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0" r:id="rId5"/>
    <p:sldId id="263" r:id="rId6"/>
    <p:sldId id="9273" r:id="rId7"/>
    <p:sldId id="9274" r:id="rId8"/>
    <p:sldId id="288" r:id="rId9"/>
    <p:sldId id="289" r:id="rId10"/>
    <p:sldId id="9275" r:id="rId11"/>
    <p:sldId id="9276" r:id="rId12"/>
    <p:sldId id="9280" r:id="rId13"/>
    <p:sldId id="9277" r:id="rId14"/>
    <p:sldId id="286" r:id="rId15"/>
    <p:sldId id="285" r:id="rId16"/>
    <p:sldId id="9278" r:id="rId17"/>
    <p:sldId id="279" r:id="rId18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AE8"/>
    <a:srgbClr val="DF2801"/>
    <a:srgbClr val="38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C7A23-2568-4CCF-80A0-D5872F8C1FB5}" v="2" dt="2024-09-08T14:06:03.742"/>
    <p1510:client id="{971DE865-F6E5-403C-9D8A-6B43FB018113}" v="1" dt="2024-09-08T18:06:21.295"/>
    <p1510:client id="{D2948614-7486-42D5-A6C3-5BEF6525F7F7}" v="40" dt="2024-09-09T07:45:02.908"/>
    <p1510:client id="{D9E661EC-D895-4E63-B6A3-8EE2BC591455}" v="35" dt="2024-09-08T16:01:24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29" autoAdjust="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a Olsson" userId="152aa414-5b83-4713-a656-86a6d3e6a6ed" providerId="ADAL" clId="{90EC7A23-2568-4CCF-80A0-D5872F8C1FB5}"/>
    <pc:docChg chg="custSel addSld delSld modSld sldOrd">
      <pc:chgData name="Charlotta Olsson" userId="152aa414-5b83-4713-a656-86a6d3e6a6ed" providerId="ADAL" clId="{90EC7A23-2568-4CCF-80A0-D5872F8C1FB5}" dt="2024-09-08T14:08:12.007" v="162"/>
      <pc:docMkLst>
        <pc:docMk/>
      </pc:docMkLst>
      <pc:sldChg chg="modSp mod">
        <pc:chgData name="Charlotta Olsson" userId="152aa414-5b83-4713-a656-86a6d3e6a6ed" providerId="ADAL" clId="{90EC7A23-2568-4CCF-80A0-D5872F8C1FB5}" dt="2024-09-08T14:07:59.353" v="160" actId="20577"/>
        <pc:sldMkLst>
          <pc:docMk/>
          <pc:sldMk cId="2503539890" sldId="260"/>
        </pc:sldMkLst>
        <pc:spChg chg="mod">
          <ac:chgData name="Charlotta Olsson" userId="152aa414-5b83-4713-a656-86a6d3e6a6ed" providerId="ADAL" clId="{90EC7A23-2568-4CCF-80A0-D5872F8C1FB5}" dt="2024-09-08T14:07:05.089" v="68" actId="27636"/>
          <ac:spMkLst>
            <pc:docMk/>
            <pc:sldMk cId="2503539890" sldId="260"/>
            <ac:spMk id="5" creationId="{0A2CA1F7-0D8B-4934-A9C9-794B0D2F7F83}"/>
          </ac:spMkLst>
        </pc:spChg>
        <pc:spChg chg="mod">
          <ac:chgData name="Charlotta Olsson" userId="152aa414-5b83-4713-a656-86a6d3e6a6ed" providerId="ADAL" clId="{90EC7A23-2568-4CCF-80A0-D5872F8C1FB5}" dt="2024-09-08T14:07:59.353" v="160" actId="20577"/>
          <ac:spMkLst>
            <pc:docMk/>
            <pc:sldMk cId="2503539890" sldId="260"/>
            <ac:spMk id="6" creationId="{92241DC5-EA97-4F7B-B08D-4729936FCCE6}"/>
          </ac:spMkLst>
        </pc:spChg>
      </pc:sldChg>
      <pc:sldChg chg="ord">
        <pc:chgData name="Charlotta Olsson" userId="152aa414-5b83-4713-a656-86a6d3e6a6ed" providerId="ADAL" clId="{90EC7A23-2568-4CCF-80A0-D5872F8C1FB5}" dt="2024-09-08T14:08:12.007" v="162"/>
        <pc:sldMkLst>
          <pc:docMk/>
          <pc:sldMk cId="581857934" sldId="263"/>
        </pc:sldMkLst>
      </pc:sldChg>
      <pc:sldChg chg="add del setBg">
        <pc:chgData name="Charlotta Olsson" userId="152aa414-5b83-4713-a656-86a6d3e6a6ed" providerId="ADAL" clId="{90EC7A23-2568-4CCF-80A0-D5872F8C1FB5}" dt="2024-09-08T14:06:03.742" v="1"/>
        <pc:sldMkLst>
          <pc:docMk/>
          <pc:sldMk cId="3665966400" sldId="513"/>
        </pc:sldMkLst>
      </pc:sldChg>
    </pc:docChg>
  </pc:docChgLst>
  <pc:docChgLst>
    <pc:chgData name="Charlotta Olsson" userId="S::charlotta.olsson@nacka.se::152aa414-5b83-4713-a656-86a6d3e6a6ed" providerId="AD" clId="Web-{971DE865-F6E5-403C-9D8A-6B43FB018113}"/>
    <pc:docChg chg="sldOrd">
      <pc:chgData name="Charlotta Olsson" userId="S::charlotta.olsson@nacka.se::152aa414-5b83-4713-a656-86a6d3e6a6ed" providerId="AD" clId="Web-{971DE865-F6E5-403C-9D8A-6B43FB018113}" dt="2024-09-08T18:06:21.279" v="0"/>
      <pc:docMkLst>
        <pc:docMk/>
      </pc:docMkLst>
      <pc:sldChg chg="ord">
        <pc:chgData name="Charlotta Olsson" userId="S::charlotta.olsson@nacka.se::152aa414-5b83-4713-a656-86a6d3e6a6ed" providerId="AD" clId="Web-{971DE865-F6E5-403C-9D8A-6B43FB018113}" dt="2024-09-08T18:06:21.279" v="0"/>
        <pc:sldMkLst>
          <pc:docMk/>
          <pc:sldMk cId="1607744771" sldId="9273"/>
        </pc:sldMkLst>
      </pc:sldChg>
    </pc:docChg>
  </pc:docChgLst>
  <pc:docChgLst>
    <pc:chgData name="Charlotta Olsson" userId="S::charlotta.olsson@nacka.se::152aa414-5b83-4713-a656-86a6d3e6a6ed" providerId="AD" clId="Web-{D2948614-7486-42D5-A6C3-5BEF6525F7F7}"/>
    <pc:docChg chg="modSld">
      <pc:chgData name="Charlotta Olsson" userId="S::charlotta.olsson@nacka.se::152aa414-5b83-4713-a656-86a6d3e6a6ed" providerId="AD" clId="Web-{D2948614-7486-42D5-A6C3-5BEF6525F7F7}" dt="2024-09-09T07:45:02.908" v="39" actId="20577"/>
      <pc:docMkLst>
        <pc:docMk/>
      </pc:docMkLst>
      <pc:sldChg chg="modSp">
        <pc:chgData name="Charlotta Olsson" userId="S::charlotta.olsson@nacka.se::152aa414-5b83-4713-a656-86a6d3e6a6ed" providerId="AD" clId="Web-{D2948614-7486-42D5-A6C3-5BEF6525F7F7}" dt="2024-09-09T07:41:47.779" v="30" actId="20577"/>
        <pc:sldMkLst>
          <pc:docMk/>
          <pc:sldMk cId="581857934" sldId="263"/>
        </pc:sldMkLst>
        <pc:spChg chg="mod">
          <ac:chgData name="Charlotta Olsson" userId="S::charlotta.olsson@nacka.se::152aa414-5b83-4713-a656-86a6d3e6a6ed" providerId="AD" clId="Web-{D2948614-7486-42D5-A6C3-5BEF6525F7F7}" dt="2024-09-09T07:41:47.779" v="30" actId="20577"/>
          <ac:spMkLst>
            <pc:docMk/>
            <pc:sldMk cId="581857934" sldId="263"/>
            <ac:spMk id="2" creationId="{3048A3C4-F313-436C-955B-6E9297E2F77C}"/>
          </ac:spMkLst>
        </pc:spChg>
      </pc:sldChg>
      <pc:sldChg chg="modSp">
        <pc:chgData name="Charlotta Olsson" userId="S::charlotta.olsson@nacka.se::152aa414-5b83-4713-a656-86a6d3e6a6ed" providerId="AD" clId="Web-{D2948614-7486-42D5-A6C3-5BEF6525F7F7}" dt="2024-09-09T07:45:02.908" v="39" actId="20577"/>
        <pc:sldMkLst>
          <pc:docMk/>
          <pc:sldMk cId="1241990602" sldId="289"/>
        </pc:sldMkLst>
        <pc:spChg chg="mod">
          <ac:chgData name="Charlotta Olsson" userId="S::charlotta.olsson@nacka.se::152aa414-5b83-4713-a656-86a6d3e6a6ed" providerId="AD" clId="Web-{D2948614-7486-42D5-A6C3-5BEF6525F7F7}" dt="2024-09-09T07:45:02.908" v="39" actId="20577"/>
          <ac:spMkLst>
            <pc:docMk/>
            <pc:sldMk cId="1241990602" sldId="289"/>
            <ac:spMk id="3" creationId="{73D19258-FD77-4BE0-AE0D-BBB68479CE15}"/>
          </ac:spMkLst>
        </pc:spChg>
      </pc:sldChg>
    </pc:docChg>
  </pc:docChgLst>
  <pc:docChgLst>
    <pc:chgData name="Charlotta Olsson" userId="152aa414-5b83-4713-a656-86a6d3e6a6ed" providerId="ADAL" clId="{D9E661EC-D895-4E63-B6A3-8EE2BC591455}"/>
    <pc:docChg chg="undo custSel addSld delSld modSld sldOrd delMainMaster">
      <pc:chgData name="Charlotta Olsson" userId="152aa414-5b83-4713-a656-86a6d3e6a6ed" providerId="ADAL" clId="{D9E661EC-D895-4E63-B6A3-8EE2BC591455}" dt="2024-09-08T20:30:37.029" v="2567" actId="20577"/>
      <pc:docMkLst>
        <pc:docMk/>
      </pc:docMkLst>
      <pc:sldChg chg="addSp modSp mod">
        <pc:chgData name="Charlotta Olsson" userId="152aa414-5b83-4713-a656-86a6d3e6a6ed" providerId="ADAL" clId="{D9E661EC-D895-4E63-B6A3-8EE2BC591455}" dt="2024-09-08T16:03:28.920" v="2451" actId="27636"/>
        <pc:sldMkLst>
          <pc:docMk/>
          <pc:sldMk cId="2503539890" sldId="260"/>
        </pc:sldMkLst>
        <pc:spChg chg="add mod">
          <ac:chgData name="Charlotta Olsson" userId="152aa414-5b83-4713-a656-86a6d3e6a6ed" providerId="ADAL" clId="{D9E661EC-D895-4E63-B6A3-8EE2BC591455}" dt="2024-09-08T16:03:28.920" v="2451" actId="27636"/>
          <ac:spMkLst>
            <pc:docMk/>
            <pc:sldMk cId="2503539890" sldId="260"/>
            <ac:spMk id="2" creationId="{29BE7C7F-D7A2-A713-8023-742AB89C0546}"/>
          </ac:spMkLst>
        </pc:spChg>
        <pc:spChg chg="mod">
          <ac:chgData name="Charlotta Olsson" userId="152aa414-5b83-4713-a656-86a6d3e6a6ed" providerId="ADAL" clId="{D9E661EC-D895-4E63-B6A3-8EE2BC591455}" dt="2024-09-08T16:02:10.325" v="2431" actId="255"/>
          <ac:spMkLst>
            <pc:docMk/>
            <pc:sldMk cId="2503539890" sldId="260"/>
            <ac:spMk id="5" creationId="{0A2CA1F7-0D8B-4934-A9C9-794B0D2F7F83}"/>
          </ac:spMkLst>
        </pc:spChg>
        <pc:spChg chg="mod">
          <ac:chgData name="Charlotta Olsson" userId="152aa414-5b83-4713-a656-86a6d3e6a6ed" providerId="ADAL" clId="{D9E661EC-D895-4E63-B6A3-8EE2BC591455}" dt="2024-09-08T16:03:14.184" v="2448" actId="14100"/>
          <ac:spMkLst>
            <pc:docMk/>
            <pc:sldMk cId="2503539890" sldId="260"/>
            <ac:spMk id="6" creationId="{92241DC5-EA97-4F7B-B08D-4729936FCCE6}"/>
          </ac:spMkLst>
        </pc:spChg>
      </pc:sldChg>
      <pc:sldChg chg="delSp modSp mod">
        <pc:chgData name="Charlotta Olsson" userId="152aa414-5b83-4713-a656-86a6d3e6a6ed" providerId="ADAL" clId="{D9E661EC-D895-4E63-B6A3-8EE2BC591455}" dt="2024-09-08T16:06:43.441" v="2477" actId="20577"/>
        <pc:sldMkLst>
          <pc:docMk/>
          <pc:sldMk cId="581857934" sldId="263"/>
        </pc:sldMkLst>
        <pc:spChg chg="mod">
          <ac:chgData name="Charlotta Olsson" userId="152aa414-5b83-4713-a656-86a6d3e6a6ed" providerId="ADAL" clId="{D9E661EC-D895-4E63-B6A3-8EE2BC591455}" dt="2024-09-08T16:06:43.441" v="2477" actId="20577"/>
          <ac:spMkLst>
            <pc:docMk/>
            <pc:sldMk cId="581857934" sldId="263"/>
            <ac:spMk id="2" creationId="{3048A3C4-F313-436C-955B-6E9297E2F77C}"/>
          </ac:spMkLst>
        </pc:spChg>
        <pc:spChg chg="mod">
          <ac:chgData name="Charlotta Olsson" userId="152aa414-5b83-4713-a656-86a6d3e6a6ed" providerId="ADAL" clId="{D9E661EC-D895-4E63-B6A3-8EE2BC591455}" dt="2024-09-08T14:21:35.549" v="42" actId="27636"/>
          <ac:spMkLst>
            <pc:docMk/>
            <pc:sldMk cId="581857934" sldId="263"/>
            <ac:spMk id="3" creationId="{E4C1B8B7-1855-489C-91D4-9556E6EDB5A7}"/>
          </ac:spMkLst>
        </pc:spChg>
        <pc:spChg chg="del mod">
          <ac:chgData name="Charlotta Olsson" userId="152aa414-5b83-4713-a656-86a6d3e6a6ed" providerId="ADAL" clId="{D9E661EC-D895-4E63-B6A3-8EE2BC591455}" dt="2024-09-08T14:20:37.576" v="1" actId="478"/>
          <ac:spMkLst>
            <pc:docMk/>
            <pc:sldMk cId="581857934" sldId="263"/>
            <ac:spMk id="5" creationId="{7F2E30BB-53B0-45FE-BF08-8473305F55B6}"/>
          </ac:spMkLst>
        </pc:spChg>
      </pc:sldChg>
      <pc:sldChg chg="modSp del mod">
        <pc:chgData name="Charlotta Olsson" userId="152aa414-5b83-4713-a656-86a6d3e6a6ed" providerId="ADAL" clId="{D9E661EC-D895-4E63-B6A3-8EE2BC591455}" dt="2024-09-08T15:30:52.150" v="1208" actId="47"/>
        <pc:sldMkLst>
          <pc:docMk/>
          <pc:sldMk cId="405464396" sldId="280"/>
        </pc:sldMkLst>
        <pc:spChg chg="mod">
          <ac:chgData name="Charlotta Olsson" userId="152aa414-5b83-4713-a656-86a6d3e6a6ed" providerId="ADAL" clId="{D9E661EC-D895-4E63-B6A3-8EE2BC591455}" dt="2024-09-08T15:13:47.911" v="1071"/>
          <ac:spMkLst>
            <pc:docMk/>
            <pc:sldMk cId="405464396" sldId="280"/>
            <ac:spMk id="3" creationId="{6AAD07E4-0A66-407E-B572-98B390EF657B}"/>
          </ac:spMkLst>
        </pc:spChg>
        <pc:spChg chg="mod">
          <ac:chgData name="Charlotta Olsson" userId="152aa414-5b83-4713-a656-86a6d3e6a6ed" providerId="ADAL" clId="{D9E661EC-D895-4E63-B6A3-8EE2BC591455}" dt="2024-09-08T15:14:04.823" v="1098" actId="14100"/>
          <ac:spMkLst>
            <pc:docMk/>
            <pc:sldMk cId="405464396" sldId="280"/>
            <ac:spMk id="4" creationId="{C05EFA95-BA8B-4A26-9A5D-FF6EEAD0E4DD}"/>
          </ac:spMkLst>
        </pc:spChg>
      </pc:sldChg>
      <pc:sldChg chg="del">
        <pc:chgData name="Charlotta Olsson" userId="152aa414-5b83-4713-a656-86a6d3e6a6ed" providerId="ADAL" clId="{D9E661EC-D895-4E63-B6A3-8EE2BC591455}" dt="2024-09-08T16:00:23.512" v="2402" actId="47"/>
        <pc:sldMkLst>
          <pc:docMk/>
          <pc:sldMk cId="2172346909" sldId="281"/>
        </pc:sldMkLst>
      </pc:sldChg>
      <pc:sldChg chg="del">
        <pc:chgData name="Charlotta Olsson" userId="152aa414-5b83-4713-a656-86a6d3e6a6ed" providerId="ADAL" clId="{D9E661EC-D895-4E63-B6A3-8EE2BC591455}" dt="2024-09-08T16:00:34.546" v="2406" actId="47"/>
        <pc:sldMkLst>
          <pc:docMk/>
          <pc:sldMk cId="3381153199" sldId="282"/>
        </pc:sldMkLst>
      </pc:sldChg>
      <pc:sldChg chg="del">
        <pc:chgData name="Charlotta Olsson" userId="152aa414-5b83-4713-a656-86a6d3e6a6ed" providerId="ADAL" clId="{D9E661EC-D895-4E63-B6A3-8EE2BC591455}" dt="2024-09-08T16:00:31.376" v="2404" actId="47"/>
        <pc:sldMkLst>
          <pc:docMk/>
          <pc:sldMk cId="795670709" sldId="283"/>
        </pc:sldMkLst>
      </pc:sldChg>
      <pc:sldChg chg="del">
        <pc:chgData name="Charlotta Olsson" userId="152aa414-5b83-4713-a656-86a6d3e6a6ed" providerId="ADAL" clId="{D9E661EC-D895-4E63-B6A3-8EE2BC591455}" dt="2024-09-08T16:00:28.661" v="2403" actId="47"/>
        <pc:sldMkLst>
          <pc:docMk/>
          <pc:sldMk cId="2730744296" sldId="284"/>
        </pc:sldMkLst>
      </pc:sldChg>
      <pc:sldChg chg="modSp mod">
        <pc:chgData name="Charlotta Olsson" userId="152aa414-5b83-4713-a656-86a6d3e6a6ed" providerId="ADAL" clId="{D9E661EC-D895-4E63-B6A3-8EE2BC591455}" dt="2024-09-08T15:53:46.032" v="2227" actId="14100"/>
        <pc:sldMkLst>
          <pc:docMk/>
          <pc:sldMk cId="49775940" sldId="285"/>
        </pc:sldMkLst>
        <pc:spChg chg="mod">
          <ac:chgData name="Charlotta Olsson" userId="152aa414-5b83-4713-a656-86a6d3e6a6ed" providerId="ADAL" clId="{D9E661EC-D895-4E63-B6A3-8EE2BC591455}" dt="2024-09-08T15:53:46.032" v="2227" actId="14100"/>
          <ac:spMkLst>
            <pc:docMk/>
            <pc:sldMk cId="49775940" sldId="285"/>
            <ac:spMk id="2" creationId="{968571E6-815B-4087-B4DA-F78370695E34}"/>
          </ac:spMkLst>
        </pc:spChg>
        <pc:spChg chg="mod">
          <ac:chgData name="Charlotta Olsson" userId="152aa414-5b83-4713-a656-86a6d3e6a6ed" providerId="ADAL" clId="{D9E661EC-D895-4E63-B6A3-8EE2BC591455}" dt="2024-09-08T15:50:11.556" v="1992" actId="14100"/>
          <ac:spMkLst>
            <pc:docMk/>
            <pc:sldMk cId="49775940" sldId="285"/>
            <ac:spMk id="3" creationId="{E27DB08D-F297-497D-B48C-F0166EE91E11}"/>
          </ac:spMkLst>
        </pc:spChg>
      </pc:sldChg>
      <pc:sldChg chg="modSp mod ord">
        <pc:chgData name="Charlotta Olsson" userId="152aa414-5b83-4713-a656-86a6d3e6a6ed" providerId="ADAL" clId="{D9E661EC-D895-4E63-B6A3-8EE2BC591455}" dt="2024-09-08T15:49:50.645" v="1954"/>
        <pc:sldMkLst>
          <pc:docMk/>
          <pc:sldMk cId="207529072" sldId="286"/>
        </pc:sldMkLst>
        <pc:spChg chg="mod">
          <ac:chgData name="Charlotta Olsson" userId="152aa414-5b83-4713-a656-86a6d3e6a6ed" providerId="ADAL" clId="{D9E661EC-D895-4E63-B6A3-8EE2BC591455}" dt="2024-09-08T15:49:38.270" v="1952" actId="14100"/>
          <ac:spMkLst>
            <pc:docMk/>
            <pc:sldMk cId="207529072" sldId="286"/>
            <ac:spMk id="3" creationId="{24E42F1C-1168-4BA8-92C7-3D50E79210A8}"/>
          </ac:spMkLst>
        </pc:spChg>
        <pc:spChg chg="mod">
          <ac:chgData name="Charlotta Olsson" userId="152aa414-5b83-4713-a656-86a6d3e6a6ed" providerId="ADAL" clId="{D9E661EC-D895-4E63-B6A3-8EE2BC591455}" dt="2024-09-08T15:49:13.984" v="1950" actId="14100"/>
          <ac:spMkLst>
            <pc:docMk/>
            <pc:sldMk cId="207529072" sldId="286"/>
            <ac:spMk id="4" creationId="{9B7B499A-33FF-4B41-ADF6-0EC961815D45}"/>
          </ac:spMkLst>
        </pc:spChg>
      </pc:sldChg>
      <pc:sldChg chg="del">
        <pc:chgData name="Charlotta Olsson" userId="152aa414-5b83-4713-a656-86a6d3e6a6ed" providerId="ADAL" clId="{D9E661EC-D895-4E63-B6A3-8EE2BC591455}" dt="2024-09-08T16:00:32.688" v="2405" actId="47"/>
        <pc:sldMkLst>
          <pc:docMk/>
          <pc:sldMk cId="2851896082" sldId="287"/>
        </pc:sldMkLst>
      </pc:sldChg>
      <pc:sldChg chg="delSp modSp mod ord">
        <pc:chgData name="Charlotta Olsson" userId="152aa414-5b83-4713-a656-86a6d3e6a6ed" providerId="ADAL" clId="{D9E661EC-D895-4E63-B6A3-8EE2BC591455}" dt="2024-09-08T15:10:23.163" v="1054" actId="20577"/>
        <pc:sldMkLst>
          <pc:docMk/>
          <pc:sldMk cId="1653536286" sldId="288"/>
        </pc:sldMkLst>
        <pc:spChg chg="mod">
          <ac:chgData name="Charlotta Olsson" userId="152aa414-5b83-4713-a656-86a6d3e6a6ed" providerId="ADAL" clId="{D9E661EC-D895-4E63-B6A3-8EE2BC591455}" dt="2024-09-08T15:10:23.163" v="1054" actId="20577"/>
          <ac:spMkLst>
            <pc:docMk/>
            <pc:sldMk cId="1653536286" sldId="288"/>
            <ac:spMk id="3" creationId="{7BD0EB43-759F-4A94-839F-7709CCD353D1}"/>
          </ac:spMkLst>
        </pc:spChg>
        <pc:spChg chg="mod">
          <ac:chgData name="Charlotta Olsson" userId="152aa414-5b83-4713-a656-86a6d3e6a6ed" providerId="ADAL" clId="{D9E661EC-D895-4E63-B6A3-8EE2BC591455}" dt="2024-09-08T15:08:55.627" v="988" actId="108"/>
          <ac:spMkLst>
            <pc:docMk/>
            <pc:sldMk cId="1653536286" sldId="288"/>
            <ac:spMk id="5" creationId="{6EAC2314-D675-4D43-A11B-7FF63A1228DB}"/>
          </ac:spMkLst>
        </pc:spChg>
        <pc:spChg chg="del mod">
          <ac:chgData name="Charlotta Olsson" userId="152aa414-5b83-4713-a656-86a6d3e6a6ed" providerId="ADAL" clId="{D9E661EC-D895-4E63-B6A3-8EE2BC591455}" dt="2024-09-08T14:51:47.169" v="413" actId="478"/>
          <ac:spMkLst>
            <pc:docMk/>
            <pc:sldMk cId="1653536286" sldId="288"/>
            <ac:spMk id="7" creationId="{01F04B87-8654-42C3-AFC4-5F30733827BD}"/>
          </ac:spMkLst>
        </pc:spChg>
      </pc:sldChg>
      <pc:sldChg chg="modSp mod">
        <pc:chgData name="Charlotta Olsson" userId="152aa414-5b83-4713-a656-86a6d3e6a6ed" providerId="ADAL" clId="{D9E661EC-D895-4E63-B6A3-8EE2BC591455}" dt="2024-09-08T20:29:36.436" v="2544" actId="20577"/>
        <pc:sldMkLst>
          <pc:docMk/>
          <pc:sldMk cId="1241990602" sldId="289"/>
        </pc:sldMkLst>
        <pc:spChg chg="mod">
          <ac:chgData name="Charlotta Olsson" userId="152aa414-5b83-4713-a656-86a6d3e6a6ed" providerId="ADAL" clId="{D9E661EC-D895-4E63-B6A3-8EE2BC591455}" dt="2024-09-08T16:09:48.799" v="2486" actId="20577"/>
          <ac:spMkLst>
            <pc:docMk/>
            <pc:sldMk cId="1241990602" sldId="289"/>
            <ac:spMk id="3" creationId="{73D19258-FD77-4BE0-AE0D-BBB68479CE15}"/>
          </ac:spMkLst>
        </pc:spChg>
        <pc:spChg chg="mod">
          <ac:chgData name="Charlotta Olsson" userId="152aa414-5b83-4713-a656-86a6d3e6a6ed" providerId="ADAL" clId="{D9E661EC-D895-4E63-B6A3-8EE2BC591455}" dt="2024-09-08T20:29:36.436" v="2544" actId="20577"/>
          <ac:spMkLst>
            <pc:docMk/>
            <pc:sldMk cId="1241990602" sldId="289"/>
            <ac:spMk id="4" creationId="{BB20480B-E700-416D-A629-701A49C12FF1}"/>
          </ac:spMkLst>
        </pc:spChg>
      </pc:sldChg>
      <pc:sldChg chg="delSp modSp del mod ord">
        <pc:chgData name="Charlotta Olsson" userId="152aa414-5b83-4713-a656-86a6d3e6a6ed" providerId="ADAL" clId="{D9E661EC-D895-4E63-B6A3-8EE2BC591455}" dt="2024-09-08T14:48:49.168" v="404" actId="47"/>
        <pc:sldMkLst>
          <pc:docMk/>
          <pc:sldMk cId="2696481560" sldId="477"/>
        </pc:sldMkLst>
        <pc:spChg chg="del mod">
          <ac:chgData name="Charlotta Olsson" userId="152aa414-5b83-4713-a656-86a6d3e6a6ed" providerId="ADAL" clId="{D9E661EC-D895-4E63-B6A3-8EE2BC591455}" dt="2024-09-08T14:46:32.499" v="384" actId="21"/>
          <ac:spMkLst>
            <pc:docMk/>
            <pc:sldMk cId="2696481560" sldId="477"/>
            <ac:spMk id="3" creationId="{B28A7F5F-8191-408B-AB78-92B39CC614BE}"/>
          </ac:spMkLst>
        </pc:spChg>
        <pc:spChg chg="mod">
          <ac:chgData name="Charlotta Olsson" userId="152aa414-5b83-4713-a656-86a6d3e6a6ed" providerId="ADAL" clId="{D9E661EC-D895-4E63-B6A3-8EE2BC591455}" dt="2024-09-08T14:48:25.166" v="399" actId="27636"/>
          <ac:spMkLst>
            <pc:docMk/>
            <pc:sldMk cId="2696481560" sldId="477"/>
            <ac:spMk id="4" creationId="{306D2B29-DE8F-4373-A7CB-B00CB9F67888}"/>
          </ac:spMkLst>
        </pc:spChg>
        <pc:spChg chg="del">
          <ac:chgData name="Charlotta Olsson" userId="152aa414-5b83-4713-a656-86a6d3e6a6ed" providerId="ADAL" clId="{D9E661EC-D895-4E63-B6A3-8EE2BC591455}" dt="2024-09-08T14:39:14.268" v="267" actId="478"/>
          <ac:spMkLst>
            <pc:docMk/>
            <pc:sldMk cId="2696481560" sldId="477"/>
            <ac:spMk id="6" creationId="{32934410-2E50-41ED-8AC3-BAAE3019BF54}"/>
          </ac:spMkLst>
        </pc:spChg>
        <pc:spChg chg="del mod">
          <ac:chgData name="Charlotta Olsson" userId="152aa414-5b83-4713-a656-86a6d3e6a6ed" providerId="ADAL" clId="{D9E661EC-D895-4E63-B6A3-8EE2BC591455}" dt="2024-09-08T14:41:29.246" v="334" actId="478"/>
          <ac:spMkLst>
            <pc:docMk/>
            <pc:sldMk cId="2696481560" sldId="477"/>
            <ac:spMk id="7" creationId="{DAA375D2-DC74-4797-B23A-78F656FB0EFA}"/>
          </ac:spMkLst>
        </pc:spChg>
        <pc:spChg chg="del mod">
          <ac:chgData name="Charlotta Olsson" userId="152aa414-5b83-4713-a656-86a6d3e6a6ed" providerId="ADAL" clId="{D9E661EC-D895-4E63-B6A3-8EE2BC591455}" dt="2024-09-08T14:46:58.443" v="387" actId="21"/>
          <ac:spMkLst>
            <pc:docMk/>
            <pc:sldMk cId="2696481560" sldId="477"/>
            <ac:spMk id="9" creationId="{5A797F5C-986E-48A4-988E-11DBCC49A077}"/>
          </ac:spMkLst>
        </pc:spChg>
        <pc:spChg chg="del mod">
          <ac:chgData name="Charlotta Olsson" userId="152aa414-5b83-4713-a656-86a6d3e6a6ed" providerId="ADAL" clId="{D9E661EC-D895-4E63-B6A3-8EE2BC591455}" dt="2024-09-08T14:47:31.294" v="391" actId="21"/>
          <ac:spMkLst>
            <pc:docMk/>
            <pc:sldMk cId="2696481560" sldId="477"/>
            <ac:spMk id="10" creationId="{5020EFAB-49BE-4E50-92B1-3AF4C1863452}"/>
          </ac:spMkLst>
        </pc:spChg>
        <pc:spChg chg="del mod">
          <ac:chgData name="Charlotta Olsson" userId="152aa414-5b83-4713-a656-86a6d3e6a6ed" providerId="ADAL" clId="{D9E661EC-D895-4E63-B6A3-8EE2BC591455}" dt="2024-09-08T14:41:21.813" v="333" actId="478"/>
          <ac:spMkLst>
            <pc:docMk/>
            <pc:sldMk cId="2696481560" sldId="477"/>
            <ac:spMk id="14" creationId="{A87FFBBD-5BE6-4861-929B-321998545949}"/>
          </ac:spMkLst>
        </pc:spChg>
        <pc:spChg chg="del mod">
          <ac:chgData name="Charlotta Olsson" userId="152aa414-5b83-4713-a656-86a6d3e6a6ed" providerId="ADAL" clId="{D9E661EC-D895-4E63-B6A3-8EE2BC591455}" dt="2024-09-08T14:42:04.164" v="347" actId="478"/>
          <ac:spMkLst>
            <pc:docMk/>
            <pc:sldMk cId="2696481560" sldId="477"/>
            <ac:spMk id="15" creationId="{81EDC5F0-0AA1-4499-87B0-E747E1D8E350}"/>
          </ac:spMkLst>
        </pc:spChg>
        <pc:graphicFrameChg chg="del mod">
          <ac:chgData name="Charlotta Olsson" userId="152aa414-5b83-4713-a656-86a6d3e6a6ed" providerId="ADAL" clId="{D9E661EC-D895-4E63-B6A3-8EE2BC591455}" dt="2024-09-08T14:39:11.441" v="266" actId="478"/>
          <ac:graphicFrameMkLst>
            <pc:docMk/>
            <pc:sldMk cId="2696481560" sldId="477"/>
            <ac:graphicFrameMk id="16" creationId="{A25B19A6-3A79-4561-B854-0DD158201B27}"/>
          </ac:graphicFrameMkLst>
        </pc:graphicFrameChg>
      </pc:sldChg>
      <pc:sldChg chg="modSp del">
        <pc:chgData name="Charlotta Olsson" userId="152aa414-5b83-4713-a656-86a6d3e6a6ed" providerId="ADAL" clId="{D9E661EC-D895-4E63-B6A3-8EE2BC591455}" dt="2024-09-08T16:00:37.140" v="2407" actId="47"/>
        <pc:sldMkLst>
          <pc:docMk/>
          <pc:sldMk cId="616880527" sldId="494"/>
        </pc:sldMkLst>
        <pc:graphicFrameChg chg="mod">
          <ac:chgData name="Charlotta Olsson" userId="152aa414-5b83-4713-a656-86a6d3e6a6ed" providerId="ADAL" clId="{D9E661EC-D895-4E63-B6A3-8EE2BC591455}" dt="2024-09-08T15:14:40.790" v="1099"/>
          <ac:graphicFrameMkLst>
            <pc:docMk/>
            <pc:sldMk cId="616880527" sldId="494"/>
            <ac:graphicFrameMk id="5" creationId="{528AAD53-EF2D-49B7-B57D-25264FA5A6A0}"/>
          </ac:graphicFrameMkLst>
        </pc:graphicFrameChg>
      </pc:sldChg>
      <pc:sldChg chg="del">
        <pc:chgData name="Charlotta Olsson" userId="152aa414-5b83-4713-a656-86a6d3e6a6ed" providerId="ADAL" clId="{D9E661EC-D895-4E63-B6A3-8EE2BC591455}" dt="2024-09-08T16:00:38.874" v="2408" actId="47"/>
        <pc:sldMkLst>
          <pc:docMk/>
          <pc:sldMk cId="807574920" sldId="511"/>
        </pc:sldMkLst>
      </pc:sldChg>
      <pc:sldChg chg="del">
        <pc:chgData name="Charlotta Olsson" userId="152aa414-5b83-4713-a656-86a6d3e6a6ed" providerId="ADAL" clId="{D9E661EC-D895-4E63-B6A3-8EE2BC591455}" dt="2024-09-08T16:00:42.307" v="2409" actId="47"/>
        <pc:sldMkLst>
          <pc:docMk/>
          <pc:sldMk cId="2379796609" sldId="512"/>
        </pc:sldMkLst>
      </pc:sldChg>
      <pc:sldChg chg="ord">
        <pc:chgData name="Charlotta Olsson" userId="152aa414-5b83-4713-a656-86a6d3e6a6ed" providerId="ADAL" clId="{D9E661EC-D895-4E63-B6A3-8EE2BC591455}" dt="2024-09-08T14:32:09.643" v="225"/>
        <pc:sldMkLst>
          <pc:docMk/>
          <pc:sldMk cId="1607744771" sldId="9273"/>
        </pc:sldMkLst>
      </pc:sldChg>
      <pc:sldChg chg="addSp delSp modSp add mod">
        <pc:chgData name="Charlotta Olsson" userId="152aa414-5b83-4713-a656-86a6d3e6a6ed" providerId="ADAL" clId="{D9E661EC-D895-4E63-B6A3-8EE2BC591455}" dt="2024-09-08T14:48:39.970" v="403" actId="14100"/>
        <pc:sldMkLst>
          <pc:docMk/>
          <pc:sldMk cId="728876800" sldId="9274"/>
        </pc:sldMkLst>
        <pc:spChg chg="del">
          <ac:chgData name="Charlotta Olsson" userId="152aa414-5b83-4713-a656-86a6d3e6a6ed" providerId="ADAL" clId="{D9E661EC-D895-4E63-B6A3-8EE2BC591455}" dt="2024-09-08T14:45:44.908" v="377" actId="478"/>
          <ac:spMkLst>
            <pc:docMk/>
            <pc:sldMk cId="728876800" sldId="9274"/>
            <ac:spMk id="2" creationId="{DC803036-E6B6-4AD8-B030-7D405015ACC7}"/>
          </ac:spMkLst>
        </pc:spChg>
        <pc:spChg chg="mod">
          <ac:chgData name="Charlotta Olsson" userId="152aa414-5b83-4713-a656-86a6d3e6a6ed" providerId="ADAL" clId="{D9E661EC-D895-4E63-B6A3-8EE2BC591455}" dt="2024-09-08T14:48:39.970" v="403" actId="14100"/>
          <ac:spMkLst>
            <pc:docMk/>
            <pc:sldMk cId="728876800" sldId="9274"/>
            <ac:spMk id="3" creationId="{C3DD5E1A-0B09-4576-9F76-83AC1E255EBA}"/>
          </ac:spMkLst>
        </pc:spChg>
        <pc:spChg chg="add del mod">
          <ac:chgData name="Charlotta Olsson" userId="152aa414-5b83-4713-a656-86a6d3e6a6ed" providerId="ADAL" clId="{D9E661EC-D895-4E63-B6A3-8EE2BC591455}" dt="2024-09-08T14:46:02.038" v="379" actId="478"/>
          <ac:spMkLst>
            <pc:docMk/>
            <pc:sldMk cId="728876800" sldId="9274"/>
            <ac:spMk id="6" creationId="{B87CCBED-FF07-2FBA-6330-A47696502C96}"/>
          </ac:spMkLst>
        </pc:spChg>
        <pc:picChg chg="add mod">
          <ac:chgData name="Charlotta Olsson" userId="152aa414-5b83-4713-a656-86a6d3e6a6ed" providerId="ADAL" clId="{D9E661EC-D895-4E63-B6A3-8EE2BC591455}" dt="2024-09-08T14:48:10.379" v="397" actId="1076"/>
          <ac:picMkLst>
            <pc:docMk/>
            <pc:sldMk cId="728876800" sldId="9274"/>
            <ac:picMk id="7" creationId="{455FF415-C65C-D032-B661-1E03364EBCE0}"/>
          </ac:picMkLst>
        </pc:picChg>
        <pc:picChg chg="add mod">
          <ac:chgData name="Charlotta Olsson" userId="152aa414-5b83-4713-a656-86a6d3e6a6ed" providerId="ADAL" clId="{D9E661EC-D895-4E63-B6A3-8EE2BC591455}" dt="2024-09-08T14:47:17.269" v="389" actId="1076"/>
          <ac:picMkLst>
            <pc:docMk/>
            <pc:sldMk cId="728876800" sldId="9274"/>
            <ac:picMk id="8" creationId="{E32015A3-27FA-BA40-1952-FC10D93D0896}"/>
          </ac:picMkLst>
        </pc:picChg>
        <pc:picChg chg="add mod">
          <ac:chgData name="Charlotta Olsson" userId="152aa414-5b83-4713-a656-86a6d3e6a6ed" providerId="ADAL" clId="{D9E661EC-D895-4E63-B6A3-8EE2BC591455}" dt="2024-09-08T14:47:51.276" v="394" actId="1076"/>
          <ac:picMkLst>
            <pc:docMk/>
            <pc:sldMk cId="728876800" sldId="9274"/>
            <ac:picMk id="9" creationId="{6A3630AE-0E8D-EBC1-6C27-3BC9FD68C962}"/>
          </ac:picMkLst>
        </pc:picChg>
      </pc:sldChg>
      <pc:sldChg chg="add del">
        <pc:chgData name="Charlotta Olsson" userId="152aa414-5b83-4713-a656-86a6d3e6a6ed" providerId="ADAL" clId="{D9E661EC-D895-4E63-B6A3-8EE2BC591455}" dt="2024-09-08T14:46:08.705" v="381"/>
        <pc:sldMkLst>
          <pc:docMk/>
          <pc:sldMk cId="2148976316" sldId="9275"/>
        </pc:sldMkLst>
      </pc:sldChg>
      <pc:sldChg chg="modSp add mod">
        <pc:chgData name="Charlotta Olsson" userId="152aa414-5b83-4713-a656-86a6d3e6a6ed" providerId="ADAL" clId="{D9E661EC-D895-4E63-B6A3-8EE2BC591455}" dt="2024-09-08T20:30:18.957" v="2554" actId="313"/>
        <pc:sldMkLst>
          <pc:docMk/>
          <pc:sldMk cId="3544516960" sldId="9275"/>
        </pc:sldMkLst>
        <pc:spChg chg="mod">
          <ac:chgData name="Charlotta Olsson" userId="152aa414-5b83-4713-a656-86a6d3e6a6ed" providerId="ADAL" clId="{D9E661EC-D895-4E63-B6A3-8EE2BC591455}" dt="2024-09-08T16:11:45.160" v="2510" actId="20577"/>
          <ac:spMkLst>
            <pc:docMk/>
            <pc:sldMk cId="3544516960" sldId="9275"/>
            <ac:spMk id="2" creationId="{DC803036-E6B6-4AD8-B030-7D405015ACC7}"/>
          </ac:spMkLst>
        </pc:spChg>
        <pc:spChg chg="mod">
          <ac:chgData name="Charlotta Olsson" userId="152aa414-5b83-4713-a656-86a6d3e6a6ed" providerId="ADAL" clId="{D9E661EC-D895-4E63-B6A3-8EE2BC591455}" dt="2024-09-08T20:30:18.957" v="2554" actId="313"/>
          <ac:spMkLst>
            <pc:docMk/>
            <pc:sldMk cId="3544516960" sldId="9275"/>
            <ac:spMk id="3" creationId="{C3DD5E1A-0B09-4576-9F76-83AC1E255EBA}"/>
          </ac:spMkLst>
        </pc:spChg>
      </pc:sldChg>
      <pc:sldChg chg="add del">
        <pc:chgData name="Charlotta Olsson" userId="152aa414-5b83-4713-a656-86a6d3e6a6ed" providerId="ADAL" clId="{D9E661EC-D895-4E63-B6A3-8EE2BC591455}" dt="2024-09-08T14:46:22.498" v="383"/>
        <pc:sldMkLst>
          <pc:docMk/>
          <pc:sldMk cId="4044483501" sldId="9275"/>
        </pc:sldMkLst>
      </pc:sldChg>
      <pc:sldChg chg="modSp add mod">
        <pc:chgData name="Charlotta Olsson" userId="152aa414-5b83-4713-a656-86a6d3e6a6ed" providerId="ADAL" clId="{D9E661EC-D895-4E63-B6A3-8EE2BC591455}" dt="2024-09-08T20:30:37.029" v="2567" actId="20577"/>
        <pc:sldMkLst>
          <pc:docMk/>
          <pc:sldMk cId="1768029112" sldId="9276"/>
        </pc:sldMkLst>
        <pc:spChg chg="mod">
          <ac:chgData name="Charlotta Olsson" userId="152aa414-5b83-4713-a656-86a6d3e6a6ed" providerId="ADAL" clId="{D9E661EC-D895-4E63-B6A3-8EE2BC591455}" dt="2024-09-08T15:06:29.734" v="929" actId="14100"/>
          <ac:spMkLst>
            <pc:docMk/>
            <pc:sldMk cId="1768029112" sldId="9276"/>
            <ac:spMk id="2" creationId="{968571E6-815B-4087-B4DA-F78370695E34}"/>
          </ac:spMkLst>
        </pc:spChg>
        <pc:spChg chg="mod">
          <ac:chgData name="Charlotta Olsson" userId="152aa414-5b83-4713-a656-86a6d3e6a6ed" providerId="ADAL" clId="{D9E661EC-D895-4E63-B6A3-8EE2BC591455}" dt="2024-09-08T20:30:37.029" v="2567" actId="20577"/>
          <ac:spMkLst>
            <pc:docMk/>
            <pc:sldMk cId="1768029112" sldId="9276"/>
            <ac:spMk id="3" creationId="{E27DB08D-F297-497D-B48C-F0166EE91E11}"/>
          </ac:spMkLst>
        </pc:spChg>
      </pc:sldChg>
      <pc:sldChg chg="modSp add mod">
        <pc:chgData name="Charlotta Olsson" userId="152aa414-5b83-4713-a656-86a6d3e6a6ed" providerId="ADAL" clId="{D9E661EC-D895-4E63-B6A3-8EE2BC591455}" dt="2024-09-08T16:18:11.214" v="2536" actId="14100"/>
        <pc:sldMkLst>
          <pc:docMk/>
          <pc:sldMk cId="1348402879" sldId="9277"/>
        </pc:sldMkLst>
        <pc:spChg chg="mod">
          <ac:chgData name="Charlotta Olsson" userId="152aa414-5b83-4713-a656-86a6d3e6a6ed" providerId="ADAL" clId="{D9E661EC-D895-4E63-B6A3-8EE2BC591455}" dt="2024-09-08T16:18:11.214" v="2536" actId="14100"/>
          <ac:spMkLst>
            <pc:docMk/>
            <pc:sldMk cId="1348402879" sldId="9277"/>
            <ac:spMk id="2" creationId="{DC803036-E6B6-4AD8-B030-7D405015ACC7}"/>
          </ac:spMkLst>
        </pc:spChg>
        <pc:spChg chg="mod">
          <ac:chgData name="Charlotta Olsson" userId="152aa414-5b83-4713-a656-86a6d3e6a6ed" providerId="ADAL" clId="{D9E661EC-D895-4E63-B6A3-8EE2BC591455}" dt="2024-09-08T15:34:02.349" v="1256" actId="27636"/>
          <ac:spMkLst>
            <pc:docMk/>
            <pc:sldMk cId="1348402879" sldId="9277"/>
            <ac:spMk id="3" creationId="{C3DD5E1A-0B09-4576-9F76-83AC1E255EBA}"/>
          </ac:spMkLst>
        </pc:spChg>
      </pc:sldChg>
      <pc:sldChg chg="modSp add mod">
        <pc:chgData name="Charlotta Olsson" userId="152aa414-5b83-4713-a656-86a6d3e6a6ed" providerId="ADAL" clId="{D9E661EC-D895-4E63-B6A3-8EE2BC591455}" dt="2024-09-08T16:00:18.981" v="2401" actId="14100"/>
        <pc:sldMkLst>
          <pc:docMk/>
          <pc:sldMk cId="1529478264" sldId="9278"/>
        </pc:sldMkLst>
        <pc:spChg chg="mod">
          <ac:chgData name="Charlotta Olsson" userId="152aa414-5b83-4713-a656-86a6d3e6a6ed" providerId="ADAL" clId="{D9E661EC-D895-4E63-B6A3-8EE2BC591455}" dt="2024-09-08T16:00:18.981" v="2401" actId="14100"/>
          <ac:spMkLst>
            <pc:docMk/>
            <pc:sldMk cId="1529478264" sldId="9278"/>
            <ac:spMk id="2" creationId="{DC803036-E6B6-4AD8-B030-7D405015ACC7}"/>
          </ac:spMkLst>
        </pc:spChg>
        <pc:spChg chg="mod">
          <ac:chgData name="Charlotta Olsson" userId="152aa414-5b83-4713-a656-86a6d3e6a6ed" providerId="ADAL" clId="{D9E661EC-D895-4E63-B6A3-8EE2BC591455}" dt="2024-09-08T16:00:09.624" v="2399" actId="20577"/>
          <ac:spMkLst>
            <pc:docMk/>
            <pc:sldMk cId="1529478264" sldId="9278"/>
            <ac:spMk id="3" creationId="{C3DD5E1A-0B09-4576-9F76-83AC1E255EBA}"/>
          </ac:spMkLst>
        </pc:spChg>
      </pc:sldChg>
      <pc:sldChg chg="modSp add del mod">
        <pc:chgData name="Charlotta Olsson" userId="152aa414-5b83-4713-a656-86a6d3e6a6ed" providerId="ADAL" clId="{D9E661EC-D895-4E63-B6A3-8EE2BC591455}" dt="2024-09-08T15:17:34.712" v="1125" actId="47"/>
        <pc:sldMkLst>
          <pc:docMk/>
          <pc:sldMk cId="1512895061" sldId="9279"/>
        </pc:sldMkLst>
        <pc:picChg chg="mod">
          <ac:chgData name="Charlotta Olsson" userId="152aa414-5b83-4713-a656-86a6d3e6a6ed" providerId="ADAL" clId="{D9E661EC-D895-4E63-B6A3-8EE2BC591455}" dt="2024-09-08T15:15:19.169" v="1101" actId="1076"/>
          <ac:picMkLst>
            <pc:docMk/>
            <pc:sldMk cId="1512895061" sldId="9279"/>
            <ac:picMk id="8" creationId="{E32015A3-27FA-BA40-1952-FC10D93D0896}"/>
          </ac:picMkLst>
        </pc:picChg>
      </pc:sldChg>
      <pc:sldChg chg="addSp delSp modSp add mod modClrScheme chgLayout">
        <pc:chgData name="Charlotta Olsson" userId="152aa414-5b83-4713-a656-86a6d3e6a6ed" providerId="ADAL" clId="{D9E661EC-D895-4E63-B6A3-8EE2BC591455}" dt="2024-09-08T16:14:01.206" v="2526" actId="478"/>
        <pc:sldMkLst>
          <pc:docMk/>
          <pc:sldMk cId="3898884419" sldId="9280"/>
        </pc:sldMkLst>
        <pc:spChg chg="del mod ord">
          <ac:chgData name="Charlotta Olsson" userId="152aa414-5b83-4713-a656-86a6d3e6a6ed" providerId="ADAL" clId="{D9E661EC-D895-4E63-B6A3-8EE2BC591455}" dt="2024-09-08T16:13:22.215" v="2524" actId="700"/>
          <ac:spMkLst>
            <pc:docMk/>
            <pc:sldMk cId="3898884419" sldId="9280"/>
            <ac:spMk id="2" creationId="{EB4E7FCB-2BB5-4516-A7A0-D44B21833E97}"/>
          </ac:spMkLst>
        </pc:spChg>
        <pc:spChg chg="del mod">
          <ac:chgData name="Charlotta Olsson" userId="152aa414-5b83-4713-a656-86a6d3e6a6ed" providerId="ADAL" clId="{D9E661EC-D895-4E63-B6A3-8EE2BC591455}" dt="2024-09-08T15:15:57.162" v="1104" actId="478"/>
          <ac:spMkLst>
            <pc:docMk/>
            <pc:sldMk cId="3898884419" sldId="9280"/>
            <ac:spMk id="3" creationId="{6AAD07E4-0A66-407E-B572-98B390EF657B}"/>
          </ac:spMkLst>
        </pc:spChg>
        <pc:spChg chg="mod ord">
          <ac:chgData name="Charlotta Olsson" userId="152aa414-5b83-4713-a656-86a6d3e6a6ed" providerId="ADAL" clId="{D9E661EC-D895-4E63-B6A3-8EE2BC591455}" dt="2024-09-08T16:13:22.243" v="2525" actId="27636"/>
          <ac:spMkLst>
            <pc:docMk/>
            <pc:sldMk cId="3898884419" sldId="9280"/>
            <ac:spMk id="4" creationId="{C05EFA95-BA8B-4A26-9A5D-FF6EEAD0E4DD}"/>
          </ac:spMkLst>
        </pc:spChg>
        <pc:spChg chg="add del mod">
          <ac:chgData name="Charlotta Olsson" userId="152aa414-5b83-4713-a656-86a6d3e6a6ed" providerId="ADAL" clId="{D9E661EC-D895-4E63-B6A3-8EE2BC591455}" dt="2024-09-08T15:16:03.565" v="1106" actId="478"/>
          <ac:spMkLst>
            <pc:docMk/>
            <pc:sldMk cId="3898884419" sldId="9280"/>
            <ac:spMk id="6" creationId="{D37DF90C-7192-EBCF-0F8D-2FC1D77CEBB0}"/>
          </ac:spMkLst>
        </pc:spChg>
        <pc:spChg chg="add del">
          <ac:chgData name="Charlotta Olsson" userId="152aa414-5b83-4713-a656-86a6d3e6a6ed" providerId="ADAL" clId="{D9E661EC-D895-4E63-B6A3-8EE2BC591455}" dt="2024-09-08T15:20:10.853" v="1149" actId="22"/>
          <ac:spMkLst>
            <pc:docMk/>
            <pc:sldMk cId="3898884419" sldId="9280"/>
            <ac:spMk id="14" creationId="{6CED6558-75F5-32F3-9E30-215E58D46BC9}"/>
          </ac:spMkLst>
        </pc:spChg>
        <pc:spChg chg="add mod">
          <ac:chgData name="Charlotta Olsson" userId="152aa414-5b83-4713-a656-86a6d3e6a6ed" providerId="ADAL" clId="{D9E661EC-D895-4E63-B6A3-8EE2BC591455}" dt="2024-09-08T15:26:43.746" v="1196" actId="122"/>
          <ac:spMkLst>
            <pc:docMk/>
            <pc:sldMk cId="3898884419" sldId="9280"/>
            <ac:spMk id="16" creationId="{81EDC5F0-0AA1-4499-87B0-E747E1D8E350}"/>
          </ac:spMkLst>
        </pc:spChg>
        <pc:spChg chg="add mod">
          <ac:chgData name="Charlotta Olsson" userId="152aa414-5b83-4713-a656-86a6d3e6a6ed" providerId="ADAL" clId="{D9E661EC-D895-4E63-B6A3-8EE2BC591455}" dt="2024-09-08T15:28:56.406" v="1205" actId="122"/>
          <ac:spMkLst>
            <pc:docMk/>
            <pc:sldMk cId="3898884419" sldId="9280"/>
            <ac:spMk id="17" creationId="{3CDE7A45-4B1F-A232-DC3E-69E9AA6A97D2}"/>
          </ac:spMkLst>
        </pc:spChg>
        <pc:spChg chg="add mod">
          <ac:chgData name="Charlotta Olsson" userId="152aa414-5b83-4713-a656-86a6d3e6a6ed" providerId="ADAL" clId="{D9E661EC-D895-4E63-B6A3-8EE2BC591455}" dt="2024-09-08T15:22:52.664" v="1165"/>
          <ac:spMkLst>
            <pc:docMk/>
            <pc:sldMk cId="3898884419" sldId="9280"/>
            <ac:spMk id="18" creationId="{14654709-F83D-AF40-C7E2-DAD34312EE2F}"/>
          </ac:spMkLst>
        </pc:spChg>
        <pc:spChg chg="add mod">
          <ac:chgData name="Charlotta Olsson" userId="152aa414-5b83-4713-a656-86a6d3e6a6ed" providerId="ADAL" clId="{D9E661EC-D895-4E63-B6A3-8EE2BC591455}" dt="2024-09-08T15:26:38.090" v="1195" actId="122"/>
          <ac:spMkLst>
            <pc:docMk/>
            <pc:sldMk cId="3898884419" sldId="9280"/>
            <ac:spMk id="19" creationId="{DAA375D2-DC74-4797-B23A-78F656FB0EFA}"/>
          </ac:spMkLst>
        </pc:spChg>
        <pc:spChg chg="add mod">
          <ac:chgData name="Charlotta Olsson" userId="152aa414-5b83-4713-a656-86a6d3e6a6ed" providerId="ADAL" clId="{D9E661EC-D895-4E63-B6A3-8EE2BC591455}" dt="2024-09-08T15:27:54.247" v="1200" actId="122"/>
          <ac:spMkLst>
            <pc:docMk/>
            <pc:sldMk cId="3898884419" sldId="9280"/>
            <ac:spMk id="20" creationId="{DAA375D2-DC74-4797-B23A-78F656FB0EFA}"/>
          </ac:spMkLst>
        </pc:spChg>
        <pc:spChg chg="add mod">
          <ac:chgData name="Charlotta Olsson" userId="152aa414-5b83-4713-a656-86a6d3e6a6ed" providerId="ADAL" clId="{D9E661EC-D895-4E63-B6A3-8EE2BC591455}" dt="2024-09-08T15:23:32.759" v="1170"/>
          <ac:spMkLst>
            <pc:docMk/>
            <pc:sldMk cId="3898884419" sldId="9280"/>
            <ac:spMk id="21" creationId="{DAA375D2-DC74-4797-B23A-78F656FB0EFA}"/>
          </ac:spMkLst>
        </pc:spChg>
        <pc:spChg chg="add mod">
          <ac:chgData name="Charlotta Olsson" userId="152aa414-5b83-4713-a656-86a6d3e6a6ed" providerId="ADAL" clId="{D9E661EC-D895-4E63-B6A3-8EE2BC591455}" dt="2024-09-08T15:29:05.942" v="1206" actId="122"/>
          <ac:spMkLst>
            <pc:docMk/>
            <pc:sldMk cId="3898884419" sldId="9280"/>
            <ac:spMk id="22" creationId="{A87FFBBD-5BE6-4861-929B-321998545949}"/>
          </ac:spMkLst>
        </pc:spChg>
        <pc:spChg chg="add mod">
          <ac:chgData name="Charlotta Olsson" userId="152aa414-5b83-4713-a656-86a6d3e6a6ed" providerId="ADAL" clId="{D9E661EC-D895-4E63-B6A3-8EE2BC591455}" dt="2024-09-08T15:31:34.711" v="1226" actId="20577"/>
          <ac:spMkLst>
            <pc:docMk/>
            <pc:sldMk cId="3898884419" sldId="9280"/>
            <ac:spMk id="23" creationId="{A87FFBBD-5BE6-4861-929B-321998545949}"/>
          </ac:spMkLst>
        </pc:spChg>
        <pc:spChg chg="add del mod ord">
          <ac:chgData name="Charlotta Olsson" userId="152aa414-5b83-4713-a656-86a6d3e6a6ed" providerId="ADAL" clId="{D9E661EC-D895-4E63-B6A3-8EE2BC591455}" dt="2024-09-08T16:14:01.206" v="2526" actId="478"/>
          <ac:spMkLst>
            <pc:docMk/>
            <pc:sldMk cId="3898884419" sldId="9280"/>
            <ac:spMk id="24" creationId="{ADF129D3-5200-0419-DA21-20EDE1F57C53}"/>
          </ac:spMkLst>
        </pc:spChg>
        <pc:spChg chg="add mod ord">
          <ac:chgData name="Charlotta Olsson" userId="152aa414-5b83-4713-a656-86a6d3e6a6ed" providerId="ADAL" clId="{D9E661EC-D895-4E63-B6A3-8EE2BC591455}" dt="2024-09-08T16:13:22.215" v="2524" actId="700"/>
          <ac:spMkLst>
            <pc:docMk/>
            <pc:sldMk cId="3898884419" sldId="9280"/>
            <ac:spMk id="25" creationId="{F457C0E1-4CFE-1638-082A-B70976471794}"/>
          </ac:spMkLst>
        </pc:spChg>
        <pc:picChg chg="add del mod">
          <ac:chgData name="Charlotta Olsson" userId="152aa414-5b83-4713-a656-86a6d3e6a6ed" providerId="ADAL" clId="{D9E661EC-D895-4E63-B6A3-8EE2BC591455}" dt="2024-09-08T15:22:29.896" v="1160" actId="478"/>
          <ac:picMkLst>
            <pc:docMk/>
            <pc:sldMk cId="3898884419" sldId="9280"/>
            <ac:picMk id="7" creationId="{1A41C683-626A-2E18-2853-66449B0A2219}"/>
          </ac:picMkLst>
        </pc:picChg>
        <pc:picChg chg="add del mod">
          <ac:chgData name="Charlotta Olsson" userId="152aa414-5b83-4713-a656-86a6d3e6a6ed" providerId="ADAL" clId="{D9E661EC-D895-4E63-B6A3-8EE2BC591455}" dt="2024-09-08T15:22:28.472" v="1158" actId="478"/>
          <ac:picMkLst>
            <pc:docMk/>
            <pc:sldMk cId="3898884419" sldId="9280"/>
            <ac:picMk id="8" creationId="{53A3445B-29DB-0D54-AEEE-A724DF614DCF}"/>
          </ac:picMkLst>
        </pc:picChg>
        <pc:picChg chg="add del mod">
          <ac:chgData name="Charlotta Olsson" userId="152aa414-5b83-4713-a656-86a6d3e6a6ed" providerId="ADAL" clId="{D9E661EC-D895-4E63-B6A3-8EE2BC591455}" dt="2024-09-08T15:22:29.148" v="1159" actId="478"/>
          <ac:picMkLst>
            <pc:docMk/>
            <pc:sldMk cId="3898884419" sldId="9280"/>
            <ac:picMk id="9" creationId="{C0F1CEC0-E1F1-D498-DC70-CE7F0148184F}"/>
          </ac:picMkLst>
        </pc:picChg>
        <pc:picChg chg="add del mod">
          <ac:chgData name="Charlotta Olsson" userId="152aa414-5b83-4713-a656-86a6d3e6a6ed" providerId="ADAL" clId="{D9E661EC-D895-4E63-B6A3-8EE2BC591455}" dt="2024-09-08T15:22:27.065" v="1156" actId="478"/>
          <ac:picMkLst>
            <pc:docMk/>
            <pc:sldMk cId="3898884419" sldId="9280"/>
            <ac:picMk id="10" creationId="{814A13B5-63EC-4807-E499-3B84AE0E9B5C}"/>
          </ac:picMkLst>
        </pc:picChg>
        <pc:picChg chg="add del mod">
          <ac:chgData name="Charlotta Olsson" userId="152aa414-5b83-4713-a656-86a6d3e6a6ed" providerId="ADAL" clId="{D9E661EC-D895-4E63-B6A3-8EE2BC591455}" dt="2024-09-08T15:22:30.814" v="1161" actId="478"/>
          <ac:picMkLst>
            <pc:docMk/>
            <pc:sldMk cId="3898884419" sldId="9280"/>
            <ac:picMk id="11" creationId="{E2F15E67-9FD2-B158-ABC0-03A19C1558CD}"/>
          </ac:picMkLst>
        </pc:picChg>
        <pc:picChg chg="add del mod">
          <ac:chgData name="Charlotta Olsson" userId="152aa414-5b83-4713-a656-86a6d3e6a6ed" providerId="ADAL" clId="{D9E661EC-D895-4E63-B6A3-8EE2BC591455}" dt="2024-09-08T15:22:27.732" v="1157" actId="478"/>
          <ac:picMkLst>
            <pc:docMk/>
            <pc:sldMk cId="3898884419" sldId="9280"/>
            <ac:picMk id="12" creationId="{C2D82EFE-4CB6-2D16-EFB4-192F4E913441}"/>
          </ac:picMkLst>
        </pc:picChg>
        <pc:picChg chg="add del mod">
          <ac:chgData name="Charlotta Olsson" userId="152aa414-5b83-4713-a656-86a6d3e6a6ed" providerId="ADAL" clId="{D9E661EC-D895-4E63-B6A3-8EE2BC591455}" dt="2024-09-08T15:22:26.073" v="1155" actId="478"/>
          <ac:picMkLst>
            <pc:docMk/>
            <pc:sldMk cId="3898884419" sldId="9280"/>
            <ac:picMk id="15" creationId="{09313A25-480A-4B89-498E-466B93F22145}"/>
          </ac:picMkLst>
        </pc:picChg>
      </pc:sldChg>
      <pc:sldMasterChg chg="del delSldLayout">
        <pc:chgData name="Charlotta Olsson" userId="152aa414-5b83-4713-a656-86a6d3e6a6ed" providerId="ADAL" clId="{D9E661EC-D895-4E63-B6A3-8EE2BC591455}" dt="2024-09-08T16:00:42.307" v="2409" actId="47"/>
        <pc:sldMasterMkLst>
          <pc:docMk/>
          <pc:sldMasterMk cId="216756444" sldId="2147483689"/>
        </pc:sldMasterMkLst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295820679" sldId="2147483690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462800379" sldId="2147483691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1569118677" sldId="2147483692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004442408" sldId="2147483693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1859718639" sldId="2147483694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732794637" sldId="2147483695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009946852" sldId="2147483696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148999536" sldId="2147483697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417537663" sldId="2147483698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1247436576" sldId="2147483699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958566103" sldId="2147483700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537061964" sldId="2147483701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45109825" sldId="2147483702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03084925" sldId="2147483703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418517949" sldId="2147483704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7070660" sldId="2147483705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151199404" sldId="2147483706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538563664" sldId="2147483707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4076804163" sldId="2147483708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395727129" sldId="2147483709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435766186" sldId="2147483710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4063228198" sldId="2147483711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3741594985" sldId="2147483712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890600286" sldId="2147483713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1082718077" sldId="2147483714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1184907691" sldId="2147483715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060596823" sldId="2147483716"/>
          </pc:sldLayoutMkLst>
        </pc:sldLayoutChg>
        <pc:sldLayoutChg chg="del">
          <pc:chgData name="Charlotta Olsson" userId="152aa414-5b83-4713-a656-86a6d3e6a6ed" providerId="ADAL" clId="{D9E661EC-D895-4E63-B6A3-8EE2BC591455}" dt="2024-09-08T16:00:42.307" v="2409" actId="47"/>
          <pc:sldLayoutMkLst>
            <pc:docMk/>
            <pc:sldMasterMk cId="216756444" sldId="2147483689"/>
            <pc:sldLayoutMk cId="2247086100" sldId="21474837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81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8826437-AE9A-4317-B696-807004AC2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DFEF7BFE-63E7-4169-B7D5-F77EE2BD0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8BF8537A-4E77-4766-A1DC-8BB66CFD6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065E4CF-9FA7-4B21-A6DB-B73B00192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33BD1FA-ABD8-4829-8258-695C1D5DA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6C61011-8EF7-4F20-B60B-3DE7DF16D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4" y="5946776"/>
            <a:ext cx="2026674" cy="658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FCA95EA6-EBA2-4B89-9F1A-5D25CFA56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7CCA1380-98DD-4682-924F-9763C5A89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diagram m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E89D1-7BB3-41A9-87A8-7B04E92C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2913"/>
            <a:ext cx="9878590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1AA353D9-3D1E-4354-958F-7F322B7A45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763" y="1109662"/>
            <a:ext cx="7970836" cy="4989511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63BE0F51-55C6-4DD4-BD4A-13588BB8E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68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F390A6-276A-436C-9124-DA35C2985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003" y="1668317"/>
            <a:ext cx="505205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FC2A89-1B93-4FDA-A336-1F6BDCBD964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8414" y="1668317"/>
            <a:ext cx="507693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6AD35-74B5-49ED-BA49-6EA188AD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57BFD-3FFE-4072-8EC0-B348A160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5464D-E3DF-49D1-A5FB-E1F2D796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02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9CABC5E-6DCC-42D4-B6BB-3C7398A9A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4CE2CA9-E51D-484D-9B4A-B9CD48160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468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664829BD-244B-4098-B11D-59EC94F36A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1BD96D-FBDD-45F8-B372-357AE1E91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FCFC41-F510-45CA-9DBA-43D67F346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086CE881-5E47-42CC-8381-53E1A0DC9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855DE3-7E22-4ABF-A5FA-955883CFC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50" r:id="rId3"/>
    <p:sldLayoutId id="2147483665" r:id="rId4"/>
    <p:sldLayoutId id="2147483683" r:id="rId5"/>
    <p:sldLayoutId id="2147483666" r:id="rId6"/>
    <p:sldLayoutId id="2147483684" r:id="rId7"/>
    <p:sldLayoutId id="2147483667" r:id="rId8"/>
    <p:sldLayoutId id="2147483681" r:id="rId9"/>
    <p:sldLayoutId id="2147483668" r:id="rId10"/>
    <p:sldLayoutId id="2147483682" r:id="rId11"/>
    <p:sldLayoutId id="2147483663" r:id="rId12"/>
    <p:sldLayoutId id="2147483657" r:id="rId13"/>
    <p:sldLayoutId id="2147483664" r:id="rId14"/>
    <p:sldLayoutId id="2147483662" r:id="rId15"/>
    <p:sldLayoutId id="2147483673" r:id="rId16"/>
    <p:sldLayoutId id="2147483672" r:id="rId17"/>
    <p:sldLayoutId id="2147483687" r:id="rId18"/>
    <p:sldLayoutId id="2147483688" r:id="rId19"/>
    <p:sldLayoutId id="2147483676" r:id="rId20"/>
    <p:sldLayoutId id="2147483649" r:id="rId21"/>
    <p:sldLayoutId id="214748371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sv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7.png"/><Relationship Id="rId30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9EA877-E98C-4C24-972D-5B24EDD218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A2CA1F7-0D8B-4934-A9C9-794B0D2F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888999"/>
            <a:ext cx="7764433" cy="879416"/>
          </a:xfrm>
        </p:spPr>
        <p:txBody>
          <a:bodyPr>
            <a:normAutofit fontScale="90000"/>
          </a:bodyPr>
          <a:lstStyle/>
          <a:p>
            <a:r>
              <a:rPr lang="sv-SE" sz="6700" dirty="0"/>
              <a:t>Nacka kommun</a:t>
            </a:r>
            <a:br>
              <a:rPr lang="sv-SE" dirty="0"/>
            </a:b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2241DC5-EA97-4F7B-B08D-4729936FC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5624422"/>
            <a:ext cx="7764461" cy="967675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Projektledare</a:t>
            </a:r>
          </a:p>
          <a:p>
            <a:pPr marL="0" indent="0">
              <a:buNone/>
            </a:pPr>
            <a:r>
              <a:rPr lang="sv-SE" sz="2400" dirty="0"/>
              <a:t>Charlotta Olsson</a:t>
            </a:r>
          </a:p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endParaRPr lang="sv-SE" sz="3600" dirty="0"/>
          </a:p>
        </p:txBody>
      </p:sp>
      <p:sp>
        <p:nvSpPr>
          <p:cNvPr id="2" name="Rubrik 4">
            <a:extLst>
              <a:ext uri="{FF2B5EF4-FFF2-40B4-BE49-F238E27FC236}">
                <a16:creationId xmlns:a16="http://schemas.microsoft.com/office/drawing/2014/main" id="{29BE7C7F-D7A2-A713-8023-742AB89C0546}"/>
              </a:ext>
            </a:extLst>
          </p:cNvPr>
          <p:cNvSpPr txBox="1">
            <a:spLocks/>
          </p:cNvSpPr>
          <p:nvPr/>
        </p:nvSpPr>
        <p:spPr>
          <a:xfrm>
            <a:off x="639762" y="2726524"/>
            <a:ext cx="10410675" cy="1672948"/>
          </a:xfrm>
          <a:prstGeom prst="rect">
            <a:avLst/>
          </a:prstGeom>
        </p:spPr>
        <p:txBody>
          <a:bodyPr vert="horz" lIns="0" tIns="0" rIns="0" bIns="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-Förvaltning av SDK</a:t>
            </a:r>
          </a:p>
          <a:p>
            <a:br>
              <a:rPr lang="sv-SE" dirty="0"/>
            </a:br>
            <a:r>
              <a:rPr lang="sv-SE" dirty="0"/>
              <a:t>-Metod för Breddinförande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5C438D9-8F75-46E1-846A-A13B940E62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C803036-E6B6-4AD8-B030-7D405015A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729409"/>
            <a:ext cx="10786262" cy="5128591"/>
          </a:xfrm>
        </p:spPr>
        <p:txBody>
          <a:bodyPr/>
          <a:lstStyle/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Verksamheten (objektledarna) ansvarar för införandet av SDK i respektive objekt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Centrala förvaltningen kallar objektledare till forum ca 2 ggr per år i syfte att säkerställa framdrift i införandet av SDK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Kartläggning av hela kommunens informationsutbyten med offentliga aktörer-överblick, införande i rätt tid, samordnad kommunikation med andra myndigheter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Skriftlig instruktion/checklista som stöd till objektledarna vid införandet: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Vad är SDK?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Fördelar med SDK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Checklista med punkter som ska genomföras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Genomförande av punkter i checklistan kontrolleras av den centrala förvaltningen innan verksamheten ges behörighet till SDK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DD5E1A-0B09-4576-9F76-83AC1E25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Metod för breddinförande</a:t>
            </a:r>
          </a:p>
        </p:txBody>
      </p:sp>
    </p:spTree>
    <p:extLst>
      <p:ext uri="{BB962C8B-B14F-4D97-AF65-F5344CB8AC3E}">
        <p14:creationId xmlns:p14="http://schemas.microsoft.com/office/powerpoint/2010/main" val="134840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6B5850A-C3BD-4F30-A9CD-8A2BBA128B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E42F1C-1168-4BA8-92C7-3D50E7921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94" y="1296064"/>
            <a:ext cx="7764462" cy="5296034"/>
          </a:xfrm>
        </p:spPr>
        <p:txBody>
          <a:bodyPr/>
          <a:lstStyle/>
          <a:p>
            <a:pPr marL="179705" indent="-179705"/>
            <a:r>
              <a:rPr lang="sv-SE" sz="2000" b="1" dirty="0"/>
              <a:t>Informationsklassa</a:t>
            </a:r>
            <a:endParaRPr lang="sv-SE" dirty="0"/>
          </a:p>
          <a:p>
            <a:pPr marL="179705" indent="-179705"/>
            <a:r>
              <a:rPr lang="sv-SE" sz="2000" b="1" dirty="0"/>
              <a:t>Utföra riskanalys</a:t>
            </a:r>
            <a:endParaRPr lang="sv-SE" dirty="0"/>
          </a:p>
          <a:p>
            <a:pPr marL="179705" indent="-179705"/>
            <a:r>
              <a:rPr lang="sv-SE" sz="2000" b="1" dirty="0"/>
              <a:t>Upprätta åtgärdsplan för risker</a:t>
            </a:r>
            <a:endParaRPr lang="sv-SE" dirty="0"/>
          </a:p>
          <a:p>
            <a:pPr marL="179705" indent="-179705"/>
            <a:r>
              <a:rPr lang="sv-SE" sz="2000" b="1" dirty="0"/>
              <a:t>Ta fram kontinuitetsplan</a:t>
            </a:r>
            <a:endParaRPr lang="sv-SE" dirty="0"/>
          </a:p>
          <a:p>
            <a:pPr marL="179705" indent="-179705"/>
            <a:r>
              <a:rPr lang="sv-SE" sz="2000" b="1" dirty="0"/>
              <a:t>Dokumentera rutin för bevakning av brevlådor</a:t>
            </a:r>
            <a:endParaRPr lang="sv-SE" dirty="0"/>
          </a:p>
          <a:p>
            <a:pPr marL="179705" indent="-179705"/>
            <a:r>
              <a:rPr lang="sv-SE" sz="2000" b="1" dirty="0"/>
              <a:t>Dokumentera rutin för gallring</a:t>
            </a:r>
            <a:endParaRPr lang="sv-SE" dirty="0"/>
          </a:p>
          <a:p>
            <a:pPr marL="179705" indent="-179705"/>
            <a:r>
              <a:rPr lang="sv-SE" sz="2000" b="1" dirty="0"/>
              <a:t>Dokumentera rutin för skyddad identitet.</a:t>
            </a:r>
            <a:endParaRPr lang="sv-SE" dirty="0"/>
          </a:p>
          <a:p>
            <a:pPr marL="179705" indent="-179705"/>
            <a:r>
              <a:rPr lang="sv-SE" sz="2000" b="1" dirty="0"/>
              <a:t>Dokumentera rutin för behörighetshantering</a:t>
            </a:r>
            <a:endParaRPr lang="sv-SE" dirty="0"/>
          </a:p>
          <a:p>
            <a:pPr marL="179705" indent="-179705"/>
            <a:r>
              <a:rPr lang="sv-SE" sz="2000" b="1" dirty="0"/>
              <a:t>Kommunicera arbetssätt kring SDK till arbetsgruppen</a:t>
            </a:r>
            <a:endParaRPr lang="sv-SE" dirty="0"/>
          </a:p>
          <a:p>
            <a:pPr marL="179705" indent="-179705"/>
            <a:r>
              <a:rPr lang="sv-SE" sz="2000" b="1" dirty="0"/>
              <a:t>Utbilda användare</a:t>
            </a:r>
            <a:endParaRPr lang="sv-SE" dirty="0"/>
          </a:p>
          <a:p>
            <a:pPr marL="179705" indent="-179705"/>
            <a:r>
              <a:rPr lang="sv-SE" sz="2000" b="1" dirty="0"/>
              <a:t>Beakta regler för användande av SDK</a:t>
            </a:r>
          </a:p>
          <a:p>
            <a:pPr marL="179705" indent="-179705"/>
            <a:r>
              <a:rPr lang="sv-SE" sz="2000" b="1" dirty="0"/>
              <a:t>Redovisa uppfyllnad av punkter i checklista till centrala förvaltningen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B7B499A-33FF-4B41-ADF6-0EC96181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8"/>
            <a:ext cx="7764433" cy="700580"/>
          </a:xfrm>
        </p:spPr>
        <p:txBody>
          <a:bodyPr>
            <a:normAutofit/>
          </a:bodyPr>
          <a:lstStyle/>
          <a:p>
            <a:r>
              <a:rPr lang="sv-SE" dirty="0"/>
              <a:t>Checklista verksamhet</a:t>
            </a:r>
          </a:p>
        </p:txBody>
      </p:sp>
    </p:spTree>
    <p:extLst>
      <p:ext uri="{BB962C8B-B14F-4D97-AF65-F5344CB8AC3E}">
        <p14:creationId xmlns:p14="http://schemas.microsoft.com/office/powerpoint/2010/main" val="20752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68571E6-815B-4087-B4DA-F78370695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173857"/>
            <a:ext cx="7764462" cy="2406769"/>
          </a:xfrm>
        </p:spPr>
        <p:txBody>
          <a:bodyPr/>
          <a:lstStyle/>
          <a:p>
            <a:pPr marL="179705" indent="-179705"/>
            <a:r>
              <a:rPr lang="sv-SE" sz="2000" b="1" dirty="0"/>
              <a:t>Omvärldsspana, kommunikation med andra myndigheter</a:t>
            </a:r>
          </a:p>
          <a:p>
            <a:pPr marL="179705" indent="-179705"/>
            <a:r>
              <a:rPr lang="sv-SE" sz="2000" b="1" dirty="0"/>
              <a:t>Sätta upp eventuella aviseringar om inkomna meddelanden </a:t>
            </a:r>
          </a:p>
          <a:p>
            <a:pPr marL="179705" indent="-179705"/>
            <a:r>
              <a:rPr lang="sv-SE" b="1" dirty="0"/>
              <a:t>Sätta upp</a:t>
            </a:r>
            <a:r>
              <a:rPr lang="sv-SE" sz="2000" b="1" dirty="0"/>
              <a:t> funktionsbrevlådor </a:t>
            </a:r>
          </a:p>
          <a:p>
            <a:pPr marL="179705" indent="-179705"/>
            <a:r>
              <a:rPr lang="sv-SE" sz="2000" b="1" dirty="0"/>
              <a:t>Ordna behörigheter till användarna vid införandet</a:t>
            </a:r>
          </a:p>
          <a:p>
            <a:pPr marL="179705" indent="-179705"/>
            <a:r>
              <a:rPr lang="sv-SE" b="1" dirty="0"/>
              <a:t>Kontrollera att verksamheten har genomfört punkter enligt checklistan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27DB08D-F297-497D-B48C-F0166EE9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47202"/>
            <a:ext cx="9297838" cy="677300"/>
          </a:xfrm>
        </p:spPr>
        <p:txBody>
          <a:bodyPr>
            <a:normAutofit fontScale="90000"/>
          </a:bodyPr>
          <a:lstStyle/>
          <a:p>
            <a:r>
              <a:rPr lang="sv-SE" dirty="0"/>
              <a:t>Checklista centrala förvaltningen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8EE354-4D87-4CEB-90C2-82A5B90EDF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7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5C438D9-8F75-46E1-846A-A13B940E62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C803036-E6B6-4AD8-B030-7D405015A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475781"/>
            <a:ext cx="7764462" cy="1475117"/>
          </a:xfrm>
        </p:spPr>
        <p:txBody>
          <a:bodyPr/>
          <a:lstStyle/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Checklista för införande av SDK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Lathund SDK i </a:t>
            </a:r>
            <a:r>
              <a:rPr lang="sv-SE" sz="2000" dirty="0" err="1"/>
              <a:t>TDialog</a:t>
            </a:r>
            <a:endParaRPr lang="sv-SE" sz="2000" dirty="0"/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Digital utbildning i InfoCaption. Finns på </a:t>
            </a:r>
            <a:r>
              <a:rPr lang="sv-SE" sz="2000" dirty="0" err="1"/>
              <a:t>InfoCaptions</a:t>
            </a:r>
            <a:r>
              <a:rPr lang="sv-SE" sz="2000" dirty="0"/>
              <a:t> portal Dela.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Den här presentationen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DD5E1A-0B09-4576-9F76-83AC1E25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Material för delning </a:t>
            </a:r>
          </a:p>
        </p:txBody>
      </p:sp>
    </p:spTree>
    <p:extLst>
      <p:ext uri="{BB962C8B-B14F-4D97-AF65-F5344CB8AC3E}">
        <p14:creationId xmlns:p14="http://schemas.microsoft.com/office/powerpoint/2010/main" val="152947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048A3C4-F313-436C-955B-6E9297E2F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932" y="2186609"/>
            <a:ext cx="11131826" cy="355423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800" dirty="0"/>
              <a:t>PM3 - verksamheten är indelad i objekt som ansvarar för förvaltning o utveckling av verksamhetens IT-system:</a:t>
            </a:r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800" dirty="0"/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302020104020203" pitchFamily="34" charset="0"/>
              <a:buChar char="§"/>
            </a:pPr>
            <a:r>
              <a:rPr lang="sv-SE" sz="2400" dirty="0"/>
              <a:t>13 objekt som täcker in hela verksamheten. 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302020104020203" pitchFamily="34" charset="0"/>
              <a:buChar char="§"/>
            </a:pPr>
            <a:r>
              <a:rPr lang="sv-SE" sz="2400" dirty="0"/>
              <a:t>2 centrala objekt: Kommungemensamma system, IT-infrastruktur </a:t>
            </a:r>
            <a:endParaRPr lang="sv-SE" dirty="0"/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Varje objekt leds av en objektledare från IT och en objektledare från verksamheten.</a:t>
            </a:r>
            <a:endParaRPr lang="sv-SE" dirty="0"/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Ger ett bra samarbete mellan verksamhet och IT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Kontroll på alla system och utvecklingsprojekt inom IT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Möjligheter till styrning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4C1B8B7-1855-489C-91D4-9556E6ED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9333767" cy="885673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enligt PM3-modellen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197762-F459-4F9A-86D4-7CABF3DB2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ktangel: rundade hörn 117">
            <a:hlinkClick r:id="" action="ppaction://noaction"/>
            <a:extLst>
              <a:ext uri="{FF2B5EF4-FFF2-40B4-BE49-F238E27FC236}">
                <a16:creationId xmlns:a16="http://schemas.microsoft.com/office/drawing/2014/main" id="{B23A357B-11D6-4DA8-8B6B-4DD08EE97693}"/>
              </a:ext>
            </a:extLst>
          </p:cNvPr>
          <p:cNvSpPr/>
          <p:nvPr/>
        </p:nvSpPr>
        <p:spPr>
          <a:xfrm>
            <a:off x="3739730" y="3823032"/>
            <a:ext cx="1268024" cy="53640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Fastighet</a:t>
            </a:r>
          </a:p>
        </p:txBody>
      </p:sp>
      <p:sp>
        <p:nvSpPr>
          <p:cNvPr id="6" name="Rektangel: rundade hörn 5">
            <a:hlinkClick r:id="" action="ppaction://noaction"/>
            <a:extLst>
              <a:ext uri="{FF2B5EF4-FFF2-40B4-BE49-F238E27FC236}">
                <a16:creationId xmlns:a16="http://schemas.microsoft.com/office/drawing/2014/main" id="{F7403318-864B-D8B4-5EC1-41666C25FB35}"/>
              </a:ext>
            </a:extLst>
          </p:cNvPr>
          <p:cNvSpPr/>
          <p:nvPr/>
        </p:nvSpPr>
        <p:spPr>
          <a:xfrm>
            <a:off x="2341188" y="3823032"/>
            <a:ext cx="1309857" cy="53640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Trafik</a:t>
            </a:r>
            <a:r>
              <a:rPr lang="sv-SE" sz="1200">
                <a:solidFill>
                  <a:prstClr val="white"/>
                </a:solidFill>
                <a:latin typeface="Gill Sans MT"/>
              </a:rPr>
              <a:t>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och Utemiljö</a:t>
            </a:r>
          </a:p>
        </p:txBody>
      </p:sp>
      <p:sp>
        <p:nvSpPr>
          <p:cNvPr id="9" name="Rektangel: rundade hörn 8">
            <a:hlinkClick r:id="" action="ppaction://noaction"/>
            <a:extLst>
              <a:ext uri="{FF2B5EF4-FFF2-40B4-BE49-F238E27FC236}">
                <a16:creationId xmlns:a16="http://schemas.microsoft.com/office/drawing/2014/main" id="{9203B7F7-999F-E059-6C56-CA6231F40279}"/>
              </a:ext>
            </a:extLst>
          </p:cNvPr>
          <p:cNvSpPr/>
          <p:nvPr/>
        </p:nvSpPr>
        <p:spPr>
          <a:xfrm>
            <a:off x="5096439" y="3823032"/>
            <a:ext cx="1268026" cy="5400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Stadsutveckling</a:t>
            </a:r>
          </a:p>
        </p:txBody>
      </p:sp>
      <p:sp>
        <p:nvSpPr>
          <p:cNvPr id="31" name="Rektangel: rundade hörn 8">
            <a:hlinkClick r:id="" action="ppaction://noaction"/>
            <a:extLst>
              <a:ext uri="{FF2B5EF4-FFF2-40B4-BE49-F238E27FC236}">
                <a16:creationId xmlns:a16="http://schemas.microsoft.com/office/drawing/2014/main" id="{CB75768C-1D97-A98E-1A7D-06E02AC76729}"/>
              </a:ext>
            </a:extLst>
          </p:cNvPr>
          <p:cNvSpPr/>
          <p:nvPr/>
        </p:nvSpPr>
        <p:spPr>
          <a:xfrm>
            <a:off x="6453151" y="3823032"/>
            <a:ext cx="1268026" cy="5400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sz="1200">
                <a:latin typeface="Gill Sans MT"/>
              </a:rPr>
              <a:t>Bygga, Bo &amp; Miljö</a:t>
            </a:r>
            <a:endParaRPr lang="sv-SE">
              <a:ea typeface="+mn-ea"/>
              <a:cs typeface="+mn-cs"/>
            </a:endParaRPr>
          </a:p>
        </p:txBody>
      </p:sp>
      <p:sp>
        <p:nvSpPr>
          <p:cNvPr id="98" name="Rektangel: rundade hörn 97">
            <a:hlinkClick r:id="" action="ppaction://noaction"/>
            <a:extLst>
              <a:ext uri="{FF2B5EF4-FFF2-40B4-BE49-F238E27FC236}">
                <a16:creationId xmlns:a16="http://schemas.microsoft.com/office/drawing/2014/main" id="{B9275D07-8FB1-4CC4-AA26-E0CCFB840B47}"/>
              </a:ext>
            </a:extLst>
          </p:cNvPr>
          <p:cNvSpPr/>
          <p:nvPr/>
        </p:nvSpPr>
        <p:spPr>
          <a:xfrm>
            <a:off x="2308859" y="5770334"/>
            <a:ext cx="2698895" cy="5400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IT-infrastruktur</a:t>
            </a:r>
          </a:p>
        </p:txBody>
      </p:sp>
      <p:sp>
        <p:nvSpPr>
          <p:cNvPr id="81" name="Rektangel: rundade hörn 80">
            <a:hlinkClick r:id="" action="ppaction://noaction"/>
            <a:extLst>
              <a:ext uri="{FF2B5EF4-FFF2-40B4-BE49-F238E27FC236}">
                <a16:creationId xmlns:a16="http://schemas.microsoft.com/office/drawing/2014/main" id="{92D16AC6-1365-42C0-AFA7-3B7705735364}"/>
              </a:ext>
            </a:extLst>
          </p:cNvPr>
          <p:cNvSpPr/>
          <p:nvPr/>
        </p:nvSpPr>
        <p:spPr>
          <a:xfrm>
            <a:off x="2343048" y="2544454"/>
            <a:ext cx="5378129" cy="542735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Digitalt kundmöte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412CA70-0CCF-1074-B169-8C22FEB11F52}"/>
              </a:ext>
            </a:extLst>
          </p:cNvPr>
          <p:cNvGrpSpPr/>
          <p:nvPr/>
        </p:nvGrpSpPr>
        <p:grpSpPr>
          <a:xfrm>
            <a:off x="2307211" y="1193173"/>
            <a:ext cx="5458542" cy="1474883"/>
            <a:chOff x="2307211" y="1193173"/>
            <a:chExt cx="5458542" cy="1474883"/>
          </a:xfrm>
        </p:grpSpPr>
        <p:pic>
          <p:nvPicPr>
            <p:cNvPr id="69" name="Bild 68" descr="Stad">
              <a:extLst>
                <a:ext uri="{FF2B5EF4-FFF2-40B4-BE49-F238E27FC236}">
                  <a16:creationId xmlns:a16="http://schemas.microsoft.com/office/drawing/2014/main" id="{7A4D65B0-5158-48FB-8DC2-E8678A10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76630" y="1193173"/>
              <a:ext cx="1474883" cy="1474883"/>
            </a:xfrm>
            <a:prstGeom prst="rect">
              <a:avLst/>
            </a:prstGeom>
          </p:spPr>
        </p:pic>
        <p:pic>
          <p:nvPicPr>
            <p:cNvPr id="70" name="Bild 69" descr="Väderkvarn">
              <a:extLst>
                <a:ext uri="{FF2B5EF4-FFF2-40B4-BE49-F238E27FC236}">
                  <a16:creationId xmlns:a16="http://schemas.microsoft.com/office/drawing/2014/main" id="{F4C43CC4-8016-45DD-B0C1-DCE18B71A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10625" y="1671225"/>
              <a:ext cx="790858" cy="790858"/>
            </a:xfrm>
            <a:prstGeom prst="rect">
              <a:avLst/>
            </a:prstGeom>
          </p:spPr>
        </p:pic>
        <p:pic>
          <p:nvPicPr>
            <p:cNvPr id="71" name="Bild 70" descr="Skogsmiljö">
              <a:extLst>
                <a:ext uri="{FF2B5EF4-FFF2-40B4-BE49-F238E27FC236}">
                  <a16:creationId xmlns:a16="http://schemas.microsoft.com/office/drawing/2014/main" id="{11FE7EE0-DC2B-4058-82FC-CAC4CA1F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29715" y="1395829"/>
              <a:ext cx="1148805" cy="1148805"/>
            </a:xfrm>
            <a:prstGeom prst="rect">
              <a:avLst/>
            </a:prstGeom>
          </p:spPr>
        </p:pic>
        <p:pic>
          <p:nvPicPr>
            <p:cNvPr id="72" name="Bild 71" descr="Bondgårdsmiljö">
              <a:extLst>
                <a:ext uri="{FF2B5EF4-FFF2-40B4-BE49-F238E27FC236}">
                  <a16:creationId xmlns:a16="http://schemas.microsoft.com/office/drawing/2014/main" id="{AA1CF721-7837-42EB-92DE-AB99AEACA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99022" y="1432178"/>
              <a:ext cx="1122156" cy="1122156"/>
            </a:xfrm>
            <a:prstGeom prst="rect">
              <a:avLst/>
            </a:prstGeom>
          </p:spPr>
        </p:pic>
        <p:pic>
          <p:nvPicPr>
            <p:cNvPr id="73" name="Bild 72" descr="Trana">
              <a:extLst>
                <a:ext uri="{FF2B5EF4-FFF2-40B4-BE49-F238E27FC236}">
                  <a16:creationId xmlns:a16="http://schemas.microsoft.com/office/drawing/2014/main" id="{9B774B62-5EA2-45E7-9819-D3D89BB6F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72310" y="1550900"/>
              <a:ext cx="958341" cy="958341"/>
            </a:xfrm>
            <a:prstGeom prst="rect">
              <a:avLst/>
            </a:prstGeom>
          </p:spPr>
        </p:pic>
        <p:pic>
          <p:nvPicPr>
            <p:cNvPr id="74" name="Bild 73" descr="Byggnad">
              <a:extLst>
                <a:ext uri="{FF2B5EF4-FFF2-40B4-BE49-F238E27FC236}">
                  <a16:creationId xmlns:a16="http://schemas.microsoft.com/office/drawing/2014/main" id="{E8EAA330-A2D6-4D5D-B39D-47A28C1C9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90239" y="1554543"/>
              <a:ext cx="951057" cy="951057"/>
            </a:xfrm>
            <a:prstGeom prst="rect">
              <a:avLst/>
            </a:prstGeom>
          </p:spPr>
        </p:pic>
        <p:pic>
          <p:nvPicPr>
            <p:cNvPr id="86" name="Bild 85" descr="Man med baby">
              <a:extLst>
                <a:ext uri="{FF2B5EF4-FFF2-40B4-BE49-F238E27FC236}">
                  <a16:creationId xmlns:a16="http://schemas.microsoft.com/office/drawing/2014/main" id="{F63EEC2A-2AE0-4000-A07B-D4E986374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95239" y="1888778"/>
              <a:ext cx="638542" cy="638542"/>
            </a:xfrm>
            <a:prstGeom prst="rect">
              <a:avLst/>
            </a:prstGeom>
          </p:spPr>
        </p:pic>
        <p:pic>
          <p:nvPicPr>
            <p:cNvPr id="87" name="Bild 86" descr="Kvinna">
              <a:extLst>
                <a:ext uri="{FF2B5EF4-FFF2-40B4-BE49-F238E27FC236}">
                  <a16:creationId xmlns:a16="http://schemas.microsoft.com/office/drawing/2014/main" id="{AEC0D486-58D5-4CA0-B9B4-1FEF8AED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001225" y="1888778"/>
              <a:ext cx="638542" cy="638542"/>
            </a:xfrm>
            <a:prstGeom prst="rect">
              <a:avLst/>
            </a:prstGeom>
          </p:spPr>
        </p:pic>
        <p:pic>
          <p:nvPicPr>
            <p:cNvPr id="88" name="Bild 87" descr="Person i rullstol">
              <a:extLst>
                <a:ext uri="{FF2B5EF4-FFF2-40B4-BE49-F238E27FC236}">
                  <a16:creationId xmlns:a16="http://schemas.microsoft.com/office/drawing/2014/main" id="{2B1AA1CB-B6CB-4E0F-899B-A708521D1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307211" y="1888778"/>
              <a:ext cx="638542" cy="638542"/>
            </a:xfrm>
            <a:prstGeom prst="rect">
              <a:avLst/>
            </a:prstGeom>
          </p:spPr>
        </p:pic>
        <p:pic>
          <p:nvPicPr>
            <p:cNvPr id="89" name="Bild 88" descr="Gravid kvinna">
              <a:extLst>
                <a:ext uri="{FF2B5EF4-FFF2-40B4-BE49-F238E27FC236}">
                  <a16:creationId xmlns:a16="http://schemas.microsoft.com/office/drawing/2014/main" id="{843C8AE6-86BC-42A9-BCAB-4D570D0CD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389253" y="1888778"/>
              <a:ext cx="638542" cy="638542"/>
            </a:xfrm>
            <a:prstGeom prst="rect">
              <a:avLst/>
            </a:prstGeom>
          </p:spPr>
        </p:pic>
        <p:pic>
          <p:nvPicPr>
            <p:cNvPr id="90" name="Bild 89" descr="Barn med ballong">
              <a:extLst>
                <a:ext uri="{FF2B5EF4-FFF2-40B4-BE49-F238E27FC236}">
                  <a16:creationId xmlns:a16="http://schemas.microsoft.com/office/drawing/2014/main" id="{7A5A5620-6768-438E-AC14-11E38A7B4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083267" y="1888778"/>
              <a:ext cx="638542" cy="638542"/>
            </a:xfrm>
            <a:prstGeom prst="rect">
              <a:avLst/>
            </a:prstGeom>
          </p:spPr>
        </p:pic>
        <p:pic>
          <p:nvPicPr>
            <p:cNvPr id="91" name="Bild 90" descr="Kvinna med käpp">
              <a:extLst>
                <a:ext uri="{FF2B5EF4-FFF2-40B4-BE49-F238E27FC236}">
                  <a16:creationId xmlns:a16="http://schemas.microsoft.com/office/drawing/2014/main" id="{171DEEDE-9D58-4450-AB2C-EBEB79F6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777281" y="1888778"/>
              <a:ext cx="638542" cy="638542"/>
            </a:xfrm>
            <a:prstGeom prst="rect">
              <a:avLst/>
            </a:prstGeom>
          </p:spPr>
        </p:pic>
        <p:pic>
          <p:nvPicPr>
            <p:cNvPr id="92" name="Bild 91" descr="Kvinna med barn">
              <a:extLst>
                <a:ext uri="{FF2B5EF4-FFF2-40B4-BE49-F238E27FC236}">
                  <a16:creationId xmlns:a16="http://schemas.microsoft.com/office/drawing/2014/main" id="{BC222D54-6D67-48E8-BF7C-00F59C46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471295" y="1888778"/>
              <a:ext cx="638542" cy="638542"/>
            </a:xfrm>
            <a:prstGeom prst="rect">
              <a:avLst/>
            </a:prstGeom>
          </p:spPr>
        </p:pic>
        <p:pic>
          <p:nvPicPr>
            <p:cNvPr id="93" name="Bild 92" descr="Kör">
              <a:extLst>
                <a:ext uri="{FF2B5EF4-FFF2-40B4-BE49-F238E27FC236}">
                  <a16:creationId xmlns:a16="http://schemas.microsoft.com/office/drawing/2014/main" id="{67787272-DDD2-4A1A-8856-CBFAD42A4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 flipH="1">
              <a:off x="7127211" y="1888778"/>
              <a:ext cx="638542" cy="638542"/>
            </a:xfrm>
            <a:prstGeom prst="rect">
              <a:avLst/>
            </a:prstGeom>
          </p:spPr>
        </p:pic>
      </p:grpSp>
      <p:sp>
        <p:nvSpPr>
          <p:cNvPr id="94" name="textruta 93">
            <a:extLst>
              <a:ext uri="{FF2B5EF4-FFF2-40B4-BE49-F238E27FC236}">
                <a16:creationId xmlns:a16="http://schemas.microsoft.com/office/drawing/2014/main" id="{8144A0D3-B209-4D91-87F0-375DF6C2D13C}"/>
              </a:ext>
            </a:extLst>
          </p:cNvPr>
          <p:cNvSpPr txBox="1"/>
          <p:nvPr/>
        </p:nvSpPr>
        <p:spPr>
          <a:xfrm rot="16200000">
            <a:off x="1803175" y="4876092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8C5AA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Stöd-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8C5AA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objekt</a:t>
            </a:r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FC3222B8-47A6-42D2-A728-816A0CA8AD4F}"/>
              </a:ext>
            </a:extLst>
          </p:cNvPr>
          <p:cNvSpPr txBox="1"/>
          <p:nvPr/>
        </p:nvSpPr>
        <p:spPr>
          <a:xfrm rot="16200000">
            <a:off x="1803175" y="359455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Kärn-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objekt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2BE7F275-0C60-4395-9B61-E197D719B05F}"/>
              </a:ext>
            </a:extLst>
          </p:cNvPr>
          <p:cNvSpPr txBox="1"/>
          <p:nvPr/>
        </p:nvSpPr>
        <p:spPr>
          <a:xfrm rot="16200000">
            <a:off x="1575549" y="583055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FFCD00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Förutsättnings-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FFCD00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teknik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0A6790-F171-4AB4-A64D-E08DB6BD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8" y="495401"/>
            <a:ext cx="9920254" cy="1133475"/>
          </a:xfrm>
        </p:spPr>
        <p:txBody>
          <a:bodyPr>
            <a:normAutofit/>
          </a:bodyPr>
          <a:lstStyle/>
          <a:p>
            <a:pPr algn="ctr"/>
            <a:r>
              <a:rPr lang="sv-SE"/>
              <a:t>Objektkarta 2024-08-26</a:t>
            </a:r>
            <a:endParaRPr lang="sv-SE" dirty="0"/>
          </a:p>
        </p:txBody>
      </p:sp>
      <p:sp>
        <p:nvSpPr>
          <p:cNvPr id="103" name="textruta 102">
            <a:extLst>
              <a:ext uri="{FF2B5EF4-FFF2-40B4-BE49-F238E27FC236}">
                <a16:creationId xmlns:a16="http://schemas.microsoft.com/office/drawing/2014/main" id="{38936BC1-27D1-4F61-A1AB-EFB3C9867A82}"/>
              </a:ext>
            </a:extLst>
          </p:cNvPr>
          <p:cNvSpPr txBox="1"/>
          <p:nvPr/>
        </p:nvSpPr>
        <p:spPr>
          <a:xfrm rot="16200000">
            <a:off x="1702988" y="260681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FFCD00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Digitalt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FFCD00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kundmöte</a:t>
            </a:r>
          </a:p>
        </p:txBody>
      </p:sp>
      <p:sp>
        <p:nvSpPr>
          <p:cNvPr id="110" name="Rektangel: rundade hörn 109">
            <a:hlinkClick r:id="" action="ppaction://noaction"/>
            <a:extLst>
              <a:ext uri="{FF2B5EF4-FFF2-40B4-BE49-F238E27FC236}">
                <a16:creationId xmlns:a16="http://schemas.microsoft.com/office/drawing/2014/main" id="{DF8D5074-6531-4BDE-A7E7-4A5BE27459B4}"/>
              </a:ext>
            </a:extLst>
          </p:cNvPr>
          <p:cNvSpPr/>
          <p:nvPr/>
        </p:nvSpPr>
        <p:spPr>
          <a:xfrm>
            <a:off x="2343048" y="3206275"/>
            <a:ext cx="1711294" cy="542735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Utbildning och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solidFill>
                  <a:prstClr val="white"/>
                </a:solidFill>
                <a:latin typeface="Gill Sans MT"/>
              </a:rPr>
              <a:t>Försörjning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EB6400">
                  <a:lumMod val="40000"/>
                  <a:lumOff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9" name="Rektangel: rundade hörn 118">
            <a:hlinkClick r:id="" action="ppaction://noaction"/>
            <a:extLst>
              <a:ext uri="{FF2B5EF4-FFF2-40B4-BE49-F238E27FC236}">
                <a16:creationId xmlns:a16="http://schemas.microsoft.com/office/drawing/2014/main" id="{81AB11AF-FAAB-4805-9424-9A68A4CC6570}"/>
              </a:ext>
            </a:extLst>
          </p:cNvPr>
          <p:cNvSpPr/>
          <p:nvPr/>
        </p:nvSpPr>
        <p:spPr>
          <a:xfrm>
            <a:off x="6012162" y="3209010"/>
            <a:ext cx="1709884" cy="5400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Uppleva och göra</a:t>
            </a:r>
          </a:p>
        </p:txBody>
      </p:sp>
      <p:sp>
        <p:nvSpPr>
          <p:cNvPr id="124" name="Rektangel: rundade hörn 123">
            <a:hlinkClick r:id="" action="ppaction://noaction"/>
            <a:extLst>
              <a:ext uri="{FF2B5EF4-FFF2-40B4-BE49-F238E27FC236}">
                <a16:creationId xmlns:a16="http://schemas.microsoft.com/office/drawing/2014/main" id="{C6217A07-EFFD-48FA-B842-D66677BD043B}"/>
              </a:ext>
            </a:extLst>
          </p:cNvPr>
          <p:cNvSpPr/>
          <p:nvPr/>
        </p:nvSpPr>
        <p:spPr>
          <a:xfrm>
            <a:off x="2343048" y="4493676"/>
            <a:ext cx="1711294" cy="540000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Ekonomi</a:t>
            </a:r>
          </a:p>
        </p:txBody>
      </p:sp>
      <p:sp>
        <p:nvSpPr>
          <p:cNvPr id="126" name="Rektangel: rundade hörn 125">
            <a:hlinkClick r:id="" action="ppaction://noaction"/>
            <a:extLst>
              <a:ext uri="{FF2B5EF4-FFF2-40B4-BE49-F238E27FC236}">
                <a16:creationId xmlns:a16="http://schemas.microsoft.com/office/drawing/2014/main" id="{CBA8727E-5AEA-467B-B58A-E745BF595904}"/>
              </a:ext>
            </a:extLst>
          </p:cNvPr>
          <p:cNvSpPr/>
          <p:nvPr/>
        </p:nvSpPr>
        <p:spPr>
          <a:xfrm>
            <a:off x="5096439" y="5085470"/>
            <a:ext cx="2650057" cy="540000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prstClr val="white"/>
                </a:solidFill>
                <a:latin typeface="Gill Sans MT"/>
              </a:rPr>
              <a:t>Besluta och bevara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7" name="Rektangel: rundade hörn 126">
            <a:hlinkClick r:id="" action="ppaction://noaction"/>
            <a:extLst>
              <a:ext uri="{FF2B5EF4-FFF2-40B4-BE49-F238E27FC236}">
                <a16:creationId xmlns:a16="http://schemas.microsoft.com/office/drawing/2014/main" id="{C6619469-E5CA-4F1D-8B92-5D6D269B8581}"/>
              </a:ext>
            </a:extLst>
          </p:cNvPr>
          <p:cNvSpPr/>
          <p:nvPr/>
        </p:nvSpPr>
        <p:spPr>
          <a:xfrm>
            <a:off x="2336791" y="5095222"/>
            <a:ext cx="2670963" cy="540000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Medborgar- och internservice </a:t>
            </a:r>
          </a:p>
        </p:txBody>
      </p:sp>
      <p:sp>
        <p:nvSpPr>
          <p:cNvPr id="129" name="Rektangel: rundade hörn 128">
            <a:hlinkClick r:id="" action="ppaction://noaction"/>
            <a:extLst>
              <a:ext uri="{FF2B5EF4-FFF2-40B4-BE49-F238E27FC236}">
                <a16:creationId xmlns:a16="http://schemas.microsoft.com/office/drawing/2014/main" id="{5B86FCA2-3B28-4265-81FE-767311E23A7F}"/>
              </a:ext>
            </a:extLst>
          </p:cNvPr>
          <p:cNvSpPr/>
          <p:nvPr/>
        </p:nvSpPr>
        <p:spPr>
          <a:xfrm>
            <a:off x="4176465" y="4493676"/>
            <a:ext cx="1711294" cy="540000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Personal</a:t>
            </a:r>
          </a:p>
        </p:txBody>
      </p:sp>
      <p:sp>
        <p:nvSpPr>
          <p:cNvPr id="128" name="Rektangel: rundade hörn 127">
            <a:hlinkClick r:id="" action="ppaction://noaction"/>
            <a:extLst>
              <a:ext uri="{FF2B5EF4-FFF2-40B4-BE49-F238E27FC236}">
                <a16:creationId xmlns:a16="http://schemas.microsoft.com/office/drawing/2014/main" id="{578076AE-69F9-4CF3-93B2-ED993E9D7155}"/>
              </a:ext>
            </a:extLst>
          </p:cNvPr>
          <p:cNvSpPr/>
          <p:nvPr/>
        </p:nvSpPr>
        <p:spPr>
          <a:xfrm>
            <a:off x="6009883" y="4493676"/>
            <a:ext cx="1711294" cy="540000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Ledning och styrning</a:t>
            </a:r>
          </a:p>
        </p:txBody>
      </p:sp>
      <p:sp>
        <p:nvSpPr>
          <p:cNvPr id="14" name="Rektangel: rundade hörn 13">
            <a:hlinkClick r:id="" action="ppaction://noaction"/>
            <a:extLst>
              <a:ext uri="{FF2B5EF4-FFF2-40B4-BE49-F238E27FC236}">
                <a16:creationId xmlns:a16="http://schemas.microsoft.com/office/drawing/2014/main" id="{F69CF118-E1C0-14A0-98EF-42B0D1A782C0}"/>
              </a:ext>
            </a:extLst>
          </p:cNvPr>
          <p:cNvSpPr/>
          <p:nvPr/>
        </p:nvSpPr>
        <p:spPr>
          <a:xfrm>
            <a:off x="4177605" y="3209010"/>
            <a:ext cx="1711294" cy="5400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Social omsorg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EB6400">
                  <a:lumMod val="40000"/>
                  <a:lumOff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3" name="Rektangel: rundade hörn 42">
            <a:hlinkClick r:id="" action="ppaction://noaction"/>
            <a:extLst>
              <a:ext uri="{FF2B5EF4-FFF2-40B4-BE49-F238E27FC236}">
                <a16:creationId xmlns:a16="http://schemas.microsoft.com/office/drawing/2014/main" id="{36D5C4C1-959E-119A-E8D0-89DAAC32AE6A}"/>
              </a:ext>
            </a:extLst>
          </p:cNvPr>
          <p:cNvSpPr/>
          <p:nvPr/>
        </p:nvSpPr>
        <p:spPr>
          <a:xfrm>
            <a:off x="5083267" y="5752787"/>
            <a:ext cx="2682486" cy="539999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Kommungemensamma system</a:t>
            </a:r>
          </a:p>
        </p:txBody>
      </p:sp>
    </p:spTree>
    <p:extLst>
      <p:ext uri="{BB962C8B-B14F-4D97-AF65-F5344CB8AC3E}">
        <p14:creationId xmlns:p14="http://schemas.microsoft.com/office/powerpoint/2010/main" val="160774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5C438D9-8F75-46E1-846A-A13B940E62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DD5E1A-0B09-4576-9F76-83AC1E25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8"/>
            <a:ext cx="8782504" cy="724434"/>
          </a:xfrm>
        </p:spPr>
        <p:txBody>
          <a:bodyPr>
            <a:normAutofit/>
          </a:bodyPr>
          <a:lstStyle/>
          <a:p>
            <a:r>
              <a:rPr lang="sv-SE" sz="4000" dirty="0"/>
              <a:t>Tre ben i förvaltningen av SDK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55FF415-C65C-D032-B661-1E03364E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42" y="1633542"/>
            <a:ext cx="2493480" cy="233497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32015A3-27FA-BA40-1952-FC10D93D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96" y="3616861"/>
            <a:ext cx="2499577" cy="233497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A3630AE-0E8D-EBC1-6C27-3BC9FD68C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990" y="3616861"/>
            <a:ext cx="256054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7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BD0EB43-759F-4A94-839F-7709CCD3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8"/>
            <a:ext cx="7764433" cy="1225365"/>
          </a:xfrm>
        </p:spPr>
        <p:txBody>
          <a:bodyPr>
            <a:normAutofit fontScale="90000"/>
          </a:bodyPr>
          <a:lstStyle/>
          <a:p>
            <a:r>
              <a:rPr lang="sv-SE" dirty="0"/>
              <a:t>Fördelning av ansvar i förvaltningsorganisationen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E2F3F9-6BCF-477B-A95A-39476C79B2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6EAC2314-D675-4D43-A11B-7FF63A122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205" y="2767054"/>
            <a:ext cx="7434881" cy="16379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Utformning av rutiner: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Identifiera aktiviteter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Fördela ansvaret till de tre benen i förvaltningen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Dokumentera rutiner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53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D5DFBF0-2A44-4400-94D5-EE7CFFFAA9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D19258-FD77-4BE0-AE0D-BBB68479C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2425149"/>
            <a:ext cx="8869997" cy="2679588"/>
          </a:xfrm>
        </p:spPr>
        <p:txBody>
          <a:bodyPr vert="horz" lIns="0" tIns="0" rIns="0" bIns="0" rtlCol="0" anchor="t">
            <a:noAutofit/>
          </a:bodyPr>
          <a:lstStyle/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Ansvara för införandet av SDK i respektive verksamhet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Se till att nyanställda går utbildning i SDK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Beställa behörigheter till nya användare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Regelbundna kontroller att rätt användare har behörighet till SDK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Regelbundna kontroller att gallring i SDK utförs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Meddela centrala förvaltningen vid förändringar av funktionsadresser och kodord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B20480B-E700-416D-A629-701A49C1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9545829" cy="1133475"/>
          </a:xfrm>
        </p:spPr>
        <p:txBody>
          <a:bodyPr>
            <a:normAutofit/>
          </a:bodyPr>
          <a:lstStyle/>
          <a:p>
            <a:r>
              <a:rPr lang="sv-SE" dirty="0"/>
              <a:t>Verksamhetens förvaltning</a:t>
            </a:r>
          </a:p>
        </p:txBody>
      </p:sp>
    </p:spTree>
    <p:extLst>
      <p:ext uri="{BB962C8B-B14F-4D97-AF65-F5344CB8AC3E}">
        <p14:creationId xmlns:p14="http://schemas.microsoft.com/office/powerpoint/2010/main" val="124199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5C438D9-8F75-46E1-846A-A13B940E62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C803036-E6B6-4AD8-B030-7D405015A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Stötta verksamheterna med information om SDK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Säkerställa framdrift av införanden av SDK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Kontrollera att verksamheten efterlever </a:t>
            </a:r>
            <a:r>
              <a:rPr lang="sv-SE" sz="2400" dirty="0" err="1"/>
              <a:t>DIGGs</a:t>
            </a:r>
            <a:r>
              <a:rPr lang="sv-SE" sz="2400" dirty="0"/>
              <a:t> regelverk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Kontakt med andra myndigheter kring SDK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Administrera SDK adressbok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Lägga upp användarbehörigheter vid införanden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Underhålla digital utbildning och lathund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Felanmälan till driftleverantör, tjänsteleverantör och DIGG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Underhålla tekniska plattformen</a:t>
            </a:r>
          </a:p>
          <a:p>
            <a:pPr marL="719455" lvl="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Uppgradera tjänsten</a:t>
            </a:r>
            <a:endParaRPr lang="sv-SE" sz="2200" dirty="0"/>
          </a:p>
          <a:p>
            <a:pPr marL="719455" lvl="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Felsökning och test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DD5E1A-0B09-4576-9F76-83AC1E25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8869968" cy="1133475"/>
          </a:xfrm>
        </p:spPr>
        <p:txBody>
          <a:bodyPr>
            <a:normAutofit/>
          </a:bodyPr>
          <a:lstStyle/>
          <a:p>
            <a:r>
              <a:rPr lang="sv-SE" dirty="0"/>
              <a:t>Centrala förvaltningen</a:t>
            </a:r>
          </a:p>
        </p:txBody>
      </p:sp>
    </p:spTree>
    <p:extLst>
      <p:ext uri="{BB962C8B-B14F-4D97-AF65-F5344CB8AC3E}">
        <p14:creationId xmlns:p14="http://schemas.microsoft.com/office/powerpoint/2010/main" val="354451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68571E6-815B-4087-B4DA-F78370695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162755"/>
            <a:ext cx="7764462" cy="239334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800" b="1" dirty="0"/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Behörigheter till nyanställda, kontrollera utförd utbildning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Ta emot felanmälningar från användare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Enklare felsökning</a:t>
            </a:r>
          </a:p>
          <a:p>
            <a:pPr marL="539750" lvl="2" indent="-179705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sv-SE" sz="2400" dirty="0"/>
              <a:t>Eskalera felanmälningar till centrala förvaltningen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27DB08D-F297-497D-B48C-F0166EE9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1" y="547201"/>
            <a:ext cx="9816173" cy="732959"/>
          </a:xfrm>
        </p:spPr>
        <p:txBody>
          <a:bodyPr>
            <a:normAutofit/>
          </a:bodyPr>
          <a:lstStyle/>
          <a:p>
            <a:r>
              <a:rPr lang="sv-SE" dirty="0"/>
              <a:t>Supportcenter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8EE354-4D87-4CEB-90C2-82A5B90EDF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02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F457C0E1-4CFE-1638-082A-B709764717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05EFA95-BA8B-4A26-9A5D-FF6EEAD0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Metod för breddinförande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81EDC5F0-0AA1-4499-87B0-E747E1D8E350}"/>
              </a:ext>
            </a:extLst>
          </p:cNvPr>
          <p:cNvSpPr/>
          <p:nvPr/>
        </p:nvSpPr>
        <p:spPr>
          <a:xfrm>
            <a:off x="859433" y="1641454"/>
            <a:ext cx="2416629" cy="2029567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/>
              <a:t>Framdrift i införandet av SDK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3CDE7A45-4B1F-A232-DC3E-69E9AA6A97D2}"/>
              </a:ext>
            </a:extLst>
          </p:cNvPr>
          <p:cNvSpPr/>
          <p:nvPr/>
        </p:nvSpPr>
        <p:spPr>
          <a:xfrm>
            <a:off x="6535615" y="4159533"/>
            <a:ext cx="2416629" cy="2029567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Effektiva införanden av SDK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DAA375D2-DC74-4797-B23A-78F656FB0EFA}"/>
              </a:ext>
            </a:extLst>
          </p:cNvPr>
          <p:cNvSpPr/>
          <p:nvPr/>
        </p:nvSpPr>
        <p:spPr>
          <a:xfrm>
            <a:off x="3698172" y="1641454"/>
            <a:ext cx="2416629" cy="2029567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Säkerställa att vi inför SDK i rätt tid: kontinuerlig omvärldsspaning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DAA375D2-DC74-4797-B23A-78F656FB0EFA}"/>
              </a:ext>
            </a:extLst>
          </p:cNvPr>
          <p:cNvSpPr/>
          <p:nvPr/>
        </p:nvSpPr>
        <p:spPr>
          <a:xfrm>
            <a:off x="891711" y="4159534"/>
            <a:ext cx="2416629" cy="2029567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Ge objektledarna den kunskap de behöver för att genomföra införanden av SDK</a:t>
            </a: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A87FFBBD-5BE6-4861-929B-321998545949}"/>
              </a:ext>
            </a:extLst>
          </p:cNvPr>
          <p:cNvSpPr/>
          <p:nvPr/>
        </p:nvSpPr>
        <p:spPr>
          <a:xfrm>
            <a:off x="6535615" y="1641454"/>
            <a:ext cx="2416629" cy="2029567"/>
          </a:xfrm>
          <a:prstGeom prst="roundRect">
            <a:avLst/>
          </a:prstGeom>
          <a:solidFill>
            <a:schemeClr val="accent3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Säkerställa att vi efterlever </a:t>
            </a:r>
            <a:r>
              <a:rPr lang="sv-SE" sz="1800" dirty="0" err="1"/>
              <a:t>DIGGs</a:t>
            </a:r>
            <a:r>
              <a:rPr lang="sv-SE" sz="1800" dirty="0"/>
              <a:t> regelverk ute i verksamheten</a:t>
            </a:r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A87FFBBD-5BE6-4861-929B-321998545949}"/>
              </a:ext>
            </a:extLst>
          </p:cNvPr>
          <p:cNvSpPr/>
          <p:nvPr/>
        </p:nvSpPr>
        <p:spPr>
          <a:xfrm>
            <a:off x="3698172" y="4159535"/>
            <a:ext cx="2416629" cy="2029567"/>
          </a:xfrm>
          <a:prstGeom prst="roundRect">
            <a:avLst/>
          </a:prstGeom>
          <a:solidFill>
            <a:schemeClr val="accent3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Samordnad kommunikation med myndigheter</a:t>
            </a:r>
          </a:p>
        </p:txBody>
      </p:sp>
    </p:spTree>
    <p:extLst>
      <p:ext uri="{BB962C8B-B14F-4D97-AF65-F5344CB8AC3E}">
        <p14:creationId xmlns:p14="http://schemas.microsoft.com/office/powerpoint/2010/main" val="3898884419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F14E342E-1764-40C6-82EA-E73C60AAC078}" vid="{4FBB8E24-F689-4FDD-8D69-E700AEB19EE9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16A2C461B8C844ABF60CC470F910DC" ma:contentTypeVersion="9" ma:contentTypeDescription="Skapa ett nytt dokument." ma:contentTypeScope="" ma:versionID="33289a4c17a2ad2dfcf9a3d6492f68c2">
  <xsd:schema xmlns:xsd="http://www.w3.org/2001/XMLSchema" xmlns:xs="http://www.w3.org/2001/XMLSchema" xmlns:p="http://schemas.microsoft.com/office/2006/metadata/properties" xmlns:ns2="9bf6d861-d863-44b1-a0e2-0c73487f50a7" xmlns:ns3="56a66764-9e95-40a6-81ec-18687b90c075" targetNamespace="http://schemas.microsoft.com/office/2006/metadata/properties" ma:root="true" ma:fieldsID="e0e232ef32ad7d92e6741113374a3cb0" ns2:_="" ns3:_="">
    <xsd:import namespace="9bf6d861-d863-44b1-a0e2-0c73487f50a7"/>
    <xsd:import namespace="56a66764-9e95-40a6-81ec-18687b90c0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6d861-d863-44b1-a0e2-0c73487f5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66764-9e95-40a6-81ec-18687b90c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F3441-DE21-4F4A-86C4-54E8D37FE3EA}">
  <ds:schemaRefs>
    <ds:schemaRef ds:uri="http://purl.org/dc/elements/1.1/"/>
    <ds:schemaRef ds:uri="http://schemas.microsoft.com/office/2006/metadata/properties"/>
    <ds:schemaRef ds:uri="56a66764-9e95-40a6-81ec-18687b90c075"/>
    <ds:schemaRef ds:uri="9bf6d861-d863-44b1-a0e2-0c73487f50a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73C5DE-319B-4F99-9E76-DF56C1C32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6d861-d863-44b1-a0e2-0c73487f50a7"/>
    <ds:schemaRef ds:uri="56a66764-9e95-40a6-81ec-18687b90c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7F304E-228B-45A1-8D50-A7DD9A410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570</TotalTime>
  <Words>532</Words>
  <Application>Microsoft Office PowerPoint</Application>
  <PresentationFormat>Bredbild</PresentationFormat>
  <Paragraphs>111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Nacka Kommun</vt:lpstr>
      <vt:lpstr>Nacka kommun </vt:lpstr>
      <vt:lpstr>Förvaltning enligt PM3-modellen</vt:lpstr>
      <vt:lpstr>Objektkarta 2024-08-26</vt:lpstr>
      <vt:lpstr>Tre ben i förvaltningen av SDK</vt:lpstr>
      <vt:lpstr>Fördelning av ansvar i förvaltningsorganisationen</vt:lpstr>
      <vt:lpstr>Verksamhetens förvaltning</vt:lpstr>
      <vt:lpstr>Centrala förvaltningen</vt:lpstr>
      <vt:lpstr>Supportcenter</vt:lpstr>
      <vt:lpstr>Metod för breddinförande</vt:lpstr>
      <vt:lpstr>Metod för breddinförande</vt:lpstr>
      <vt:lpstr>Checklista verksamhet</vt:lpstr>
      <vt:lpstr>Checklista centrala förvaltningen</vt:lpstr>
      <vt:lpstr>Material för delning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Digitala system EFF</dc:title>
  <dc:creator>Lobjerg Pirkko</dc:creator>
  <cp:lastModifiedBy>Charlotta Olsson</cp:lastModifiedBy>
  <cp:revision>43</cp:revision>
  <cp:lastPrinted>2018-03-09T14:29:17Z</cp:lastPrinted>
  <dcterms:created xsi:type="dcterms:W3CDTF">2019-03-21T09:00:26Z</dcterms:created>
  <dcterms:modified xsi:type="dcterms:W3CDTF">2024-09-09T07:45:04Z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0x010100A816A2C461B8C844ABF60CC470F910DC</vt:lpwstr>
  </property>
</Properties>
</file>