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5" r:id="rId8"/>
    <p:sldId id="262" r:id="rId9"/>
    <p:sldId id="264" r:id="rId10"/>
    <p:sldId id="263" r:id="rId11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16D8D0-326E-2CA6-AC01-2B8FB560DEA5}" v="614" dt="2024-09-17T13:03:00.345"/>
    <p1510:client id="{B59C332E-844A-9722-FB96-7F8F2200F9DF}" v="166" dt="2024-09-17T09:41:07.515"/>
    <p1510:client id="{FCA394E0-3303-7692-461F-878940962411}" v="149" dt="2024-09-17T07:46:40.7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9A0B3A-98DB-4793-84E9-26539EC1EDF4}" type="doc">
      <dgm:prSet loTypeId="urn:microsoft.com/office/officeart/2008/layout/LinedList" loCatId="list" qsTypeId="urn:microsoft.com/office/officeart/2005/8/quickstyle/simple1" qsCatId="simple" csTypeId="urn:microsoft.com/office/officeart/2005/8/colors/accent6_2" csCatId="accent6"/>
      <dgm:spPr/>
      <dgm:t>
        <a:bodyPr/>
        <a:lstStyle/>
        <a:p>
          <a:endParaRPr lang="en-US"/>
        </a:p>
      </dgm:t>
    </dgm:pt>
    <dgm:pt modelId="{71D8C6A2-896E-49EC-B344-98EDFC3FCA04}">
      <dgm:prSet/>
      <dgm:spPr/>
      <dgm:t>
        <a:bodyPr/>
        <a:lstStyle/>
        <a:p>
          <a:r>
            <a:rPr lang="en-US" b="1" err="1"/>
            <a:t>Boendestöd</a:t>
          </a:r>
          <a:endParaRPr lang="en-US" b="1"/>
        </a:p>
      </dgm:t>
    </dgm:pt>
    <dgm:pt modelId="{693B64C5-91BF-4B45-8927-9CBDCD4C6C59}" type="parTrans" cxnId="{CD344E4D-FEEF-4D5F-9F2B-9C336854714D}">
      <dgm:prSet/>
      <dgm:spPr/>
      <dgm:t>
        <a:bodyPr/>
        <a:lstStyle/>
        <a:p>
          <a:endParaRPr lang="en-US"/>
        </a:p>
      </dgm:t>
    </dgm:pt>
    <dgm:pt modelId="{5C20A739-0BBA-4BF4-9091-6461C2616E14}" type="sibTrans" cxnId="{CD344E4D-FEEF-4D5F-9F2B-9C336854714D}">
      <dgm:prSet/>
      <dgm:spPr/>
      <dgm:t>
        <a:bodyPr/>
        <a:lstStyle/>
        <a:p>
          <a:endParaRPr lang="en-US"/>
        </a:p>
      </dgm:t>
    </dgm:pt>
    <dgm:pt modelId="{D38C6B2E-67A4-45D2-92A7-837F21D6E235}">
      <dgm:prSet/>
      <dgm:spPr/>
      <dgm:t>
        <a:bodyPr/>
        <a:lstStyle/>
        <a:p>
          <a:r>
            <a:rPr lang="en-US" b="1" dirty="0" err="1"/>
            <a:t>Särskild</a:t>
          </a:r>
          <a:r>
            <a:rPr lang="en-US" b="1" dirty="0"/>
            <a:t> </a:t>
          </a:r>
          <a:r>
            <a:rPr lang="en-US" b="1" dirty="0" err="1"/>
            <a:t>boende</a:t>
          </a:r>
          <a:endParaRPr lang="en-US" b="1" dirty="0"/>
        </a:p>
      </dgm:t>
    </dgm:pt>
    <dgm:pt modelId="{D14C8174-F83C-4620-9207-679363BB2E0E}" type="parTrans" cxnId="{C817ACB5-2C5B-4F67-B2D8-E61A2DE538D3}">
      <dgm:prSet/>
      <dgm:spPr/>
      <dgm:t>
        <a:bodyPr/>
        <a:lstStyle/>
        <a:p>
          <a:endParaRPr lang="en-US"/>
        </a:p>
      </dgm:t>
    </dgm:pt>
    <dgm:pt modelId="{1C08E5E0-B564-4510-803D-7ABA4707E0D8}" type="sibTrans" cxnId="{C817ACB5-2C5B-4F67-B2D8-E61A2DE538D3}">
      <dgm:prSet/>
      <dgm:spPr/>
      <dgm:t>
        <a:bodyPr/>
        <a:lstStyle/>
        <a:p>
          <a:endParaRPr lang="en-US"/>
        </a:p>
      </dgm:t>
    </dgm:pt>
    <dgm:pt modelId="{3FE36FEA-CFDE-4C6B-A24C-080294C84BE6}">
      <dgm:prSet/>
      <dgm:spPr/>
      <dgm:t>
        <a:bodyPr/>
        <a:lstStyle/>
        <a:p>
          <a:r>
            <a:rPr lang="en-US" b="1" err="1"/>
            <a:t>Träfflokal</a:t>
          </a:r>
          <a:endParaRPr lang="en-US" b="1"/>
        </a:p>
      </dgm:t>
    </dgm:pt>
    <dgm:pt modelId="{5206FF43-6E92-44AB-9225-CE02CB8F8A91}" type="parTrans" cxnId="{C4E4DFE9-0E3C-408D-99FA-021D5EDB027C}">
      <dgm:prSet/>
      <dgm:spPr/>
      <dgm:t>
        <a:bodyPr/>
        <a:lstStyle/>
        <a:p>
          <a:endParaRPr lang="en-US"/>
        </a:p>
      </dgm:t>
    </dgm:pt>
    <dgm:pt modelId="{0250FDE9-1E34-4A81-8DC1-2B794426B864}" type="sibTrans" cxnId="{C4E4DFE9-0E3C-408D-99FA-021D5EDB027C}">
      <dgm:prSet/>
      <dgm:spPr/>
      <dgm:t>
        <a:bodyPr/>
        <a:lstStyle/>
        <a:p>
          <a:endParaRPr lang="en-US"/>
        </a:p>
      </dgm:t>
    </dgm:pt>
    <dgm:pt modelId="{1BF08349-B95C-469B-AD23-0AB8751767A3}">
      <dgm:prSet/>
      <dgm:spPr/>
      <dgm:t>
        <a:bodyPr/>
        <a:lstStyle/>
        <a:p>
          <a:pPr rtl="0"/>
          <a:r>
            <a:rPr lang="en-US" b="1" dirty="0" err="1">
              <a:latin typeface="Aptos Display" panose="020F0302020204030204"/>
            </a:rPr>
            <a:t>Sysselsättning</a:t>
          </a:r>
          <a:r>
            <a:rPr lang="en-US" b="1" dirty="0">
              <a:latin typeface="Aptos Display" panose="020F0302020204030204"/>
            </a:rPr>
            <a:t> / </a:t>
          </a:r>
          <a:r>
            <a:rPr lang="en-US" b="1" dirty="0" err="1">
              <a:latin typeface="Aptos Display" panose="020F0302020204030204"/>
            </a:rPr>
            <a:t>Dagligverksamhet</a:t>
          </a:r>
          <a:r>
            <a:rPr lang="en-US" b="1" dirty="0">
              <a:latin typeface="Aptos Display" panose="020F0302020204030204"/>
            </a:rPr>
            <a:t>*</a:t>
          </a:r>
          <a:endParaRPr lang="en-US" b="1" dirty="0"/>
        </a:p>
      </dgm:t>
    </dgm:pt>
    <dgm:pt modelId="{4DDFE501-2156-4368-AB77-55D3DF965FB9}" type="parTrans" cxnId="{1E6F78EF-34A3-4FD9-A1C1-0F23D4FD59C6}">
      <dgm:prSet/>
      <dgm:spPr/>
      <dgm:t>
        <a:bodyPr/>
        <a:lstStyle/>
        <a:p>
          <a:endParaRPr lang="en-US"/>
        </a:p>
      </dgm:t>
    </dgm:pt>
    <dgm:pt modelId="{48969AAC-F6DD-460C-9435-141872E6DCE3}" type="sibTrans" cxnId="{1E6F78EF-34A3-4FD9-A1C1-0F23D4FD59C6}">
      <dgm:prSet/>
      <dgm:spPr/>
      <dgm:t>
        <a:bodyPr/>
        <a:lstStyle/>
        <a:p>
          <a:endParaRPr lang="en-US"/>
        </a:p>
      </dgm:t>
    </dgm:pt>
    <dgm:pt modelId="{B86C7483-DB97-432A-82F4-F238D73E092B}" type="pres">
      <dgm:prSet presAssocID="{519A0B3A-98DB-4793-84E9-26539EC1EDF4}" presName="vert0" presStyleCnt="0">
        <dgm:presLayoutVars>
          <dgm:dir/>
          <dgm:animOne val="branch"/>
          <dgm:animLvl val="lvl"/>
        </dgm:presLayoutVars>
      </dgm:prSet>
      <dgm:spPr/>
    </dgm:pt>
    <dgm:pt modelId="{2B47B0CA-ED67-4551-99AC-D7AEDF457943}" type="pres">
      <dgm:prSet presAssocID="{71D8C6A2-896E-49EC-B344-98EDFC3FCA04}" presName="thickLine" presStyleLbl="alignNode1" presStyleIdx="0" presStyleCnt="4"/>
      <dgm:spPr/>
    </dgm:pt>
    <dgm:pt modelId="{3BFCD257-2635-4B98-98A6-1533421B5ED6}" type="pres">
      <dgm:prSet presAssocID="{71D8C6A2-896E-49EC-B344-98EDFC3FCA04}" presName="horz1" presStyleCnt="0"/>
      <dgm:spPr/>
    </dgm:pt>
    <dgm:pt modelId="{6004564B-67C0-4B49-8B1C-3858276DE270}" type="pres">
      <dgm:prSet presAssocID="{71D8C6A2-896E-49EC-B344-98EDFC3FCA04}" presName="tx1" presStyleLbl="revTx" presStyleIdx="0" presStyleCnt="4"/>
      <dgm:spPr/>
    </dgm:pt>
    <dgm:pt modelId="{DEF5349E-29B1-425C-8EFF-1A17D65695FD}" type="pres">
      <dgm:prSet presAssocID="{71D8C6A2-896E-49EC-B344-98EDFC3FCA04}" presName="vert1" presStyleCnt="0"/>
      <dgm:spPr/>
    </dgm:pt>
    <dgm:pt modelId="{142C57D1-9066-4E56-974F-47010A921A17}" type="pres">
      <dgm:prSet presAssocID="{D38C6B2E-67A4-45D2-92A7-837F21D6E235}" presName="thickLine" presStyleLbl="alignNode1" presStyleIdx="1" presStyleCnt="4"/>
      <dgm:spPr/>
    </dgm:pt>
    <dgm:pt modelId="{DF38191D-E689-4306-9800-DB3D7BE346A9}" type="pres">
      <dgm:prSet presAssocID="{D38C6B2E-67A4-45D2-92A7-837F21D6E235}" presName="horz1" presStyleCnt="0"/>
      <dgm:spPr/>
    </dgm:pt>
    <dgm:pt modelId="{5F8A5889-D8F9-4743-A5BF-7ECE3CBDC5D8}" type="pres">
      <dgm:prSet presAssocID="{D38C6B2E-67A4-45D2-92A7-837F21D6E235}" presName="tx1" presStyleLbl="revTx" presStyleIdx="1" presStyleCnt="4"/>
      <dgm:spPr/>
    </dgm:pt>
    <dgm:pt modelId="{DA1C07DF-89CD-49C5-BDBF-815F30D666CD}" type="pres">
      <dgm:prSet presAssocID="{D38C6B2E-67A4-45D2-92A7-837F21D6E235}" presName="vert1" presStyleCnt="0"/>
      <dgm:spPr/>
    </dgm:pt>
    <dgm:pt modelId="{CB8C9CBF-77FF-4B4B-BB60-3DBEE70187D1}" type="pres">
      <dgm:prSet presAssocID="{3FE36FEA-CFDE-4C6B-A24C-080294C84BE6}" presName="thickLine" presStyleLbl="alignNode1" presStyleIdx="2" presStyleCnt="4"/>
      <dgm:spPr/>
    </dgm:pt>
    <dgm:pt modelId="{6338D7E8-FD0B-49DC-9EC5-9F3DA31FBFFE}" type="pres">
      <dgm:prSet presAssocID="{3FE36FEA-CFDE-4C6B-A24C-080294C84BE6}" presName="horz1" presStyleCnt="0"/>
      <dgm:spPr/>
    </dgm:pt>
    <dgm:pt modelId="{A31E4B04-F0FA-41D4-9FC6-1CE5B48F341E}" type="pres">
      <dgm:prSet presAssocID="{3FE36FEA-CFDE-4C6B-A24C-080294C84BE6}" presName="tx1" presStyleLbl="revTx" presStyleIdx="2" presStyleCnt="4"/>
      <dgm:spPr/>
    </dgm:pt>
    <dgm:pt modelId="{A069464F-DD2B-4CB5-AB11-71D790DA58C2}" type="pres">
      <dgm:prSet presAssocID="{3FE36FEA-CFDE-4C6B-A24C-080294C84BE6}" presName="vert1" presStyleCnt="0"/>
      <dgm:spPr/>
    </dgm:pt>
    <dgm:pt modelId="{481B7797-111A-47D0-BACF-7592B2C9128E}" type="pres">
      <dgm:prSet presAssocID="{1BF08349-B95C-469B-AD23-0AB8751767A3}" presName="thickLine" presStyleLbl="alignNode1" presStyleIdx="3" presStyleCnt="4"/>
      <dgm:spPr/>
    </dgm:pt>
    <dgm:pt modelId="{425F9C9A-206C-483E-B650-A055A36F88D3}" type="pres">
      <dgm:prSet presAssocID="{1BF08349-B95C-469B-AD23-0AB8751767A3}" presName="horz1" presStyleCnt="0"/>
      <dgm:spPr/>
    </dgm:pt>
    <dgm:pt modelId="{0959382A-B740-4796-BC10-AD8C7DAAFCF2}" type="pres">
      <dgm:prSet presAssocID="{1BF08349-B95C-469B-AD23-0AB8751767A3}" presName="tx1" presStyleLbl="revTx" presStyleIdx="3" presStyleCnt="4"/>
      <dgm:spPr/>
    </dgm:pt>
    <dgm:pt modelId="{19F99888-A437-4C72-9844-EA49FA9C1435}" type="pres">
      <dgm:prSet presAssocID="{1BF08349-B95C-469B-AD23-0AB8751767A3}" presName="vert1" presStyleCnt="0"/>
      <dgm:spPr/>
    </dgm:pt>
  </dgm:ptLst>
  <dgm:cxnLst>
    <dgm:cxn modelId="{D4FF9222-2D89-4182-90AD-78DA43C80A46}" type="presOf" srcId="{1BF08349-B95C-469B-AD23-0AB8751767A3}" destId="{0959382A-B740-4796-BC10-AD8C7DAAFCF2}" srcOrd="0" destOrd="0" presId="urn:microsoft.com/office/officeart/2008/layout/LinedList"/>
    <dgm:cxn modelId="{5CE93D27-9262-46E0-81AA-443F016304B2}" type="presOf" srcId="{71D8C6A2-896E-49EC-B344-98EDFC3FCA04}" destId="{6004564B-67C0-4B49-8B1C-3858276DE270}" srcOrd="0" destOrd="0" presId="urn:microsoft.com/office/officeart/2008/layout/LinedList"/>
    <dgm:cxn modelId="{679C5929-DE06-4E9D-AC4D-0448125BAC49}" type="presOf" srcId="{D38C6B2E-67A4-45D2-92A7-837F21D6E235}" destId="{5F8A5889-D8F9-4743-A5BF-7ECE3CBDC5D8}" srcOrd="0" destOrd="0" presId="urn:microsoft.com/office/officeart/2008/layout/LinedList"/>
    <dgm:cxn modelId="{CD344E4D-FEEF-4D5F-9F2B-9C336854714D}" srcId="{519A0B3A-98DB-4793-84E9-26539EC1EDF4}" destId="{71D8C6A2-896E-49EC-B344-98EDFC3FCA04}" srcOrd="0" destOrd="0" parTransId="{693B64C5-91BF-4B45-8927-9CBDCD4C6C59}" sibTransId="{5C20A739-0BBA-4BF4-9091-6461C2616E14}"/>
    <dgm:cxn modelId="{C817ACB5-2C5B-4F67-B2D8-E61A2DE538D3}" srcId="{519A0B3A-98DB-4793-84E9-26539EC1EDF4}" destId="{D38C6B2E-67A4-45D2-92A7-837F21D6E235}" srcOrd="1" destOrd="0" parTransId="{D14C8174-F83C-4620-9207-679363BB2E0E}" sibTransId="{1C08E5E0-B564-4510-803D-7ABA4707E0D8}"/>
    <dgm:cxn modelId="{D1B86BCB-8766-4DF8-A176-C2A005963933}" type="presOf" srcId="{3FE36FEA-CFDE-4C6B-A24C-080294C84BE6}" destId="{A31E4B04-F0FA-41D4-9FC6-1CE5B48F341E}" srcOrd="0" destOrd="0" presId="urn:microsoft.com/office/officeart/2008/layout/LinedList"/>
    <dgm:cxn modelId="{C4E4DFE9-0E3C-408D-99FA-021D5EDB027C}" srcId="{519A0B3A-98DB-4793-84E9-26539EC1EDF4}" destId="{3FE36FEA-CFDE-4C6B-A24C-080294C84BE6}" srcOrd="2" destOrd="0" parTransId="{5206FF43-6E92-44AB-9225-CE02CB8F8A91}" sibTransId="{0250FDE9-1E34-4A81-8DC1-2B794426B864}"/>
    <dgm:cxn modelId="{2E562BEC-3378-4F7D-9146-D911CE8DA891}" type="presOf" srcId="{519A0B3A-98DB-4793-84E9-26539EC1EDF4}" destId="{B86C7483-DB97-432A-82F4-F238D73E092B}" srcOrd="0" destOrd="0" presId="urn:microsoft.com/office/officeart/2008/layout/LinedList"/>
    <dgm:cxn modelId="{1E6F78EF-34A3-4FD9-A1C1-0F23D4FD59C6}" srcId="{519A0B3A-98DB-4793-84E9-26539EC1EDF4}" destId="{1BF08349-B95C-469B-AD23-0AB8751767A3}" srcOrd="3" destOrd="0" parTransId="{4DDFE501-2156-4368-AB77-55D3DF965FB9}" sibTransId="{48969AAC-F6DD-460C-9435-141872E6DCE3}"/>
    <dgm:cxn modelId="{48245300-CBA5-4967-83EB-5109BF733F77}" type="presParOf" srcId="{B86C7483-DB97-432A-82F4-F238D73E092B}" destId="{2B47B0CA-ED67-4551-99AC-D7AEDF457943}" srcOrd="0" destOrd="0" presId="urn:microsoft.com/office/officeart/2008/layout/LinedList"/>
    <dgm:cxn modelId="{83B6CC18-4168-45FD-97E8-FD2937695648}" type="presParOf" srcId="{B86C7483-DB97-432A-82F4-F238D73E092B}" destId="{3BFCD257-2635-4B98-98A6-1533421B5ED6}" srcOrd="1" destOrd="0" presId="urn:microsoft.com/office/officeart/2008/layout/LinedList"/>
    <dgm:cxn modelId="{DE4987E2-8BD8-49B2-B6AD-4AE0D0EA3100}" type="presParOf" srcId="{3BFCD257-2635-4B98-98A6-1533421B5ED6}" destId="{6004564B-67C0-4B49-8B1C-3858276DE270}" srcOrd="0" destOrd="0" presId="urn:microsoft.com/office/officeart/2008/layout/LinedList"/>
    <dgm:cxn modelId="{B0507BF6-5412-4E8D-98F1-B45AEF2E92DE}" type="presParOf" srcId="{3BFCD257-2635-4B98-98A6-1533421B5ED6}" destId="{DEF5349E-29B1-425C-8EFF-1A17D65695FD}" srcOrd="1" destOrd="0" presId="urn:microsoft.com/office/officeart/2008/layout/LinedList"/>
    <dgm:cxn modelId="{04EFB771-D6AE-4D54-BE64-4CB23BC06FC0}" type="presParOf" srcId="{B86C7483-DB97-432A-82F4-F238D73E092B}" destId="{142C57D1-9066-4E56-974F-47010A921A17}" srcOrd="2" destOrd="0" presId="urn:microsoft.com/office/officeart/2008/layout/LinedList"/>
    <dgm:cxn modelId="{D4C5719C-E521-4DB4-B6BA-45BBA9DB9F1D}" type="presParOf" srcId="{B86C7483-DB97-432A-82F4-F238D73E092B}" destId="{DF38191D-E689-4306-9800-DB3D7BE346A9}" srcOrd="3" destOrd="0" presId="urn:microsoft.com/office/officeart/2008/layout/LinedList"/>
    <dgm:cxn modelId="{9906EF92-1DF0-471E-9151-76C42145279D}" type="presParOf" srcId="{DF38191D-E689-4306-9800-DB3D7BE346A9}" destId="{5F8A5889-D8F9-4743-A5BF-7ECE3CBDC5D8}" srcOrd="0" destOrd="0" presId="urn:microsoft.com/office/officeart/2008/layout/LinedList"/>
    <dgm:cxn modelId="{9D43A128-8FE1-4191-B1BD-9F09FBCD1E7E}" type="presParOf" srcId="{DF38191D-E689-4306-9800-DB3D7BE346A9}" destId="{DA1C07DF-89CD-49C5-BDBF-815F30D666CD}" srcOrd="1" destOrd="0" presId="urn:microsoft.com/office/officeart/2008/layout/LinedList"/>
    <dgm:cxn modelId="{B846A4C1-A1B6-4636-BAE7-B65BFF6E7CB2}" type="presParOf" srcId="{B86C7483-DB97-432A-82F4-F238D73E092B}" destId="{CB8C9CBF-77FF-4B4B-BB60-3DBEE70187D1}" srcOrd="4" destOrd="0" presId="urn:microsoft.com/office/officeart/2008/layout/LinedList"/>
    <dgm:cxn modelId="{CC544669-28B7-406F-AA2A-F5CDF07E0723}" type="presParOf" srcId="{B86C7483-DB97-432A-82F4-F238D73E092B}" destId="{6338D7E8-FD0B-49DC-9EC5-9F3DA31FBFFE}" srcOrd="5" destOrd="0" presId="urn:microsoft.com/office/officeart/2008/layout/LinedList"/>
    <dgm:cxn modelId="{C85E7318-AB2E-4D1B-AFDE-B1BA2C1A1A92}" type="presParOf" srcId="{6338D7E8-FD0B-49DC-9EC5-9F3DA31FBFFE}" destId="{A31E4B04-F0FA-41D4-9FC6-1CE5B48F341E}" srcOrd="0" destOrd="0" presId="urn:microsoft.com/office/officeart/2008/layout/LinedList"/>
    <dgm:cxn modelId="{A16B3FF1-22C7-4423-81B2-349229774BA7}" type="presParOf" srcId="{6338D7E8-FD0B-49DC-9EC5-9F3DA31FBFFE}" destId="{A069464F-DD2B-4CB5-AB11-71D790DA58C2}" srcOrd="1" destOrd="0" presId="urn:microsoft.com/office/officeart/2008/layout/LinedList"/>
    <dgm:cxn modelId="{5DA84577-FCE5-43D7-8D6D-4E2CDD64C695}" type="presParOf" srcId="{B86C7483-DB97-432A-82F4-F238D73E092B}" destId="{481B7797-111A-47D0-BACF-7592B2C9128E}" srcOrd="6" destOrd="0" presId="urn:microsoft.com/office/officeart/2008/layout/LinedList"/>
    <dgm:cxn modelId="{68E8DEE0-2C88-4AD8-BC52-692479FCC531}" type="presParOf" srcId="{B86C7483-DB97-432A-82F4-F238D73E092B}" destId="{425F9C9A-206C-483E-B650-A055A36F88D3}" srcOrd="7" destOrd="0" presId="urn:microsoft.com/office/officeart/2008/layout/LinedList"/>
    <dgm:cxn modelId="{D8FE9A00-9AAA-4E3B-B653-785340323691}" type="presParOf" srcId="{425F9C9A-206C-483E-B650-A055A36F88D3}" destId="{0959382A-B740-4796-BC10-AD8C7DAAFCF2}" srcOrd="0" destOrd="0" presId="urn:microsoft.com/office/officeart/2008/layout/LinedList"/>
    <dgm:cxn modelId="{25EAAA4D-4BBA-4143-B37B-C3964B23B2B5}" type="presParOf" srcId="{425F9C9A-206C-483E-B650-A055A36F88D3}" destId="{19F99888-A437-4C72-9844-EA49FA9C143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F1A1AC-9C71-4CAC-A16B-4B4515EF2DC8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E29DE5B2-6E03-4F02-9C75-4C5C37D5A6B3}">
      <dgm:prSet/>
      <dgm:spPr/>
      <dgm:t>
        <a:bodyPr/>
        <a:lstStyle/>
        <a:p>
          <a:r>
            <a:rPr lang="en-US"/>
            <a:t>MI- motiverande samtal</a:t>
          </a:r>
        </a:p>
      </dgm:t>
    </dgm:pt>
    <dgm:pt modelId="{189FA1B6-E719-434B-BDD7-CCC524A57325}" type="parTrans" cxnId="{E40D8C32-BEFF-49FC-B0E2-3AEA9616AE96}">
      <dgm:prSet/>
      <dgm:spPr/>
      <dgm:t>
        <a:bodyPr/>
        <a:lstStyle/>
        <a:p>
          <a:endParaRPr lang="en-US"/>
        </a:p>
      </dgm:t>
    </dgm:pt>
    <dgm:pt modelId="{C6E31DD5-D12D-4EC0-94DE-69A3F3AA0819}" type="sibTrans" cxnId="{E40D8C32-BEFF-49FC-B0E2-3AEA9616AE96}">
      <dgm:prSet/>
      <dgm:spPr/>
      <dgm:t>
        <a:bodyPr/>
        <a:lstStyle/>
        <a:p>
          <a:endParaRPr lang="en-US"/>
        </a:p>
      </dgm:t>
    </dgm:pt>
    <dgm:pt modelId="{1A6B13E3-C083-4E40-888A-02375493F35D}">
      <dgm:prSet/>
      <dgm:spPr/>
      <dgm:t>
        <a:bodyPr/>
        <a:lstStyle/>
        <a:p>
          <a:r>
            <a:rPr lang="en-US"/>
            <a:t>Checklistor</a:t>
          </a:r>
        </a:p>
      </dgm:t>
    </dgm:pt>
    <dgm:pt modelId="{8762FD83-0C95-4232-B867-DA05C9A10450}" type="parTrans" cxnId="{FC542557-58E5-45E9-9725-7F74E225EF8D}">
      <dgm:prSet/>
      <dgm:spPr/>
      <dgm:t>
        <a:bodyPr/>
        <a:lstStyle/>
        <a:p>
          <a:endParaRPr lang="en-US"/>
        </a:p>
      </dgm:t>
    </dgm:pt>
    <dgm:pt modelId="{D1899157-4F9B-4A3A-B786-CDF57AEA4D7C}" type="sibTrans" cxnId="{FC542557-58E5-45E9-9725-7F74E225EF8D}">
      <dgm:prSet/>
      <dgm:spPr/>
      <dgm:t>
        <a:bodyPr/>
        <a:lstStyle/>
        <a:p>
          <a:endParaRPr lang="en-US"/>
        </a:p>
      </dgm:t>
    </dgm:pt>
    <dgm:pt modelId="{2EE2BA12-7CAE-4AEC-97CE-DBE604E7636F}">
      <dgm:prSet/>
      <dgm:spPr/>
      <dgm:t>
        <a:bodyPr/>
        <a:lstStyle/>
        <a:p>
          <a:r>
            <a:rPr lang="en-US"/>
            <a:t>Veckoschema</a:t>
          </a:r>
        </a:p>
      </dgm:t>
    </dgm:pt>
    <dgm:pt modelId="{0FBC4D59-A92D-4EE6-B4A5-427FF9879483}" type="parTrans" cxnId="{5AE578EC-FB6F-406F-A8CF-E923974237EB}">
      <dgm:prSet/>
      <dgm:spPr/>
      <dgm:t>
        <a:bodyPr/>
        <a:lstStyle/>
        <a:p>
          <a:endParaRPr lang="en-US"/>
        </a:p>
      </dgm:t>
    </dgm:pt>
    <dgm:pt modelId="{8952F6E5-0F73-4B31-B356-5C5581C50632}" type="sibTrans" cxnId="{5AE578EC-FB6F-406F-A8CF-E923974237EB}">
      <dgm:prSet/>
      <dgm:spPr/>
      <dgm:t>
        <a:bodyPr/>
        <a:lstStyle/>
        <a:p>
          <a:endParaRPr lang="en-US"/>
        </a:p>
      </dgm:t>
    </dgm:pt>
    <dgm:pt modelId="{6DD7FB99-E358-47FB-B3B1-E2777FF51130}">
      <dgm:prSet/>
      <dgm:spPr/>
      <dgm:t>
        <a:bodyPr/>
        <a:lstStyle/>
        <a:p>
          <a:r>
            <a:rPr lang="en-US"/>
            <a:t>Delaktighet</a:t>
          </a:r>
        </a:p>
      </dgm:t>
    </dgm:pt>
    <dgm:pt modelId="{0AF4E18A-E8B8-4C1D-8886-F472496CF66D}" type="parTrans" cxnId="{36728025-5A74-46C5-996B-75B77A8E5917}">
      <dgm:prSet/>
      <dgm:spPr/>
      <dgm:t>
        <a:bodyPr/>
        <a:lstStyle/>
        <a:p>
          <a:endParaRPr lang="en-US"/>
        </a:p>
      </dgm:t>
    </dgm:pt>
    <dgm:pt modelId="{1FCD2951-9E49-4855-BD2E-E4D029248077}" type="sibTrans" cxnId="{36728025-5A74-46C5-996B-75B77A8E5917}">
      <dgm:prSet/>
      <dgm:spPr/>
      <dgm:t>
        <a:bodyPr/>
        <a:lstStyle/>
        <a:p>
          <a:endParaRPr lang="en-US"/>
        </a:p>
      </dgm:t>
    </dgm:pt>
    <dgm:pt modelId="{73218490-0F08-4E5F-98FE-14508A5B71D1}">
      <dgm:prSet/>
      <dgm:spPr/>
      <dgm:t>
        <a:bodyPr/>
        <a:lstStyle/>
        <a:p>
          <a:r>
            <a:rPr lang="en-US"/>
            <a:t>Tillit</a:t>
          </a:r>
        </a:p>
      </dgm:t>
    </dgm:pt>
    <dgm:pt modelId="{C063CEC3-5278-4204-B07E-3C328954E0A7}" type="parTrans" cxnId="{6D5FBC9C-8F2C-40BD-BFB2-9193C51B8027}">
      <dgm:prSet/>
      <dgm:spPr/>
      <dgm:t>
        <a:bodyPr/>
        <a:lstStyle/>
        <a:p>
          <a:endParaRPr lang="en-US"/>
        </a:p>
      </dgm:t>
    </dgm:pt>
    <dgm:pt modelId="{9DBE626B-A73F-4396-B54C-1384C147F52B}" type="sibTrans" cxnId="{6D5FBC9C-8F2C-40BD-BFB2-9193C51B8027}">
      <dgm:prSet/>
      <dgm:spPr/>
      <dgm:t>
        <a:bodyPr/>
        <a:lstStyle/>
        <a:p>
          <a:endParaRPr lang="en-US"/>
        </a:p>
      </dgm:t>
    </dgm:pt>
    <dgm:pt modelId="{867CC794-3290-4BD2-AD85-D5D28168BA1C}">
      <dgm:prSet/>
      <dgm:spPr/>
      <dgm:t>
        <a:bodyPr/>
        <a:lstStyle/>
        <a:p>
          <a:r>
            <a:rPr lang="en-US"/>
            <a:t>Inge hopp</a:t>
          </a:r>
        </a:p>
      </dgm:t>
    </dgm:pt>
    <dgm:pt modelId="{B11B4990-59E1-4741-81D6-DEDE74007FF1}" type="parTrans" cxnId="{43F11E95-6992-41A4-8312-0FEF4F8B5905}">
      <dgm:prSet/>
      <dgm:spPr/>
      <dgm:t>
        <a:bodyPr/>
        <a:lstStyle/>
        <a:p>
          <a:endParaRPr lang="en-US"/>
        </a:p>
      </dgm:t>
    </dgm:pt>
    <dgm:pt modelId="{15A6A0DB-BA3B-425F-B256-587A2271BFC2}" type="sibTrans" cxnId="{43F11E95-6992-41A4-8312-0FEF4F8B5905}">
      <dgm:prSet/>
      <dgm:spPr/>
      <dgm:t>
        <a:bodyPr/>
        <a:lstStyle/>
        <a:p>
          <a:endParaRPr lang="en-US"/>
        </a:p>
      </dgm:t>
    </dgm:pt>
    <dgm:pt modelId="{8E3E2CA6-A159-427D-A8AE-5D73CB49CDF2}">
      <dgm:prSet/>
      <dgm:spPr/>
      <dgm:t>
        <a:bodyPr/>
        <a:lstStyle/>
        <a:p>
          <a:r>
            <a:rPr lang="en-US"/>
            <a:t>Se styrkor</a:t>
          </a:r>
        </a:p>
      </dgm:t>
    </dgm:pt>
    <dgm:pt modelId="{E264E9B3-0DF8-4A89-914D-032B72AD7EEB}" type="parTrans" cxnId="{F8CE9AE2-A23C-43F7-A3B6-ADCA2CD42483}">
      <dgm:prSet/>
      <dgm:spPr/>
      <dgm:t>
        <a:bodyPr/>
        <a:lstStyle/>
        <a:p>
          <a:endParaRPr lang="en-US"/>
        </a:p>
      </dgm:t>
    </dgm:pt>
    <dgm:pt modelId="{117BFD4B-216E-497C-B1E1-DFE46B696C84}" type="sibTrans" cxnId="{F8CE9AE2-A23C-43F7-A3B6-ADCA2CD42483}">
      <dgm:prSet/>
      <dgm:spPr/>
      <dgm:t>
        <a:bodyPr/>
        <a:lstStyle/>
        <a:p>
          <a:endParaRPr lang="en-US"/>
        </a:p>
      </dgm:t>
    </dgm:pt>
    <dgm:pt modelId="{B9DE05E0-59B4-40D2-9061-10DBBD77398B}" type="pres">
      <dgm:prSet presAssocID="{68F1A1AC-9C71-4CAC-A16B-4B4515EF2DC8}" presName="vert0" presStyleCnt="0">
        <dgm:presLayoutVars>
          <dgm:dir/>
          <dgm:animOne val="branch"/>
          <dgm:animLvl val="lvl"/>
        </dgm:presLayoutVars>
      </dgm:prSet>
      <dgm:spPr/>
    </dgm:pt>
    <dgm:pt modelId="{385FD02D-5526-418F-8C7E-7360B0795A37}" type="pres">
      <dgm:prSet presAssocID="{E29DE5B2-6E03-4F02-9C75-4C5C37D5A6B3}" presName="thickLine" presStyleLbl="alignNode1" presStyleIdx="0" presStyleCnt="7"/>
      <dgm:spPr/>
    </dgm:pt>
    <dgm:pt modelId="{BF522533-A54A-419A-BBCA-F99F0F66E1C8}" type="pres">
      <dgm:prSet presAssocID="{E29DE5B2-6E03-4F02-9C75-4C5C37D5A6B3}" presName="horz1" presStyleCnt="0"/>
      <dgm:spPr/>
    </dgm:pt>
    <dgm:pt modelId="{BD4799E5-D246-411D-9619-4EEA8A23835E}" type="pres">
      <dgm:prSet presAssocID="{E29DE5B2-6E03-4F02-9C75-4C5C37D5A6B3}" presName="tx1" presStyleLbl="revTx" presStyleIdx="0" presStyleCnt="7"/>
      <dgm:spPr/>
    </dgm:pt>
    <dgm:pt modelId="{83ECDF7F-FC8F-41F2-B5CC-913E443CFD0F}" type="pres">
      <dgm:prSet presAssocID="{E29DE5B2-6E03-4F02-9C75-4C5C37D5A6B3}" presName="vert1" presStyleCnt="0"/>
      <dgm:spPr/>
    </dgm:pt>
    <dgm:pt modelId="{01A69950-DAD3-4AC2-848D-5FB7F2AEB307}" type="pres">
      <dgm:prSet presAssocID="{1A6B13E3-C083-4E40-888A-02375493F35D}" presName="thickLine" presStyleLbl="alignNode1" presStyleIdx="1" presStyleCnt="7"/>
      <dgm:spPr/>
    </dgm:pt>
    <dgm:pt modelId="{F605CA37-A33B-4926-B517-54F0C8D958BC}" type="pres">
      <dgm:prSet presAssocID="{1A6B13E3-C083-4E40-888A-02375493F35D}" presName="horz1" presStyleCnt="0"/>
      <dgm:spPr/>
    </dgm:pt>
    <dgm:pt modelId="{C82CBAE3-82A4-4214-ABEA-5667897E2918}" type="pres">
      <dgm:prSet presAssocID="{1A6B13E3-C083-4E40-888A-02375493F35D}" presName="tx1" presStyleLbl="revTx" presStyleIdx="1" presStyleCnt="7"/>
      <dgm:spPr/>
    </dgm:pt>
    <dgm:pt modelId="{571BAD9A-4BAD-4721-8A74-16C5B3BCDB2D}" type="pres">
      <dgm:prSet presAssocID="{1A6B13E3-C083-4E40-888A-02375493F35D}" presName="vert1" presStyleCnt="0"/>
      <dgm:spPr/>
    </dgm:pt>
    <dgm:pt modelId="{7B8693C4-BC5E-4458-AEAA-A4759F9D0531}" type="pres">
      <dgm:prSet presAssocID="{2EE2BA12-7CAE-4AEC-97CE-DBE604E7636F}" presName="thickLine" presStyleLbl="alignNode1" presStyleIdx="2" presStyleCnt="7"/>
      <dgm:spPr/>
    </dgm:pt>
    <dgm:pt modelId="{34CCA1BC-91B7-40C7-834F-0A0A5347EB5F}" type="pres">
      <dgm:prSet presAssocID="{2EE2BA12-7CAE-4AEC-97CE-DBE604E7636F}" presName="horz1" presStyleCnt="0"/>
      <dgm:spPr/>
    </dgm:pt>
    <dgm:pt modelId="{A6C002FF-92FB-4E52-A7A3-80284FA260D8}" type="pres">
      <dgm:prSet presAssocID="{2EE2BA12-7CAE-4AEC-97CE-DBE604E7636F}" presName="tx1" presStyleLbl="revTx" presStyleIdx="2" presStyleCnt="7"/>
      <dgm:spPr/>
    </dgm:pt>
    <dgm:pt modelId="{14AB6361-BCF9-4ABE-AE88-1206D695491C}" type="pres">
      <dgm:prSet presAssocID="{2EE2BA12-7CAE-4AEC-97CE-DBE604E7636F}" presName="vert1" presStyleCnt="0"/>
      <dgm:spPr/>
    </dgm:pt>
    <dgm:pt modelId="{3FAABF3F-F751-4CE1-873D-FE3443583B29}" type="pres">
      <dgm:prSet presAssocID="{6DD7FB99-E358-47FB-B3B1-E2777FF51130}" presName="thickLine" presStyleLbl="alignNode1" presStyleIdx="3" presStyleCnt="7"/>
      <dgm:spPr/>
    </dgm:pt>
    <dgm:pt modelId="{13AF5D94-9123-4E32-8F0E-8D4F3CF99CD8}" type="pres">
      <dgm:prSet presAssocID="{6DD7FB99-E358-47FB-B3B1-E2777FF51130}" presName="horz1" presStyleCnt="0"/>
      <dgm:spPr/>
    </dgm:pt>
    <dgm:pt modelId="{FB8C640B-FF47-48F2-A64F-3B0755025772}" type="pres">
      <dgm:prSet presAssocID="{6DD7FB99-E358-47FB-B3B1-E2777FF51130}" presName="tx1" presStyleLbl="revTx" presStyleIdx="3" presStyleCnt="7"/>
      <dgm:spPr/>
    </dgm:pt>
    <dgm:pt modelId="{45808E90-845A-435C-88A2-9B65A3E72820}" type="pres">
      <dgm:prSet presAssocID="{6DD7FB99-E358-47FB-B3B1-E2777FF51130}" presName="vert1" presStyleCnt="0"/>
      <dgm:spPr/>
    </dgm:pt>
    <dgm:pt modelId="{8BCCB09C-15A8-4B47-A98C-7B4030DC111E}" type="pres">
      <dgm:prSet presAssocID="{73218490-0F08-4E5F-98FE-14508A5B71D1}" presName="thickLine" presStyleLbl="alignNode1" presStyleIdx="4" presStyleCnt="7"/>
      <dgm:spPr/>
    </dgm:pt>
    <dgm:pt modelId="{72D0A916-991A-446D-8D26-3D429F9D3DD9}" type="pres">
      <dgm:prSet presAssocID="{73218490-0F08-4E5F-98FE-14508A5B71D1}" presName="horz1" presStyleCnt="0"/>
      <dgm:spPr/>
    </dgm:pt>
    <dgm:pt modelId="{2BED3A35-1808-428B-B1FE-5820B5634781}" type="pres">
      <dgm:prSet presAssocID="{73218490-0F08-4E5F-98FE-14508A5B71D1}" presName="tx1" presStyleLbl="revTx" presStyleIdx="4" presStyleCnt="7"/>
      <dgm:spPr/>
    </dgm:pt>
    <dgm:pt modelId="{E9E4A5D1-ED14-4F6D-BB81-778A8B8A0D6B}" type="pres">
      <dgm:prSet presAssocID="{73218490-0F08-4E5F-98FE-14508A5B71D1}" presName="vert1" presStyleCnt="0"/>
      <dgm:spPr/>
    </dgm:pt>
    <dgm:pt modelId="{420820DD-33DB-48FB-9C45-A14B4D028013}" type="pres">
      <dgm:prSet presAssocID="{867CC794-3290-4BD2-AD85-D5D28168BA1C}" presName="thickLine" presStyleLbl="alignNode1" presStyleIdx="5" presStyleCnt="7"/>
      <dgm:spPr/>
    </dgm:pt>
    <dgm:pt modelId="{0E24572C-C93C-4D91-91CC-30E1C27E07B2}" type="pres">
      <dgm:prSet presAssocID="{867CC794-3290-4BD2-AD85-D5D28168BA1C}" presName="horz1" presStyleCnt="0"/>
      <dgm:spPr/>
    </dgm:pt>
    <dgm:pt modelId="{886CBB91-5DF8-4997-97AA-F650687D5263}" type="pres">
      <dgm:prSet presAssocID="{867CC794-3290-4BD2-AD85-D5D28168BA1C}" presName="tx1" presStyleLbl="revTx" presStyleIdx="5" presStyleCnt="7"/>
      <dgm:spPr/>
    </dgm:pt>
    <dgm:pt modelId="{730E9A68-FE2D-47D2-A314-64D9FE4ACA93}" type="pres">
      <dgm:prSet presAssocID="{867CC794-3290-4BD2-AD85-D5D28168BA1C}" presName="vert1" presStyleCnt="0"/>
      <dgm:spPr/>
    </dgm:pt>
    <dgm:pt modelId="{CD7D7878-9281-441C-97D6-A46BBBB59F82}" type="pres">
      <dgm:prSet presAssocID="{8E3E2CA6-A159-427D-A8AE-5D73CB49CDF2}" presName="thickLine" presStyleLbl="alignNode1" presStyleIdx="6" presStyleCnt="7"/>
      <dgm:spPr/>
    </dgm:pt>
    <dgm:pt modelId="{749DF8EC-C7FF-4E31-B4B5-2D2DBCC046DF}" type="pres">
      <dgm:prSet presAssocID="{8E3E2CA6-A159-427D-A8AE-5D73CB49CDF2}" presName="horz1" presStyleCnt="0"/>
      <dgm:spPr/>
    </dgm:pt>
    <dgm:pt modelId="{2A884156-B856-4544-BACB-238583F38589}" type="pres">
      <dgm:prSet presAssocID="{8E3E2CA6-A159-427D-A8AE-5D73CB49CDF2}" presName="tx1" presStyleLbl="revTx" presStyleIdx="6" presStyleCnt="7"/>
      <dgm:spPr/>
    </dgm:pt>
    <dgm:pt modelId="{AA3B7CF7-0F0A-499D-A4F3-474D485B5054}" type="pres">
      <dgm:prSet presAssocID="{8E3E2CA6-A159-427D-A8AE-5D73CB49CDF2}" presName="vert1" presStyleCnt="0"/>
      <dgm:spPr/>
    </dgm:pt>
  </dgm:ptLst>
  <dgm:cxnLst>
    <dgm:cxn modelId="{AFAC7805-DC2B-4E33-8675-15EF6D1D6A31}" type="presOf" srcId="{6DD7FB99-E358-47FB-B3B1-E2777FF51130}" destId="{FB8C640B-FF47-48F2-A64F-3B0755025772}" srcOrd="0" destOrd="0" presId="urn:microsoft.com/office/officeart/2008/layout/LinedList"/>
    <dgm:cxn modelId="{36728025-5A74-46C5-996B-75B77A8E5917}" srcId="{68F1A1AC-9C71-4CAC-A16B-4B4515EF2DC8}" destId="{6DD7FB99-E358-47FB-B3B1-E2777FF51130}" srcOrd="3" destOrd="0" parTransId="{0AF4E18A-E8B8-4C1D-8886-F472496CF66D}" sibTransId="{1FCD2951-9E49-4855-BD2E-E4D029248077}"/>
    <dgm:cxn modelId="{E40D8C32-BEFF-49FC-B0E2-3AEA9616AE96}" srcId="{68F1A1AC-9C71-4CAC-A16B-4B4515EF2DC8}" destId="{E29DE5B2-6E03-4F02-9C75-4C5C37D5A6B3}" srcOrd="0" destOrd="0" parTransId="{189FA1B6-E719-434B-BDD7-CCC524A57325}" sibTransId="{C6E31DD5-D12D-4EC0-94DE-69A3F3AA0819}"/>
    <dgm:cxn modelId="{EA48673A-5CEE-43C9-9727-B2BE94178AA0}" type="presOf" srcId="{867CC794-3290-4BD2-AD85-D5D28168BA1C}" destId="{886CBB91-5DF8-4997-97AA-F650687D5263}" srcOrd="0" destOrd="0" presId="urn:microsoft.com/office/officeart/2008/layout/LinedList"/>
    <dgm:cxn modelId="{42BEA55E-A42A-4F44-B525-ED1A6227E102}" type="presOf" srcId="{73218490-0F08-4E5F-98FE-14508A5B71D1}" destId="{2BED3A35-1808-428B-B1FE-5820B5634781}" srcOrd="0" destOrd="0" presId="urn:microsoft.com/office/officeart/2008/layout/LinedList"/>
    <dgm:cxn modelId="{4581994C-4CC0-4D32-B9FF-AB0DFC0E952D}" type="presOf" srcId="{E29DE5B2-6E03-4F02-9C75-4C5C37D5A6B3}" destId="{BD4799E5-D246-411D-9619-4EEA8A23835E}" srcOrd="0" destOrd="0" presId="urn:microsoft.com/office/officeart/2008/layout/LinedList"/>
    <dgm:cxn modelId="{128C9873-D22B-4162-B6D7-2FEE02A3DF69}" type="presOf" srcId="{68F1A1AC-9C71-4CAC-A16B-4B4515EF2DC8}" destId="{B9DE05E0-59B4-40D2-9061-10DBBD77398B}" srcOrd="0" destOrd="0" presId="urn:microsoft.com/office/officeart/2008/layout/LinedList"/>
    <dgm:cxn modelId="{FC542557-58E5-45E9-9725-7F74E225EF8D}" srcId="{68F1A1AC-9C71-4CAC-A16B-4B4515EF2DC8}" destId="{1A6B13E3-C083-4E40-888A-02375493F35D}" srcOrd="1" destOrd="0" parTransId="{8762FD83-0C95-4232-B867-DA05C9A10450}" sibTransId="{D1899157-4F9B-4A3A-B786-CDF57AEA4D7C}"/>
    <dgm:cxn modelId="{43F11E95-6992-41A4-8312-0FEF4F8B5905}" srcId="{68F1A1AC-9C71-4CAC-A16B-4B4515EF2DC8}" destId="{867CC794-3290-4BD2-AD85-D5D28168BA1C}" srcOrd="5" destOrd="0" parTransId="{B11B4990-59E1-4741-81D6-DEDE74007FF1}" sibTransId="{15A6A0DB-BA3B-425F-B256-587A2271BFC2}"/>
    <dgm:cxn modelId="{08D01F95-7EA4-413B-A2AF-B99807C12EB2}" type="presOf" srcId="{1A6B13E3-C083-4E40-888A-02375493F35D}" destId="{C82CBAE3-82A4-4214-ABEA-5667897E2918}" srcOrd="0" destOrd="0" presId="urn:microsoft.com/office/officeart/2008/layout/LinedList"/>
    <dgm:cxn modelId="{6D5FBC9C-8F2C-40BD-BFB2-9193C51B8027}" srcId="{68F1A1AC-9C71-4CAC-A16B-4B4515EF2DC8}" destId="{73218490-0F08-4E5F-98FE-14508A5B71D1}" srcOrd="4" destOrd="0" parTransId="{C063CEC3-5278-4204-B07E-3C328954E0A7}" sibTransId="{9DBE626B-A73F-4396-B54C-1384C147F52B}"/>
    <dgm:cxn modelId="{D2B748BD-8CC0-41ED-A0D5-9A925CD45A90}" type="presOf" srcId="{2EE2BA12-7CAE-4AEC-97CE-DBE604E7636F}" destId="{A6C002FF-92FB-4E52-A7A3-80284FA260D8}" srcOrd="0" destOrd="0" presId="urn:microsoft.com/office/officeart/2008/layout/LinedList"/>
    <dgm:cxn modelId="{F8CE9AE2-A23C-43F7-A3B6-ADCA2CD42483}" srcId="{68F1A1AC-9C71-4CAC-A16B-4B4515EF2DC8}" destId="{8E3E2CA6-A159-427D-A8AE-5D73CB49CDF2}" srcOrd="6" destOrd="0" parTransId="{E264E9B3-0DF8-4A89-914D-032B72AD7EEB}" sibTransId="{117BFD4B-216E-497C-B1E1-DFE46B696C84}"/>
    <dgm:cxn modelId="{5AE578EC-FB6F-406F-A8CF-E923974237EB}" srcId="{68F1A1AC-9C71-4CAC-A16B-4B4515EF2DC8}" destId="{2EE2BA12-7CAE-4AEC-97CE-DBE604E7636F}" srcOrd="2" destOrd="0" parTransId="{0FBC4D59-A92D-4EE6-B4A5-427FF9879483}" sibTransId="{8952F6E5-0F73-4B31-B356-5C5581C50632}"/>
    <dgm:cxn modelId="{6F0FFAFB-557A-4EA3-AF41-33F42F4B68B3}" type="presOf" srcId="{8E3E2CA6-A159-427D-A8AE-5D73CB49CDF2}" destId="{2A884156-B856-4544-BACB-238583F38589}" srcOrd="0" destOrd="0" presId="urn:microsoft.com/office/officeart/2008/layout/LinedList"/>
    <dgm:cxn modelId="{36255FB4-1175-4B80-9440-33FD094F552E}" type="presParOf" srcId="{B9DE05E0-59B4-40D2-9061-10DBBD77398B}" destId="{385FD02D-5526-418F-8C7E-7360B0795A37}" srcOrd="0" destOrd="0" presId="urn:microsoft.com/office/officeart/2008/layout/LinedList"/>
    <dgm:cxn modelId="{0095AFD7-2B7A-45E0-9A2F-7FD27BDC30F3}" type="presParOf" srcId="{B9DE05E0-59B4-40D2-9061-10DBBD77398B}" destId="{BF522533-A54A-419A-BBCA-F99F0F66E1C8}" srcOrd="1" destOrd="0" presId="urn:microsoft.com/office/officeart/2008/layout/LinedList"/>
    <dgm:cxn modelId="{58297B6F-0BFA-4C1D-80F7-4B891337DC00}" type="presParOf" srcId="{BF522533-A54A-419A-BBCA-F99F0F66E1C8}" destId="{BD4799E5-D246-411D-9619-4EEA8A23835E}" srcOrd="0" destOrd="0" presId="urn:microsoft.com/office/officeart/2008/layout/LinedList"/>
    <dgm:cxn modelId="{8BF64D6E-AF3B-4A2F-8935-A73A9582138A}" type="presParOf" srcId="{BF522533-A54A-419A-BBCA-F99F0F66E1C8}" destId="{83ECDF7F-FC8F-41F2-B5CC-913E443CFD0F}" srcOrd="1" destOrd="0" presId="urn:microsoft.com/office/officeart/2008/layout/LinedList"/>
    <dgm:cxn modelId="{AD30F001-43C3-4AB5-B99E-0599FCF22F69}" type="presParOf" srcId="{B9DE05E0-59B4-40D2-9061-10DBBD77398B}" destId="{01A69950-DAD3-4AC2-848D-5FB7F2AEB307}" srcOrd="2" destOrd="0" presId="urn:microsoft.com/office/officeart/2008/layout/LinedList"/>
    <dgm:cxn modelId="{83C27075-FA54-4DF1-ABB1-6B378260F326}" type="presParOf" srcId="{B9DE05E0-59B4-40D2-9061-10DBBD77398B}" destId="{F605CA37-A33B-4926-B517-54F0C8D958BC}" srcOrd="3" destOrd="0" presId="urn:microsoft.com/office/officeart/2008/layout/LinedList"/>
    <dgm:cxn modelId="{84CF1EB3-D7C6-4A88-8205-EEFDC864E0A7}" type="presParOf" srcId="{F605CA37-A33B-4926-B517-54F0C8D958BC}" destId="{C82CBAE3-82A4-4214-ABEA-5667897E2918}" srcOrd="0" destOrd="0" presId="urn:microsoft.com/office/officeart/2008/layout/LinedList"/>
    <dgm:cxn modelId="{41FD122A-7FC5-40A8-8DC1-107EE7D9A8D0}" type="presParOf" srcId="{F605CA37-A33B-4926-B517-54F0C8D958BC}" destId="{571BAD9A-4BAD-4721-8A74-16C5B3BCDB2D}" srcOrd="1" destOrd="0" presId="urn:microsoft.com/office/officeart/2008/layout/LinedList"/>
    <dgm:cxn modelId="{59A4B51D-6ED6-4E19-B8F0-3E02169C9CF9}" type="presParOf" srcId="{B9DE05E0-59B4-40D2-9061-10DBBD77398B}" destId="{7B8693C4-BC5E-4458-AEAA-A4759F9D0531}" srcOrd="4" destOrd="0" presId="urn:microsoft.com/office/officeart/2008/layout/LinedList"/>
    <dgm:cxn modelId="{E1A71516-7B37-4A01-BF0B-EE6FC1246BDE}" type="presParOf" srcId="{B9DE05E0-59B4-40D2-9061-10DBBD77398B}" destId="{34CCA1BC-91B7-40C7-834F-0A0A5347EB5F}" srcOrd="5" destOrd="0" presId="urn:microsoft.com/office/officeart/2008/layout/LinedList"/>
    <dgm:cxn modelId="{60960562-815D-43F9-B076-6D72ACAA6EDE}" type="presParOf" srcId="{34CCA1BC-91B7-40C7-834F-0A0A5347EB5F}" destId="{A6C002FF-92FB-4E52-A7A3-80284FA260D8}" srcOrd="0" destOrd="0" presId="urn:microsoft.com/office/officeart/2008/layout/LinedList"/>
    <dgm:cxn modelId="{EE34A4A8-6977-46CB-9944-312D1F42FB2C}" type="presParOf" srcId="{34CCA1BC-91B7-40C7-834F-0A0A5347EB5F}" destId="{14AB6361-BCF9-4ABE-AE88-1206D695491C}" srcOrd="1" destOrd="0" presId="urn:microsoft.com/office/officeart/2008/layout/LinedList"/>
    <dgm:cxn modelId="{D6032863-F3A6-4FB2-8FF0-49F8DB671D12}" type="presParOf" srcId="{B9DE05E0-59B4-40D2-9061-10DBBD77398B}" destId="{3FAABF3F-F751-4CE1-873D-FE3443583B29}" srcOrd="6" destOrd="0" presId="urn:microsoft.com/office/officeart/2008/layout/LinedList"/>
    <dgm:cxn modelId="{74AEF800-4EAB-4E42-8950-885BE1328A5B}" type="presParOf" srcId="{B9DE05E0-59B4-40D2-9061-10DBBD77398B}" destId="{13AF5D94-9123-4E32-8F0E-8D4F3CF99CD8}" srcOrd="7" destOrd="0" presId="urn:microsoft.com/office/officeart/2008/layout/LinedList"/>
    <dgm:cxn modelId="{7CADB250-68AD-49E6-BA02-306DEDBA3964}" type="presParOf" srcId="{13AF5D94-9123-4E32-8F0E-8D4F3CF99CD8}" destId="{FB8C640B-FF47-48F2-A64F-3B0755025772}" srcOrd="0" destOrd="0" presId="urn:microsoft.com/office/officeart/2008/layout/LinedList"/>
    <dgm:cxn modelId="{98732AFD-9068-449D-86A6-E293BA03B502}" type="presParOf" srcId="{13AF5D94-9123-4E32-8F0E-8D4F3CF99CD8}" destId="{45808E90-845A-435C-88A2-9B65A3E72820}" srcOrd="1" destOrd="0" presId="urn:microsoft.com/office/officeart/2008/layout/LinedList"/>
    <dgm:cxn modelId="{20A440F6-DC45-4D9B-842F-1893AAF5D296}" type="presParOf" srcId="{B9DE05E0-59B4-40D2-9061-10DBBD77398B}" destId="{8BCCB09C-15A8-4B47-A98C-7B4030DC111E}" srcOrd="8" destOrd="0" presId="urn:microsoft.com/office/officeart/2008/layout/LinedList"/>
    <dgm:cxn modelId="{3967082D-0C9C-4C98-B5EA-E020684ECCF2}" type="presParOf" srcId="{B9DE05E0-59B4-40D2-9061-10DBBD77398B}" destId="{72D0A916-991A-446D-8D26-3D429F9D3DD9}" srcOrd="9" destOrd="0" presId="urn:microsoft.com/office/officeart/2008/layout/LinedList"/>
    <dgm:cxn modelId="{881E73E3-E4DA-4B7B-9AE7-5C4C7A0831D8}" type="presParOf" srcId="{72D0A916-991A-446D-8D26-3D429F9D3DD9}" destId="{2BED3A35-1808-428B-B1FE-5820B5634781}" srcOrd="0" destOrd="0" presId="urn:microsoft.com/office/officeart/2008/layout/LinedList"/>
    <dgm:cxn modelId="{94013053-0829-40A0-9ADE-F5D85D16D679}" type="presParOf" srcId="{72D0A916-991A-446D-8D26-3D429F9D3DD9}" destId="{E9E4A5D1-ED14-4F6D-BB81-778A8B8A0D6B}" srcOrd="1" destOrd="0" presId="urn:microsoft.com/office/officeart/2008/layout/LinedList"/>
    <dgm:cxn modelId="{91EA6E0C-E365-4508-8569-6EF911ECCCC2}" type="presParOf" srcId="{B9DE05E0-59B4-40D2-9061-10DBBD77398B}" destId="{420820DD-33DB-48FB-9C45-A14B4D028013}" srcOrd="10" destOrd="0" presId="urn:microsoft.com/office/officeart/2008/layout/LinedList"/>
    <dgm:cxn modelId="{FCA63958-B7AB-4C44-83B8-0B3214E9F0E5}" type="presParOf" srcId="{B9DE05E0-59B4-40D2-9061-10DBBD77398B}" destId="{0E24572C-C93C-4D91-91CC-30E1C27E07B2}" srcOrd="11" destOrd="0" presId="urn:microsoft.com/office/officeart/2008/layout/LinedList"/>
    <dgm:cxn modelId="{B6668593-A083-4D99-98AA-90C777A3BF07}" type="presParOf" srcId="{0E24572C-C93C-4D91-91CC-30E1C27E07B2}" destId="{886CBB91-5DF8-4997-97AA-F650687D5263}" srcOrd="0" destOrd="0" presId="urn:microsoft.com/office/officeart/2008/layout/LinedList"/>
    <dgm:cxn modelId="{A5D4B5DE-A1E6-4671-A5B5-1631B77967EF}" type="presParOf" srcId="{0E24572C-C93C-4D91-91CC-30E1C27E07B2}" destId="{730E9A68-FE2D-47D2-A314-64D9FE4ACA93}" srcOrd="1" destOrd="0" presId="urn:microsoft.com/office/officeart/2008/layout/LinedList"/>
    <dgm:cxn modelId="{E7D3C0A9-F3C7-401F-B4C9-1DC7682B2830}" type="presParOf" srcId="{B9DE05E0-59B4-40D2-9061-10DBBD77398B}" destId="{CD7D7878-9281-441C-97D6-A46BBBB59F82}" srcOrd="12" destOrd="0" presId="urn:microsoft.com/office/officeart/2008/layout/LinedList"/>
    <dgm:cxn modelId="{9C776912-7CCC-4328-B8C7-696AD9BA714D}" type="presParOf" srcId="{B9DE05E0-59B4-40D2-9061-10DBBD77398B}" destId="{749DF8EC-C7FF-4E31-B4B5-2D2DBCC046DF}" srcOrd="13" destOrd="0" presId="urn:microsoft.com/office/officeart/2008/layout/LinedList"/>
    <dgm:cxn modelId="{D871B433-09A7-4E9D-832E-1A57D00724A5}" type="presParOf" srcId="{749DF8EC-C7FF-4E31-B4B5-2D2DBCC046DF}" destId="{2A884156-B856-4544-BACB-238583F38589}" srcOrd="0" destOrd="0" presId="urn:microsoft.com/office/officeart/2008/layout/LinedList"/>
    <dgm:cxn modelId="{102F35CF-84CC-429F-AC01-9A73C5B19BA9}" type="presParOf" srcId="{749DF8EC-C7FF-4E31-B4B5-2D2DBCC046DF}" destId="{AA3B7CF7-0F0A-499D-A4F3-474D485B505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29553D-B01C-42AD-94A6-F0319684EBF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23B8127-0799-482E-9324-567550DBCD68}">
      <dgm:prSet/>
      <dgm:spPr/>
      <dgm:t>
        <a:bodyPr/>
        <a:lstStyle/>
        <a:p>
          <a:r>
            <a:rPr lang="en-US"/>
            <a:t>GP - Genomförandeplan</a:t>
          </a:r>
        </a:p>
      </dgm:t>
    </dgm:pt>
    <dgm:pt modelId="{5364F528-3A23-4A44-A0A4-5E45D8D67EC2}" type="parTrans" cxnId="{FA1B808B-2B8A-4F0D-8409-ABCAF441C797}">
      <dgm:prSet/>
      <dgm:spPr/>
      <dgm:t>
        <a:bodyPr/>
        <a:lstStyle/>
        <a:p>
          <a:endParaRPr lang="en-US"/>
        </a:p>
      </dgm:t>
    </dgm:pt>
    <dgm:pt modelId="{D1CDFBAA-E081-4412-B32A-CAB6141E6734}" type="sibTrans" cxnId="{FA1B808B-2B8A-4F0D-8409-ABCAF441C797}">
      <dgm:prSet/>
      <dgm:spPr/>
      <dgm:t>
        <a:bodyPr/>
        <a:lstStyle/>
        <a:p>
          <a:endParaRPr lang="en-US"/>
        </a:p>
      </dgm:t>
    </dgm:pt>
    <dgm:pt modelId="{CA83C651-513A-486E-95D5-9FE2DBBBB8EF}">
      <dgm:prSet/>
      <dgm:spPr/>
      <dgm:t>
        <a:bodyPr/>
        <a:lstStyle/>
        <a:p>
          <a:r>
            <a:rPr lang="en-US"/>
            <a:t>Krisplan</a:t>
          </a:r>
        </a:p>
      </dgm:t>
    </dgm:pt>
    <dgm:pt modelId="{87F74E5A-A645-4C64-8087-864E2EAACE87}" type="parTrans" cxnId="{ACF2A387-6B0E-40CC-AC9F-20222481C3AD}">
      <dgm:prSet/>
      <dgm:spPr/>
      <dgm:t>
        <a:bodyPr/>
        <a:lstStyle/>
        <a:p>
          <a:endParaRPr lang="en-US"/>
        </a:p>
      </dgm:t>
    </dgm:pt>
    <dgm:pt modelId="{2C55D719-B781-472B-AFE6-C4F251609A73}" type="sibTrans" cxnId="{ACF2A387-6B0E-40CC-AC9F-20222481C3AD}">
      <dgm:prSet/>
      <dgm:spPr/>
      <dgm:t>
        <a:bodyPr/>
        <a:lstStyle/>
        <a:p>
          <a:endParaRPr lang="en-US"/>
        </a:p>
      </dgm:t>
    </dgm:pt>
    <dgm:pt modelId="{3390B430-D148-4823-ACED-18A03238A022}">
      <dgm:prSet/>
      <dgm:spPr/>
      <dgm:t>
        <a:bodyPr/>
        <a:lstStyle/>
        <a:p>
          <a:r>
            <a:rPr lang="en-US"/>
            <a:t>SIP – Samordnad individuell plan</a:t>
          </a:r>
        </a:p>
      </dgm:t>
    </dgm:pt>
    <dgm:pt modelId="{5C8775B6-03DA-48AD-94AD-56793543AE53}" type="parTrans" cxnId="{18E3E78F-56DF-4801-877F-2E6338BADD44}">
      <dgm:prSet/>
      <dgm:spPr/>
      <dgm:t>
        <a:bodyPr/>
        <a:lstStyle/>
        <a:p>
          <a:endParaRPr lang="en-US"/>
        </a:p>
      </dgm:t>
    </dgm:pt>
    <dgm:pt modelId="{8F75AEEA-C89A-48E1-993B-2178F0421DC4}" type="sibTrans" cxnId="{18E3E78F-56DF-4801-877F-2E6338BADD44}">
      <dgm:prSet/>
      <dgm:spPr/>
      <dgm:t>
        <a:bodyPr/>
        <a:lstStyle/>
        <a:p>
          <a:endParaRPr lang="en-US"/>
        </a:p>
      </dgm:t>
    </dgm:pt>
    <dgm:pt modelId="{283BF391-D111-4EA1-8B44-43768E4C9D01}" type="pres">
      <dgm:prSet presAssocID="{8B29553D-B01C-42AD-94A6-F0319684EBF7}" presName="linear" presStyleCnt="0">
        <dgm:presLayoutVars>
          <dgm:animLvl val="lvl"/>
          <dgm:resizeHandles val="exact"/>
        </dgm:presLayoutVars>
      </dgm:prSet>
      <dgm:spPr/>
    </dgm:pt>
    <dgm:pt modelId="{51420419-15CD-4C99-90B1-CCC74ED7F299}" type="pres">
      <dgm:prSet presAssocID="{923B8127-0799-482E-9324-567550DBCD6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E6F4DE5-ABC2-4CC0-AD48-091613EA1144}" type="pres">
      <dgm:prSet presAssocID="{D1CDFBAA-E081-4412-B32A-CAB6141E6734}" presName="spacer" presStyleCnt="0"/>
      <dgm:spPr/>
    </dgm:pt>
    <dgm:pt modelId="{3D2866A5-83EE-49AF-A920-EF29CB82595D}" type="pres">
      <dgm:prSet presAssocID="{CA83C651-513A-486E-95D5-9FE2DBBBB8EF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77203D9E-4E5E-46F1-A006-47A663E3FF45}" type="pres">
      <dgm:prSet presAssocID="{2C55D719-B781-472B-AFE6-C4F251609A73}" presName="spacer" presStyleCnt="0"/>
      <dgm:spPr/>
    </dgm:pt>
    <dgm:pt modelId="{305F4606-9B03-4359-9A76-2BFC4A1A7A28}" type="pres">
      <dgm:prSet presAssocID="{3390B430-D148-4823-ACED-18A03238A022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5550A61-B6EB-4BCF-9650-08383A346127}" type="presOf" srcId="{CA83C651-513A-486E-95D5-9FE2DBBBB8EF}" destId="{3D2866A5-83EE-49AF-A920-EF29CB82595D}" srcOrd="0" destOrd="0" presId="urn:microsoft.com/office/officeart/2005/8/layout/vList2"/>
    <dgm:cxn modelId="{30EB596D-BB55-4584-A4E4-251B720F041F}" type="presOf" srcId="{8B29553D-B01C-42AD-94A6-F0319684EBF7}" destId="{283BF391-D111-4EA1-8B44-43768E4C9D01}" srcOrd="0" destOrd="0" presId="urn:microsoft.com/office/officeart/2005/8/layout/vList2"/>
    <dgm:cxn modelId="{ACF2A387-6B0E-40CC-AC9F-20222481C3AD}" srcId="{8B29553D-B01C-42AD-94A6-F0319684EBF7}" destId="{CA83C651-513A-486E-95D5-9FE2DBBBB8EF}" srcOrd="1" destOrd="0" parTransId="{87F74E5A-A645-4C64-8087-864E2EAACE87}" sibTransId="{2C55D719-B781-472B-AFE6-C4F251609A73}"/>
    <dgm:cxn modelId="{FA1B808B-2B8A-4F0D-8409-ABCAF441C797}" srcId="{8B29553D-B01C-42AD-94A6-F0319684EBF7}" destId="{923B8127-0799-482E-9324-567550DBCD68}" srcOrd="0" destOrd="0" parTransId="{5364F528-3A23-4A44-A0A4-5E45D8D67EC2}" sibTransId="{D1CDFBAA-E081-4412-B32A-CAB6141E6734}"/>
    <dgm:cxn modelId="{18E3E78F-56DF-4801-877F-2E6338BADD44}" srcId="{8B29553D-B01C-42AD-94A6-F0319684EBF7}" destId="{3390B430-D148-4823-ACED-18A03238A022}" srcOrd="2" destOrd="0" parTransId="{5C8775B6-03DA-48AD-94AD-56793543AE53}" sibTransId="{8F75AEEA-C89A-48E1-993B-2178F0421DC4}"/>
    <dgm:cxn modelId="{F8F7CD94-3967-4173-898D-1EEF6F6F0F28}" type="presOf" srcId="{3390B430-D148-4823-ACED-18A03238A022}" destId="{305F4606-9B03-4359-9A76-2BFC4A1A7A28}" srcOrd="0" destOrd="0" presId="urn:microsoft.com/office/officeart/2005/8/layout/vList2"/>
    <dgm:cxn modelId="{8B3AB798-07C4-4499-A7F3-C36F5936781D}" type="presOf" srcId="{923B8127-0799-482E-9324-567550DBCD68}" destId="{51420419-15CD-4C99-90B1-CCC74ED7F299}" srcOrd="0" destOrd="0" presId="urn:microsoft.com/office/officeart/2005/8/layout/vList2"/>
    <dgm:cxn modelId="{494A4F05-DACE-4D89-BF18-FED4EF03486B}" type="presParOf" srcId="{283BF391-D111-4EA1-8B44-43768E4C9D01}" destId="{51420419-15CD-4C99-90B1-CCC74ED7F299}" srcOrd="0" destOrd="0" presId="urn:microsoft.com/office/officeart/2005/8/layout/vList2"/>
    <dgm:cxn modelId="{F511CBDA-3DDE-46EC-AA75-6C818564E362}" type="presParOf" srcId="{283BF391-D111-4EA1-8B44-43768E4C9D01}" destId="{5E6F4DE5-ABC2-4CC0-AD48-091613EA1144}" srcOrd="1" destOrd="0" presId="urn:microsoft.com/office/officeart/2005/8/layout/vList2"/>
    <dgm:cxn modelId="{DB6A2166-B7C3-4B7A-B4DA-CDA5EBD5A8BF}" type="presParOf" srcId="{283BF391-D111-4EA1-8B44-43768E4C9D01}" destId="{3D2866A5-83EE-49AF-A920-EF29CB82595D}" srcOrd="2" destOrd="0" presId="urn:microsoft.com/office/officeart/2005/8/layout/vList2"/>
    <dgm:cxn modelId="{22298DD5-F839-4AAE-BB5A-7B5BB0B14465}" type="presParOf" srcId="{283BF391-D111-4EA1-8B44-43768E4C9D01}" destId="{77203D9E-4E5E-46F1-A006-47A663E3FF45}" srcOrd="3" destOrd="0" presId="urn:microsoft.com/office/officeart/2005/8/layout/vList2"/>
    <dgm:cxn modelId="{2EDB53D2-98FE-458A-AC3A-DE5970DF0CB4}" type="presParOf" srcId="{283BF391-D111-4EA1-8B44-43768E4C9D01}" destId="{305F4606-9B03-4359-9A76-2BFC4A1A7A28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47B0CA-ED67-4551-99AC-D7AEDF457943}">
      <dsp:nvSpPr>
        <dsp:cNvPr id="0" name=""/>
        <dsp:cNvSpPr/>
      </dsp:nvSpPr>
      <dsp:spPr>
        <a:xfrm>
          <a:off x="0" y="0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04564B-67C0-4B49-8B1C-3858276DE270}">
      <dsp:nvSpPr>
        <dsp:cNvPr id="0" name=""/>
        <dsp:cNvSpPr/>
      </dsp:nvSpPr>
      <dsp:spPr>
        <a:xfrm>
          <a:off x="0" y="0"/>
          <a:ext cx="10515600" cy="1088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err="1"/>
            <a:t>Boendestöd</a:t>
          </a:r>
          <a:endParaRPr lang="en-US" sz="5000" b="1" kern="1200"/>
        </a:p>
      </dsp:txBody>
      <dsp:txXfrm>
        <a:off x="0" y="0"/>
        <a:ext cx="10515600" cy="1088136"/>
      </dsp:txXfrm>
    </dsp:sp>
    <dsp:sp modelId="{142C57D1-9066-4E56-974F-47010A921A17}">
      <dsp:nvSpPr>
        <dsp:cNvPr id="0" name=""/>
        <dsp:cNvSpPr/>
      </dsp:nvSpPr>
      <dsp:spPr>
        <a:xfrm>
          <a:off x="0" y="1088136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8A5889-D8F9-4743-A5BF-7ECE3CBDC5D8}">
      <dsp:nvSpPr>
        <dsp:cNvPr id="0" name=""/>
        <dsp:cNvSpPr/>
      </dsp:nvSpPr>
      <dsp:spPr>
        <a:xfrm>
          <a:off x="0" y="1088136"/>
          <a:ext cx="10515600" cy="1088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 err="1"/>
            <a:t>Särskild</a:t>
          </a:r>
          <a:r>
            <a:rPr lang="en-US" sz="5000" b="1" kern="1200" dirty="0"/>
            <a:t> </a:t>
          </a:r>
          <a:r>
            <a:rPr lang="en-US" sz="5000" b="1" kern="1200" dirty="0" err="1"/>
            <a:t>boende</a:t>
          </a:r>
          <a:endParaRPr lang="en-US" sz="5000" b="1" kern="1200" dirty="0"/>
        </a:p>
      </dsp:txBody>
      <dsp:txXfrm>
        <a:off x="0" y="1088136"/>
        <a:ext cx="10515600" cy="1088136"/>
      </dsp:txXfrm>
    </dsp:sp>
    <dsp:sp modelId="{CB8C9CBF-77FF-4B4B-BB60-3DBEE70187D1}">
      <dsp:nvSpPr>
        <dsp:cNvPr id="0" name=""/>
        <dsp:cNvSpPr/>
      </dsp:nvSpPr>
      <dsp:spPr>
        <a:xfrm>
          <a:off x="0" y="2176272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1E4B04-F0FA-41D4-9FC6-1CE5B48F341E}">
      <dsp:nvSpPr>
        <dsp:cNvPr id="0" name=""/>
        <dsp:cNvSpPr/>
      </dsp:nvSpPr>
      <dsp:spPr>
        <a:xfrm>
          <a:off x="0" y="2176272"/>
          <a:ext cx="10515600" cy="1088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err="1"/>
            <a:t>Träfflokal</a:t>
          </a:r>
          <a:endParaRPr lang="en-US" sz="5000" b="1" kern="1200"/>
        </a:p>
      </dsp:txBody>
      <dsp:txXfrm>
        <a:off x="0" y="2176272"/>
        <a:ext cx="10515600" cy="1088136"/>
      </dsp:txXfrm>
    </dsp:sp>
    <dsp:sp modelId="{481B7797-111A-47D0-BACF-7592B2C9128E}">
      <dsp:nvSpPr>
        <dsp:cNvPr id="0" name=""/>
        <dsp:cNvSpPr/>
      </dsp:nvSpPr>
      <dsp:spPr>
        <a:xfrm>
          <a:off x="0" y="3264408"/>
          <a:ext cx="10515600" cy="0"/>
        </a:xfrm>
        <a:prstGeom prst="lin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59382A-B740-4796-BC10-AD8C7DAAFCF2}">
      <dsp:nvSpPr>
        <dsp:cNvPr id="0" name=""/>
        <dsp:cNvSpPr/>
      </dsp:nvSpPr>
      <dsp:spPr>
        <a:xfrm>
          <a:off x="0" y="3264408"/>
          <a:ext cx="10515600" cy="10881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0" tIns="190500" rIns="190500" bIns="190500" numCol="1" spcCol="1270" anchor="t" anchorCtr="0">
          <a:noAutofit/>
        </a:bodyPr>
        <a:lstStyle/>
        <a:p>
          <a:pPr marL="0" lvl="0" indent="0" algn="l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0" b="1" kern="1200" dirty="0" err="1">
              <a:latin typeface="Aptos Display" panose="020F0302020204030204"/>
            </a:rPr>
            <a:t>Sysselsättning</a:t>
          </a:r>
          <a:r>
            <a:rPr lang="en-US" sz="5000" b="1" kern="1200" dirty="0">
              <a:latin typeface="Aptos Display" panose="020F0302020204030204"/>
            </a:rPr>
            <a:t> / </a:t>
          </a:r>
          <a:r>
            <a:rPr lang="en-US" sz="5000" b="1" kern="1200" dirty="0" err="1">
              <a:latin typeface="Aptos Display" panose="020F0302020204030204"/>
            </a:rPr>
            <a:t>Dagligverksamhet</a:t>
          </a:r>
          <a:r>
            <a:rPr lang="en-US" sz="5000" b="1" kern="1200" dirty="0">
              <a:latin typeface="Aptos Display" panose="020F0302020204030204"/>
            </a:rPr>
            <a:t>*</a:t>
          </a:r>
          <a:endParaRPr lang="en-US" sz="5000" b="1" kern="1200" dirty="0"/>
        </a:p>
      </dsp:txBody>
      <dsp:txXfrm>
        <a:off x="0" y="3264408"/>
        <a:ext cx="10515600" cy="1088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5FD02D-5526-418F-8C7E-7360B0795A37}">
      <dsp:nvSpPr>
        <dsp:cNvPr id="0" name=""/>
        <dsp:cNvSpPr/>
      </dsp:nvSpPr>
      <dsp:spPr>
        <a:xfrm>
          <a:off x="0" y="619"/>
          <a:ext cx="52933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799E5-D246-411D-9619-4EEA8A23835E}">
      <dsp:nvSpPr>
        <dsp:cNvPr id="0" name=""/>
        <dsp:cNvSpPr/>
      </dsp:nvSpPr>
      <dsp:spPr>
        <a:xfrm>
          <a:off x="0" y="619"/>
          <a:ext cx="5293304" cy="724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MI- motiverande samtal</a:t>
          </a:r>
        </a:p>
      </dsp:txBody>
      <dsp:txXfrm>
        <a:off x="0" y="619"/>
        <a:ext cx="5293304" cy="724952"/>
      </dsp:txXfrm>
    </dsp:sp>
    <dsp:sp modelId="{01A69950-DAD3-4AC2-848D-5FB7F2AEB307}">
      <dsp:nvSpPr>
        <dsp:cNvPr id="0" name=""/>
        <dsp:cNvSpPr/>
      </dsp:nvSpPr>
      <dsp:spPr>
        <a:xfrm>
          <a:off x="0" y="725572"/>
          <a:ext cx="52933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CBAE3-82A4-4214-ABEA-5667897E2918}">
      <dsp:nvSpPr>
        <dsp:cNvPr id="0" name=""/>
        <dsp:cNvSpPr/>
      </dsp:nvSpPr>
      <dsp:spPr>
        <a:xfrm>
          <a:off x="0" y="725572"/>
          <a:ext cx="5293304" cy="724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Checklistor</a:t>
          </a:r>
        </a:p>
      </dsp:txBody>
      <dsp:txXfrm>
        <a:off x="0" y="725572"/>
        <a:ext cx="5293304" cy="724952"/>
      </dsp:txXfrm>
    </dsp:sp>
    <dsp:sp modelId="{7B8693C4-BC5E-4458-AEAA-A4759F9D0531}">
      <dsp:nvSpPr>
        <dsp:cNvPr id="0" name=""/>
        <dsp:cNvSpPr/>
      </dsp:nvSpPr>
      <dsp:spPr>
        <a:xfrm>
          <a:off x="0" y="1450524"/>
          <a:ext cx="52933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C002FF-92FB-4E52-A7A3-80284FA260D8}">
      <dsp:nvSpPr>
        <dsp:cNvPr id="0" name=""/>
        <dsp:cNvSpPr/>
      </dsp:nvSpPr>
      <dsp:spPr>
        <a:xfrm>
          <a:off x="0" y="1450524"/>
          <a:ext cx="5293304" cy="724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Veckoschema</a:t>
          </a:r>
        </a:p>
      </dsp:txBody>
      <dsp:txXfrm>
        <a:off x="0" y="1450524"/>
        <a:ext cx="5293304" cy="724952"/>
      </dsp:txXfrm>
    </dsp:sp>
    <dsp:sp modelId="{3FAABF3F-F751-4CE1-873D-FE3443583B29}">
      <dsp:nvSpPr>
        <dsp:cNvPr id="0" name=""/>
        <dsp:cNvSpPr/>
      </dsp:nvSpPr>
      <dsp:spPr>
        <a:xfrm>
          <a:off x="0" y="2175477"/>
          <a:ext cx="52933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8C640B-FF47-48F2-A64F-3B0755025772}">
      <dsp:nvSpPr>
        <dsp:cNvPr id="0" name=""/>
        <dsp:cNvSpPr/>
      </dsp:nvSpPr>
      <dsp:spPr>
        <a:xfrm>
          <a:off x="0" y="2175477"/>
          <a:ext cx="5293304" cy="724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Delaktighet</a:t>
          </a:r>
        </a:p>
      </dsp:txBody>
      <dsp:txXfrm>
        <a:off x="0" y="2175477"/>
        <a:ext cx="5293304" cy="724952"/>
      </dsp:txXfrm>
    </dsp:sp>
    <dsp:sp modelId="{8BCCB09C-15A8-4B47-A98C-7B4030DC111E}">
      <dsp:nvSpPr>
        <dsp:cNvPr id="0" name=""/>
        <dsp:cNvSpPr/>
      </dsp:nvSpPr>
      <dsp:spPr>
        <a:xfrm>
          <a:off x="0" y="2900430"/>
          <a:ext cx="52933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ED3A35-1808-428B-B1FE-5820B5634781}">
      <dsp:nvSpPr>
        <dsp:cNvPr id="0" name=""/>
        <dsp:cNvSpPr/>
      </dsp:nvSpPr>
      <dsp:spPr>
        <a:xfrm>
          <a:off x="0" y="2900430"/>
          <a:ext cx="5293304" cy="724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Tillit</a:t>
          </a:r>
        </a:p>
      </dsp:txBody>
      <dsp:txXfrm>
        <a:off x="0" y="2900430"/>
        <a:ext cx="5293304" cy="724952"/>
      </dsp:txXfrm>
    </dsp:sp>
    <dsp:sp modelId="{420820DD-33DB-48FB-9C45-A14B4D028013}">
      <dsp:nvSpPr>
        <dsp:cNvPr id="0" name=""/>
        <dsp:cNvSpPr/>
      </dsp:nvSpPr>
      <dsp:spPr>
        <a:xfrm>
          <a:off x="0" y="3625383"/>
          <a:ext cx="52933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6CBB91-5DF8-4997-97AA-F650687D5263}">
      <dsp:nvSpPr>
        <dsp:cNvPr id="0" name=""/>
        <dsp:cNvSpPr/>
      </dsp:nvSpPr>
      <dsp:spPr>
        <a:xfrm>
          <a:off x="0" y="3625383"/>
          <a:ext cx="5293304" cy="724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Inge hopp</a:t>
          </a:r>
        </a:p>
      </dsp:txBody>
      <dsp:txXfrm>
        <a:off x="0" y="3625383"/>
        <a:ext cx="5293304" cy="724952"/>
      </dsp:txXfrm>
    </dsp:sp>
    <dsp:sp modelId="{CD7D7878-9281-441C-97D6-A46BBBB59F82}">
      <dsp:nvSpPr>
        <dsp:cNvPr id="0" name=""/>
        <dsp:cNvSpPr/>
      </dsp:nvSpPr>
      <dsp:spPr>
        <a:xfrm>
          <a:off x="0" y="4350335"/>
          <a:ext cx="529330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884156-B856-4544-BACB-238583F38589}">
      <dsp:nvSpPr>
        <dsp:cNvPr id="0" name=""/>
        <dsp:cNvSpPr/>
      </dsp:nvSpPr>
      <dsp:spPr>
        <a:xfrm>
          <a:off x="0" y="4350335"/>
          <a:ext cx="5293304" cy="7249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anchor="t" anchorCtr="0">
          <a:noAutofit/>
        </a:bodyPr>
        <a:lstStyle/>
        <a:p>
          <a:pPr marL="0" lvl="0" indent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300" kern="1200"/>
            <a:t>Se styrkor</a:t>
          </a:r>
        </a:p>
      </dsp:txBody>
      <dsp:txXfrm>
        <a:off x="0" y="4350335"/>
        <a:ext cx="5293304" cy="72495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420419-15CD-4C99-90B1-CCC74ED7F299}">
      <dsp:nvSpPr>
        <dsp:cNvPr id="0" name=""/>
        <dsp:cNvSpPr/>
      </dsp:nvSpPr>
      <dsp:spPr>
        <a:xfrm>
          <a:off x="0" y="30538"/>
          <a:ext cx="9601781" cy="761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GP - Genomförandeplan</a:t>
          </a:r>
        </a:p>
      </dsp:txBody>
      <dsp:txXfrm>
        <a:off x="37182" y="67720"/>
        <a:ext cx="9527417" cy="687306"/>
      </dsp:txXfrm>
    </dsp:sp>
    <dsp:sp modelId="{3D2866A5-83EE-49AF-A920-EF29CB82595D}">
      <dsp:nvSpPr>
        <dsp:cNvPr id="0" name=""/>
        <dsp:cNvSpPr/>
      </dsp:nvSpPr>
      <dsp:spPr>
        <a:xfrm>
          <a:off x="0" y="881489"/>
          <a:ext cx="9601781" cy="761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Krisplan</a:t>
          </a:r>
        </a:p>
      </dsp:txBody>
      <dsp:txXfrm>
        <a:off x="37182" y="918671"/>
        <a:ext cx="9527417" cy="687306"/>
      </dsp:txXfrm>
    </dsp:sp>
    <dsp:sp modelId="{305F4606-9B03-4359-9A76-2BFC4A1A7A28}">
      <dsp:nvSpPr>
        <dsp:cNvPr id="0" name=""/>
        <dsp:cNvSpPr/>
      </dsp:nvSpPr>
      <dsp:spPr>
        <a:xfrm>
          <a:off x="0" y="1732439"/>
          <a:ext cx="9601781" cy="76167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SIP – Samordnad individuell plan</a:t>
          </a:r>
        </a:p>
      </dsp:txBody>
      <dsp:txXfrm>
        <a:off x="37182" y="1769621"/>
        <a:ext cx="9527417" cy="6873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4422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371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6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272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86728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92360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7650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6609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6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8965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7145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560A13A-DB3F-4AD5-B6AF-BDA0278A0A39}" type="datetimeFigureOut">
              <a:rPr lang="sv-SE" smtClean="0"/>
              <a:t>2024-10-04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7C2F05B-BAF9-488D-83DE-20A7CCFAC19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728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image" Target="../media/image2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 descr="Boendestöd - Burlöv">
            <a:extLst>
              <a:ext uri="{FF2B5EF4-FFF2-40B4-BE49-F238E27FC236}">
                <a16:creationId xmlns:a16="http://schemas.microsoft.com/office/drawing/2014/main" id="{9303ACD7-E982-3ECF-622E-AAAD09A78DF5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88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23875" y="5317240"/>
            <a:ext cx="11210925" cy="8998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Sörja för en person - Boendestöd</a:t>
            </a:r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Bildobjekt 4" descr="Nacka kommun">
            <a:extLst>
              <a:ext uri="{FF2B5EF4-FFF2-40B4-BE49-F238E27FC236}">
                <a16:creationId xmlns:a16="http://schemas.microsoft.com/office/drawing/2014/main" id="{84BA4D7C-F8E6-8500-C714-02F3DC36EA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68944" y="5484301"/>
            <a:ext cx="1276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377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23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25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27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29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31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2434F6D7-5033-8332-80A6-FF4519D4D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  <a:prstGeom prst="ellipse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5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Medmänniska</a:t>
            </a:r>
          </a:p>
        </p:txBody>
      </p:sp>
      <p:pic>
        <p:nvPicPr>
          <p:cNvPr id="4" name="Platshållare för innehåll 3" descr="En bild som visar nalle, uppstoppad, nallebjörn, Uppstoppad leksak&#10;&#10;Automatiskt genererad beskrivning">
            <a:extLst>
              <a:ext uri="{FF2B5EF4-FFF2-40B4-BE49-F238E27FC236}">
                <a16:creationId xmlns:a16="http://schemas.microsoft.com/office/drawing/2014/main" id="{3DDC8935-D9DA-A848-A7A2-CDF3A193DD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02428" y="728377"/>
            <a:ext cx="7225748" cy="5401246"/>
          </a:xfrm>
          <a:prstGeom prst="rect">
            <a:avLst/>
          </a:prstGeom>
        </p:spPr>
      </p:pic>
      <p:pic>
        <p:nvPicPr>
          <p:cNvPr id="6" name="Bildobjekt 5" descr="Nacka kommun">
            <a:extLst>
              <a:ext uri="{FF2B5EF4-FFF2-40B4-BE49-F238E27FC236}">
                <a16:creationId xmlns:a16="http://schemas.microsoft.com/office/drawing/2014/main" id="{A497E1F4-FFAB-E639-94CA-5075543C99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46229" y="6072541"/>
            <a:ext cx="1276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42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C54D8AA9-3028-5F44-0A14-D54785003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v-SE" sz="4800">
                <a:solidFill>
                  <a:schemeClr val="tx2"/>
                </a:solidFill>
              </a:rPr>
              <a:t>Historia: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CCB476C-DE6E-4158-EC29-B4FA107F7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72200" y="804672"/>
            <a:ext cx="5221224" cy="523036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4000">
                <a:solidFill>
                  <a:schemeClr val="tx2"/>
                </a:solidFill>
                <a:ea typeface="+mn-lt"/>
                <a:cs typeface="+mn-lt"/>
              </a:rPr>
              <a:t>Avstamp i psykiatrireformens förarbeten från början av 1990-talet.</a:t>
            </a:r>
          </a:p>
          <a:p>
            <a:endParaRPr lang="sv-SE" sz="4000">
              <a:solidFill>
                <a:schemeClr val="tx2"/>
              </a:solidFill>
            </a:endParaRPr>
          </a:p>
          <a:p>
            <a:endParaRPr lang="sv-SE" sz="1800">
              <a:solidFill>
                <a:schemeClr val="tx2"/>
              </a:solidFill>
            </a:endParaRPr>
          </a:p>
        </p:txBody>
      </p:sp>
      <p:pic>
        <p:nvPicPr>
          <p:cNvPr id="5" name="Bildobjekt 4" descr="Nacka kommun">
            <a:extLst>
              <a:ext uri="{FF2B5EF4-FFF2-40B4-BE49-F238E27FC236}">
                <a16:creationId xmlns:a16="http://schemas.microsoft.com/office/drawing/2014/main" id="{9FC4D876-AE0B-4170-85B8-84044721C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079" y="6039657"/>
            <a:ext cx="1276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7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955A2079-FA98-4876-80F0-72364A7D2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4EB1C5C4-1CEC-FF8C-8E4B-D30543115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7188"/>
            <a:ext cx="10515600" cy="1133499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r>
              <a:rPr lang="en-US" sz="3600" kern="1200">
                <a:latin typeface="+mj-lt"/>
                <a:ea typeface="+mj-ea"/>
                <a:cs typeface="+mj-cs"/>
              </a:rPr>
              <a:t>Olika insatser: </a:t>
            </a:r>
            <a:br>
              <a:rPr lang="en-US" sz="3600" kern="1200">
                <a:latin typeface="+mj-lt"/>
                <a:ea typeface="+mj-ea"/>
                <a:cs typeface="+mj-cs"/>
              </a:rPr>
            </a:br>
            <a:endParaRPr lang="en-US" sz="3600" kern="1200">
              <a:latin typeface="+mj-lt"/>
              <a:ea typeface="+mj-ea"/>
              <a:cs typeface="+mj-cs"/>
            </a:endParaRPr>
          </a:p>
        </p:txBody>
      </p:sp>
      <p:pic>
        <p:nvPicPr>
          <p:cNvPr id="54" name="Bildobjekt 53" descr="Nacka kommun">
            <a:extLst>
              <a:ext uri="{FF2B5EF4-FFF2-40B4-BE49-F238E27FC236}">
                <a16:creationId xmlns:a16="http://schemas.microsoft.com/office/drawing/2014/main" id="{FFAC7E29-C4E8-1CE6-91CC-D708671DC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7571" y="5875534"/>
            <a:ext cx="1276350" cy="590550"/>
          </a:xfrm>
          <a:prstGeom prst="rect">
            <a:avLst/>
          </a:prstGeom>
        </p:spPr>
      </p:pic>
      <p:graphicFrame>
        <p:nvGraphicFramePr>
          <p:cNvPr id="27" name="Platshållare för innehåll 2">
            <a:extLst>
              <a:ext uri="{FF2B5EF4-FFF2-40B4-BE49-F238E27FC236}">
                <a16:creationId xmlns:a16="http://schemas.microsoft.com/office/drawing/2014/main" id="{FC8720DE-C6D6-DA91-5619-71A61AEDBA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7459337"/>
              </p:ext>
            </p:extLst>
          </p:nvPr>
        </p:nvGraphicFramePr>
        <p:xfrm>
          <a:off x="838200" y="1828800"/>
          <a:ext cx="10515600" cy="435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6621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DDA8CE9-E0A6-4FF2-823D-D08607606D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195564-33B9-434B-9641-764F5905A5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1D18C537-E336-47C4-836B-C342A230F8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52475" y="1"/>
            <a:ext cx="4262009" cy="2602764"/>
            <a:chOff x="6867015" y="-1"/>
            <a:chExt cx="5324985" cy="3251912"/>
          </a:xfrm>
          <a:solidFill>
            <a:schemeClr val="accent5">
              <a:alpha val="5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81F97D2-9A0D-4CA5-B9AF-27B558BCF1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6678A47C-892D-47C9-A5D8-F8860B1B05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9E8FDFA-59ED-4D6F-BA20-10CDF8436C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E958D9A5-8003-4D92-8C05-787C630F75D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A1259D8-0C3A-4069-A22F-537BBBB61A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60995" y="62352"/>
            <a:ext cx="6028697" cy="6795648"/>
            <a:chOff x="6160995" y="62352"/>
            <a:chExt cx="6028697" cy="6795648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D90700B4-CEB5-450F-9EA7-95E355B503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82080" y="81632"/>
              <a:ext cx="6007612" cy="6776368"/>
            </a:xfrm>
            <a:custGeom>
              <a:avLst/>
              <a:gdLst>
                <a:gd name="connsiteX0" fmla="*/ 4493599 w 6007612"/>
                <a:gd name="connsiteY0" fmla="*/ 0 h 6797829"/>
                <a:gd name="connsiteX1" fmla="*/ 5981837 w 6007612"/>
                <a:gd name="connsiteY1" fmla="*/ 314220 h 6797829"/>
                <a:gd name="connsiteX2" fmla="*/ 6007612 w 6007612"/>
                <a:gd name="connsiteY2" fmla="*/ 327088 h 6797829"/>
                <a:gd name="connsiteX3" fmla="*/ 6007612 w 6007612"/>
                <a:gd name="connsiteY3" fmla="*/ 1316637 h 6797829"/>
                <a:gd name="connsiteX4" fmla="*/ 5852405 w 6007612"/>
                <a:gd name="connsiteY4" fmla="*/ 1209899 h 6797829"/>
                <a:gd name="connsiteX5" fmla="*/ 5622498 w 6007612"/>
                <a:gd name="connsiteY5" fmla="*/ 1086619 h 6797829"/>
                <a:gd name="connsiteX6" fmla="*/ 4493032 w 6007612"/>
                <a:gd name="connsiteY6" fmla="*/ 851533 h 6797829"/>
                <a:gd name="connsiteX7" fmla="*/ 3155579 w 6007612"/>
                <a:gd name="connsiteY7" fmla="*/ 1108326 h 6797829"/>
                <a:gd name="connsiteX8" fmla="*/ 1963832 w 6007612"/>
                <a:gd name="connsiteY8" fmla="*/ 1817700 h 6797829"/>
                <a:gd name="connsiteX9" fmla="*/ 1144646 w 6007612"/>
                <a:gd name="connsiteY9" fmla="*/ 2832814 h 6797829"/>
                <a:gd name="connsiteX10" fmla="*/ 851249 w 6007612"/>
                <a:gd name="connsiteY10" fmla="*/ 3998599 h 6797829"/>
                <a:gd name="connsiteX11" fmla="*/ 1336319 w 6007612"/>
                <a:gd name="connsiteY11" fmla="*/ 5057837 h 6797829"/>
                <a:gd name="connsiteX12" fmla="*/ 1597084 w 6007612"/>
                <a:gd name="connsiteY12" fmla="*/ 5424583 h 6797829"/>
                <a:gd name="connsiteX13" fmla="*/ 2591910 w 6007612"/>
                <a:gd name="connsiteY13" fmla="*/ 6440122 h 6797829"/>
                <a:gd name="connsiteX14" fmla="*/ 3899854 w 6007612"/>
                <a:gd name="connsiteY14" fmla="*/ 6780621 h 6797829"/>
                <a:gd name="connsiteX15" fmla="*/ 4741172 w 6007612"/>
                <a:gd name="connsiteY15" fmla="*/ 6563979 h 6797829"/>
                <a:gd name="connsiteX16" fmla="*/ 5649171 w 6007612"/>
                <a:gd name="connsiteY16" fmla="*/ 5938452 h 6797829"/>
                <a:gd name="connsiteX17" fmla="*/ 5873475 w 6007612"/>
                <a:gd name="connsiteY17" fmla="*/ 5764656 h 6797829"/>
                <a:gd name="connsiteX18" fmla="*/ 6007612 w 6007612"/>
                <a:gd name="connsiteY18" fmla="*/ 5660343 h 6797829"/>
                <a:gd name="connsiteX19" fmla="*/ 6007612 w 6007612"/>
                <a:gd name="connsiteY19" fmla="*/ 6737454 h 6797829"/>
                <a:gd name="connsiteX20" fmla="*/ 5929386 w 6007612"/>
                <a:gd name="connsiteY20" fmla="*/ 6797829 h 6797829"/>
                <a:gd name="connsiteX21" fmla="*/ 1656512 w 6007612"/>
                <a:gd name="connsiteY21" fmla="*/ 6797829 h 6797829"/>
                <a:gd name="connsiteX22" fmla="*/ 1630254 w 6007612"/>
                <a:gd name="connsiteY22" fmla="*/ 6775222 h 6797829"/>
                <a:gd name="connsiteX23" fmla="*/ 892250 w 6007612"/>
                <a:gd name="connsiteY23" fmla="*/ 5902700 h 6797829"/>
                <a:gd name="connsiteX24" fmla="*/ 0 w 6007612"/>
                <a:gd name="connsiteY24" fmla="*/ 3998599 h 6797829"/>
                <a:gd name="connsiteX25" fmla="*/ 4493032 w 6007612"/>
                <a:gd name="connsiteY25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6007612" h="6797829"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07612" y="327088"/>
                  </a:lnTo>
                  <a:lnTo>
                    <a:pt x="6007612" y="1316637"/>
                  </a:lnTo>
                  <a:lnTo>
                    <a:pt x="5852405" y="1209899"/>
                  </a:lnTo>
                  <a:cubicBezTo>
                    <a:pt x="5778266" y="1164709"/>
                    <a:pt x="5701526" y="1123535"/>
                    <a:pt x="5622498" y="1086619"/>
                  </a:cubicBezTo>
                  <a:cubicBezTo>
                    <a:pt x="5286822" y="930699"/>
                    <a:pt x="4906882" y="851533"/>
                    <a:pt x="4493032" y="851533"/>
                  </a:cubicBezTo>
                  <a:cubicBezTo>
                    <a:pt x="4056201" y="851533"/>
                    <a:pt x="3593263" y="940631"/>
                    <a:pt x="3155579" y="1108326"/>
                  </a:cubicBezTo>
                  <a:cubicBezTo>
                    <a:pt x="2721215" y="1275979"/>
                    <a:pt x="2318305" y="1515819"/>
                    <a:pt x="1963832" y="1817700"/>
                  </a:cubicBezTo>
                  <a:cubicBezTo>
                    <a:pt x="1617657" y="2114360"/>
                    <a:pt x="1334332" y="2465358"/>
                    <a:pt x="1144646" y="2832814"/>
                  </a:cubicBezTo>
                  <a:cubicBezTo>
                    <a:pt x="950561" y="3210060"/>
                    <a:pt x="851249" y="3602202"/>
                    <a:pt x="851249" y="3998599"/>
                  </a:cubicBezTo>
                  <a:cubicBezTo>
                    <a:pt x="851249" y="4377547"/>
                    <a:pt x="999792" y="4597311"/>
                    <a:pt x="1336319" y="5057837"/>
                  </a:cubicBezTo>
                  <a:cubicBezTo>
                    <a:pt x="1420450" y="5173181"/>
                    <a:pt x="1507419" y="5292497"/>
                    <a:pt x="1597084" y="5424583"/>
                  </a:cubicBezTo>
                  <a:cubicBezTo>
                    <a:pt x="1914175" y="5891917"/>
                    <a:pt x="2239493" y="6224189"/>
                    <a:pt x="2591910" y="6440122"/>
                  </a:cubicBezTo>
                  <a:cubicBezTo>
                    <a:pt x="2965467" y="6669393"/>
                    <a:pt x="3393219" y="6780621"/>
                    <a:pt x="3899854" y="6780621"/>
                  </a:cubicBezTo>
                  <a:cubicBezTo>
                    <a:pt x="4187861" y="6780621"/>
                    <a:pt x="4454583" y="6711812"/>
                    <a:pt x="4741172" y="6563979"/>
                  </a:cubicBezTo>
                  <a:cubicBezTo>
                    <a:pt x="5034852" y="6412173"/>
                    <a:pt x="5326263" y="6190848"/>
                    <a:pt x="5649171" y="5938452"/>
                  </a:cubicBezTo>
                  <a:cubicBezTo>
                    <a:pt x="5724931" y="5879291"/>
                    <a:pt x="5800409" y="5821406"/>
                    <a:pt x="5873475" y="5764656"/>
                  </a:cubicBezTo>
                  <a:lnTo>
                    <a:pt x="6007612" y="5660343"/>
                  </a:lnTo>
                  <a:lnTo>
                    <a:pt x="6007612" y="6737454"/>
                  </a:lnTo>
                  <a:lnTo>
                    <a:pt x="5929386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0582300F-F646-4FC3-94FC-0582F4B5E0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0995" y="62352"/>
              <a:ext cx="6028697" cy="6795648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BB8E8B8-1900-4326-8858-F375F5D8A01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163721" y="81632"/>
              <a:ext cx="6025971" cy="6776368"/>
            </a:xfrm>
            <a:custGeom>
              <a:avLst/>
              <a:gdLst>
                <a:gd name="connsiteX0" fmla="*/ 6025971 w 6025971"/>
                <a:gd name="connsiteY0" fmla="*/ 5825635 h 6797829"/>
                <a:gd name="connsiteX1" fmla="*/ 6025971 w 6025971"/>
                <a:gd name="connsiteY1" fmla="*/ 6723285 h 6797829"/>
                <a:gd name="connsiteX2" fmla="*/ 5929386 w 6025971"/>
                <a:gd name="connsiteY2" fmla="*/ 6797829 h 6797829"/>
                <a:gd name="connsiteX3" fmla="*/ 4560411 w 6025971"/>
                <a:gd name="connsiteY3" fmla="*/ 6797829 h 6797829"/>
                <a:gd name="connsiteX4" fmla="*/ 4597731 w 6025971"/>
                <a:gd name="connsiteY4" fmla="*/ 6785305 h 6797829"/>
                <a:gd name="connsiteX5" fmla="*/ 5736707 w 6025971"/>
                <a:gd name="connsiteY5" fmla="*/ 6050108 h 6797829"/>
                <a:gd name="connsiteX6" fmla="*/ 5960301 w 6025971"/>
                <a:gd name="connsiteY6" fmla="*/ 5876738 h 6797829"/>
                <a:gd name="connsiteX7" fmla="*/ 4493599 w 6025971"/>
                <a:gd name="connsiteY7" fmla="*/ 0 h 6797829"/>
                <a:gd name="connsiteX8" fmla="*/ 5981837 w 6025971"/>
                <a:gd name="connsiteY8" fmla="*/ 314220 h 6797829"/>
                <a:gd name="connsiteX9" fmla="*/ 6025971 w 6025971"/>
                <a:gd name="connsiteY9" fmla="*/ 336254 h 6797829"/>
                <a:gd name="connsiteX10" fmla="*/ 6025971 w 6025971"/>
                <a:gd name="connsiteY10" fmla="*/ 1157325 h 6797829"/>
                <a:gd name="connsiteX11" fmla="*/ 5925889 w 6025971"/>
                <a:gd name="connsiteY11" fmla="*/ 1088522 h 6797829"/>
                <a:gd name="connsiteX12" fmla="*/ 5682227 w 6025971"/>
                <a:gd name="connsiteY12" fmla="*/ 957939 h 6797829"/>
                <a:gd name="connsiteX13" fmla="*/ 4493032 w 6025971"/>
                <a:gd name="connsiteY13" fmla="*/ 709658 h 6797829"/>
                <a:gd name="connsiteX14" fmla="*/ 3104646 w 6025971"/>
                <a:gd name="connsiteY14" fmla="*/ 976666 h 6797829"/>
                <a:gd name="connsiteX15" fmla="*/ 1871612 w 6025971"/>
                <a:gd name="connsiteY15" fmla="*/ 1710017 h 6797829"/>
                <a:gd name="connsiteX16" fmla="*/ 1018661 w 6025971"/>
                <a:gd name="connsiteY16" fmla="*/ 2767694 h 6797829"/>
                <a:gd name="connsiteX17" fmla="*/ 709374 w 6025971"/>
                <a:gd name="connsiteY17" fmla="*/ 3998599 h 6797829"/>
                <a:gd name="connsiteX18" fmla="*/ 1221258 w 6025971"/>
                <a:gd name="connsiteY18" fmla="*/ 5141684 h 6797829"/>
                <a:gd name="connsiteX19" fmla="*/ 1479187 w 6025971"/>
                <a:gd name="connsiteY19" fmla="*/ 5504459 h 6797829"/>
                <a:gd name="connsiteX20" fmla="*/ 3021272 w 6025971"/>
                <a:gd name="connsiteY20" fmla="*/ 6793670 h 6797829"/>
                <a:gd name="connsiteX21" fmla="*/ 3035805 w 6025971"/>
                <a:gd name="connsiteY21" fmla="*/ 6797829 h 6797829"/>
                <a:gd name="connsiteX22" fmla="*/ 1656512 w 6025971"/>
                <a:gd name="connsiteY22" fmla="*/ 6797829 h 6797829"/>
                <a:gd name="connsiteX23" fmla="*/ 1630254 w 6025971"/>
                <a:gd name="connsiteY23" fmla="*/ 6775222 h 6797829"/>
                <a:gd name="connsiteX24" fmla="*/ 892250 w 6025971"/>
                <a:gd name="connsiteY24" fmla="*/ 5902700 h 6797829"/>
                <a:gd name="connsiteX25" fmla="*/ 0 w 6025971"/>
                <a:gd name="connsiteY25" fmla="*/ 3998599 h 6797829"/>
                <a:gd name="connsiteX26" fmla="*/ 4493032 w 6025971"/>
                <a:gd name="connsiteY26" fmla="*/ 285 h 6797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6025971" h="6797829">
                  <a:moveTo>
                    <a:pt x="6025971" y="5825635"/>
                  </a:moveTo>
                  <a:lnTo>
                    <a:pt x="6025971" y="6723285"/>
                  </a:lnTo>
                  <a:lnTo>
                    <a:pt x="5929386" y="6797829"/>
                  </a:lnTo>
                  <a:lnTo>
                    <a:pt x="4560411" y="6797829"/>
                  </a:lnTo>
                  <a:lnTo>
                    <a:pt x="4597731" y="6785305"/>
                  </a:lnTo>
                  <a:cubicBezTo>
                    <a:pt x="4964953" y="6637825"/>
                    <a:pt x="5315251" y="6379435"/>
                    <a:pt x="5736707" y="6050108"/>
                  </a:cubicBezTo>
                  <a:cubicBezTo>
                    <a:pt x="5812043" y="5991230"/>
                    <a:pt x="5887377" y="5933488"/>
                    <a:pt x="5960301" y="5876738"/>
                  </a:cubicBezTo>
                  <a:close/>
                  <a:moveTo>
                    <a:pt x="4493599" y="0"/>
                  </a:moveTo>
                  <a:cubicBezTo>
                    <a:pt x="5048011" y="0"/>
                    <a:pt x="5546284" y="111886"/>
                    <a:pt x="5981837" y="314220"/>
                  </a:cubicBezTo>
                  <a:lnTo>
                    <a:pt x="6025971" y="336254"/>
                  </a:lnTo>
                  <a:lnTo>
                    <a:pt x="6025971" y="1157325"/>
                  </a:lnTo>
                  <a:lnTo>
                    <a:pt x="5925889" y="1088522"/>
                  </a:lnTo>
                  <a:cubicBezTo>
                    <a:pt x="5847314" y="1040649"/>
                    <a:pt x="5765982" y="997036"/>
                    <a:pt x="5682227" y="957939"/>
                  </a:cubicBezTo>
                  <a:cubicBezTo>
                    <a:pt x="5327823" y="793222"/>
                    <a:pt x="4927595" y="709658"/>
                    <a:pt x="4493032" y="709658"/>
                  </a:cubicBezTo>
                  <a:cubicBezTo>
                    <a:pt x="4031940" y="709658"/>
                    <a:pt x="3564888" y="799465"/>
                    <a:pt x="3104646" y="976666"/>
                  </a:cubicBezTo>
                  <a:cubicBezTo>
                    <a:pt x="2655243" y="1149867"/>
                    <a:pt x="2238358" y="1397822"/>
                    <a:pt x="1871612" y="1710017"/>
                  </a:cubicBezTo>
                  <a:cubicBezTo>
                    <a:pt x="1506427" y="2022852"/>
                    <a:pt x="1219414" y="2378815"/>
                    <a:pt x="1018661" y="2767694"/>
                  </a:cubicBezTo>
                  <a:cubicBezTo>
                    <a:pt x="813368" y="3165227"/>
                    <a:pt x="709374" y="3579358"/>
                    <a:pt x="709374" y="3998599"/>
                  </a:cubicBezTo>
                  <a:cubicBezTo>
                    <a:pt x="709374" y="4421103"/>
                    <a:pt x="875510" y="4667680"/>
                    <a:pt x="1221258" y="5141684"/>
                  </a:cubicBezTo>
                  <a:cubicBezTo>
                    <a:pt x="1304681" y="5256035"/>
                    <a:pt x="1390941" y="5374217"/>
                    <a:pt x="1479187" y="5504459"/>
                  </a:cubicBezTo>
                  <a:cubicBezTo>
                    <a:pt x="1942790" y="6187719"/>
                    <a:pt x="2430063" y="6601673"/>
                    <a:pt x="3021272" y="6793670"/>
                  </a:cubicBezTo>
                  <a:lnTo>
                    <a:pt x="3035805" y="6797829"/>
                  </a:lnTo>
                  <a:lnTo>
                    <a:pt x="1656512" y="6797829"/>
                  </a:lnTo>
                  <a:lnTo>
                    <a:pt x="1630254" y="6775222"/>
                  </a:lnTo>
                  <a:cubicBezTo>
                    <a:pt x="1360562" y="6528765"/>
                    <a:pt x="1117699" y="6235219"/>
                    <a:pt x="892250" y="5902700"/>
                  </a:cubicBezTo>
                  <a:cubicBezTo>
                    <a:pt x="459249" y="5264548"/>
                    <a:pt x="0" y="4826722"/>
                    <a:pt x="0" y="3998599"/>
                  </a:cubicBezTo>
                  <a:cubicBezTo>
                    <a:pt x="0" y="1790460"/>
                    <a:pt x="2262336" y="285"/>
                    <a:pt x="4493032" y="2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9B240256-3EDD-E895-1E48-D668114D38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4672" y="1055098"/>
            <a:ext cx="2671530" cy="1740995"/>
          </a:xfrm>
        </p:spPr>
        <p:txBody>
          <a:bodyPr anchor="ctr">
            <a:normAutofit/>
          </a:bodyPr>
          <a:lstStyle/>
          <a:p>
            <a:pPr algn="l"/>
            <a:r>
              <a:rPr lang="sv-SE" sz="5400">
                <a:solidFill>
                  <a:schemeClr val="tx2"/>
                </a:solidFill>
              </a:rPr>
              <a:t>Syfte: 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B51AD3-034D-3273-D94B-B6BA742141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5729" y="216635"/>
            <a:ext cx="6352700" cy="611517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sv-SE" sz="4000" dirty="0">
                <a:solidFill>
                  <a:schemeClr val="tx2"/>
                </a:solidFill>
                <a:ea typeface="+mn-lt"/>
                <a:cs typeface="+mn-lt"/>
              </a:rPr>
              <a:t>Boendestöd är en frivillig, praktisk, pedagogisk och social insats för personer med funktionsnedsättning som syftar till att underlätta för den enskilde att hantera sin vardag.</a:t>
            </a:r>
          </a:p>
          <a:p>
            <a:pPr algn="l"/>
            <a:endParaRPr lang="sv-SE">
              <a:solidFill>
                <a:schemeClr val="tx2"/>
              </a:solidFill>
            </a:endParaRPr>
          </a:p>
          <a:p>
            <a:pPr algn="l"/>
            <a:endParaRPr lang="sv-SE">
              <a:solidFill>
                <a:schemeClr val="tx2"/>
              </a:solidFill>
            </a:endParaRPr>
          </a:p>
        </p:txBody>
      </p:sp>
      <p:pic>
        <p:nvPicPr>
          <p:cNvPr id="6" name="Bildobjekt 5" descr="Nacka kommun">
            <a:extLst>
              <a:ext uri="{FF2B5EF4-FFF2-40B4-BE49-F238E27FC236}">
                <a16:creationId xmlns:a16="http://schemas.microsoft.com/office/drawing/2014/main" id="{C87EA308-0527-E502-5808-352E14716D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5181" y="5884674"/>
            <a:ext cx="1276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105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6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8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38" name="Group 30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FF69774C-3085-D484-D919-28876104D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2417985" cy="2157861"/>
          </a:xfrm>
        </p:spPr>
        <p:txBody>
          <a:bodyPr>
            <a:normAutofit/>
          </a:bodyPr>
          <a:lstStyle/>
          <a:p>
            <a:r>
              <a:rPr lang="sv-SE" sz="3600">
                <a:solidFill>
                  <a:schemeClr val="tx2"/>
                </a:solidFill>
              </a:rPr>
              <a:t>Vad kan boendestöd stötta med?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F2FFACB-6116-0F66-691E-C28266C138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52313" y="370243"/>
            <a:ext cx="9135946" cy="6659360"/>
          </a:xfrm>
        </p:spPr>
        <p:txBody>
          <a:bodyPr anchor="ctr">
            <a:normAutofit fontScale="92500" lnSpcReduction="10000"/>
          </a:bodyPr>
          <a:lstStyle/>
          <a:p>
            <a:endParaRPr lang="sv-SE" sz="1800" b="1">
              <a:solidFill>
                <a:schemeClr val="tx2"/>
              </a:solidFill>
            </a:endParaRPr>
          </a:p>
          <a:p>
            <a:r>
              <a:rPr lang="sv-SE" sz="2000" b="1" dirty="0">
                <a:latin typeface="Open Sans"/>
                <a:ea typeface="Open Sans"/>
                <a:cs typeface="Open Sans"/>
              </a:rPr>
              <a:t>Sköta hemmet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Städa, tvätta, använda gemensam tvättstuga, handla och planera mat.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endParaRPr lang="sv-SE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sv-SE" sz="2000" b="1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Ta ansvar för sitt boende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Kontakt med grannar, vad som är otillåtna störningar. Stötta för att minimera risken för vräkning.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endParaRPr lang="sv-SE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sv-SE" sz="2000" b="1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Kontakt med vården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Söka vård och upprätthålla kontakter med hälso- och sjukvård, psykiatri och tandvård.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endParaRPr lang="sv-SE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sv-SE" sz="2000" b="1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Goda relationer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Fungerande kontakt med närstående och fungerande socialt samspel. Lotsa till anhörigstöd. </a:t>
            </a:r>
          </a:p>
          <a:p>
            <a:endParaRPr lang="sv-SE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r>
              <a:rPr lang="sv-SE" sz="2000" b="1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Meningsfull sysselsättning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Daglig sysselsättning, delta i stödgrupper, brukarföreningar eller fritidsaktiviteter, söka jobb eller studera.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1200" dirty="0">
                <a:latin typeface="Open Sans"/>
                <a:ea typeface="Open Sans"/>
                <a:cs typeface="Open Sans"/>
              </a:rPr>
            </a:br>
            <a:endParaRPr lang="sv-SE" sz="12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  <a:p>
            <a:endParaRPr lang="sv-SE" sz="1200">
              <a:latin typeface="Open Sans"/>
              <a:ea typeface="Open Sans"/>
              <a:cs typeface="Open Sans"/>
            </a:endParaRPr>
          </a:p>
          <a:p>
            <a:endParaRPr lang="sv-SE" sz="2000">
              <a:solidFill>
                <a:schemeClr val="tx2"/>
              </a:solidFill>
            </a:endParaRPr>
          </a:p>
        </p:txBody>
      </p:sp>
      <p:pic>
        <p:nvPicPr>
          <p:cNvPr id="5" name="Bildobjekt 4" descr="Nacka kommun">
            <a:extLst>
              <a:ext uri="{FF2B5EF4-FFF2-40B4-BE49-F238E27FC236}">
                <a16:creationId xmlns:a16="http://schemas.microsoft.com/office/drawing/2014/main" id="{3A4EFBC6-C06E-2679-0360-7051856873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8060" y="5752110"/>
            <a:ext cx="1276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141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D96A32EF-8ED1-88E9-7EEF-A8574ED84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2402059" cy="2027359"/>
          </a:xfrm>
        </p:spPr>
        <p:txBody>
          <a:bodyPr>
            <a:normAutofit/>
          </a:bodyPr>
          <a:lstStyle/>
          <a:p>
            <a:r>
              <a:rPr lang="sv-SE" sz="3600">
                <a:solidFill>
                  <a:schemeClr val="tx2"/>
                </a:solidFill>
              </a:rPr>
              <a:t>Vad kan boendestöd stötta med?</a:t>
            </a:r>
            <a:endParaRPr lang="sv-SE">
              <a:solidFill>
                <a:schemeClr val="tx2"/>
              </a:solidFill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C39B2BC-AE62-DBA5-754A-9640CD1EFB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06971" y="7504"/>
            <a:ext cx="9183622" cy="6848151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z="2000" b="1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Myndighetskontakter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Söka bidrag, kontakter med t.ex. Försäkringskassan, Arbetsförmedlingen, andra sociala förvaltningar.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endParaRPr lang="sv-SE" sz="2000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r>
              <a:rPr lang="sv-SE" sz="2000" b="1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Levnadsvanor och livsstil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Bra kost, god sömn, fysisk rörelse och social kontakt. Påminna om att sköta sin hygien.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endParaRPr lang="sv-SE" sz="2000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r>
              <a:rPr lang="sv-SE" sz="2000" b="1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Struktur och rutiner i vardagen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Stöd i att prova ut och lära sig använda kognitiv stöd.</a:t>
            </a:r>
          </a:p>
          <a:p>
            <a:endParaRPr lang="sv-SE" sz="2000">
              <a:solidFill>
                <a:schemeClr val="tx2"/>
              </a:solidFill>
              <a:latin typeface="Open Sans"/>
              <a:ea typeface="Open Sans"/>
              <a:cs typeface="Open Sans"/>
            </a:endParaRPr>
          </a:p>
          <a:p>
            <a:r>
              <a:rPr lang="sv-SE" sz="2000" b="1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Sköta sin ekonomi</a:t>
            </a:r>
            <a:br>
              <a:rPr lang="sv-SE" sz="2000" dirty="0"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rgbClr val="000000"/>
                </a:solidFill>
                <a:latin typeface="Open Sans"/>
                <a:ea typeface="Open Sans"/>
                <a:cs typeface="Open Sans"/>
              </a:rPr>
              <a:t>Betala hyra och räkningar, ansluta autogiro, ansöka om god man, lotsa till budget- och skuldrådgivare. Skaffa Bank-ID</a:t>
            </a:r>
          </a:p>
          <a:p>
            <a:r>
              <a:rPr lang="sv-SE" sz="2000" b="1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Insatser</a:t>
            </a:r>
            <a:br>
              <a:rPr lang="sv-SE" sz="2000" b="1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</a:br>
            <a:r>
              <a:rPr lang="sv-SE" sz="2000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  <a:t>Stöttande sociala samtal. </a:t>
            </a:r>
            <a:br>
              <a:rPr lang="sv-SE" sz="2000" b="1" dirty="0">
                <a:solidFill>
                  <a:schemeClr val="tx2"/>
                </a:solidFill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br>
              <a:rPr lang="sv-SE" sz="2000" dirty="0">
                <a:latin typeface="Open Sans"/>
                <a:ea typeface="Open Sans"/>
                <a:cs typeface="Open Sans"/>
              </a:rPr>
            </a:br>
            <a:endParaRPr lang="sv-SE" sz="2000">
              <a:solidFill>
                <a:srgbClr val="000000"/>
              </a:solidFill>
              <a:latin typeface="Open Sans"/>
              <a:ea typeface="Open Sans"/>
              <a:cs typeface="Open Sans"/>
            </a:endParaRPr>
          </a:p>
        </p:txBody>
      </p:sp>
      <p:pic>
        <p:nvPicPr>
          <p:cNvPr id="5" name="Bildobjekt 4" descr="Nacka kommun">
            <a:extLst>
              <a:ext uri="{FF2B5EF4-FFF2-40B4-BE49-F238E27FC236}">
                <a16:creationId xmlns:a16="http://schemas.microsoft.com/office/drawing/2014/main" id="{2A2B3968-255C-E4FD-F0A7-D3D26758F1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73229" y="6174141"/>
            <a:ext cx="1276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496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0BD5A92-AD62-2295-E36B-5AF73BCB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9996" y="1186895"/>
            <a:ext cx="3104502" cy="2638547"/>
          </a:xfrm>
        </p:spPr>
        <p:txBody>
          <a:bodyPr anchor="b">
            <a:normAutofit/>
          </a:bodyPr>
          <a:lstStyle/>
          <a:p>
            <a:pPr algn="ctr"/>
            <a:r>
              <a:rPr lang="sv-SE" sz="3600" dirty="0">
                <a:solidFill>
                  <a:schemeClr val="tx2"/>
                </a:solidFill>
              </a:rPr>
              <a:t>Detta ingår inte inom boendestödet.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5760EF3-41F7-DE0D-A0C9-6C7BC55AC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2056" y="604979"/>
            <a:ext cx="6820718" cy="598816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v-SE" sz="3200" dirty="0">
                <a:solidFill>
                  <a:schemeClr val="tx2"/>
                </a:solidFill>
              </a:rPr>
              <a:t>Vi hanterar inte pengar eller betalkort.</a:t>
            </a:r>
          </a:p>
          <a:p>
            <a:r>
              <a:rPr lang="sv-SE" sz="3200" dirty="0">
                <a:solidFill>
                  <a:schemeClr val="tx2"/>
                </a:solidFill>
              </a:rPr>
              <a:t>Vi ansöker inte fonder. Vi hänvisar till annan aktör. Ex psykiatrin.</a:t>
            </a:r>
          </a:p>
          <a:p>
            <a:r>
              <a:rPr lang="sv-SE" sz="3200" dirty="0">
                <a:solidFill>
                  <a:schemeClr val="tx2"/>
                </a:solidFill>
              </a:rPr>
              <a:t>Vi har inga nycklar till klientens bostad.</a:t>
            </a:r>
          </a:p>
          <a:p>
            <a:r>
              <a:rPr lang="sv-SE" sz="3200" dirty="0">
                <a:solidFill>
                  <a:schemeClr val="tx2"/>
                </a:solidFill>
              </a:rPr>
              <a:t>Vi utför inte akuta insatser. Våra besök är planerade i förväg. </a:t>
            </a:r>
          </a:p>
          <a:p>
            <a:r>
              <a:rPr lang="sv-SE" sz="3200" dirty="0">
                <a:solidFill>
                  <a:schemeClr val="tx2"/>
                </a:solidFill>
              </a:rPr>
              <a:t>Vi tar inte emot gåvor.</a:t>
            </a:r>
          </a:p>
          <a:p>
            <a:endParaRPr lang="sv-SE" sz="3200" dirty="0">
              <a:solidFill>
                <a:schemeClr val="tx2"/>
              </a:solidFill>
            </a:endParaRPr>
          </a:p>
          <a:p>
            <a:r>
              <a:rPr lang="sv-SE" sz="3200" dirty="0">
                <a:solidFill>
                  <a:schemeClr val="tx2"/>
                </a:solidFill>
              </a:rPr>
              <a:t>Vi gör inte åt, utan tillsammans.</a:t>
            </a:r>
          </a:p>
          <a:p>
            <a:endParaRPr lang="sv-SE" sz="3200" dirty="0">
              <a:solidFill>
                <a:schemeClr val="tx2"/>
              </a:solidFill>
            </a:endParaRPr>
          </a:p>
          <a:p>
            <a:endParaRPr lang="sv-SE" sz="32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28143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8873D23-2DCF-4B31-A009-95721C06E8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13EF075-D4EF-4929-ADBC-91B27DA199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AA26DFA-AAB2-4973-9C17-16D587C7B1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1863" y="508838"/>
            <a:ext cx="5217958" cy="6239661"/>
            <a:chOff x="-19221" y="251144"/>
            <a:chExt cx="5217958" cy="6239661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3F407F11-7321-4BF6-8536-CCE8E34245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251144"/>
              <a:ext cx="5187198" cy="6239661"/>
            </a:xfrm>
            <a:custGeom>
              <a:avLst/>
              <a:gdLst>
                <a:gd name="connsiteX0" fmla="*/ 2011811 w 5187198"/>
                <a:gd name="connsiteY0" fmla="*/ 4 h 6239661"/>
                <a:gd name="connsiteX1" fmla="*/ 2617011 w 5187198"/>
                <a:gd name="connsiteY1" fmla="*/ 70590 h 6239661"/>
                <a:gd name="connsiteX2" fmla="*/ 2690321 w 5187198"/>
                <a:gd name="connsiteY2" fmla="*/ 88146 h 6239661"/>
                <a:gd name="connsiteX3" fmla="*/ 2726863 w 5187198"/>
                <a:gd name="connsiteY3" fmla="*/ 97127 h 6239661"/>
                <a:gd name="connsiteX4" fmla="*/ 2762951 w 5187198"/>
                <a:gd name="connsiteY4" fmla="*/ 107375 h 6239661"/>
                <a:gd name="connsiteX5" fmla="*/ 2834843 w 5187198"/>
                <a:gd name="connsiteY5" fmla="*/ 128493 h 6239661"/>
                <a:gd name="connsiteX6" fmla="*/ 2906574 w 5187198"/>
                <a:gd name="connsiteY6" fmla="*/ 151076 h 6239661"/>
                <a:gd name="connsiteX7" fmla="*/ 3049504 w 5187198"/>
                <a:gd name="connsiteY7" fmla="*/ 202124 h 6239661"/>
                <a:gd name="connsiteX8" fmla="*/ 3189518 w 5187198"/>
                <a:gd name="connsiteY8" fmla="*/ 260159 h 6239661"/>
                <a:gd name="connsiteX9" fmla="*/ 3326048 w 5187198"/>
                <a:gd name="connsiteY9" fmla="*/ 325143 h 6239661"/>
                <a:gd name="connsiteX10" fmla="*/ 3459166 w 5187198"/>
                <a:gd name="connsiteY10" fmla="*/ 395936 h 6239661"/>
                <a:gd name="connsiteX11" fmla="*/ 3588578 w 5187198"/>
                <a:gd name="connsiteY11" fmla="*/ 472343 h 6239661"/>
                <a:gd name="connsiteX12" fmla="*/ 3651864 w 5187198"/>
                <a:gd name="connsiteY12" fmla="*/ 512600 h 6239661"/>
                <a:gd name="connsiteX13" fmla="*/ 3714514 w 5187198"/>
                <a:gd name="connsiteY13" fmla="*/ 553499 h 6239661"/>
                <a:gd name="connsiteX14" fmla="*/ 4181221 w 5187198"/>
                <a:gd name="connsiteY14" fmla="*/ 922912 h 6239661"/>
                <a:gd name="connsiteX15" fmla="*/ 4582963 w 5187198"/>
                <a:gd name="connsiteY15" fmla="*/ 1358264 h 6239661"/>
                <a:gd name="connsiteX16" fmla="*/ 4670721 w 5187198"/>
                <a:gd name="connsiteY16" fmla="*/ 1477644 h 6239661"/>
                <a:gd name="connsiteX17" fmla="*/ 4752378 w 5187198"/>
                <a:gd name="connsiteY17" fmla="*/ 1601187 h 6239661"/>
                <a:gd name="connsiteX18" fmla="*/ 4772168 w 5187198"/>
                <a:gd name="connsiteY18" fmla="*/ 1632456 h 6239661"/>
                <a:gd name="connsiteX19" fmla="*/ 4782117 w 5187198"/>
                <a:gd name="connsiteY19" fmla="*/ 1648104 h 6239661"/>
                <a:gd name="connsiteX20" fmla="*/ 4791381 w 5187198"/>
                <a:gd name="connsiteY20" fmla="*/ 1664150 h 6239661"/>
                <a:gd name="connsiteX21" fmla="*/ 4828190 w 5187198"/>
                <a:gd name="connsiteY21" fmla="*/ 1728379 h 6239661"/>
                <a:gd name="connsiteX22" fmla="*/ 4864832 w 5187198"/>
                <a:gd name="connsiteY22" fmla="*/ 1792796 h 6239661"/>
                <a:gd name="connsiteX23" fmla="*/ 4899201 w 5187198"/>
                <a:gd name="connsiteY23" fmla="*/ 1858342 h 6239661"/>
                <a:gd name="connsiteX24" fmla="*/ 4933266 w 5187198"/>
                <a:gd name="connsiteY24" fmla="*/ 1924155 h 6239661"/>
                <a:gd name="connsiteX25" fmla="*/ 4964403 w 5187198"/>
                <a:gd name="connsiteY25" fmla="*/ 1991384 h 6239661"/>
                <a:gd name="connsiteX26" fmla="*/ 4995019 w 5187198"/>
                <a:gd name="connsiteY26" fmla="*/ 2058823 h 6239661"/>
                <a:gd name="connsiteX27" fmla="*/ 5021999 w 5187198"/>
                <a:gd name="connsiteY27" fmla="*/ 2127723 h 6239661"/>
                <a:gd name="connsiteX28" fmla="*/ 5048321 w 5187198"/>
                <a:gd name="connsiteY28" fmla="*/ 2196908 h 6239661"/>
                <a:gd name="connsiteX29" fmla="*/ 5070546 w 5187198"/>
                <a:gd name="connsiteY29" fmla="*/ 2267547 h 6239661"/>
                <a:gd name="connsiteX30" fmla="*/ 5092171 w 5187198"/>
                <a:gd name="connsiteY30" fmla="*/ 2338256 h 6239661"/>
                <a:gd name="connsiteX31" fmla="*/ 5110305 w 5187198"/>
                <a:gd name="connsiteY31" fmla="*/ 2409886 h 6239661"/>
                <a:gd name="connsiteX32" fmla="*/ 5186393 w 5187198"/>
                <a:gd name="connsiteY32" fmla="*/ 2992022 h 6239661"/>
                <a:gd name="connsiteX33" fmla="*/ 5149045 w 5187198"/>
                <a:gd name="connsiteY33" fmla="*/ 3571816 h 6239661"/>
                <a:gd name="connsiteX34" fmla="*/ 5126572 w 5187198"/>
                <a:gd name="connsiteY34" fmla="*/ 3714520 h 6239661"/>
                <a:gd name="connsiteX35" fmla="*/ 5099067 w 5187198"/>
                <a:gd name="connsiteY35" fmla="*/ 3856108 h 6239661"/>
                <a:gd name="connsiteX36" fmla="*/ 5095699 w 5187198"/>
                <a:gd name="connsiteY36" fmla="*/ 3873868 h 6239661"/>
                <a:gd name="connsiteX37" fmla="*/ 5091573 w 5187198"/>
                <a:gd name="connsiteY37" fmla="*/ 3891426 h 6239661"/>
                <a:gd name="connsiteX38" fmla="*/ 5083324 w 5187198"/>
                <a:gd name="connsiteY38" fmla="*/ 3926541 h 6239661"/>
                <a:gd name="connsiteX39" fmla="*/ 5067256 w 5187198"/>
                <a:gd name="connsiteY39" fmla="*/ 3996889 h 6239661"/>
                <a:gd name="connsiteX40" fmla="*/ 5059194 w 5187198"/>
                <a:gd name="connsiteY40" fmla="*/ 4032171 h 6239661"/>
                <a:gd name="connsiteX41" fmla="*/ 5049522 w 5187198"/>
                <a:gd name="connsiteY41" fmla="*/ 4067833 h 6239661"/>
                <a:gd name="connsiteX42" fmla="*/ 5040067 w 5187198"/>
                <a:gd name="connsiteY42" fmla="*/ 4103553 h 6239661"/>
                <a:gd name="connsiteX43" fmla="*/ 5028960 w 5187198"/>
                <a:gd name="connsiteY43" fmla="*/ 4138946 h 6239661"/>
                <a:gd name="connsiteX44" fmla="*/ 4917351 w 5187198"/>
                <a:gd name="connsiteY44" fmla="*/ 4417041 h 6239661"/>
                <a:gd name="connsiteX45" fmla="*/ 4756163 w 5187198"/>
                <a:gd name="connsiteY45" fmla="*/ 4676402 h 6239661"/>
                <a:gd name="connsiteX46" fmla="*/ 4322493 w 5187198"/>
                <a:gd name="connsiteY46" fmla="*/ 5105604 h 6239661"/>
                <a:gd name="connsiteX47" fmla="*/ 3840510 w 5187198"/>
                <a:gd name="connsiteY47" fmla="*/ 5429590 h 6239661"/>
                <a:gd name="connsiteX48" fmla="*/ 3606447 w 5187198"/>
                <a:gd name="connsiteY48" fmla="*/ 5572862 h 6239661"/>
                <a:gd name="connsiteX49" fmla="*/ 3488814 w 5187198"/>
                <a:gd name="connsiteY49" fmla="*/ 5647178 h 6239661"/>
                <a:gd name="connsiteX50" fmla="*/ 3365864 w 5187198"/>
                <a:gd name="connsiteY50" fmla="*/ 5722735 h 6239661"/>
                <a:gd name="connsiteX51" fmla="*/ 2839486 w 5187198"/>
                <a:gd name="connsiteY51" fmla="*/ 5999120 h 6239661"/>
                <a:gd name="connsiteX52" fmla="*/ 2242423 w 5187198"/>
                <a:gd name="connsiteY52" fmla="*/ 6192346 h 6239661"/>
                <a:gd name="connsiteX53" fmla="*/ 1589380 w 5187198"/>
                <a:gd name="connsiteY53" fmla="*/ 6230657 h 6239661"/>
                <a:gd name="connsiteX54" fmla="*/ 1548244 w 5187198"/>
                <a:gd name="connsiteY54" fmla="*/ 6226706 h 6239661"/>
                <a:gd name="connsiteX55" fmla="*/ 1507348 w 5187198"/>
                <a:gd name="connsiteY55" fmla="*/ 6221428 h 6239661"/>
                <a:gd name="connsiteX56" fmla="*/ 1466401 w 5187198"/>
                <a:gd name="connsiteY56" fmla="*/ 6215904 h 6239661"/>
                <a:gd name="connsiteX57" fmla="*/ 1425773 w 5187198"/>
                <a:gd name="connsiteY57" fmla="*/ 6209191 h 6239661"/>
                <a:gd name="connsiteX58" fmla="*/ 1344960 w 5187198"/>
                <a:gd name="connsiteY58" fmla="*/ 6193681 h 6239661"/>
                <a:gd name="connsiteX59" fmla="*/ 1265007 w 5187198"/>
                <a:gd name="connsiteY59" fmla="*/ 6175388 h 6239661"/>
                <a:gd name="connsiteX60" fmla="*/ 1225415 w 5187198"/>
                <a:gd name="connsiteY60" fmla="*/ 6165243 h 6239661"/>
                <a:gd name="connsiteX61" fmla="*/ 1186567 w 5187198"/>
                <a:gd name="connsiteY61" fmla="*/ 6154486 h 6239661"/>
                <a:gd name="connsiteX62" fmla="*/ 1111158 w 5187198"/>
                <a:gd name="connsiteY62" fmla="*/ 6130918 h 6239661"/>
                <a:gd name="connsiteX63" fmla="*/ 1035915 w 5187198"/>
                <a:gd name="connsiteY63" fmla="*/ 6107163 h 6239661"/>
                <a:gd name="connsiteX64" fmla="*/ 961579 w 5187198"/>
                <a:gd name="connsiteY64" fmla="*/ 6079594 h 6239661"/>
                <a:gd name="connsiteX65" fmla="*/ 395297 w 5187198"/>
                <a:gd name="connsiteY65" fmla="*/ 5792812 h 6239661"/>
                <a:gd name="connsiteX66" fmla="*/ 265239 w 5187198"/>
                <a:gd name="connsiteY66" fmla="*/ 5701511 h 6239661"/>
                <a:gd name="connsiteX67" fmla="*/ 233756 w 5187198"/>
                <a:gd name="connsiteY67" fmla="*/ 5677542 h 6239661"/>
                <a:gd name="connsiteX68" fmla="*/ 202800 w 5187198"/>
                <a:gd name="connsiteY68" fmla="*/ 5652902 h 6239661"/>
                <a:gd name="connsiteX69" fmla="*/ 140918 w 5187198"/>
                <a:gd name="connsiteY69" fmla="*/ 5603515 h 6239661"/>
                <a:gd name="connsiteX70" fmla="*/ 110625 w 5187198"/>
                <a:gd name="connsiteY70" fmla="*/ 5578127 h 6239661"/>
                <a:gd name="connsiteX71" fmla="*/ 95631 w 5187198"/>
                <a:gd name="connsiteY71" fmla="*/ 5565299 h 6239661"/>
                <a:gd name="connsiteX72" fmla="*/ 81966 w 5187198"/>
                <a:gd name="connsiteY72" fmla="*/ 5550973 h 6239661"/>
                <a:gd name="connsiteX73" fmla="*/ 27991 w 5187198"/>
                <a:gd name="connsiteY73" fmla="*/ 5493272 h 6239661"/>
                <a:gd name="connsiteX74" fmla="*/ 1454 w 5187198"/>
                <a:gd name="connsiteY74" fmla="*/ 5464252 h 6239661"/>
                <a:gd name="connsiteX75" fmla="*/ 0 w 5187198"/>
                <a:gd name="connsiteY75" fmla="*/ 5462518 h 6239661"/>
                <a:gd name="connsiteX76" fmla="*/ 0 w 5187198"/>
                <a:gd name="connsiteY76" fmla="*/ 4720187 h 6239661"/>
                <a:gd name="connsiteX77" fmla="*/ 109684 w 5187198"/>
                <a:gd name="connsiteY77" fmla="*/ 4836724 h 6239661"/>
                <a:gd name="connsiteX78" fmla="*/ 306959 w 5187198"/>
                <a:gd name="connsiteY78" fmla="*/ 5007200 h 6239661"/>
                <a:gd name="connsiteX79" fmla="*/ 358101 w 5187198"/>
                <a:gd name="connsiteY79" fmla="*/ 5046057 h 6239661"/>
                <a:gd name="connsiteX80" fmla="*/ 383328 w 5187198"/>
                <a:gd name="connsiteY80" fmla="*/ 5065684 h 6239661"/>
                <a:gd name="connsiteX81" fmla="*/ 409503 w 5187198"/>
                <a:gd name="connsiteY81" fmla="*/ 5083942 h 6239661"/>
                <a:gd name="connsiteX82" fmla="*/ 461889 w 5187198"/>
                <a:gd name="connsiteY82" fmla="*/ 5119888 h 6239661"/>
                <a:gd name="connsiteX83" fmla="*/ 474883 w 5187198"/>
                <a:gd name="connsiteY83" fmla="*/ 5128933 h 6239661"/>
                <a:gd name="connsiteX84" fmla="*/ 486410 w 5187198"/>
                <a:gd name="connsiteY84" fmla="*/ 5139557 h 6239661"/>
                <a:gd name="connsiteX85" fmla="*/ 510852 w 5187198"/>
                <a:gd name="connsiteY85" fmla="*/ 5159089 h 6239661"/>
                <a:gd name="connsiteX86" fmla="*/ 560653 w 5187198"/>
                <a:gd name="connsiteY86" fmla="*/ 5196893 h 6239661"/>
                <a:gd name="connsiteX87" fmla="*/ 585485 w 5187198"/>
                <a:gd name="connsiteY87" fmla="*/ 5215834 h 6239661"/>
                <a:gd name="connsiteX88" fmla="*/ 610707 w 5187198"/>
                <a:gd name="connsiteY88" fmla="*/ 5234185 h 6239661"/>
                <a:gd name="connsiteX89" fmla="*/ 714768 w 5187198"/>
                <a:gd name="connsiteY89" fmla="*/ 5303103 h 6239661"/>
                <a:gd name="connsiteX90" fmla="*/ 1166634 w 5187198"/>
                <a:gd name="connsiteY90" fmla="*/ 5513322 h 6239661"/>
                <a:gd name="connsiteX91" fmla="*/ 1225991 w 5187198"/>
                <a:gd name="connsiteY91" fmla="*/ 5533632 h 6239661"/>
                <a:gd name="connsiteX92" fmla="*/ 1286680 w 5187198"/>
                <a:gd name="connsiteY92" fmla="*/ 5550705 h 6239661"/>
                <a:gd name="connsiteX93" fmla="*/ 1347310 w 5187198"/>
                <a:gd name="connsiteY93" fmla="*/ 5567995 h 6239661"/>
                <a:gd name="connsiteX94" fmla="*/ 1377002 w 5187198"/>
                <a:gd name="connsiteY94" fmla="*/ 5575719 h 6239661"/>
                <a:gd name="connsiteX95" fmla="*/ 1406328 w 5187198"/>
                <a:gd name="connsiteY95" fmla="*/ 5582649 h 6239661"/>
                <a:gd name="connsiteX96" fmla="*/ 1465060 w 5187198"/>
                <a:gd name="connsiteY96" fmla="*/ 5594909 h 6239661"/>
                <a:gd name="connsiteX97" fmla="*/ 1523881 w 5187198"/>
                <a:gd name="connsiteY97" fmla="*/ 5605105 h 6239661"/>
                <a:gd name="connsiteX98" fmla="*/ 1553325 w 5187198"/>
                <a:gd name="connsiteY98" fmla="*/ 5609865 h 6239661"/>
                <a:gd name="connsiteX99" fmla="*/ 1582813 w 5187198"/>
                <a:gd name="connsiteY99" fmla="*/ 5613593 h 6239661"/>
                <a:gd name="connsiteX100" fmla="*/ 1612301 w 5187198"/>
                <a:gd name="connsiteY100" fmla="*/ 5617321 h 6239661"/>
                <a:gd name="connsiteX101" fmla="*/ 1641863 w 5187198"/>
                <a:gd name="connsiteY101" fmla="*/ 5619910 h 6239661"/>
                <a:gd name="connsiteX102" fmla="*/ 2117508 w 5187198"/>
                <a:gd name="connsiteY102" fmla="*/ 5595156 h 6239661"/>
                <a:gd name="connsiteX103" fmla="*/ 2597368 w 5187198"/>
                <a:gd name="connsiteY103" fmla="*/ 5447381 h 6239661"/>
                <a:gd name="connsiteX104" fmla="*/ 3082968 w 5187198"/>
                <a:gd name="connsiteY104" fmla="*/ 5223245 h 6239661"/>
                <a:gd name="connsiteX105" fmla="*/ 3334855 w 5187198"/>
                <a:gd name="connsiteY105" fmla="*/ 5097383 h 6239661"/>
                <a:gd name="connsiteX106" fmla="*/ 3599509 w 5187198"/>
                <a:gd name="connsiteY106" fmla="*/ 4976217 h 6239661"/>
                <a:gd name="connsiteX107" fmla="*/ 4112002 w 5187198"/>
                <a:gd name="connsiteY107" fmla="*/ 4766359 h 6239661"/>
                <a:gd name="connsiteX108" fmla="*/ 4348983 w 5187198"/>
                <a:gd name="connsiteY108" fmla="*/ 4649833 h 6239661"/>
                <a:gd name="connsiteX109" fmla="*/ 4560505 w 5187198"/>
                <a:gd name="connsiteY109" fmla="*/ 4501564 h 6239661"/>
                <a:gd name="connsiteX110" fmla="*/ 4731963 w 5187198"/>
                <a:gd name="connsiteY110" fmla="*/ 4309870 h 6239661"/>
                <a:gd name="connsiteX111" fmla="*/ 4852344 w 5187198"/>
                <a:gd name="connsiteY111" fmla="*/ 4078640 h 6239661"/>
                <a:gd name="connsiteX112" fmla="*/ 4863972 w 5187198"/>
                <a:gd name="connsiteY112" fmla="*/ 4047790 h 6239661"/>
                <a:gd name="connsiteX113" fmla="*/ 4874144 w 5187198"/>
                <a:gd name="connsiteY113" fmla="*/ 4016320 h 6239661"/>
                <a:gd name="connsiteX114" fmla="*/ 4884127 w 5187198"/>
                <a:gd name="connsiteY114" fmla="*/ 3984682 h 6239661"/>
                <a:gd name="connsiteX115" fmla="*/ 4892800 w 5187198"/>
                <a:gd name="connsiteY115" fmla="*/ 3951883 h 6239661"/>
                <a:gd name="connsiteX116" fmla="*/ 4909526 w 5187198"/>
                <a:gd name="connsiteY116" fmla="*/ 3886001 h 6239661"/>
                <a:gd name="connsiteX117" fmla="*/ 4917687 w 5187198"/>
                <a:gd name="connsiteY117" fmla="*/ 3852948 h 6239661"/>
                <a:gd name="connsiteX118" fmla="*/ 4921768 w 5187198"/>
                <a:gd name="connsiteY118" fmla="*/ 3836422 h 6239661"/>
                <a:gd name="connsiteX119" fmla="*/ 4924845 w 5187198"/>
                <a:gd name="connsiteY119" fmla="*/ 3819742 h 6239661"/>
                <a:gd name="connsiteX120" fmla="*/ 4948230 w 5187198"/>
                <a:gd name="connsiteY120" fmla="*/ 3685744 h 6239661"/>
                <a:gd name="connsiteX121" fmla="*/ 4962782 w 5187198"/>
                <a:gd name="connsiteY121" fmla="*/ 3550540 h 6239661"/>
                <a:gd name="connsiteX122" fmla="*/ 4939468 w 5187198"/>
                <a:gd name="connsiteY122" fmla="*/ 3010249 h 6239661"/>
                <a:gd name="connsiteX123" fmla="*/ 4816901 w 5187198"/>
                <a:gd name="connsiteY123" fmla="*/ 2488224 h 6239661"/>
                <a:gd name="connsiteX124" fmla="*/ 4797005 w 5187198"/>
                <a:gd name="connsiteY124" fmla="*/ 2424470 h 6239661"/>
                <a:gd name="connsiteX125" fmla="*/ 4774433 w 5187198"/>
                <a:gd name="connsiteY125" fmla="*/ 2361620 h 6239661"/>
                <a:gd name="connsiteX126" fmla="*/ 4752459 w 5187198"/>
                <a:gd name="connsiteY126" fmla="*/ 2298700 h 6239661"/>
                <a:gd name="connsiteX127" fmla="*/ 4728083 w 5187198"/>
                <a:gd name="connsiteY127" fmla="*/ 2236526 h 6239661"/>
                <a:gd name="connsiteX128" fmla="*/ 4704471 w 5187198"/>
                <a:gd name="connsiteY128" fmla="*/ 2174095 h 6239661"/>
                <a:gd name="connsiteX129" fmla="*/ 4678399 w 5187198"/>
                <a:gd name="connsiteY129" fmla="*/ 2112626 h 6239661"/>
                <a:gd name="connsiteX130" fmla="*/ 4652601 w 5187198"/>
                <a:gd name="connsiteY130" fmla="*/ 2050999 h 6239661"/>
                <a:gd name="connsiteX131" fmla="*/ 4624205 w 5187198"/>
                <a:gd name="connsiteY131" fmla="*/ 1990415 h 6239661"/>
                <a:gd name="connsiteX132" fmla="*/ 4595398 w 5187198"/>
                <a:gd name="connsiteY132" fmla="*/ 1930069 h 6239661"/>
                <a:gd name="connsiteX133" fmla="*/ 4563827 w 5187198"/>
                <a:gd name="connsiteY133" fmla="*/ 1870952 h 6239661"/>
                <a:gd name="connsiteX134" fmla="*/ 4531433 w 5187198"/>
                <a:gd name="connsiteY134" fmla="*/ 1812311 h 6239661"/>
                <a:gd name="connsiteX135" fmla="*/ 4523315 w 5187198"/>
                <a:gd name="connsiteY135" fmla="*/ 1797616 h 6239661"/>
                <a:gd name="connsiteX136" fmla="*/ 4514482 w 5187198"/>
                <a:gd name="connsiteY136" fmla="*/ 1783425 h 6239661"/>
                <a:gd name="connsiteX137" fmla="*/ 4496845 w 5187198"/>
                <a:gd name="connsiteY137" fmla="*/ 1754936 h 6239661"/>
                <a:gd name="connsiteX138" fmla="*/ 4461463 w 5187198"/>
                <a:gd name="connsiteY138" fmla="*/ 1697929 h 6239661"/>
                <a:gd name="connsiteX139" fmla="*/ 4452660 w 5187198"/>
                <a:gd name="connsiteY139" fmla="*/ 1683629 h 6239661"/>
                <a:gd name="connsiteX140" fmla="*/ 4443141 w 5187198"/>
                <a:gd name="connsiteY140" fmla="*/ 1669834 h 6239661"/>
                <a:gd name="connsiteX141" fmla="*/ 4424241 w 5187198"/>
                <a:gd name="connsiteY141" fmla="*/ 1642166 h 6239661"/>
                <a:gd name="connsiteX142" fmla="*/ 4346886 w 5187198"/>
                <a:gd name="connsiteY142" fmla="*/ 1532412 h 6239661"/>
                <a:gd name="connsiteX143" fmla="*/ 3985497 w 5187198"/>
                <a:gd name="connsiteY143" fmla="*/ 1134649 h 6239661"/>
                <a:gd name="connsiteX144" fmla="*/ 3545665 w 5187198"/>
                <a:gd name="connsiteY144" fmla="*/ 825877 h 6239661"/>
                <a:gd name="connsiteX145" fmla="*/ 3486190 w 5187198"/>
                <a:gd name="connsiteY145" fmla="*/ 794756 h 6239661"/>
                <a:gd name="connsiteX146" fmla="*/ 3426182 w 5187198"/>
                <a:gd name="connsiteY146" fmla="*/ 764765 h 6239661"/>
                <a:gd name="connsiteX147" fmla="*/ 3365044 w 5187198"/>
                <a:gd name="connsiteY147" fmla="*/ 737255 h 6239661"/>
                <a:gd name="connsiteX148" fmla="*/ 3334529 w 5187198"/>
                <a:gd name="connsiteY148" fmla="*/ 723514 h 6239661"/>
                <a:gd name="connsiteX149" fmla="*/ 3303733 w 5187198"/>
                <a:gd name="connsiteY149" fmla="*/ 710395 h 6239661"/>
                <a:gd name="connsiteX150" fmla="*/ 3179033 w 5187198"/>
                <a:gd name="connsiteY150" fmla="*/ 662259 h 6239661"/>
                <a:gd name="connsiteX151" fmla="*/ 3052408 w 5187198"/>
                <a:gd name="connsiteY151" fmla="*/ 620447 h 6239661"/>
                <a:gd name="connsiteX152" fmla="*/ 2924325 w 5187198"/>
                <a:gd name="connsiteY152" fmla="*/ 584505 h 6239661"/>
                <a:gd name="connsiteX153" fmla="*/ 2859667 w 5187198"/>
                <a:gd name="connsiteY153" fmla="*/ 569266 h 6239661"/>
                <a:gd name="connsiteX154" fmla="*/ 2795226 w 5187198"/>
                <a:gd name="connsiteY154" fmla="*/ 554085 h 6239661"/>
                <a:gd name="connsiteX155" fmla="*/ 2729702 w 5187198"/>
                <a:gd name="connsiteY155" fmla="*/ 540354 h 6239661"/>
                <a:gd name="connsiteX156" fmla="*/ 2663758 w 5187198"/>
                <a:gd name="connsiteY156" fmla="*/ 527322 h 6239661"/>
                <a:gd name="connsiteX157" fmla="*/ 2630927 w 5187198"/>
                <a:gd name="connsiteY157" fmla="*/ 520495 h 6239661"/>
                <a:gd name="connsiteX158" fmla="*/ 2597965 w 5187198"/>
                <a:gd name="connsiteY158" fmla="*/ 515024 h 6239661"/>
                <a:gd name="connsiteX159" fmla="*/ 2532205 w 5187198"/>
                <a:gd name="connsiteY159" fmla="*/ 503895 h 6239661"/>
                <a:gd name="connsiteX160" fmla="*/ 2010064 w 5187198"/>
                <a:gd name="connsiteY160" fmla="*/ 452552 h 6239661"/>
                <a:gd name="connsiteX161" fmla="*/ 1494552 w 5187198"/>
                <a:gd name="connsiteY161" fmla="*/ 485055 h 6239661"/>
                <a:gd name="connsiteX162" fmla="*/ 1366896 w 5187198"/>
                <a:gd name="connsiteY162" fmla="*/ 509389 h 6239661"/>
                <a:gd name="connsiteX163" fmla="*/ 1240175 w 5187198"/>
                <a:gd name="connsiteY163" fmla="*/ 541045 h 6239661"/>
                <a:gd name="connsiteX164" fmla="*/ 1177438 w 5187198"/>
                <a:gd name="connsiteY164" fmla="*/ 560170 h 6239661"/>
                <a:gd name="connsiteX165" fmla="*/ 1145987 w 5187198"/>
                <a:gd name="connsiteY165" fmla="*/ 569826 h 6239661"/>
                <a:gd name="connsiteX166" fmla="*/ 1130315 w 5187198"/>
                <a:gd name="connsiteY166" fmla="*/ 574669 h 6239661"/>
                <a:gd name="connsiteX167" fmla="*/ 1114873 w 5187198"/>
                <a:gd name="connsiteY167" fmla="*/ 580384 h 6239661"/>
                <a:gd name="connsiteX168" fmla="*/ 1052839 w 5187198"/>
                <a:gd name="connsiteY168" fmla="*/ 602943 h 6239661"/>
                <a:gd name="connsiteX169" fmla="*/ 991135 w 5187198"/>
                <a:gd name="connsiteY169" fmla="*/ 626866 h 6239661"/>
                <a:gd name="connsiteX170" fmla="*/ 930179 w 5187198"/>
                <a:gd name="connsiteY170" fmla="*/ 653191 h 6239661"/>
                <a:gd name="connsiteX171" fmla="*/ 869768 w 5187198"/>
                <a:gd name="connsiteY171" fmla="*/ 680937 h 6239661"/>
                <a:gd name="connsiteX172" fmla="*/ 810085 w 5187198"/>
                <a:gd name="connsiteY172" fmla="*/ 710734 h 6239661"/>
                <a:gd name="connsiteX173" fmla="*/ 751220 w 5187198"/>
                <a:gd name="connsiteY173" fmla="*/ 741794 h 6239661"/>
                <a:gd name="connsiteX174" fmla="*/ 532669 w 5187198"/>
                <a:gd name="connsiteY174" fmla="*/ 881688 h 6239661"/>
                <a:gd name="connsiteX175" fmla="*/ 354185 w 5187198"/>
                <a:gd name="connsiteY175" fmla="*/ 1050286 h 6239661"/>
                <a:gd name="connsiteX176" fmla="*/ 315980 w 5187198"/>
                <a:gd name="connsiteY176" fmla="*/ 1098125 h 6239661"/>
                <a:gd name="connsiteX177" fmla="*/ 280345 w 5187198"/>
                <a:gd name="connsiteY177" fmla="*/ 1149782 h 6239661"/>
                <a:gd name="connsiteX178" fmla="*/ 245890 w 5187198"/>
                <a:gd name="connsiteY178" fmla="*/ 1203959 h 6239661"/>
                <a:gd name="connsiteX179" fmla="*/ 212162 w 5187198"/>
                <a:gd name="connsiteY179" fmla="*/ 1260184 h 6239661"/>
                <a:gd name="connsiteX180" fmla="*/ 80716 w 5187198"/>
                <a:gd name="connsiteY180" fmla="*/ 1502476 h 6239661"/>
                <a:gd name="connsiteX181" fmla="*/ 0 w 5187198"/>
                <a:gd name="connsiteY181" fmla="*/ 1648841 h 6239661"/>
                <a:gd name="connsiteX182" fmla="*/ 0 w 5187198"/>
                <a:gd name="connsiteY182" fmla="*/ 954863 h 6239661"/>
                <a:gd name="connsiteX183" fmla="*/ 43491 w 5187198"/>
                <a:gd name="connsiteY183" fmla="*/ 895513 h 6239661"/>
                <a:gd name="connsiteX184" fmla="*/ 93923 w 5187198"/>
                <a:gd name="connsiteY184" fmla="*/ 834489 h 6239661"/>
                <a:gd name="connsiteX185" fmla="*/ 323465 w 5187198"/>
                <a:gd name="connsiteY185" fmla="*/ 617671 h 6239661"/>
                <a:gd name="connsiteX186" fmla="*/ 574777 w 5187198"/>
                <a:gd name="connsiteY186" fmla="*/ 446794 h 6239661"/>
                <a:gd name="connsiteX187" fmla="*/ 638943 w 5187198"/>
                <a:gd name="connsiteY187" fmla="*/ 408925 h 6239661"/>
                <a:gd name="connsiteX188" fmla="*/ 703505 w 5187198"/>
                <a:gd name="connsiteY188" fmla="*/ 371742 h 6239661"/>
                <a:gd name="connsiteX189" fmla="*/ 769262 w 5187198"/>
                <a:gd name="connsiteY189" fmla="*/ 336154 h 6239661"/>
                <a:gd name="connsiteX190" fmla="*/ 835552 w 5187198"/>
                <a:gd name="connsiteY190" fmla="*/ 301173 h 6239661"/>
                <a:gd name="connsiteX191" fmla="*/ 902979 w 5187198"/>
                <a:gd name="connsiteY191" fmla="*/ 268004 h 6239661"/>
                <a:gd name="connsiteX192" fmla="*/ 971127 w 5187198"/>
                <a:gd name="connsiteY192" fmla="*/ 235607 h 6239661"/>
                <a:gd name="connsiteX193" fmla="*/ 988238 w 5187198"/>
                <a:gd name="connsiteY193" fmla="*/ 227556 h 6239661"/>
                <a:gd name="connsiteX194" fmla="*/ 1005744 w 5187198"/>
                <a:gd name="connsiteY194" fmla="*/ 220191 h 6239661"/>
                <a:gd name="connsiteX195" fmla="*/ 1040729 w 5187198"/>
                <a:gd name="connsiteY195" fmla="*/ 205569 h 6239661"/>
                <a:gd name="connsiteX196" fmla="*/ 1110835 w 5187198"/>
                <a:gd name="connsiteY196" fmla="*/ 176248 h 6239661"/>
                <a:gd name="connsiteX197" fmla="*/ 1254256 w 5187198"/>
                <a:gd name="connsiteY197" fmla="*/ 123796 h 6239661"/>
                <a:gd name="connsiteX198" fmla="*/ 1401310 w 5187198"/>
                <a:gd name="connsiteY198" fmla="*/ 79852 h 6239661"/>
                <a:gd name="connsiteX199" fmla="*/ 2011811 w 5187198"/>
                <a:gd name="connsiteY199" fmla="*/ 4 h 6239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</a:cxnLst>
              <a:rect l="l" t="t" r="r" b="b"/>
              <a:pathLst>
                <a:path w="5187198" h="6239661">
                  <a:moveTo>
                    <a:pt x="2011811" y="4"/>
                  </a:moveTo>
                  <a:cubicBezTo>
                    <a:pt x="2217306" y="120"/>
                    <a:pt x="2420903" y="25925"/>
                    <a:pt x="2617011" y="70590"/>
                  </a:cubicBezTo>
                  <a:lnTo>
                    <a:pt x="2690321" y="88146"/>
                  </a:lnTo>
                  <a:lnTo>
                    <a:pt x="2726863" y="97127"/>
                  </a:lnTo>
                  <a:lnTo>
                    <a:pt x="2762951" y="107375"/>
                  </a:lnTo>
                  <a:lnTo>
                    <a:pt x="2834843" y="128493"/>
                  </a:lnTo>
                  <a:cubicBezTo>
                    <a:pt x="2858788" y="135605"/>
                    <a:pt x="2882632" y="142226"/>
                    <a:pt x="2906574" y="151076"/>
                  </a:cubicBezTo>
                  <a:cubicBezTo>
                    <a:pt x="2954475" y="167852"/>
                    <a:pt x="3002363" y="183813"/>
                    <a:pt x="3049504" y="202124"/>
                  </a:cubicBezTo>
                  <a:lnTo>
                    <a:pt x="3189518" y="260159"/>
                  </a:lnTo>
                  <a:lnTo>
                    <a:pt x="3326048" y="325143"/>
                  </a:lnTo>
                  <a:cubicBezTo>
                    <a:pt x="3370687" y="348464"/>
                    <a:pt x="3414908" y="372485"/>
                    <a:pt x="3459166" y="395936"/>
                  </a:cubicBezTo>
                  <a:cubicBezTo>
                    <a:pt x="3502947" y="420302"/>
                    <a:pt x="3545491" y="447118"/>
                    <a:pt x="3588578" y="472343"/>
                  </a:cubicBezTo>
                  <a:cubicBezTo>
                    <a:pt x="3610346" y="484551"/>
                    <a:pt x="3630797" y="499072"/>
                    <a:pt x="3651864" y="512600"/>
                  </a:cubicBezTo>
                  <a:lnTo>
                    <a:pt x="3714514" y="553499"/>
                  </a:lnTo>
                  <a:cubicBezTo>
                    <a:pt x="3880005" y="664844"/>
                    <a:pt x="4036083" y="788388"/>
                    <a:pt x="4181221" y="922912"/>
                  </a:cubicBezTo>
                  <a:cubicBezTo>
                    <a:pt x="4326221" y="1057515"/>
                    <a:pt x="4461955" y="1202038"/>
                    <a:pt x="4582963" y="1358264"/>
                  </a:cubicBezTo>
                  <a:cubicBezTo>
                    <a:pt x="4614206" y="1396543"/>
                    <a:pt x="4642091" y="1437400"/>
                    <a:pt x="4670721" y="1477644"/>
                  </a:cubicBezTo>
                  <a:cubicBezTo>
                    <a:pt x="4700172" y="1517414"/>
                    <a:pt x="4725864" y="1559538"/>
                    <a:pt x="4752378" y="1601187"/>
                  </a:cubicBezTo>
                  <a:lnTo>
                    <a:pt x="4772168" y="1632456"/>
                  </a:lnTo>
                  <a:lnTo>
                    <a:pt x="4782117" y="1648104"/>
                  </a:lnTo>
                  <a:lnTo>
                    <a:pt x="4791381" y="1664150"/>
                  </a:lnTo>
                  <a:lnTo>
                    <a:pt x="4828190" y="1728379"/>
                  </a:lnTo>
                  <a:cubicBezTo>
                    <a:pt x="4840266" y="1749930"/>
                    <a:pt x="4853470" y="1770740"/>
                    <a:pt x="4864832" y="1792796"/>
                  </a:cubicBezTo>
                  <a:lnTo>
                    <a:pt x="4899201" y="1858342"/>
                  </a:lnTo>
                  <a:cubicBezTo>
                    <a:pt x="4910484" y="1880260"/>
                    <a:pt x="4922532" y="1901920"/>
                    <a:pt x="4933266" y="1924155"/>
                  </a:cubicBezTo>
                  <a:lnTo>
                    <a:pt x="4964403" y="1991384"/>
                  </a:lnTo>
                  <a:cubicBezTo>
                    <a:pt x="4974618" y="2013829"/>
                    <a:pt x="4985323" y="2036171"/>
                    <a:pt x="4995019" y="2058823"/>
                  </a:cubicBezTo>
                  <a:lnTo>
                    <a:pt x="5021999" y="2127723"/>
                  </a:lnTo>
                  <a:lnTo>
                    <a:pt x="5048321" y="2196908"/>
                  </a:lnTo>
                  <a:lnTo>
                    <a:pt x="5070546" y="2267547"/>
                  </a:lnTo>
                  <a:cubicBezTo>
                    <a:pt x="5078054" y="2291004"/>
                    <a:pt x="5085044" y="2314670"/>
                    <a:pt x="5092171" y="2338256"/>
                  </a:cubicBezTo>
                  <a:cubicBezTo>
                    <a:pt x="5098670" y="2362023"/>
                    <a:pt x="5104296" y="2386019"/>
                    <a:pt x="5110305" y="2409886"/>
                  </a:cubicBezTo>
                  <a:cubicBezTo>
                    <a:pt x="5158097" y="2600976"/>
                    <a:pt x="5182068" y="2797044"/>
                    <a:pt x="5186393" y="2992022"/>
                  </a:cubicBezTo>
                  <a:cubicBezTo>
                    <a:pt x="5191013" y="3187195"/>
                    <a:pt x="5175397" y="3380886"/>
                    <a:pt x="5149045" y="3571816"/>
                  </a:cubicBezTo>
                  <a:cubicBezTo>
                    <a:pt x="5141154" y="3619431"/>
                    <a:pt x="5133539" y="3666889"/>
                    <a:pt x="5126572" y="3714520"/>
                  </a:cubicBezTo>
                  <a:cubicBezTo>
                    <a:pt x="5117276" y="3761759"/>
                    <a:pt x="5107793" y="3808831"/>
                    <a:pt x="5099067" y="3856108"/>
                  </a:cubicBezTo>
                  <a:lnTo>
                    <a:pt x="5095699" y="3873868"/>
                  </a:lnTo>
                  <a:lnTo>
                    <a:pt x="5091573" y="3891426"/>
                  </a:lnTo>
                  <a:lnTo>
                    <a:pt x="5083324" y="3926541"/>
                  </a:lnTo>
                  <a:lnTo>
                    <a:pt x="5067256" y="3996889"/>
                  </a:lnTo>
                  <a:cubicBezTo>
                    <a:pt x="5064451" y="4008657"/>
                    <a:pt x="5062244" y="4020353"/>
                    <a:pt x="5059194" y="4032171"/>
                  </a:cubicBezTo>
                  <a:lnTo>
                    <a:pt x="5049522" y="4067833"/>
                  </a:lnTo>
                  <a:lnTo>
                    <a:pt x="5040067" y="4103553"/>
                  </a:lnTo>
                  <a:cubicBezTo>
                    <a:pt x="5036554" y="4115363"/>
                    <a:pt x="5032689" y="4127194"/>
                    <a:pt x="5028960" y="4138946"/>
                  </a:cubicBezTo>
                  <a:cubicBezTo>
                    <a:pt x="4999693" y="4233462"/>
                    <a:pt x="4962869" y="4326764"/>
                    <a:pt x="4917351" y="4417041"/>
                  </a:cubicBezTo>
                  <a:cubicBezTo>
                    <a:pt x="4871860" y="4507209"/>
                    <a:pt x="4817597" y="4594215"/>
                    <a:pt x="4756163" y="4676402"/>
                  </a:cubicBezTo>
                  <a:cubicBezTo>
                    <a:pt x="4632803" y="4840875"/>
                    <a:pt x="4480597" y="4982783"/>
                    <a:pt x="4322493" y="5105604"/>
                  </a:cubicBezTo>
                  <a:cubicBezTo>
                    <a:pt x="4163928" y="5228420"/>
                    <a:pt x="3999564" y="5332640"/>
                    <a:pt x="3840510" y="5429590"/>
                  </a:cubicBezTo>
                  <a:cubicBezTo>
                    <a:pt x="3760954" y="5478172"/>
                    <a:pt x="3682353" y="5524924"/>
                    <a:pt x="3606447" y="5572862"/>
                  </a:cubicBezTo>
                  <a:lnTo>
                    <a:pt x="3488814" y="5647178"/>
                  </a:lnTo>
                  <a:cubicBezTo>
                    <a:pt x="3448270" y="5672597"/>
                    <a:pt x="3407323" y="5697792"/>
                    <a:pt x="3365864" y="5722735"/>
                  </a:cubicBezTo>
                  <a:cubicBezTo>
                    <a:pt x="3200163" y="5822424"/>
                    <a:pt x="3026125" y="5917328"/>
                    <a:pt x="2839486" y="5999120"/>
                  </a:cubicBezTo>
                  <a:cubicBezTo>
                    <a:pt x="2653201" y="6080891"/>
                    <a:pt x="2453560" y="6149344"/>
                    <a:pt x="2242423" y="6192346"/>
                  </a:cubicBezTo>
                  <a:cubicBezTo>
                    <a:pt x="2031719" y="6235463"/>
                    <a:pt x="1808952" y="6251353"/>
                    <a:pt x="1589380" y="6230657"/>
                  </a:cubicBezTo>
                  <a:lnTo>
                    <a:pt x="1548244" y="6226706"/>
                  </a:lnTo>
                  <a:cubicBezTo>
                    <a:pt x="1534528" y="6225117"/>
                    <a:pt x="1520898" y="6223203"/>
                    <a:pt x="1507348" y="6221428"/>
                  </a:cubicBezTo>
                  <a:lnTo>
                    <a:pt x="1466401" y="6215904"/>
                  </a:lnTo>
                  <a:cubicBezTo>
                    <a:pt x="1452772" y="6213991"/>
                    <a:pt x="1439316" y="6211428"/>
                    <a:pt x="1425773" y="6209191"/>
                  </a:cubicBezTo>
                  <a:cubicBezTo>
                    <a:pt x="1398775" y="6204391"/>
                    <a:pt x="1371610" y="6199779"/>
                    <a:pt x="1344960" y="6193681"/>
                  </a:cubicBezTo>
                  <a:cubicBezTo>
                    <a:pt x="1318251" y="6187799"/>
                    <a:pt x="1291260" y="6182538"/>
                    <a:pt x="1265007" y="6175388"/>
                  </a:cubicBezTo>
                  <a:lnTo>
                    <a:pt x="1225415" y="6165243"/>
                  </a:lnTo>
                  <a:cubicBezTo>
                    <a:pt x="1212163" y="6161924"/>
                    <a:pt x="1198939" y="6158496"/>
                    <a:pt x="1186567" y="6154486"/>
                  </a:cubicBezTo>
                  <a:lnTo>
                    <a:pt x="1111158" y="6130918"/>
                  </a:lnTo>
                  <a:lnTo>
                    <a:pt x="1035915" y="6107163"/>
                  </a:lnTo>
                  <a:cubicBezTo>
                    <a:pt x="1010846" y="6099055"/>
                    <a:pt x="986357" y="6088784"/>
                    <a:pt x="961579" y="6079594"/>
                  </a:cubicBezTo>
                  <a:cubicBezTo>
                    <a:pt x="763709" y="6005594"/>
                    <a:pt x="572401" y="5909703"/>
                    <a:pt x="395297" y="5792812"/>
                  </a:cubicBezTo>
                  <a:lnTo>
                    <a:pt x="265239" y="5701511"/>
                  </a:lnTo>
                  <a:cubicBezTo>
                    <a:pt x="254227" y="5694155"/>
                    <a:pt x="244103" y="5685646"/>
                    <a:pt x="233756" y="5677542"/>
                  </a:cubicBezTo>
                  <a:lnTo>
                    <a:pt x="202800" y="5652902"/>
                  </a:lnTo>
                  <a:lnTo>
                    <a:pt x="140918" y="5603515"/>
                  </a:lnTo>
                  <a:cubicBezTo>
                    <a:pt x="130598" y="5595302"/>
                    <a:pt x="120280" y="5587089"/>
                    <a:pt x="110625" y="5578127"/>
                  </a:cubicBezTo>
                  <a:cubicBezTo>
                    <a:pt x="105647" y="5573779"/>
                    <a:pt x="100444" y="5569834"/>
                    <a:pt x="95631" y="5565299"/>
                  </a:cubicBezTo>
                  <a:cubicBezTo>
                    <a:pt x="90955" y="5560684"/>
                    <a:pt x="86505" y="5555666"/>
                    <a:pt x="81966" y="5550973"/>
                  </a:cubicBezTo>
                  <a:lnTo>
                    <a:pt x="27991" y="5493272"/>
                  </a:lnTo>
                  <a:cubicBezTo>
                    <a:pt x="19109" y="5483589"/>
                    <a:pt x="9758" y="5474359"/>
                    <a:pt x="1454" y="5464252"/>
                  </a:cubicBezTo>
                  <a:lnTo>
                    <a:pt x="0" y="5462518"/>
                  </a:lnTo>
                  <a:lnTo>
                    <a:pt x="0" y="4720187"/>
                  </a:lnTo>
                  <a:lnTo>
                    <a:pt x="109684" y="4836724"/>
                  </a:lnTo>
                  <a:cubicBezTo>
                    <a:pt x="173316" y="4897375"/>
                    <a:pt x="239447" y="4954160"/>
                    <a:pt x="306959" y="5007200"/>
                  </a:cubicBezTo>
                  <a:lnTo>
                    <a:pt x="358101" y="5046057"/>
                  </a:lnTo>
                  <a:lnTo>
                    <a:pt x="383328" y="5065684"/>
                  </a:lnTo>
                  <a:cubicBezTo>
                    <a:pt x="391637" y="5072316"/>
                    <a:pt x="400805" y="5077902"/>
                    <a:pt x="409503" y="5083942"/>
                  </a:cubicBezTo>
                  <a:lnTo>
                    <a:pt x="461889" y="5119888"/>
                  </a:lnTo>
                  <a:cubicBezTo>
                    <a:pt x="466184" y="5122893"/>
                    <a:pt x="470616" y="5125820"/>
                    <a:pt x="474883" y="5128933"/>
                  </a:cubicBezTo>
                  <a:cubicBezTo>
                    <a:pt x="478982" y="5132235"/>
                    <a:pt x="482476" y="5136069"/>
                    <a:pt x="486410" y="5139557"/>
                  </a:cubicBezTo>
                  <a:cubicBezTo>
                    <a:pt x="494140" y="5146613"/>
                    <a:pt x="502565" y="5152812"/>
                    <a:pt x="510852" y="5159089"/>
                  </a:cubicBezTo>
                  <a:lnTo>
                    <a:pt x="560653" y="5196893"/>
                  </a:lnTo>
                  <a:lnTo>
                    <a:pt x="585485" y="5215834"/>
                  </a:lnTo>
                  <a:cubicBezTo>
                    <a:pt x="593773" y="5222111"/>
                    <a:pt x="601864" y="5228685"/>
                    <a:pt x="610707" y="5234185"/>
                  </a:cubicBezTo>
                  <a:lnTo>
                    <a:pt x="714768" y="5303103"/>
                  </a:lnTo>
                  <a:cubicBezTo>
                    <a:pt x="856162" y="5390603"/>
                    <a:pt x="1008099" y="5459947"/>
                    <a:pt x="1166634" y="5513322"/>
                  </a:cubicBezTo>
                  <a:cubicBezTo>
                    <a:pt x="1186540" y="5519932"/>
                    <a:pt x="1205774" y="5527751"/>
                    <a:pt x="1225991" y="5533632"/>
                  </a:cubicBezTo>
                  <a:lnTo>
                    <a:pt x="1286680" y="5550705"/>
                  </a:lnTo>
                  <a:lnTo>
                    <a:pt x="1347310" y="5567995"/>
                  </a:lnTo>
                  <a:cubicBezTo>
                    <a:pt x="1357469" y="5571180"/>
                    <a:pt x="1367261" y="5573572"/>
                    <a:pt x="1377002" y="5575719"/>
                  </a:cubicBezTo>
                  <a:lnTo>
                    <a:pt x="1406328" y="5582649"/>
                  </a:lnTo>
                  <a:cubicBezTo>
                    <a:pt x="1425825" y="5587757"/>
                    <a:pt x="1445490" y="5590939"/>
                    <a:pt x="1465060" y="5594909"/>
                  </a:cubicBezTo>
                  <a:cubicBezTo>
                    <a:pt x="1484652" y="5599231"/>
                    <a:pt x="1504324" y="5601952"/>
                    <a:pt x="1523881" y="5605105"/>
                  </a:cubicBezTo>
                  <a:cubicBezTo>
                    <a:pt x="1533660" y="5606682"/>
                    <a:pt x="1543460" y="5608613"/>
                    <a:pt x="1553325" y="5609865"/>
                  </a:cubicBezTo>
                  <a:lnTo>
                    <a:pt x="1582813" y="5613593"/>
                  </a:lnTo>
                  <a:lnTo>
                    <a:pt x="1612301" y="5617321"/>
                  </a:lnTo>
                  <a:lnTo>
                    <a:pt x="1641863" y="5619910"/>
                  </a:lnTo>
                  <a:cubicBezTo>
                    <a:pt x="1799348" y="5633940"/>
                    <a:pt x="1957913" y="5625770"/>
                    <a:pt x="2117508" y="5595156"/>
                  </a:cubicBezTo>
                  <a:cubicBezTo>
                    <a:pt x="2277124" y="5564895"/>
                    <a:pt x="2437004" y="5512449"/>
                    <a:pt x="2597368" y="5447381"/>
                  </a:cubicBezTo>
                  <a:cubicBezTo>
                    <a:pt x="2757791" y="5382096"/>
                    <a:pt x="2918855" y="5304464"/>
                    <a:pt x="3082968" y="5223245"/>
                  </a:cubicBezTo>
                  <a:lnTo>
                    <a:pt x="3334855" y="5097383"/>
                  </a:lnTo>
                  <a:cubicBezTo>
                    <a:pt x="3423528" y="5054142"/>
                    <a:pt x="3511773" y="5013798"/>
                    <a:pt x="3599509" y="4976217"/>
                  </a:cubicBezTo>
                  <a:cubicBezTo>
                    <a:pt x="3774960" y="4900701"/>
                    <a:pt x="3948276" y="4837481"/>
                    <a:pt x="4112002" y="4766359"/>
                  </a:cubicBezTo>
                  <a:cubicBezTo>
                    <a:pt x="4193972" y="4730827"/>
                    <a:pt x="4273429" y="4692997"/>
                    <a:pt x="4348983" y="4649833"/>
                  </a:cubicBezTo>
                  <a:cubicBezTo>
                    <a:pt x="4424508" y="4606778"/>
                    <a:pt x="4496050" y="4558250"/>
                    <a:pt x="4560505" y="4501564"/>
                  </a:cubicBezTo>
                  <a:cubicBezTo>
                    <a:pt x="4625198" y="4445289"/>
                    <a:pt x="4682991" y="4381021"/>
                    <a:pt x="4731963" y="4309870"/>
                  </a:cubicBezTo>
                  <a:cubicBezTo>
                    <a:pt x="4781043" y="4238747"/>
                    <a:pt x="4821275" y="4160848"/>
                    <a:pt x="4852344" y="4078640"/>
                  </a:cubicBezTo>
                  <a:lnTo>
                    <a:pt x="4863972" y="4047790"/>
                  </a:lnTo>
                  <a:lnTo>
                    <a:pt x="4874144" y="4016320"/>
                  </a:lnTo>
                  <a:lnTo>
                    <a:pt x="4884127" y="3984682"/>
                  </a:lnTo>
                  <a:cubicBezTo>
                    <a:pt x="4887242" y="3973925"/>
                    <a:pt x="4889981" y="3962835"/>
                    <a:pt x="4892800" y="3951883"/>
                  </a:cubicBezTo>
                  <a:lnTo>
                    <a:pt x="4909526" y="3886001"/>
                  </a:lnTo>
                  <a:lnTo>
                    <a:pt x="4917687" y="3852948"/>
                  </a:lnTo>
                  <a:lnTo>
                    <a:pt x="4921768" y="3836422"/>
                  </a:lnTo>
                  <a:lnTo>
                    <a:pt x="4924845" y="3819742"/>
                  </a:lnTo>
                  <a:cubicBezTo>
                    <a:pt x="4933092" y="3775120"/>
                    <a:pt x="4941231" y="3730469"/>
                    <a:pt x="4948230" y="3685744"/>
                  </a:cubicBezTo>
                  <a:cubicBezTo>
                    <a:pt x="4953579" y="3640694"/>
                    <a:pt x="4958249" y="3595577"/>
                    <a:pt x="4962782" y="3550540"/>
                  </a:cubicBezTo>
                  <a:cubicBezTo>
                    <a:pt x="4976580" y="3369692"/>
                    <a:pt x="4965812" y="3187942"/>
                    <a:pt x="4939468" y="3010249"/>
                  </a:cubicBezTo>
                  <a:cubicBezTo>
                    <a:pt x="4912965" y="2832281"/>
                    <a:pt x="4870237" y="2658196"/>
                    <a:pt x="4816901" y="2488224"/>
                  </a:cubicBezTo>
                  <a:cubicBezTo>
                    <a:pt x="4810197" y="2466954"/>
                    <a:pt x="4803984" y="2445582"/>
                    <a:pt x="4797005" y="2424470"/>
                  </a:cubicBezTo>
                  <a:cubicBezTo>
                    <a:pt x="4789399" y="2403537"/>
                    <a:pt x="4781686" y="2382574"/>
                    <a:pt x="4774433" y="2361620"/>
                  </a:cubicBezTo>
                  <a:lnTo>
                    <a:pt x="4752459" y="2298700"/>
                  </a:lnTo>
                  <a:lnTo>
                    <a:pt x="4728083" y="2236526"/>
                  </a:lnTo>
                  <a:cubicBezTo>
                    <a:pt x="4719957" y="2215802"/>
                    <a:pt x="4712352" y="2194869"/>
                    <a:pt x="4704471" y="2174095"/>
                  </a:cubicBezTo>
                  <a:lnTo>
                    <a:pt x="4678399" y="2112626"/>
                  </a:lnTo>
                  <a:lnTo>
                    <a:pt x="4652601" y="2050999"/>
                  </a:lnTo>
                  <a:cubicBezTo>
                    <a:pt x="4643711" y="2030533"/>
                    <a:pt x="4633616" y="2010672"/>
                    <a:pt x="4624205" y="1990415"/>
                  </a:cubicBezTo>
                  <a:lnTo>
                    <a:pt x="4595398" y="1930069"/>
                  </a:lnTo>
                  <a:cubicBezTo>
                    <a:pt x="4585714" y="1909969"/>
                    <a:pt x="4574413" y="1890713"/>
                    <a:pt x="4563827" y="1870952"/>
                  </a:cubicBezTo>
                  <a:lnTo>
                    <a:pt x="4531433" y="1812311"/>
                  </a:lnTo>
                  <a:lnTo>
                    <a:pt x="4523315" y="1797616"/>
                  </a:lnTo>
                  <a:lnTo>
                    <a:pt x="4514482" y="1783425"/>
                  </a:lnTo>
                  <a:lnTo>
                    <a:pt x="4496845" y="1754936"/>
                  </a:lnTo>
                  <a:lnTo>
                    <a:pt x="4461463" y="1697929"/>
                  </a:lnTo>
                  <a:lnTo>
                    <a:pt x="4452660" y="1683629"/>
                  </a:lnTo>
                  <a:lnTo>
                    <a:pt x="4443141" y="1669834"/>
                  </a:lnTo>
                  <a:lnTo>
                    <a:pt x="4424241" y="1642166"/>
                  </a:lnTo>
                  <a:cubicBezTo>
                    <a:pt x="4399005" y="1605265"/>
                    <a:pt x="4374512" y="1567751"/>
                    <a:pt x="4346886" y="1532412"/>
                  </a:cubicBezTo>
                  <a:cubicBezTo>
                    <a:pt x="4240477" y="1388328"/>
                    <a:pt x="4120362" y="1253437"/>
                    <a:pt x="3985497" y="1134649"/>
                  </a:cubicBezTo>
                  <a:cubicBezTo>
                    <a:pt x="3850799" y="1015675"/>
                    <a:pt x="3702920" y="911715"/>
                    <a:pt x="3545665" y="825877"/>
                  </a:cubicBezTo>
                  <a:lnTo>
                    <a:pt x="3486190" y="794756"/>
                  </a:lnTo>
                  <a:cubicBezTo>
                    <a:pt x="3466181" y="784640"/>
                    <a:pt x="3446893" y="773560"/>
                    <a:pt x="3426182" y="764765"/>
                  </a:cubicBezTo>
                  <a:lnTo>
                    <a:pt x="3365044" y="737255"/>
                  </a:lnTo>
                  <a:lnTo>
                    <a:pt x="3334529" y="723514"/>
                  </a:lnTo>
                  <a:cubicBezTo>
                    <a:pt x="3324394" y="718943"/>
                    <a:pt x="3314287" y="714265"/>
                    <a:pt x="3303733" y="710395"/>
                  </a:cubicBezTo>
                  <a:cubicBezTo>
                    <a:pt x="3262013" y="694346"/>
                    <a:pt x="3220711" y="677599"/>
                    <a:pt x="3179033" y="662259"/>
                  </a:cubicBezTo>
                  <a:lnTo>
                    <a:pt x="3052408" y="620447"/>
                  </a:lnTo>
                  <a:lnTo>
                    <a:pt x="2924325" y="584505"/>
                  </a:lnTo>
                  <a:cubicBezTo>
                    <a:pt x="2903106" y="578471"/>
                    <a:pt x="2881119" y="574434"/>
                    <a:pt x="2859667" y="569266"/>
                  </a:cubicBezTo>
                  <a:lnTo>
                    <a:pt x="2795226" y="554085"/>
                  </a:lnTo>
                  <a:cubicBezTo>
                    <a:pt x="2774078" y="548652"/>
                    <a:pt x="2751709" y="544744"/>
                    <a:pt x="2729702" y="540354"/>
                  </a:cubicBezTo>
                  <a:lnTo>
                    <a:pt x="2663758" y="527322"/>
                  </a:lnTo>
                  <a:lnTo>
                    <a:pt x="2630927" y="520495"/>
                  </a:lnTo>
                  <a:lnTo>
                    <a:pt x="2597965" y="515024"/>
                  </a:lnTo>
                  <a:cubicBezTo>
                    <a:pt x="2575970" y="511449"/>
                    <a:pt x="2554112" y="507795"/>
                    <a:pt x="2532205" y="503895"/>
                  </a:cubicBezTo>
                  <a:cubicBezTo>
                    <a:pt x="2357016" y="475037"/>
                    <a:pt x="2182954" y="456682"/>
                    <a:pt x="2010064" y="452552"/>
                  </a:cubicBezTo>
                  <a:cubicBezTo>
                    <a:pt x="1837255" y="448558"/>
                    <a:pt x="1665388" y="457916"/>
                    <a:pt x="1494552" y="485055"/>
                  </a:cubicBezTo>
                  <a:cubicBezTo>
                    <a:pt x="1452133" y="492816"/>
                    <a:pt x="1409569" y="501117"/>
                    <a:pt x="1366896" y="509389"/>
                  </a:cubicBezTo>
                  <a:cubicBezTo>
                    <a:pt x="1324862" y="520035"/>
                    <a:pt x="1282333" y="529505"/>
                    <a:pt x="1240175" y="541045"/>
                  </a:cubicBezTo>
                  <a:lnTo>
                    <a:pt x="1177438" y="560170"/>
                  </a:lnTo>
                  <a:lnTo>
                    <a:pt x="1145987" y="569826"/>
                  </a:lnTo>
                  <a:lnTo>
                    <a:pt x="1130315" y="574669"/>
                  </a:lnTo>
                  <a:lnTo>
                    <a:pt x="1114873" y="580384"/>
                  </a:lnTo>
                  <a:lnTo>
                    <a:pt x="1052839" y="602943"/>
                  </a:lnTo>
                  <a:cubicBezTo>
                    <a:pt x="1032151" y="610499"/>
                    <a:pt x="1011255" y="617535"/>
                    <a:pt x="991135" y="626866"/>
                  </a:cubicBezTo>
                  <a:lnTo>
                    <a:pt x="930179" y="653191"/>
                  </a:lnTo>
                  <a:cubicBezTo>
                    <a:pt x="909850" y="662002"/>
                    <a:pt x="889443" y="670676"/>
                    <a:pt x="869768" y="680937"/>
                  </a:cubicBezTo>
                  <a:lnTo>
                    <a:pt x="810085" y="710734"/>
                  </a:lnTo>
                  <a:cubicBezTo>
                    <a:pt x="790331" y="720859"/>
                    <a:pt x="770124" y="730514"/>
                    <a:pt x="751220" y="741794"/>
                  </a:cubicBezTo>
                  <a:cubicBezTo>
                    <a:pt x="673929" y="784955"/>
                    <a:pt x="598827" y="830326"/>
                    <a:pt x="532669" y="881688"/>
                  </a:cubicBezTo>
                  <a:cubicBezTo>
                    <a:pt x="464226" y="931625"/>
                    <a:pt x="406969" y="988270"/>
                    <a:pt x="354185" y="1050286"/>
                  </a:cubicBezTo>
                  <a:lnTo>
                    <a:pt x="315980" y="1098125"/>
                  </a:lnTo>
                  <a:lnTo>
                    <a:pt x="280345" y="1149782"/>
                  </a:lnTo>
                  <a:cubicBezTo>
                    <a:pt x="268144" y="1166335"/>
                    <a:pt x="257438" y="1185955"/>
                    <a:pt x="245890" y="1203959"/>
                  </a:cubicBezTo>
                  <a:cubicBezTo>
                    <a:pt x="234552" y="1222481"/>
                    <a:pt x="223171" y="1240298"/>
                    <a:pt x="212162" y="1260184"/>
                  </a:cubicBezTo>
                  <a:cubicBezTo>
                    <a:pt x="168299" y="1337574"/>
                    <a:pt x="125055" y="1419360"/>
                    <a:pt x="80716" y="1502476"/>
                  </a:cubicBezTo>
                  <a:lnTo>
                    <a:pt x="0" y="1648841"/>
                  </a:lnTo>
                  <a:lnTo>
                    <a:pt x="0" y="954863"/>
                  </a:lnTo>
                  <a:lnTo>
                    <a:pt x="43491" y="895513"/>
                  </a:lnTo>
                  <a:cubicBezTo>
                    <a:pt x="59888" y="874984"/>
                    <a:pt x="77014" y="854766"/>
                    <a:pt x="93923" y="834489"/>
                  </a:cubicBezTo>
                  <a:cubicBezTo>
                    <a:pt x="163245" y="754880"/>
                    <a:pt x="240806" y="679565"/>
                    <a:pt x="323465" y="617671"/>
                  </a:cubicBezTo>
                  <a:cubicBezTo>
                    <a:pt x="405002" y="553042"/>
                    <a:pt x="490132" y="499230"/>
                    <a:pt x="574777" y="446794"/>
                  </a:cubicBezTo>
                  <a:cubicBezTo>
                    <a:pt x="595733" y="433050"/>
                    <a:pt x="617442" y="421248"/>
                    <a:pt x="638943" y="408925"/>
                  </a:cubicBezTo>
                  <a:lnTo>
                    <a:pt x="703505" y="371742"/>
                  </a:lnTo>
                  <a:cubicBezTo>
                    <a:pt x="724798" y="358900"/>
                    <a:pt x="747120" y="347842"/>
                    <a:pt x="769262" y="336154"/>
                  </a:cubicBezTo>
                  <a:lnTo>
                    <a:pt x="835552" y="301173"/>
                  </a:lnTo>
                  <a:cubicBezTo>
                    <a:pt x="857427" y="289183"/>
                    <a:pt x="880470" y="278896"/>
                    <a:pt x="902979" y="268004"/>
                  </a:cubicBezTo>
                  <a:lnTo>
                    <a:pt x="971127" y="235607"/>
                  </a:lnTo>
                  <a:lnTo>
                    <a:pt x="988238" y="227556"/>
                  </a:lnTo>
                  <a:lnTo>
                    <a:pt x="1005744" y="220191"/>
                  </a:lnTo>
                  <a:lnTo>
                    <a:pt x="1040729" y="205569"/>
                  </a:lnTo>
                  <a:lnTo>
                    <a:pt x="1110835" y="176248"/>
                  </a:lnTo>
                  <a:cubicBezTo>
                    <a:pt x="1157999" y="157703"/>
                    <a:pt x="1206322" y="141323"/>
                    <a:pt x="1254256" y="123796"/>
                  </a:cubicBezTo>
                  <a:cubicBezTo>
                    <a:pt x="1302938" y="108671"/>
                    <a:pt x="1352074" y="94017"/>
                    <a:pt x="1401310" y="79852"/>
                  </a:cubicBezTo>
                  <a:cubicBezTo>
                    <a:pt x="1599497" y="26774"/>
                    <a:pt x="1806373" y="-329"/>
                    <a:pt x="2011811" y="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06AC5DCC-C3CC-4FD5-AD4E-13A1BE5F7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297400"/>
              <a:ext cx="5215811" cy="6107388"/>
            </a:xfrm>
            <a:custGeom>
              <a:avLst/>
              <a:gdLst>
                <a:gd name="connsiteX0" fmla="*/ 1869139 w 5215811"/>
                <a:gd name="connsiteY0" fmla="*/ 9 h 6107388"/>
                <a:gd name="connsiteX1" fmla="*/ 2791149 w 5215811"/>
                <a:gd name="connsiteY1" fmla="*/ 130229 h 6107388"/>
                <a:gd name="connsiteX2" fmla="*/ 4760307 w 5215811"/>
                <a:gd name="connsiteY2" fmla="*/ 1608408 h 6107388"/>
                <a:gd name="connsiteX3" fmla="*/ 5108574 w 5215811"/>
                <a:gd name="connsiteY3" fmla="*/ 4050383 h 6107388"/>
                <a:gd name="connsiteX4" fmla="*/ 3434916 w 5215811"/>
                <a:gd name="connsiteY4" fmla="*/ 5503134 h 6107388"/>
                <a:gd name="connsiteX5" fmla="*/ 1137841 w 5215811"/>
                <a:gd name="connsiteY5" fmla="*/ 6033968 h 6107388"/>
                <a:gd name="connsiteX6" fmla="*/ 217555 w 5215811"/>
                <a:gd name="connsiteY6" fmla="*/ 5598945 h 6107388"/>
                <a:gd name="connsiteX7" fmla="*/ 0 w 5215811"/>
                <a:gd name="connsiteY7" fmla="*/ 5419622 h 6107388"/>
                <a:gd name="connsiteX8" fmla="*/ 0 w 5215811"/>
                <a:gd name="connsiteY8" fmla="*/ 4571683 h 6107388"/>
                <a:gd name="connsiteX9" fmla="*/ 18056 w 5215811"/>
                <a:gd name="connsiteY9" fmla="*/ 4599282 h 6107388"/>
                <a:gd name="connsiteX10" fmla="*/ 358324 w 5215811"/>
                <a:gd name="connsiteY10" fmla="*/ 4988154 h 6107388"/>
                <a:gd name="connsiteX11" fmla="*/ 1282741 w 5215811"/>
                <a:gd name="connsiteY11" fmla="*/ 5493193 h 6107388"/>
                <a:gd name="connsiteX12" fmla="*/ 2172794 w 5215811"/>
                <a:gd name="connsiteY12" fmla="*/ 5470630 h 6107388"/>
                <a:gd name="connsiteX13" fmla="*/ 3146893 w 5215811"/>
                <a:gd name="connsiteY13" fmla="*/ 5016296 h 6107388"/>
                <a:gd name="connsiteX14" fmla="*/ 3574114 w 5215811"/>
                <a:gd name="connsiteY14" fmla="*/ 4791124 h 6107388"/>
                <a:gd name="connsiteX15" fmla="*/ 4244948 w 5215811"/>
                <a:gd name="connsiteY15" fmla="*/ 4392664 h 6107388"/>
                <a:gd name="connsiteX16" fmla="*/ 4556385 w 5215811"/>
                <a:gd name="connsiteY16" fmla="*/ 3902656 h 6107388"/>
                <a:gd name="connsiteX17" fmla="*/ 4616354 w 5215811"/>
                <a:gd name="connsiteY17" fmla="*/ 2851680 h 6107388"/>
                <a:gd name="connsiteX18" fmla="*/ 4269266 w 5215811"/>
                <a:gd name="connsiteY18" fmla="*/ 1889625 h 6107388"/>
                <a:gd name="connsiteX19" fmla="*/ 2645976 w 5215811"/>
                <a:gd name="connsiteY19" fmla="*/ 671162 h 6107388"/>
                <a:gd name="connsiteX20" fmla="*/ 1648930 w 5215811"/>
                <a:gd name="connsiteY20" fmla="*/ 573017 h 6107388"/>
                <a:gd name="connsiteX21" fmla="*/ 771768 w 5215811"/>
                <a:gd name="connsiteY21" fmla="*/ 865882 h 6107388"/>
                <a:gd name="connsiteX22" fmla="*/ 433617 w 5215811"/>
                <a:gd name="connsiteY22" fmla="*/ 1119441 h 6107388"/>
                <a:gd name="connsiteX23" fmla="*/ 200571 w 5215811"/>
                <a:gd name="connsiteY23" fmla="*/ 1486480 h 6107388"/>
                <a:gd name="connsiteX24" fmla="*/ 47077 w 5215811"/>
                <a:gd name="connsiteY24" fmla="*/ 1753604 h 6107388"/>
                <a:gd name="connsiteX25" fmla="*/ 0 w 5215811"/>
                <a:gd name="connsiteY25" fmla="*/ 1831655 h 6107388"/>
                <a:gd name="connsiteX26" fmla="*/ 0 w 5215811"/>
                <a:gd name="connsiteY26" fmla="*/ 751112 h 6107388"/>
                <a:gd name="connsiteX27" fmla="*/ 6994 w 5215811"/>
                <a:gd name="connsiteY27" fmla="*/ 742614 h 6107388"/>
                <a:gd name="connsiteX28" fmla="*/ 484047 w 5215811"/>
                <a:gd name="connsiteY28" fmla="*/ 378777 h 6107388"/>
                <a:gd name="connsiteX29" fmla="*/ 1869139 w 5215811"/>
                <a:gd name="connsiteY29" fmla="*/ 9 h 61073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5811" h="6107388">
                  <a:moveTo>
                    <a:pt x="1869139" y="9"/>
                  </a:moveTo>
                  <a:cubicBezTo>
                    <a:pt x="2160924" y="-706"/>
                    <a:pt x="2465752" y="43039"/>
                    <a:pt x="2791149" y="130229"/>
                  </a:cubicBezTo>
                  <a:cubicBezTo>
                    <a:pt x="3651198" y="360678"/>
                    <a:pt x="4339884" y="907924"/>
                    <a:pt x="4760307" y="1608408"/>
                  </a:cubicBezTo>
                  <a:cubicBezTo>
                    <a:pt x="5188180" y="2321320"/>
                    <a:pt x="5338357" y="3192822"/>
                    <a:pt x="5108574" y="4050383"/>
                  </a:cubicBezTo>
                  <a:cubicBezTo>
                    <a:pt x="4880820" y="4900373"/>
                    <a:pt x="4152841" y="5098512"/>
                    <a:pt x="3434916" y="5503134"/>
                  </a:cubicBezTo>
                  <a:cubicBezTo>
                    <a:pt x="2717099" y="5907783"/>
                    <a:pt x="2005568" y="6266474"/>
                    <a:pt x="1137841" y="6033968"/>
                  </a:cubicBezTo>
                  <a:cubicBezTo>
                    <a:pt x="783079" y="5938910"/>
                    <a:pt x="479573" y="5790114"/>
                    <a:pt x="217555" y="5598945"/>
                  </a:cubicBezTo>
                  <a:lnTo>
                    <a:pt x="0" y="5419622"/>
                  </a:lnTo>
                  <a:lnTo>
                    <a:pt x="0" y="4571683"/>
                  </a:lnTo>
                  <a:lnTo>
                    <a:pt x="18056" y="4599282"/>
                  </a:lnTo>
                  <a:cubicBezTo>
                    <a:pt x="124071" y="4746782"/>
                    <a:pt x="237002" y="4875718"/>
                    <a:pt x="358324" y="4988154"/>
                  </a:cubicBezTo>
                  <a:cubicBezTo>
                    <a:pt x="621323" y="5231809"/>
                    <a:pt x="923667" y="5396979"/>
                    <a:pt x="1282741" y="5493193"/>
                  </a:cubicBezTo>
                  <a:cubicBezTo>
                    <a:pt x="1573894" y="5571207"/>
                    <a:pt x="1856732" y="5563878"/>
                    <a:pt x="2172794" y="5470630"/>
                  </a:cubicBezTo>
                  <a:cubicBezTo>
                    <a:pt x="2498985" y="5374183"/>
                    <a:pt x="2832844" y="5193315"/>
                    <a:pt x="3146893" y="5016296"/>
                  </a:cubicBezTo>
                  <a:cubicBezTo>
                    <a:pt x="3293538" y="4933641"/>
                    <a:pt x="3436182" y="4861160"/>
                    <a:pt x="3574114" y="4791124"/>
                  </a:cubicBezTo>
                  <a:cubicBezTo>
                    <a:pt x="3841238" y="4655550"/>
                    <a:pt x="4071901" y="4538375"/>
                    <a:pt x="4244948" y="4392664"/>
                  </a:cubicBezTo>
                  <a:cubicBezTo>
                    <a:pt x="4405844" y="4257259"/>
                    <a:pt x="4501845" y="4106204"/>
                    <a:pt x="4556385" y="3902656"/>
                  </a:cubicBezTo>
                  <a:cubicBezTo>
                    <a:pt x="4649063" y="3556776"/>
                    <a:pt x="4669271" y="3203187"/>
                    <a:pt x="4616354" y="2851680"/>
                  </a:cubicBezTo>
                  <a:cubicBezTo>
                    <a:pt x="4565198" y="2511774"/>
                    <a:pt x="4448474" y="2188147"/>
                    <a:pt x="4269266" y="1889625"/>
                  </a:cubicBezTo>
                  <a:cubicBezTo>
                    <a:pt x="3907781" y="1287586"/>
                    <a:pt x="3331245" y="854780"/>
                    <a:pt x="2645976" y="671162"/>
                  </a:cubicBezTo>
                  <a:cubicBezTo>
                    <a:pt x="2278249" y="572630"/>
                    <a:pt x="1952074" y="540526"/>
                    <a:pt x="1648930" y="573017"/>
                  </a:cubicBezTo>
                  <a:cubicBezTo>
                    <a:pt x="1351746" y="604901"/>
                    <a:pt x="1064785" y="700731"/>
                    <a:pt x="771768" y="865882"/>
                  </a:cubicBezTo>
                  <a:cubicBezTo>
                    <a:pt x="568061" y="980657"/>
                    <a:pt x="486465" y="1058486"/>
                    <a:pt x="433617" y="1119441"/>
                  </a:cubicBezTo>
                  <a:cubicBezTo>
                    <a:pt x="358307" y="1206256"/>
                    <a:pt x="292149" y="1323808"/>
                    <a:pt x="200571" y="1486480"/>
                  </a:cubicBezTo>
                  <a:cubicBezTo>
                    <a:pt x="156644" y="1564432"/>
                    <a:pt x="106654" y="1653214"/>
                    <a:pt x="47077" y="1753604"/>
                  </a:cubicBezTo>
                  <a:lnTo>
                    <a:pt x="0" y="1831655"/>
                  </a:lnTo>
                  <a:lnTo>
                    <a:pt x="0" y="751112"/>
                  </a:lnTo>
                  <a:lnTo>
                    <a:pt x="6994" y="742614"/>
                  </a:lnTo>
                  <a:cubicBezTo>
                    <a:pt x="117721" y="617683"/>
                    <a:pt x="259696" y="505222"/>
                    <a:pt x="484047" y="378777"/>
                  </a:cubicBezTo>
                  <a:cubicBezTo>
                    <a:pt x="932751" y="125890"/>
                    <a:pt x="1382831" y="1200"/>
                    <a:pt x="1869139" y="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BBCC2F4-EFA7-4AF4-B538-AC4022D90F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1" y="319367"/>
              <a:ext cx="5217956" cy="6100079"/>
            </a:xfrm>
            <a:custGeom>
              <a:avLst/>
              <a:gdLst>
                <a:gd name="connsiteX0" fmla="*/ 1951393 w 5217956"/>
                <a:gd name="connsiteY0" fmla="*/ 82 h 6100079"/>
                <a:gd name="connsiteX1" fmla="*/ 2855177 w 5217956"/>
                <a:gd name="connsiteY1" fmla="*/ 125419 h 6100079"/>
                <a:gd name="connsiteX2" fmla="*/ 4779341 w 5217956"/>
                <a:gd name="connsiteY2" fmla="*/ 1591542 h 6100079"/>
                <a:gd name="connsiteX3" fmla="*/ 5108573 w 5217956"/>
                <a:gd name="connsiteY3" fmla="*/ 4028416 h 6100079"/>
                <a:gd name="connsiteX4" fmla="*/ 3459358 w 5217956"/>
                <a:gd name="connsiteY4" fmla="*/ 5487716 h 6100079"/>
                <a:gd name="connsiteX5" fmla="*/ 1203274 w 5217956"/>
                <a:gd name="connsiteY5" fmla="*/ 6029534 h 6100079"/>
                <a:gd name="connsiteX6" fmla="*/ 59920 w 5217956"/>
                <a:gd name="connsiteY6" fmla="*/ 5396467 h 6100079"/>
                <a:gd name="connsiteX7" fmla="*/ 0 w 5217956"/>
                <a:gd name="connsiteY7" fmla="*/ 5333382 h 6100079"/>
                <a:gd name="connsiteX8" fmla="*/ 0 w 5217956"/>
                <a:gd name="connsiteY8" fmla="*/ 4205833 h 6100079"/>
                <a:gd name="connsiteX9" fmla="*/ 58036 w 5217956"/>
                <a:gd name="connsiteY9" fmla="*/ 4310048 h 6100079"/>
                <a:gd name="connsiteX10" fmla="*/ 520779 w 5217956"/>
                <a:gd name="connsiteY10" fmla="*/ 4907591 h 6100079"/>
                <a:gd name="connsiteX11" fmla="*/ 1377154 w 5217956"/>
                <a:gd name="connsiteY11" fmla="*/ 5380604 h 6100079"/>
                <a:gd name="connsiteX12" fmla="*/ 3123340 w 5217956"/>
                <a:gd name="connsiteY12" fmla="*/ 4905715 h 6100079"/>
                <a:gd name="connsiteX13" fmla="*/ 3547863 w 5217956"/>
                <a:gd name="connsiteY13" fmla="*/ 4676342 h 6100079"/>
                <a:gd name="connsiteX14" fmla="*/ 4186753 w 5217956"/>
                <a:gd name="connsiteY14" fmla="*/ 4289376 h 6100079"/>
                <a:gd name="connsiteX15" fmla="*/ 4459565 w 5217956"/>
                <a:gd name="connsiteY15" fmla="*/ 3854399 h 6100079"/>
                <a:gd name="connsiteX16" fmla="*/ 4521015 w 5217956"/>
                <a:gd name="connsiteY16" fmla="*/ 2849377 h 6100079"/>
                <a:gd name="connsiteX17" fmla="*/ 4199723 w 5217956"/>
                <a:gd name="connsiteY17" fmla="*/ 1931213 h 6100079"/>
                <a:gd name="connsiteX18" fmla="*/ 2681217 w 5217956"/>
                <a:gd name="connsiteY18" fmla="*/ 774211 h 6100079"/>
                <a:gd name="connsiteX19" fmla="*/ 926547 w 5217956"/>
                <a:gd name="connsiteY19" fmla="*/ 967112 h 6100079"/>
                <a:gd name="connsiteX20" fmla="*/ 622677 w 5217956"/>
                <a:gd name="connsiteY20" fmla="*/ 1197863 h 6100079"/>
                <a:gd name="connsiteX21" fmla="*/ 404892 w 5217956"/>
                <a:gd name="connsiteY21" fmla="*/ 1547314 h 6100079"/>
                <a:gd name="connsiteX22" fmla="*/ 40135 w 5217956"/>
                <a:gd name="connsiteY22" fmla="*/ 2159090 h 6100079"/>
                <a:gd name="connsiteX23" fmla="*/ 0 w 5217956"/>
                <a:gd name="connsiteY23" fmla="*/ 2219367 h 6100079"/>
                <a:gd name="connsiteX24" fmla="*/ 0 w 5217956"/>
                <a:gd name="connsiteY24" fmla="*/ 915659 h 6100079"/>
                <a:gd name="connsiteX25" fmla="*/ 58609 w 5217956"/>
                <a:gd name="connsiteY25" fmla="*/ 828051 h 6100079"/>
                <a:gd name="connsiteX26" fmla="*/ 590688 w 5217956"/>
                <a:gd name="connsiteY26" fmla="*/ 385385 h 6100079"/>
                <a:gd name="connsiteX27" fmla="*/ 1951393 w 5217956"/>
                <a:gd name="connsiteY27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5217956" h="6100079">
                  <a:moveTo>
                    <a:pt x="1951393" y="82"/>
                  </a:moveTo>
                  <a:cubicBezTo>
                    <a:pt x="2237631" y="-2119"/>
                    <a:pt x="2536431" y="40011"/>
                    <a:pt x="2855177" y="125419"/>
                  </a:cubicBezTo>
                  <a:cubicBezTo>
                    <a:pt x="3697704" y="351173"/>
                    <a:pt x="4370490" y="894159"/>
                    <a:pt x="4779341" y="1591542"/>
                  </a:cubicBezTo>
                  <a:cubicBezTo>
                    <a:pt x="5195534" y="2301324"/>
                    <a:pt x="5338356" y="3170855"/>
                    <a:pt x="5108573" y="4028416"/>
                  </a:cubicBezTo>
                  <a:cubicBezTo>
                    <a:pt x="4880819" y="4878406"/>
                    <a:pt x="4165603" y="5079965"/>
                    <a:pt x="3459358" y="5487716"/>
                  </a:cubicBezTo>
                  <a:cubicBezTo>
                    <a:pt x="2753114" y="5895466"/>
                    <a:pt x="2053264" y="6257288"/>
                    <a:pt x="1203274" y="6029534"/>
                  </a:cubicBezTo>
                  <a:cubicBezTo>
                    <a:pt x="739884" y="5905369"/>
                    <a:pt x="366399" y="5685345"/>
                    <a:pt x="59920" y="5396467"/>
                  </a:cubicBezTo>
                  <a:lnTo>
                    <a:pt x="0" y="5333382"/>
                  </a:lnTo>
                  <a:lnTo>
                    <a:pt x="0" y="4205833"/>
                  </a:lnTo>
                  <a:lnTo>
                    <a:pt x="58036" y="4310048"/>
                  </a:lnTo>
                  <a:cubicBezTo>
                    <a:pt x="197935" y="4550245"/>
                    <a:pt x="350594" y="4747142"/>
                    <a:pt x="520779" y="4907591"/>
                  </a:cubicBezTo>
                  <a:cubicBezTo>
                    <a:pt x="763600" y="5136565"/>
                    <a:pt x="1043821" y="5291288"/>
                    <a:pt x="1377154" y="5380604"/>
                  </a:cubicBezTo>
                  <a:cubicBezTo>
                    <a:pt x="1963029" y="5537589"/>
                    <a:pt x="2470519" y="5282804"/>
                    <a:pt x="3123340" y="4905715"/>
                  </a:cubicBezTo>
                  <a:cubicBezTo>
                    <a:pt x="3269800" y="4821157"/>
                    <a:pt x="3411134" y="4747512"/>
                    <a:pt x="3547863" y="4676342"/>
                  </a:cubicBezTo>
                  <a:cubicBezTo>
                    <a:pt x="3804497" y="4542710"/>
                    <a:pt x="4026085" y="4427393"/>
                    <a:pt x="4186753" y="4289376"/>
                  </a:cubicBezTo>
                  <a:cubicBezTo>
                    <a:pt x="4329009" y="4167293"/>
                    <a:pt x="4410589" y="4037181"/>
                    <a:pt x="4459565" y="3854399"/>
                  </a:cubicBezTo>
                  <a:cubicBezTo>
                    <a:pt x="4548302" y="3523229"/>
                    <a:pt x="4568981" y="3185183"/>
                    <a:pt x="4521015" y="2849377"/>
                  </a:cubicBezTo>
                  <a:cubicBezTo>
                    <a:pt x="4474709" y="2524680"/>
                    <a:pt x="4366564" y="2215756"/>
                    <a:pt x="4199723" y="1931213"/>
                  </a:cubicBezTo>
                  <a:cubicBezTo>
                    <a:pt x="3863270" y="1357325"/>
                    <a:pt x="3323982" y="946439"/>
                    <a:pt x="2681217" y="774211"/>
                  </a:cubicBezTo>
                  <a:cubicBezTo>
                    <a:pt x="2001139" y="591984"/>
                    <a:pt x="1476322" y="649699"/>
                    <a:pt x="926547" y="967112"/>
                  </a:cubicBezTo>
                  <a:cubicBezTo>
                    <a:pt x="740730" y="1074393"/>
                    <a:pt x="668642" y="1143989"/>
                    <a:pt x="622677" y="1197863"/>
                  </a:cubicBezTo>
                  <a:cubicBezTo>
                    <a:pt x="555599" y="1276450"/>
                    <a:pt x="492360" y="1390031"/>
                    <a:pt x="404892" y="1547314"/>
                  </a:cubicBezTo>
                  <a:cubicBezTo>
                    <a:pt x="317047" y="1705133"/>
                    <a:pt x="204816" y="1906756"/>
                    <a:pt x="40135" y="2159090"/>
                  </a:cubicBezTo>
                  <a:lnTo>
                    <a:pt x="0" y="2219367"/>
                  </a:lnTo>
                  <a:lnTo>
                    <a:pt x="0" y="915659"/>
                  </a:lnTo>
                  <a:lnTo>
                    <a:pt x="58609" y="828051"/>
                  </a:lnTo>
                  <a:cubicBezTo>
                    <a:pt x="177453" y="670481"/>
                    <a:pt x="325846" y="538291"/>
                    <a:pt x="590688" y="385385"/>
                  </a:cubicBezTo>
                  <a:cubicBezTo>
                    <a:pt x="1032158" y="130559"/>
                    <a:pt x="1474329" y="3750"/>
                    <a:pt x="1951393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A9D1364-B6A3-44CB-9FBA-C528F0CE90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9220" y="319367"/>
              <a:ext cx="5217957" cy="6100079"/>
            </a:xfrm>
            <a:custGeom>
              <a:avLst/>
              <a:gdLst>
                <a:gd name="connsiteX0" fmla="*/ 1951394 w 5217957"/>
                <a:gd name="connsiteY0" fmla="*/ 82 h 6100079"/>
                <a:gd name="connsiteX1" fmla="*/ 2855178 w 5217957"/>
                <a:gd name="connsiteY1" fmla="*/ 125419 h 6100079"/>
                <a:gd name="connsiteX2" fmla="*/ 4779341 w 5217957"/>
                <a:gd name="connsiteY2" fmla="*/ 1591542 h 6100079"/>
                <a:gd name="connsiteX3" fmla="*/ 5108574 w 5217957"/>
                <a:gd name="connsiteY3" fmla="*/ 4028416 h 6100079"/>
                <a:gd name="connsiteX4" fmla="*/ 3459359 w 5217957"/>
                <a:gd name="connsiteY4" fmla="*/ 5487716 h 6100079"/>
                <a:gd name="connsiteX5" fmla="*/ 1203275 w 5217957"/>
                <a:gd name="connsiteY5" fmla="*/ 6029534 h 6100079"/>
                <a:gd name="connsiteX6" fmla="*/ 59921 w 5217957"/>
                <a:gd name="connsiteY6" fmla="*/ 5396467 h 6100079"/>
                <a:gd name="connsiteX7" fmla="*/ 0 w 5217957"/>
                <a:gd name="connsiteY7" fmla="*/ 5333381 h 6100079"/>
                <a:gd name="connsiteX8" fmla="*/ 0 w 5217957"/>
                <a:gd name="connsiteY8" fmla="*/ 4427327 h 6100079"/>
                <a:gd name="connsiteX9" fmla="*/ 112056 w 5217957"/>
                <a:gd name="connsiteY9" fmla="*/ 4602502 h 6100079"/>
                <a:gd name="connsiteX10" fmla="*/ 443875 w 5217957"/>
                <a:gd name="connsiteY10" fmla="*/ 4989110 h 6100079"/>
                <a:gd name="connsiteX11" fmla="*/ 1348175 w 5217957"/>
                <a:gd name="connsiteY11" fmla="*/ 5488759 h 6100079"/>
                <a:gd name="connsiteX12" fmla="*/ 2221463 w 5217957"/>
                <a:gd name="connsiteY12" fmla="*/ 5461704 h 6100079"/>
                <a:gd name="connsiteX13" fmla="*/ 3179339 w 5217957"/>
                <a:gd name="connsiteY13" fmla="*/ 5003023 h 6100079"/>
                <a:gd name="connsiteX14" fmla="*/ 3599638 w 5217957"/>
                <a:gd name="connsiteY14" fmla="*/ 4775996 h 6100079"/>
                <a:gd name="connsiteX15" fmla="*/ 4259765 w 5217957"/>
                <a:gd name="connsiteY15" fmla="*/ 4374667 h 6100079"/>
                <a:gd name="connsiteX16" fmla="*/ 4567742 w 5217957"/>
                <a:gd name="connsiteY16" fmla="*/ 3883732 h 6100079"/>
                <a:gd name="connsiteX17" fmla="*/ 4631929 w 5217957"/>
                <a:gd name="connsiteY17" fmla="*/ 2833886 h 6100079"/>
                <a:gd name="connsiteX18" fmla="*/ 4296412 w 5217957"/>
                <a:gd name="connsiteY18" fmla="*/ 1874932 h 6100079"/>
                <a:gd name="connsiteX19" fmla="*/ 2710219 w 5217957"/>
                <a:gd name="connsiteY19" fmla="*/ 666410 h 6100079"/>
                <a:gd name="connsiteX20" fmla="*/ 1732642 w 5217957"/>
                <a:gd name="connsiteY20" fmla="*/ 573480 h 6100079"/>
                <a:gd name="connsiteX21" fmla="*/ 870621 w 5217957"/>
                <a:gd name="connsiteY21" fmla="*/ 870402 h 6100079"/>
                <a:gd name="connsiteX22" fmla="*/ 537555 w 5217957"/>
                <a:gd name="connsiteY22" fmla="*/ 1125324 h 6100079"/>
                <a:gd name="connsiteX23" fmla="*/ 306995 w 5217957"/>
                <a:gd name="connsiteY23" fmla="*/ 1493030 h 6100079"/>
                <a:gd name="connsiteX24" fmla="*/ 23579 w 5217957"/>
                <a:gd name="connsiteY24" fmla="*/ 1977465 h 6100079"/>
                <a:gd name="connsiteX25" fmla="*/ 0 w 5217957"/>
                <a:gd name="connsiteY25" fmla="*/ 2014291 h 6100079"/>
                <a:gd name="connsiteX26" fmla="*/ 0 w 5217957"/>
                <a:gd name="connsiteY26" fmla="*/ 915660 h 6100079"/>
                <a:gd name="connsiteX27" fmla="*/ 58609 w 5217957"/>
                <a:gd name="connsiteY27" fmla="*/ 828051 h 6100079"/>
                <a:gd name="connsiteX28" fmla="*/ 590689 w 5217957"/>
                <a:gd name="connsiteY28" fmla="*/ 385385 h 6100079"/>
                <a:gd name="connsiteX29" fmla="*/ 1951394 w 5217957"/>
                <a:gd name="connsiteY29" fmla="*/ 82 h 61000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5217957" h="6100079">
                  <a:moveTo>
                    <a:pt x="1951394" y="82"/>
                  </a:moveTo>
                  <a:cubicBezTo>
                    <a:pt x="2237632" y="-2119"/>
                    <a:pt x="2536431" y="40011"/>
                    <a:pt x="2855178" y="125419"/>
                  </a:cubicBezTo>
                  <a:cubicBezTo>
                    <a:pt x="3697704" y="351173"/>
                    <a:pt x="4370491" y="894159"/>
                    <a:pt x="4779341" y="1591542"/>
                  </a:cubicBezTo>
                  <a:cubicBezTo>
                    <a:pt x="5195535" y="2301324"/>
                    <a:pt x="5338357" y="3170855"/>
                    <a:pt x="5108574" y="4028416"/>
                  </a:cubicBezTo>
                  <a:cubicBezTo>
                    <a:pt x="4880820" y="4878406"/>
                    <a:pt x="4165604" y="5079965"/>
                    <a:pt x="3459359" y="5487716"/>
                  </a:cubicBezTo>
                  <a:cubicBezTo>
                    <a:pt x="2753115" y="5895466"/>
                    <a:pt x="2053265" y="6257288"/>
                    <a:pt x="1203275" y="6029534"/>
                  </a:cubicBezTo>
                  <a:cubicBezTo>
                    <a:pt x="739885" y="5905369"/>
                    <a:pt x="366400" y="5685345"/>
                    <a:pt x="59921" y="5396467"/>
                  </a:cubicBezTo>
                  <a:lnTo>
                    <a:pt x="0" y="5333381"/>
                  </a:lnTo>
                  <a:lnTo>
                    <a:pt x="0" y="4427327"/>
                  </a:lnTo>
                  <a:lnTo>
                    <a:pt x="112056" y="4602502"/>
                  </a:lnTo>
                  <a:cubicBezTo>
                    <a:pt x="215300" y="4749260"/>
                    <a:pt x="325419" y="4877443"/>
                    <a:pt x="443875" y="4989110"/>
                  </a:cubicBezTo>
                  <a:cubicBezTo>
                    <a:pt x="700709" y="5231113"/>
                    <a:pt x="996455" y="5394516"/>
                    <a:pt x="1348175" y="5488759"/>
                  </a:cubicBezTo>
                  <a:cubicBezTo>
                    <a:pt x="1633379" y="5565179"/>
                    <a:pt x="1910917" y="5556430"/>
                    <a:pt x="2221463" y="5461704"/>
                  </a:cubicBezTo>
                  <a:cubicBezTo>
                    <a:pt x="2541923" y="5363721"/>
                    <a:pt x="2870374" y="5181404"/>
                    <a:pt x="3179339" y="5003023"/>
                  </a:cubicBezTo>
                  <a:cubicBezTo>
                    <a:pt x="3323713" y="4919760"/>
                    <a:pt x="3463978" y="4846641"/>
                    <a:pt x="3599638" y="4775996"/>
                  </a:cubicBezTo>
                  <a:cubicBezTo>
                    <a:pt x="3862436" y="4639263"/>
                    <a:pt x="4089314" y="4521074"/>
                    <a:pt x="4259765" y="4374667"/>
                  </a:cubicBezTo>
                  <a:cubicBezTo>
                    <a:pt x="4418282" y="4238625"/>
                    <a:pt x="4513201" y="4087280"/>
                    <a:pt x="4567742" y="3883732"/>
                  </a:cubicBezTo>
                  <a:cubicBezTo>
                    <a:pt x="4660420" y="3537853"/>
                    <a:pt x="4682033" y="3184640"/>
                    <a:pt x="4631929" y="2833886"/>
                  </a:cubicBezTo>
                  <a:cubicBezTo>
                    <a:pt x="4583584" y="2494734"/>
                    <a:pt x="4470646" y="2172121"/>
                    <a:pt x="4296412" y="1874932"/>
                  </a:cubicBezTo>
                  <a:cubicBezTo>
                    <a:pt x="3944879" y="1275559"/>
                    <a:pt x="3381537" y="846289"/>
                    <a:pt x="2710219" y="666410"/>
                  </a:cubicBezTo>
                  <a:cubicBezTo>
                    <a:pt x="2349955" y="569877"/>
                    <a:pt x="2030161" y="539483"/>
                    <a:pt x="1732642" y="573480"/>
                  </a:cubicBezTo>
                  <a:cubicBezTo>
                    <a:pt x="1440866" y="606814"/>
                    <a:pt x="1158880" y="703976"/>
                    <a:pt x="870621" y="870402"/>
                  </a:cubicBezTo>
                  <a:cubicBezTo>
                    <a:pt x="670160" y="986048"/>
                    <a:pt x="589753" y="1064195"/>
                    <a:pt x="537555" y="1125324"/>
                  </a:cubicBezTo>
                  <a:cubicBezTo>
                    <a:pt x="463218" y="1212400"/>
                    <a:pt x="397708" y="1330125"/>
                    <a:pt x="306995" y="1493030"/>
                  </a:cubicBezTo>
                  <a:cubicBezTo>
                    <a:pt x="234596" y="1623167"/>
                    <a:pt x="145436" y="1783409"/>
                    <a:pt x="23579" y="1977465"/>
                  </a:cubicBezTo>
                  <a:lnTo>
                    <a:pt x="0" y="2014291"/>
                  </a:lnTo>
                  <a:lnTo>
                    <a:pt x="0" y="915660"/>
                  </a:lnTo>
                  <a:lnTo>
                    <a:pt x="58609" y="828051"/>
                  </a:lnTo>
                  <a:cubicBezTo>
                    <a:pt x="177453" y="670481"/>
                    <a:pt x="325847" y="538291"/>
                    <a:pt x="590689" y="385385"/>
                  </a:cubicBezTo>
                  <a:cubicBezTo>
                    <a:pt x="1032159" y="130559"/>
                    <a:pt x="1474330" y="3750"/>
                    <a:pt x="1951394" y="8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9944BCEA-EDC7-8E57-6C95-8B9A380A05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43013"/>
            <a:ext cx="3855720" cy="4371974"/>
          </a:xfrm>
        </p:spPr>
        <p:txBody>
          <a:bodyPr>
            <a:normAutofit/>
          </a:bodyPr>
          <a:lstStyle/>
          <a:p>
            <a:r>
              <a:rPr lang="sv-SE" sz="3600">
                <a:solidFill>
                  <a:schemeClr val="tx2"/>
                </a:solidFill>
              </a:rPr>
              <a:t>Hur fungerar det i praktiken?</a:t>
            </a:r>
          </a:p>
        </p:txBody>
      </p:sp>
      <p:graphicFrame>
        <p:nvGraphicFramePr>
          <p:cNvPr id="18" name="Platshållare för innehåll 2">
            <a:extLst>
              <a:ext uri="{FF2B5EF4-FFF2-40B4-BE49-F238E27FC236}">
                <a16:creationId xmlns:a16="http://schemas.microsoft.com/office/drawing/2014/main" id="{D3F5E570-3D8B-04A8-495E-1E375C638C9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100120" y="959132"/>
          <a:ext cx="5293304" cy="50759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Bildobjekt 4" descr="Nacka kommun">
            <a:extLst>
              <a:ext uri="{FF2B5EF4-FFF2-40B4-BE49-F238E27FC236}">
                <a16:creationId xmlns:a16="http://schemas.microsoft.com/office/drawing/2014/main" id="{635B40C8-7DD0-29D3-C10D-CB565B14BD2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14614" y="5892787"/>
            <a:ext cx="1276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78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8A10D3DE-DFF7-3B64-FBC9-B3AB96556F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7924" y="991261"/>
            <a:ext cx="5754696" cy="1837349"/>
          </a:xfrm>
        </p:spPr>
        <p:txBody>
          <a:bodyPr>
            <a:normAutofit/>
          </a:bodyPr>
          <a:lstStyle/>
          <a:p>
            <a:pPr algn="ctr"/>
            <a:r>
              <a:rPr lang="sv-SE" sz="3600">
                <a:solidFill>
                  <a:schemeClr val="tx2"/>
                </a:solidFill>
              </a:rPr>
              <a:t>Verktyg </a:t>
            </a:r>
          </a:p>
        </p:txBody>
      </p:sp>
      <p:graphicFrame>
        <p:nvGraphicFramePr>
          <p:cNvPr id="24" name="Platshållare för innehåll 2">
            <a:extLst>
              <a:ext uri="{FF2B5EF4-FFF2-40B4-BE49-F238E27FC236}">
                <a16:creationId xmlns:a16="http://schemas.microsoft.com/office/drawing/2014/main" id="{DE07D60A-3464-26A0-FB1B-9D8A74479F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291951" y="2979336"/>
          <a:ext cx="9601781" cy="2524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Bildobjekt 4" descr="Nacka kommun">
            <a:extLst>
              <a:ext uri="{FF2B5EF4-FFF2-40B4-BE49-F238E27FC236}">
                <a16:creationId xmlns:a16="http://schemas.microsoft.com/office/drawing/2014/main" id="{7E204D57-966F-CF20-E6C2-00B2C243D7A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673229" y="6174141"/>
            <a:ext cx="1276350" cy="59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51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362</Words>
  <Application>Microsoft Office PowerPoint</Application>
  <PresentationFormat>Bredbild</PresentationFormat>
  <Paragraphs>46</Paragraphs>
  <Slides>10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5" baseType="lpstr">
      <vt:lpstr>Aptos</vt:lpstr>
      <vt:lpstr>Aptos Display</vt:lpstr>
      <vt:lpstr>Arial</vt:lpstr>
      <vt:lpstr>Open Sans</vt:lpstr>
      <vt:lpstr>Office-tema</vt:lpstr>
      <vt:lpstr>Sörja för en person - Boendestöd</vt:lpstr>
      <vt:lpstr>Historia: </vt:lpstr>
      <vt:lpstr>Olika insatser:  </vt:lpstr>
      <vt:lpstr>Syfte: </vt:lpstr>
      <vt:lpstr>Vad kan boendestöd stötta med?</vt:lpstr>
      <vt:lpstr>Vad kan boendestöd stötta med?</vt:lpstr>
      <vt:lpstr>Detta ingår inte inom boendestödet.</vt:lpstr>
      <vt:lpstr>Hur fungerar det i praktiken?</vt:lpstr>
      <vt:lpstr>Verktyg </vt:lpstr>
      <vt:lpstr>Medmänniska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Sörja för en person - Boendestöd</dc:title>
  <dc:creator>Ann-Charlotte Oetterli</dc:creator>
  <cp:lastModifiedBy>Meriem Salh</cp:lastModifiedBy>
  <cp:revision>123</cp:revision>
  <dcterms:created xsi:type="dcterms:W3CDTF">2024-09-17T06:05:45Z</dcterms:created>
  <dcterms:modified xsi:type="dcterms:W3CDTF">2024-10-04T08:33:52Z</dcterms:modified>
</cp:coreProperties>
</file>