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0" r:id="rId5"/>
    <p:sldId id="280" r:id="rId6"/>
    <p:sldId id="281" r:id="rId7"/>
    <p:sldId id="332" r:id="rId8"/>
    <p:sldId id="261" r:id="rId9"/>
    <p:sldId id="279" r:id="rId10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8" autoAdjust="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87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2024-10-04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60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60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2321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88DA3-5DB5-423B-869F-710A2F573C74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654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2" y="3817333"/>
            <a:ext cx="10212693" cy="919767"/>
          </a:xfrm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lang="sv-SE" sz="2400" b="0" kern="1200" dirty="0">
                <a:solidFill>
                  <a:schemeClr val="bg1"/>
                </a:solidFill>
                <a:effectLst>
                  <a:outerShdw blurRad="431800" dist="50800" sx="102000" sy="102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E1DA8B7-4757-4D9C-8531-9B8B734BBDF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  <p:pic>
        <p:nvPicPr>
          <p:cNvPr id="3" name="Bildobjekt 9">
            <a:extLst>
              <a:ext uri="{FF2B5EF4-FFF2-40B4-BE49-F238E27FC236}">
                <a16:creationId xmlns:a16="http://schemas.microsoft.com/office/drawing/2014/main" id="{B7BC6F34-AD60-6330-0621-FEA85A3BF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A09E10-170F-4155-A3FD-6E245A2D1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5AB8A6-31DF-4D12-BDDD-85AA79E1F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3568C-A856-4C22-9290-890FA2F52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ljus bild">
    <p:bg>
      <p:bgPr>
        <a:solidFill>
          <a:srgbClr val="00ADB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431800" sx="102000" sy="102000" algn="ctr" rotWithShape="0">
              <a:schemeClr val="bg1">
                <a:alpha val="60000"/>
              </a:schemeClr>
            </a:outerShdw>
          </a:effectLst>
        </p:spPr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155EB1-40EA-4333-A5B8-5F76C366DD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068" y="2710340"/>
            <a:ext cx="5795514" cy="2921358"/>
          </a:xfrm>
          <a:effectLst>
            <a:outerShdw blurRad="431800" sx="102000" sy="102000" algn="ctr" rotWithShape="0">
              <a:schemeClr val="bg1">
                <a:alpha val="60000"/>
              </a:schemeClr>
            </a:outerShdw>
          </a:effectLst>
        </p:spPr>
        <p:txBody>
          <a:bodyPr anchor="b" anchorCtr="0"/>
          <a:lstStyle>
            <a:lvl1pPr marL="180000" indent="-180000">
              <a:defRPr sz="2400" b="0">
                <a:effectLst>
                  <a:outerShdw blurRad="558800" dist="50800" dir="5400000" algn="tl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5DCB75F-F8F9-478C-A12E-320A32C68211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9">
            <a:extLst>
              <a:ext uri="{FF2B5EF4-FFF2-40B4-BE49-F238E27FC236}">
                <a16:creationId xmlns:a16="http://schemas.microsoft.com/office/drawing/2014/main" id="{BA3192CD-5AA2-0161-9B74-7B78FF742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751F454-9157-2B2C-9E4B-652D196385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257C2E31-97B1-8F92-07CE-A035E0049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109940DB-A5E5-9621-F868-6C08A38B25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686F5218-ACF6-0E48-E030-5AA6BA905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CEC9BAC3-3881-1DA6-19C5-145A5622C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10A266B6-17AF-BD1A-0C21-38792FCD8F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72E4BFF7-399A-4A0E-BAC8-47B0DCF0C0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5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BFD40A6E-4987-8EE9-756D-391A42AB2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1E6127E5-3EBB-9689-4FE1-680885C6DB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3000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6">
    <p:bg>
      <p:bgPr>
        <a:solidFill>
          <a:srgbClr val="DC6E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EBA4AC54-216B-DEC2-1E17-8C5CD323F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0CFE23BF-1CE1-CC40-720C-17877FA09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867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BA74EE-1BA3-4895-A5D2-64B1E8E7F6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4779CC6-60C0-C179-69FB-D21689DB31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63" y="1993899"/>
            <a:ext cx="5233470" cy="3975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18"/>
          <a:stretch/>
        </p:blipFill>
        <p:spPr>
          <a:xfrm>
            <a:off x="8234305" y="882652"/>
            <a:ext cx="3957695" cy="59791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4C6D7BA-915D-42FE-B952-FDE6EBCF961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BB835F50-038A-C4FB-B09A-129D9CEE7E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Bildobjekt 9">
            <a:extLst>
              <a:ext uri="{FF2B5EF4-FFF2-40B4-BE49-F238E27FC236}">
                <a16:creationId xmlns:a16="http://schemas.microsoft.com/office/drawing/2014/main" id="{6DFB45F0-12B8-C0EC-78DC-19DFD390F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0088F07-221B-4592-BD24-D62E4EC00BD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45B9D934-1423-0FE8-486C-3F94A8455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47F4EBF1-E4EE-352B-712A-F91B5F638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FEF107E-4AC8-4982-8F56-2345429F6954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FE3454E4-EEE4-5F80-F1F8-CB323C568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BDB4EDA6-2AEF-CD65-B61F-9F7A4275C4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B85C3D4-67AE-425C-98E8-B09F508AB1D6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1886DEBC-39B4-25EF-19E9-1DD66DADA5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5FD83798-26A4-E162-37B1-44A69D7F8A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B85FD2B-6409-45D6-8514-B3C5B31301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D5C3D162-896B-3ABE-00CF-8987952FC2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2E65B470-6738-1507-3637-A66D01B099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37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73FCD9B-7556-4543-A297-1EE0E14C10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1EAD5385-0049-C886-CD51-6FF69D7F4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4CF18260-D95F-6423-A2F3-50A305E0EE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5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7812766-2F89-46FE-BB86-1D640FBE0302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EC4AD334-D2B9-9A67-5EB7-99254A32A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2"/>
            <a:ext cx="7764461" cy="4160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9">
            <a:extLst>
              <a:ext uri="{FF2B5EF4-FFF2-40B4-BE49-F238E27FC236}">
                <a16:creationId xmlns:a16="http://schemas.microsoft.com/office/drawing/2014/main" id="{FBD619E8-F7C3-5C30-3F42-680ECC9A91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58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9213FD1-3E18-4067-8D54-EF13F8E4415D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 utöver bilden i bildplatshållaren,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  <p:pic>
        <p:nvPicPr>
          <p:cNvPr id="6" name="Bildobjekt 9">
            <a:extLst>
              <a:ext uri="{FF2B5EF4-FFF2-40B4-BE49-F238E27FC236}">
                <a16:creationId xmlns:a16="http://schemas.microsoft.com/office/drawing/2014/main" id="{C8567263-096D-BFD5-1A0A-CF88FA33C2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22949" y="2615756"/>
            <a:ext cx="5146101" cy="162648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2E96C2D-C8F6-45AD-B0DF-DEF2ED32D6EC}"/>
              </a:ext>
            </a:extLst>
          </p:cNvPr>
          <p:cNvSpPr txBox="1"/>
          <p:nvPr userDrawn="1"/>
        </p:nvSpPr>
        <p:spPr>
          <a:xfrm>
            <a:off x="0" y="-422129"/>
            <a:ext cx="121932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byta färg, högerklicka på sidan, välj ”Formatera bakgrund”, välj ”Hel fyllning”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6400" y="2344088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</a:t>
            </a:r>
            <a:br>
              <a:rPr lang="sv-SE" sz="5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v-SE" sz="5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ej mallen. Byt till en layout som ligger innan denna sida för att hålla dig till mallen.</a:t>
            </a:r>
          </a:p>
        </p:txBody>
      </p:sp>
    </p:spTree>
    <p:extLst>
      <p:ext uri="{BB962C8B-B14F-4D97-AF65-F5344CB8AC3E}">
        <p14:creationId xmlns:p14="http://schemas.microsoft.com/office/powerpoint/2010/main" val="382494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84A01CD-0C33-445B-B8F4-5027F00794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71F7B2-D404-197F-65AA-AD04AA9069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62" y="1993900"/>
            <a:ext cx="5233470" cy="3975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560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F2A22A5-5B16-450C-BFBE-06E87CEF9C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068" y="2710340"/>
            <a:ext cx="5795514" cy="2921358"/>
          </a:xfrm>
          <a:effectLst>
            <a:outerShdw blurRad="431800" sx="102000" sy="102000" algn="ctr" rotWithShape="0">
              <a:schemeClr val="tx1">
                <a:alpha val="60000"/>
              </a:schemeClr>
            </a:outerShdw>
          </a:effectLst>
        </p:spPr>
        <p:txBody>
          <a:bodyPr anchor="b" anchorCtr="0"/>
          <a:lstStyle>
            <a:lvl1pPr marL="180000" indent="-180000">
              <a:defRPr sz="2400">
                <a:solidFill>
                  <a:schemeClr val="bg1"/>
                </a:solidFill>
                <a:effectLst>
                  <a:outerShdw blurRad="444500" dist="50800" dir="6000000" algn="tl">
                    <a:srgbClr val="7F7F7F"/>
                  </a:outerShdw>
                </a:effectLst>
              </a:defRPr>
            </a:lvl1pPr>
            <a:lvl2pPr marL="360000">
              <a:buFont typeface="Gill Sans MT" panose="020B0502020104020203" pitchFamily="34" charset="0"/>
              <a:buChar char="­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6C36CA1-C28D-49E6-8695-1FD99CD8492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  <p:pic>
        <p:nvPicPr>
          <p:cNvPr id="2" name="Bildobjekt 9">
            <a:extLst>
              <a:ext uri="{FF2B5EF4-FFF2-40B4-BE49-F238E27FC236}">
                <a16:creationId xmlns:a16="http://schemas.microsoft.com/office/drawing/2014/main" id="{CF21BBFC-37F5-EB88-E5FF-6E954CCC2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729" y="5956315"/>
            <a:ext cx="2012116" cy="6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D70E158-29E5-9235-ACDE-7CFA09AD8A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1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29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AB766D0B-04FF-1257-F8C4-066A252DDA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3" y="1808163"/>
            <a:ext cx="7764461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42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AB766D0B-04FF-1257-F8C4-066A252DDA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4" y="1808163"/>
            <a:ext cx="5050800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EDC61E10-24C0-F35B-5F54-4218C73168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88414" y="1808163"/>
            <a:ext cx="5050800" cy="4160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345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yra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302EE346-AE42-7268-523F-618D885A9BCE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1" y="0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6" name="Platshållare för diagram 5">
            <a:extLst>
              <a:ext uri="{FF2B5EF4-FFF2-40B4-BE49-F238E27FC236}">
                <a16:creationId xmlns:a16="http://schemas.microsoft.com/office/drawing/2014/main" id="{4F72A220-C3B8-35AF-D95F-BD0DABE972DD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151144" y="0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9" name="Platshållare för diagram 8">
            <a:extLst>
              <a:ext uri="{FF2B5EF4-FFF2-40B4-BE49-F238E27FC236}">
                <a16:creationId xmlns:a16="http://schemas.microsoft.com/office/drawing/2014/main" id="{2ABA8CFC-6100-D7F3-FBA9-6CDD5EA2A3C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0" y="3482371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B5476526-936D-A023-143E-83570AC6F977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151144" y="3482371"/>
            <a:ext cx="6048000" cy="3384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5701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911A-369F-4D76-99B1-3BE8101E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3CD0A-BB8F-468A-9FCD-995A75C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CA0E6-F76A-445B-AE0E-1E97629A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F2D9F1C-5884-4F33-A8E2-8BC5F00A868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30202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9" r:id="rId3"/>
    <p:sldLayoutId id="2147483650" r:id="rId4"/>
    <p:sldLayoutId id="2147483690" r:id="rId5"/>
    <p:sldLayoutId id="2147483691" r:id="rId6"/>
    <p:sldLayoutId id="2147483699" r:id="rId7"/>
    <p:sldLayoutId id="2147483700" r:id="rId8"/>
    <p:sldLayoutId id="2147483688" r:id="rId9"/>
    <p:sldLayoutId id="2147483663" r:id="rId10"/>
    <p:sldLayoutId id="2147483657" r:id="rId11"/>
    <p:sldLayoutId id="2147483664" r:id="rId12"/>
    <p:sldLayoutId id="2147483687" r:id="rId13"/>
    <p:sldLayoutId id="2147483667" r:id="rId14"/>
    <p:sldLayoutId id="2147483681" r:id="rId15"/>
    <p:sldLayoutId id="2147483668" r:id="rId16"/>
    <p:sldLayoutId id="2147483682" r:id="rId17"/>
    <p:sldLayoutId id="2147483695" r:id="rId18"/>
    <p:sldLayoutId id="2147483696" r:id="rId19"/>
    <p:sldLayoutId id="2147483665" r:id="rId20"/>
    <p:sldLayoutId id="2147483683" r:id="rId21"/>
    <p:sldLayoutId id="2147483666" r:id="rId22"/>
    <p:sldLayoutId id="2147483684" r:id="rId23"/>
    <p:sldLayoutId id="2147483692" r:id="rId24"/>
    <p:sldLayoutId id="2147483693" r:id="rId25"/>
    <p:sldLayoutId id="2147483694" r:id="rId26"/>
    <p:sldLayoutId id="2147483676" r:id="rId27"/>
    <p:sldLayoutId id="2147483649" r:id="rId28"/>
    <p:sldLayoutId id="2147483698" r:id="rId2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Gill Sans MT" panose="020B0502020104020203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fs.se/om-rfs/projekt/rollkoll/rollkolls-material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15D97D41-3B02-DCBA-4B57-679A6D5A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88" y="4179602"/>
            <a:ext cx="10212693" cy="1325563"/>
          </a:xfrm>
        </p:spPr>
        <p:txBody>
          <a:bodyPr/>
          <a:lstStyle/>
          <a:p>
            <a:r>
              <a:rPr lang="sv-SE" dirty="0"/>
              <a:t>Föreläsning för gode män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41E2132-9B48-3E81-7F86-629431A11F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4288" y="5505165"/>
            <a:ext cx="10212693" cy="919767"/>
          </a:xfrm>
        </p:spPr>
        <p:txBody>
          <a:bodyPr/>
          <a:lstStyle/>
          <a:p>
            <a:r>
              <a:rPr lang="sv-SE" dirty="0"/>
              <a:t>19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50353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2F5EB199-80E1-B229-04B3-56C1E407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6F6EC5F-2141-79F2-AD55-3A59E3DC7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2762" y="1278773"/>
            <a:ext cx="8610114" cy="516052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16:45 </a:t>
            </a:r>
            <a:r>
              <a:rPr lang="sv-SE" b="1" dirty="0"/>
              <a:t>Lagen om stöd och service till vissa funktionshindrade LSS</a:t>
            </a:r>
          </a:p>
          <a:p>
            <a:pPr marL="0" indent="0">
              <a:buNone/>
            </a:pPr>
            <a:r>
              <a:rPr lang="sv-SE" dirty="0"/>
              <a:t> (Julia Lind och Ellinor </a:t>
            </a:r>
            <a:r>
              <a:rPr lang="sv-SE" dirty="0" err="1"/>
              <a:t>Stawbom</a:t>
            </a:r>
            <a:r>
              <a:rPr lang="sv-SE" dirty="0"/>
              <a:t> specialister i Värmdö kommun)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17:15</a:t>
            </a:r>
            <a:r>
              <a:rPr lang="sv-SE" b="1" dirty="0"/>
              <a:t> Boendestöd </a:t>
            </a:r>
          </a:p>
          <a:p>
            <a:pPr marL="0" indent="0">
              <a:buNone/>
            </a:pPr>
            <a:r>
              <a:rPr lang="sv-SE" dirty="0"/>
              <a:t>(Mauricio </a:t>
            </a:r>
            <a:r>
              <a:rPr lang="sv-SE" dirty="0" err="1"/>
              <a:t>Videla</a:t>
            </a:r>
            <a:r>
              <a:rPr lang="sv-SE" dirty="0"/>
              <a:t> och Teija Ek boendestödjare i Nacka kommun)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17:45 </a:t>
            </a:r>
            <a:r>
              <a:rPr lang="sv-SE" b="1" dirty="0"/>
              <a:t>Information om rekryteringsprogrammet </a:t>
            </a:r>
            <a:r>
              <a:rPr lang="sv-SE" b="1" dirty="0" err="1"/>
              <a:t>Recruto</a:t>
            </a:r>
            <a:r>
              <a:rPr lang="sv-SE" b="1" dirty="0"/>
              <a:t>.  </a:t>
            </a:r>
          </a:p>
          <a:p>
            <a:pPr marL="0" indent="0">
              <a:buNone/>
            </a:pPr>
            <a:r>
              <a:rPr lang="sv-SE" dirty="0"/>
              <a:t>( Meriem Salh överförmyndarhandläggare 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18:00 </a:t>
            </a:r>
            <a:r>
              <a:rPr lang="sv-SE" b="1" dirty="0"/>
              <a:t>Gränsdragning </a:t>
            </a:r>
          </a:p>
          <a:p>
            <a:pPr marL="0" indent="0">
              <a:buNone/>
            </a:pPr>
            <a:r>
              <a:rPr lang="sv-SE" dirty="0"/>
              <a:t>( Ann-Charlotte Oetterli enhetschef ) </a:t>
            </a:r>
          </a:p>
          <a:p>
            <a:pPr marL="0" indent="0">
              <a:buNone/>
            </a:pPr>
            <a:r>
              <a:rPr lang="sv-SE" dirty="0"/>
              <a:t>18:15 </a:t>
            </a:r>
            <a:r>
              <a:rPr lang="sv-SE" b="1" dirty="0"/>
              <a:t>Mingel med förtäring </a:t>
            </a:r>
          </a:p>
          <a:p>
            <a:pPr marL="0" indent="0">
              <a:buNone/>
            </a:pPr>
            <a:r>
              <a:rPr lang="sv-SE" dirty="0"/>
              <a:t>19: 00 </a:t>
            </a:r>
            <a:r>
              <a:rPr lang="sv-SE" b="1" dirty="0"/>
              <a:t>Kvällens slut </a:t>
            </a:r>
          </a:p>
        </p:txBody>
      </p:sp>
    </p:spTree>
    <p:extLst>
      <p:ext uri="{BB962C8B-B14F-4D97-AF65-F5344CB8AC3E}">
        <p14:creationId xmlns:p14="http://schemas.microsoft.com/office/powerpoint/2010/main" val="104238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035ACCE-10CD-B3C2-4A0D-31579D9D1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44" y="723066"/>
            <a:ext cx="7523792" cy="27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2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FEB055F-9485-3FCA-57E5-7E982F36E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44" y="723066"/>
            <a:ext cx="2731647" cy="1009521"/>
          </a:xfrm>
          <a:prstGeom prst="rect">
            <a:avLst/>
          </a:prstGeom>
        </p:spPr>
      </p:pic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68AF74-FDAA-2867-F365-5EE091A416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944" y="2453056"/>
            <a:ext cx="7764461" cy="41608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Varför : </a:t>
            </a:r>
            <a:r>
              <a:rPr lang="sv-SE" dirty="0"/>
              <a:t>Möjligheten att själv välja vilket uppdrag man vill söka </a:t>
            </a:r>
            <a:endParaRPr lang="sv-SE" b="1" dirty="0"/>
          </a:p>
          <a:p>
            <a:pPr marL="0" indent="0">
              <a:buNone/>
            </a:pPr>
            <a:r>
              <a:rPr lang="sv-SE" b="1" dirty="0"/>
              <a:t>Från den13 september : </a:t>
            </a:r>
            <a:r>
              <a:rPr lang="sv-SE" dirty="0"/>
              <a:t>kommer alla uppdrag i huvudsak att annonseras i plattformen </a:t>
            </a:r>
          </a:p>
          <a:p>
            <a:pPr marL="0" indent="0">
              <a:buNone/>
            </a:pPr>
            <a:r>
              <a:rPr lang="sv-SE" b="1" dirty="0"/>
              <a:t>Automatiska notifikationer</a:t>
            </a:r>
            <a:r>
              <a:rPr lang="sv-SE" dirty="0"/>
              <a:t>: Du får ofta en bekräftelse via e-post när din ansökan tagits emot samt om uppdraget går till en annan sökande.</a:t>
            </a:r>
          </a:p>
          <a:p>
            <a:pPr marL="0" indent="0">
              <a:buNone/>
            </a:pPr>
            <a:r>
              <a:rPr lang="sv-SE" b="1" dirty="0"/>
              <a:t>Enklare: </a:t>
            </a:r>
            <a:r>
              <a:rPr lang="sv-SE" dirty="0"/>
              <a:t>Mer strukturerat för dig som ställföreträdare att söka uppdrag och hålla koll på rekryteringsprocessen </a:t>
            </a:r>
          </a:p>
          <a:p>
            <a:pPr marL="0" indent="0">
              <a:buNone/>
            </a:pPr>
            <a:r>
              <a:rPr lang="sv-SE" b="1" dirty="0"/>
              <a:t>Optimerat för mobilanvändare: </a:t>
            </a:r>
            <a:r>
              <a:rPr lang="sv-SE" dirty="0"/>
              <a:t>vilket innebär att du kan skicka in din ansökan direkt via mobilen, var du än befinner dig.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07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7277834B-7765-9EE1-95E6-9E1B0E965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415" y="0"/>
            <a:ext cx="5857688" cy="6858000"/>
          </a:xfrm>
          <a:prstGeom prst="rect">
            <a:avLst/>
          </a:prstGeom>
          <a:noFill/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D46FA222-EF4D-BED6-8716-AFD293418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 anchor="t">
            <a:normAutofit/>
          </a:bodyPr>
          <a:lstStyle/>
          <a:p>
            <a:r>
              <a:rPr lang="sv-SE" sz="2600"/>
              <a:t>Vem kan utföra vilken uppgift när en person har god man?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15CBC30-58CC-A576-551A-7060B50A2E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763" y="1993899"/>
            <a:ext cx="4962140" cy="4214396"/>
          </a:xfrm>
        </p:spPr>
        <p:txBody>
          <a:bodyPr/>
          <a:lstStyle/>
          <a:p>
            <a:r>
              <a:rPr lang="sv-SE" dirty="0"/>
              <a:t>Aktörerna under Vem hjälper till? är skrivna i bokstavsordning och inte i rangordning. </a:t>
            </a:r>
          </a:p>
          <a:p>
            <a:r>
              <a:rPr lang="sv-SE" dirty="0"/>
              <a:t>Det är den aktör som är bäst lämpad som ska hjälpa till. </a:t>
            </a:r>
          </a:p>
          <a:p>
            <a:r>
              <a:rPr lang="sv-SE" dirty="0"/>
              <a:t>Anhöriga brukar oftast ha möjlighet att utföra sysslan, men om de inte vill eller kan ska behovet tillgodoses av en annan aktör. </a:t>
            </a:r>
          </a:p>
          <a:p>
            <a:r>
              <a:rPr lang="sv-SE" dirty="0"/>
              <a:t>2) Med boendepersonal avses även boendestödjare och hemtjänst. </a:t>
            </a:r>
          </a:p>
          <a:p>
            <a:r>
              <a:rPr lang="sv-SE" dirty="0"/>
              <a:t>3) Ledsagare kan i vissa fall följa med till läkare.</a:t>
            </a:r>
          </a:p>
          <a:p>
            <a:r>
              <a:rPr lang="en-US" dirty="0" err="1"/>
              <a:t>Källa</a:t>
            </a:r>
            <a:r>
              <a:rPr lang="en-US" dirty="0"/>
              <a:t>: </a:t>
            </a:r>
            <a:r>
              <a:rPr lang="sv-SE" sz="1800" dirty="0">
                <a:hlinkClick r:id="rId4"/>
              </a:rPr>
              <a:t>Rollkolls material - Riksförbundet frivilliga samhällsarbetare (rfs.se)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561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10111"/>
      </p:ext>
    </p:extLst>
  </p:cSld>
  <p:clrMapOvr>
    <a:masterClrMapping/>
  </p:clrMapOvr>
</p:sld>
</file>

<file path=ppt/theme/theme1.xml><?xml version="1.0" encoding="utf-8"?>
<a:theme xmlns:a="http://schemas.openxmlformats.org/drawingml/2006/main" name="Nacka kommun december 2023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mall Nacka kommun.potx" id="{88202DA0-AFD5-44A7-B2EF-F03DEC54083C}" vid="{91F41270-B164-4F9A-A367-01CC0B5E08F2}"/>
    </a:ext>
  </a:extLst>
</a:theme>
</file>

<file path=ppt/theme/theme2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7" ma:contentTypeDescription="Skapa ett nytt dokument." ma:contentTypeScope="" ma:versionID="8b608e2ea3ca83dca8c5a596bebb4993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bba38429aa8f784e5a437d320974d342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abd8375-7149-41b9-8fce-28385bcac481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75C123-D2E5-4A79-8B9C-17E11C31C75E}">
  <ds:schemaRefs>
    <ds:schemaRef ds:uri="http://schemas.microsoft.com/office/2006/metadata/properties"/>
    <ds:schemaRef ds:uri="http://schemas.microsoft.com/office/infopath/2007/PartnerControls"/>
    <ds:schemaRef ds:uri="10c3a147-0d64-46aa-a281-dc97358e8373"/>
    <ds:schemaRef ds:uri="d7532cd0-e888-47d6-8f58-db0210f25002"/>
  </ds:schemaRefs>
</ds:datastoreItem>
</file>

<file path=customXml/itemProps2.xml><?xml version="1.0" encoding="utf-8"?>
<ds:datastoreItem xmlns:ds="http://schemas.openxmlformats.org/officeDocument/2006/customXml" ds:itemID="{B4A80FD1-DEC9-4658-AE0A-33E9AB38BC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2AC2E9-90B5-4355-9EA6-7CDB054D0C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</TotalTime>
  <Words>260</Words>
  <Application>Microsoft Office PowerPoint</Application>
  <PresentationFormat>Bredbild</PresentationFormat>
  <Paragraphs>32</Paragraphs>
  <Slides>6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Nacka kommun december 2023</vt:lpstr>
      <vt:lpstr>Föreläsning för gode män</vt:lpstr>
      <vt:lpstr>Agenda</vt:lpstr>
      <vt:lpstr>PowerPoint-presentation</vt:lpstr>
      <vt:lpstr>PowerPoint-presentation</vt:lpstr>
      <vt:lpstr>Vem kan utföra vilken uppgift när en person har god man?</vt:lpstr>
      <vt:lpstr>PowerPoint-presentation</vt:lpstr>
    </vt:vector>
  </TitlesOfParts>
  <Company>Nacka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Ann-Charlotte Oetterli</dc:creator>
  <cp:lastModifiedBy>Meriem Salh</cp:lastModifiedBy>
  <cp:revision>9</cp:revision>
  <cp:lastPrinted>2018-03-09T14:29:17Z</cp:lastPrinted>
  <dcterms:created xsi:type="dcterms:W3CDTF">2024-09-18T14:06:30Z</dcterms:created>
  <dcterms:modified xsi:type="dcterms:W3CDTF">2024-10-04T08:33:09Z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Order">
    <vt:r8>1245200</vt:r8>
  </property>
  <property fmtid="{D5CDD505-2E9C-101B-9397-08002B2CF9AE}" pid="4" name="MediaServiceImageTags">
    <vt:lpwstr/>
  </property>
</Properties>
</file>