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7a.xml" ContentType="application/vnd.openxmlformats-officedocument.presentationml.slide+xml"/>
  <Override PartName="/ppt/slides/slide7b.xml" ContentType="application/vnd.openxmlformats-officedocument.presentationml.slide+xml"/>
  <Override PartName="/ppt/slides/slide7c.xml" ContentType="application/vnd.openxmlformats-officedocument.presentationml.slide+xml"/>
  <Override PartName="/ppt/slides/slide7d.xml" ContentType="application/vnd.openxmlformats-officedocument.presentationml.slide+xml"/>
  <Override PartName="/ppt/slides/slide7e.xml" ContentType="application/vnd.openxmlformats-officedocument.presentationml.slide+xml"/>
  <Override PartName="/ppt/slides/slide7f.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8a.xml" ContentType="application/vnd.openxmlformats-officedocument.presentationml.slide+xml"/>
  <Override PartName="/ppt/slides/slide8b.xml" ContentType="application/vnd.openxmlformats-officedocument.presentationml.slide+xml"/>
  <Override PartName="/ppt/slides/slide8c.xml" ContentType="application/vnd.openxmlformats-officedocument.presentationml.slide+xml"/>
  <Override PartName="/ppt/slides/slide8d.xml" ContentType="application/vnd.openxmlformats-officedocument.presentationml.slide+xml"/>
  <Override PartName="/ppt/slides/slide8e.xml" ContentType="application/vnd.openxmlformats-officedocument.presentationml.slide+xml"/>
  <Override PartName="/ppt/slides/slide8f.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9a.xml" ContentType="application/vnd.openxmlformats-officedocument.presentationml.slide+xml"/>
  <Override PartName="/ppt/slides/slide9b.xml" ContentType="application/vnd.openxmlformats-officedocument.presentationml.slide+xml"/>
  <Override PartName="/ppt/slides/slide9c.xml" ContentType="application/vnd.openxmlformats-officedocument.presentationml.slide+xml"/>
  <Override PartName="/ppt/slides/slide9d.xml" ContentType="application/vnd.openxmlformats-officedocument.presentationml.slide+xml"/>
  <Override PartName="/ppt/slides/slide9e.xml" ContentType="application/vnd.openxmlformats-officedocument.presentationml.slide+xml"/>
  <Override PartName="/ppt/slides/slide9f.xml" ContentType="application/vnd.openxmlformats-officedocument.presentationml.slide+xml"/>
  <Override PartName="/ppt/slides/slidea0.xml" ContentType="application/vnd.openxmlformats-officedocument.presentationml.slide+xml"/>
  <Override PartName="/ppt/slides/slidea1.xml" ContentType="application/vnd.openxmlformats-officedocument.presentationml.slide+xml"/>
  <Override PartName="/ppt/slides/slidea2.xml" ContentType="application/vnd.openxmlformats-officedocument.presentationml.slide+xml"/>
  <Override PartName="/ppt/slides/slidea3.xml" ContentType="application/vnd.openxmlformats-officedocument.presentationml.slide+xml"/>
  <Override PartName="/ppt/slides/slidea4.xml" ContentType="application/vnd.openxmlformats-officedocument.presentationml.slide+xml"/>
  <Override PartName="/ppt/slides/slidea5.xml" ContentType="application/vnd.openxmlformats-officedocument.presentationml.slide+xml"/>
  <Override PartName="/ppt/slides/slidea6.xml" ContentType="application/vnd.openxmlformats-officedocument.presentationml.slide+xml"/>
  <Override PartName="/ppt/slides/slidea7.xml" ContentType="application/vnd.openxmlformats-officedocument.presentationml.slide+xml"/>
  <Override PartName="/ppt/slides/slidea8.xml" ContentType="application/vnd.openxmlformats-officedocument.presentationml.slide+xml"/>
  <Override PartName="/ppt/slides/slidea9.xml" ContentType="application/vnd.openxmlformats-officedocument.presentationml.slide+xml"/>
  <Override PartName="/ppt/slides/slideaa.xml" ContentType="application/vnd.openxmlformats-officedocument.presentationml.slide+xml"/>
  <Override PartName="/ppt/slides/slideab.xml" ContentType="application/vnd.openxmlformats-officedocument.presentationml.slide+xml"/>
  <Override PartName="/ppt/slides/slideac.xml" ContentType="application/vnd.openxmlformats-officedocument.presentationml.slide+xml"/>
  <Override PartName="/ppt/slides/slidead.xml" ContentType="application/vnd.openxmlformats-officedocument.presentationml.slide+xml"/>
  <Override PartName="/ppt/slides/slideae.xml" ContentType="application/vnd.openxmlformats-officedocument.presentationml.slide+xml"/>
  <Override PartName="/ppt/slides/slideaf.xml" ContentType="application/vnd.openxmlformats-officedocument.presentationml.slide+xml"/>
  <Override PartName="/ppt/slides/slideb0.xml" ContentType="application/vnd.openxmlformats-officedocument.presentationml.slide+xml"/>
  <Override PartName="/ppt/slides/slideb1.xml" ContentType="application/vnd.openxmlformats-officedocument.presentationml.slide+xml"/>
  <Override PartName="/ppt/slides/slideb2.xml" ContentType="application/vnd.openxmlformats-officedocument.presentationml.slide+xml"/>
  <Override PartName="/ppt/slides/slideb3.xml" ContentType="application/vnd.openxmlformats-officedocument.presentationml.slide+xml"/>
  <Override PartName="/ppt/slides/slideb4.xml" ContentType="application/vnd.openxmlformats-officedocument.presentationml.slide+xml"/>
  <Override PartName="/ppt/slides/slideb5.xml" ContentType="application/vnd.openxmlformats-officedocument.presentationml.slide+xml"/>
  <Override PartName="/ppt/slides/slideb6.xml" ContentType="application/vnd.openxmlformats-officedocument.presentationml.slide+xml"/>
  <Override PartName="/ppt/slides/slideb7.xml" ContentType="application/vnd.openxmlformats-officedocument.presentationml.slide+xml"/>
  <Override PartName="/ppt/slides/slideb8.xml" ContentType="application/vnd.openxmlformats-officedocument.presentationml.slide+xml"/>
  <Override PartName="/ppt/slides/slideb9.xml" ContentType="application/vnd.openxmlformats-officedocument.presentationml.slide+xml"/>
  <Override PartName="/ppt/slides/slideba.xml" ContentType="application/vnd.openxmlformats-officedocument.presentationml.slide+xml"/>
  <Override PartName="/ppt/slides/slidebb.xml" ContentType="application/vnd.openxmlformats-officedocument.presentationml.slide+xml"/>
  <Override PartName="/ppt/slides/slidebc.xml" ContentType="application/vnd.openxmlformats-officedocument.presentationml.slide+xml"/>
  <Override PartName="/ppt/slides/slidebd.xml" ContentType="application/vnd.openxmlformats-officedocument.presentationml.slide+xml"/>
  <Override PartName="/ppt/slides/slidebe.xml" ContentType="application/vnd.openxmlformats-officedocument.presentationml.slide+xml"/>
  <Override PartName="/ppt/slides/slidebf.xml" ContentType="application/vnd.openxmlformats-officedocument.presentationml.slide+xml"/>
  <Override PartName="/ppt/slides/slidec0.xml" ContentType="application/vnd.openxmlformats-officedocument.presentationml.slide+xml"/>
  <Override PartName="/ppt/slides/slidec1.xml" ContentType="application/vnd.openxmlformats-officedocument.presentationml.slide+xml"/>
  <Override PartName="/ppt/slides/slidec2.xml" ContentType="application/vnd.openxmlformats-officedocument.presentationml.slide+xml"/>
  <Override PartName="/ppt/slides/slidec3.xml" ContentType="application/vnd.openxmlformats-officedocument.presentationml.slide+xml"/>
  <Override PartName="/ppt/slides/slidec4.xml" ContentType="application/vnd.openxmlformats-officedocument.presentationml.slide+xml"/>
  <Override PartName="/ppt/slides/slidec5.xml" ContentType="application/vnd.openxmlformats-officedocument.presentationml.slide+xml"/>
  <Override PartName="/ppt/slides/slidec6.xml" ContentType="application/vnd.openxmlformats-officedocument.presentationml.slide+xml"/>
  <Override PartName="/ppt/slides/slidec7.xml" ContentType="application/vnd.openxmlformats-officedocument.presentationml.slide+xml"/>
  <Override PartName="/ppt/slides/slidec8.xml" ContentType="application/vnd.openxmlformats-officedocument.presentationml.slide+xml"/>
  <Override PartName="/ppt/slides/slidec9.xml" ContentType="application/vnd.openxmlformats-officedocument.presentationml.slide+xml"/>
  <Override PartName="/ppt/slides/slideca.xml" ContentType="application/vnd.openxmlformats-officedocument.presentationml.slide+xml"/>
  <Override PartName="/ppt/slides/slidecb.xml" ContentType="application/vnd.openxmlformats-officedocument.presentationml.slide+xml"/>
  <Override PartName="/ppt/slides/slidecc.xml" ContentType="application/vnd.openxmlformats-officedocument.presentationml.slide+xml"/>
  <Override PartName="/ppt/slides/slidecd.xml" ContentType="application/vnd.openxmlformats-officedocument.presentationml.slide+xml"/>
  <Override PartName="/ppt/slides/slidece.xml" ContentType="application/vnd.openxmlformats-officedocument.presentationml.slide+xml"/>
  <Override PartName="/ppt/slides/slidecf.xml" ContentType="application/vnd.openxmlformats-officedocument.presentationml.slide+xml"/>
  <Override PartName="/ppt/slides/slided0.xml" ContentType="application/vnd.openxmlformats-officedocument.presentationml.slide+xml"/>
  <Override PartName="/ppt/slides/slided1.xml" ContentType="application/vnd.openxmlformats-officedocument.presentationml.slide+xml"/>
  <Override PartName="/ppt/slides/slided2.xml" ContentType="application/vnd.openxmlformats-officedocument.presentationml.slide+xml"/>
  <Override PartName="/ppt/slides/slided3.xml" ContentType="application/vnd.openxmlformats-officedocument.presentationml.slide+xml"/>
  <Override PartName="/ppt/slides/slided4.xml" ContentType="application/vnd.openxmlformats-officedocument.presentationml.slide+xml"/>
  <Override PartName="/ppt/slides/slided5.xml" ContentType="application/vnd.openxmlformats-officedocument.presentationml.slide+xml"/>
  <Override PartName="/ppt/slides/slided6.xml" ContentType="application/vnd.openxmlformats-officedocument.presentationml.slide+xml"/>
  <Override PartName="/ppt/slides/slided7.xml" ContentType="application/vnd.openxmlformats-officedocument.presentationml.slide+xml"/>
  <Override PartName="/ppt/slides/slided8.xml" ContentType="application/vnd.openxmlformats-officedocument.presentationml.slide+xml"/>
  <Override PartName="/ppt/slides/slided9.xml" ContentType="application/vnd.openxmlformats-officedocument.presentationml.slide+xml"/>
  <Override PartName="/ppt/slides/slideda.xml" ContentType="application/vnd.openxmlformats-officedocument.presentationml.slide+xml"/>
  <Override PartName="/ppt/slides/slidedb.xml" ContentType="application/vnd.openxmlformats-officedocument.presentationml.slide+xml"/>
  <Override PartName="/ppt/slides/slidedc.xml" ContentType="application/vnd.openxmlformats-officedocument.presentationml.slide+xml"/>
  <Override PartName="/ppt/slides/slidedd.xml" ContentType="application/vnd.openxmlformats-officedocument.presentationml.slide+xml"/>
  <Override PartName="/ppt/slides/slidede.xml" ContentType="application/vnd.openxmlformats-officedocument.presentationml.slide+xml"/>
  <Override PartName="/ppt/slides/slidedf.xml" ContentType="application/vnd.openxmlformats-officedocument.presentationml.slide+xml"/>
  <Override PartName="/ppt/slides/slidee0.xml" ContentType="application/vnd.openxmlformats-officedocument.presentationml.slide+xml"/>
  <Override PartName="/ppt/slides/slidee1.xml" ContentType="application/vnd.openxmlformats-officedocument.presentationml.slide+xml"/>
  <Override PartName="/ppt/slides/slidee2.xml" ContentType="application/vnd.openxmlformats-officedocument.presentationml.slide+xml"/>
  <Override PartName="/ppt/slides/slidee3.xml" ContentType="application/vnd.openxmlformats-officedocument.presentationml.slide+xml"/>
  <Override PartName="/ppt/slides/slidee4.xml" ContentType="application/vnd.openxmlformats-officedocument.presentationml.slide+xml"/>
  <Override PartName="/ppt/slides/charts/chart5a6.xml" ContentType="application/vnd.openxmlformats-officedocument.drawingml.chart+xml"/>
  <Override PartName="/ppt/slides/charts/chart5a7.xml" ContentType="application/vnd.openxmlformats-officedocument.drawingml.chart+xml"/>
  <Override PartName="/ppt/slides/charts/chart5a8.xml" ContentType="application/vnd.openxmlformats-officedocument.drawingml.chart+xml"/>
  <Override PartName="/ppt/slides/charts/chart5a9.xml" ContentType="application/vnd.openxmlformats-officedocument.drawingml.chart+xml"/>
  <Override PartName="/ppt/slides/charts/chart5eb.xml" ContentType="application/vnd.openxmlformats-officedocument.drawingml.chart+xml"/>
  <Override PartName="/ppt/slides/charts/chart5cb.xml" ContentType="application/vnd.openxmlformats-officedocument.drawingml.chart+xml"/>
  <Override PartName="/ppt/slides/charts/chart5ca.xml" ContentType="application/vnd.openxmlformats-officedocument.drawingml.chart+xml"/>
  <Override PartName="/ppt/slides/charts/chart5c9.xml" ContentType="application/vnd.openxmlformats-officedocument.drawingml.chart+xml"/>
  <Override PartName="/ppt/slides/charts/chart5c8.xml" ContentType="application/vnd.openxmlformats-officedocument.drawingml.chart+xml"/>
  <Override PartName="/ppt/slides/charts/chart5c7.xml" ContentType="application/vnd.openxmlformats-officedocument.drawingml.chart+xml"/>
  <Override PartName="/ppt/slides/charts/chart5c6.xml" ContentType="application/vnd.openxmlformats-officedocument.drawingml.chart+xml"/>
  <Override PartName="/ppt/slides/charts/chart5c5.xml" ContentType="application/vnd.openxmlformats-officedocument.drawingml.chart+xml"/>
  <Override PartName="/ppt/slides/charts/chart5c4.xml" ContentType="application/vnd.openxmlformats-officedocument.drawingml.chart+xml"/>
  <Override PartName="/ppt/slides/charts/chart5c3.xml" ContentType="application/vnd.openxmlformats-officedocument.drawingml.chart+xml"/>
  <Override PartName="/ppt/slides/charts/chart5c2.xml" ContentType="application/vnd.openxmlformats-officedocument.drawingml.chart+xml"/>
  <Override PartName="/ppt/slides/charts/chart5c1.xml" ContentType="application/vnd.openxmlformats-officedocument.drawingml.chart+xml"/>
  <Override PartName="/ppt/slides/charts/chart5c0.xml" ContentType="application/vnd.openxmlformats-officedocument.drawingml.chart+xml"/>
  <Override PartName="/ppt/slides/charts/chart5bf.xml" ContentType="application/vnd.openxmlformats-officedocument.drawingml.chart+xml"/>
  <Override PartName="/ppt/slides/charts/chart5be.xml" ContentType="application/vnd.openxmlformats-officedocument.drawingml.chart+xml"/>
  <Override PartName="/ppt/slides/charts/chart5bd.xml" ContentType="application/vnd.openxmlformats-officedocument.drawingml.chart+xml"/>
  <Override PartName="/ppt/slides/charts/chart5bc.xml" ContentType="application/vnd.openxmlformats-officedocument.drawingml.chart+xml"/>
  <Override PartName="/ppt/slides/charts/chart5bb.xml" ContentType="application/vnd.openxmlformats-officedocument.drawingml.chart+xml"/>
  <Override PartName="/ppt/slides/charts/chart5ea.xml" ContentType="application/vnd.openxmlformats-officedocument.drawingml.chart+xml"/>
  <Override PartName="/ppt/slides/charts/chart5e9.xml" ContentType="application/vnd.openxmlformats-officedocument.drawingml.chart+xml"/>
  <Override PartName="/ppt/slides/charts/chart5e8.xml" ContentType="application/vnd.openxmlformats-officedocument.drawingml.chart+xml"/>
  <Override PartName="/ppt/slides/charts/chart5d9.xml" ContentType="application/vnd.openxmlformats-officedocument.drawingml.chart+xml"/>
  <Override PartName="/ppt/slides/charts/chart5d8.xml" ContentType="application/vnd.openxmlformats-officedocument.drawingml.chart+xml"/>
  <Override PartName="/ppt/slides/charts/chart5d7.xml" ContentType="application/vnd.openxmlformats-officedocument.drawingml.chart+xml"/>
  <Override PartName="/ppt/slides/charts/chart5d6.xml" ContentType="application/vnd.openxmlformats-officedocument.drawingml.chart+xml"/>
  <Override PartName="/ppt/slides/charts/chart5d5.xml" ContentType="application/vnd.openxmlformats-officedocument.drawingml.chart+xml"/>
  <Override PartName="/ppt/slides/charts/chart5d4.xml" ContentType="application/vnd.openxmlformats-officedocument.drawingml.chart+xml"/>
  <Override PartName="/ppt/slides/charts/chart5d3.xml" ContentType="application/vnd.openxmlformats-officedocument.drawingml.chart+xml"/>
  <Override PartName="/ppt/slides/charts/chart5d2.xml" ContentType="application/vnd.openxmlformats-officedocument.drawingml.chart+xml"/>
  <Override PartName="/ppt/slides/charts/chart5d1.xml" ContentType="application/vnd.openxmlformats-officedocument.drawingml.chart+xml"/>
  <Override PartName="/ppt/slides/charts/chart5d0.xml" ContentType="application/vnd.openxmlformats-officedocument.drawingml.chart+xml"/>
  <Override PartName="/ppt/slides/charts/chart5cf.xml" ContentType="application/vnd.openxmlformats-officedocument.drawingml.chart+xml"/>
  <Override PartName="/ppt/slides/charts/chart5ce.xml" ContentType="application/vnd.openxmlformats-officedocument.drawingml.chart+xml"/>
  <Override PartName="/ppt/slides/charts/chart5cd.xml" ContentType="application/vnd.openxmlformats-officedocument.drawingml.chart+xml"/>
  <Override PartName="/ppt/slides/charts/chart5cc.xml" ContentType="application/vnd.openxmlformats-officedocument.drawingml.chart+xml"/>
  <Override PartName="/ppt/slides/charts/chart5e7.xml" ContentType="application/vnd.openxmlformats-officedocument.drawingml.chart+xml"/>
  <Override PartName="/ppt/slides/charts/chart5e6.xml" ContentType="application/vnd.openxmlformats-officedocument.drawingml.chart+xml"/>
  <Override PartName="/ppt/slides/charts/chart5e5.xml" ContentType="application/vnd.openxmlformats-officedocument.drawingml.chart+xml"/>
  <Override PartName="/ppt/slides/charts/chart5e4.xml" ContentType="application/vnd.openxmlformats-officedocument.drawingml.chart+xml"/>
  <Override PartName="/ppt/slides/charts/chart5e3.xml" ContentType="application/vnd.openxmlformats-officedocument.drawingml.chart+xml"/>
  <Override PartName="/ppt/slides/charts/chart5e2.xml" ContentType="application/vnd.openxmlformats-officedocument.drawingml.chart+xml"/>
  <Override PartName="/ppt/slides/charts/chart5e1.xml" ContentType="application/vnd.openxmlformats-officedocument.drawingml.chart+xml"/>
  <Override PartName="/ppt/slides/charts/chart5e0.xml" ContentType="application/vnd.openxmlformats-officedocument.drawingml.chart+xml"/>
  <Override PartName="/ppt/slides/charts/chart5df.xml" ContentType="application/vnd.openxmlformats-officedocument.drawingml.chart+xml"/>
  <Override PartName="/ppt/slides/charts/chart5de.xml" ContentType="application/vnd.openxmlformats-officedocument.drawingml.chart+xml"/>
  <Override PartName="/ppt/slides/charts/chart5dd.xml" ContentType="application/vnd.openxmlformats-officedocument.drawingml.chart+xml"/>
  <Override PartName="/ppt/slides/charts/chart5dc.xml" ContentType="application/vnd.openxmlformats-officedocument.drawingml.chart+xml"/>
  <Override PartName="/ppt/slides/charts/chart5db.xml" ContentType="application/vnd.openxmlformats-officedocument.drawingml.chart+xml"/>
  <Override PartName="/ppt/slides/charts/chart5da.xml" ContentType="application/vnd.openxmlformats-officedocument.drawingml.chart+xml"/>
  <Override PartName="/ppt/slides/charts/chart5fd.xml" ContentType="application/vnd.openxmlformats-officedocument.drawingml.chart+xml"/>
  <Override PartName="/ppt/slides/charts/chart5fc.xml" ContentType="application/vnd.openxmlformats-officedocument.drawingml.chart+xml"/>
  <Override PartName="/ppt/slides/charts/chart5fb.xml" ContentType="application/vnd.openxmlformats-officedocument.drawingml.chart+xml"/>
  <Override PartName="/ppt/slides/charts/chart5fa.xml" ContentType="application/vnd.openxmlformats-officedocument.drawingml.chart+xml"/>
  <Override PartName="/ppt/slides/charts/chart5f9.xml" ContentType="application/vnd.openxmlformats-officedocument.drawingml.chart+xml"/>
  <Override PartName="/ppt/slides/charts/chart5f8.xml" ContentType="application/vnd.openxmlformats-officedocument.drawingml.chart+xml"/>
  <Override PartName="/ppt/slides/charts/chart5f7.xml" ContentType="application/vnd.openxmlformats-officedocument.drawingml.chart+xml"/>
  <Override PartName="/ppt/slides/charts/chart5f6.xml" ContentType="application/vnd.openxmlformats-officedocument.drawingml.chart+xml"/>
  <Override PartName="/ppt/slides/charts/chart5f5.xml" ContentType="application/vnd.openxmlformats-officedocument.drawingml.chart+xml"/>
  <Override PartName="/ppt/slides/charts/chart5f4.xml" ContentType="application/vnd.openxmlformats-officedocument.drawingml.chart+xml"/>
  <Override PartName="/ppt/slides/charts/chart5f3.xml" ContentType="application/vnd.openxmlformats-officedocument.drawingml.chart+xml"/>
  <Override PartName="/ppt/slides/charts/chart5f2.xml" ContentType="application/vnd.openxmlformats-officedocument.drawingml.chart+xml"/>
  <Override PartName="/ppt/slides/charts/chart5f1.xml" ContentType="application/vnd.openxmlformats-officedocument.drawingml.chart+xml"/>
  <Override PartName="/ppt/slides/charts/chart5f0.xml" ContentType="application/vnd.openxmlformats-officedocument.drawingml.chart+xml"/>
  <Override PartName="/ppt/slides/charts/chart5ef.xml" ContentType="application/vnd.openxmlformats-officedocument.drawingml.chart+xml"/>
  <Override PartName="/ppt/slides/charts/chart5ee.xml" ContentType="application/vnd.openxmlformats-officedocument.drawingml.chart+xml"/>
  <Override PartName="/ppt/slides/charts/chart5ed.xml" ContentType="application/vnd.openxmlformats-officedocument.drawingml.chart+xml"/>
  <Override PartName="/ppt/slides/charts/chart5ec.xml" ContentType="application/vnd.openxmlformats-officedocument.drawingml.chart+xml"/>
  <Override PartName="/ppt/slides/charts/chart60f.xml" ContentType="application/vnd.openxmlformats-officedocument.drawingml.chart+xml"/>
  <Override PartName="/ppt/slides/charts/chart60e.xml" ContentType="application/vnd.openxmlformats-officedocument.drawingml.chart+xml"/>
  <Override PartName="/ppt/slides/charts/chart60d.xml" ContentType="application/vnd.openxmlformats-officedocument.drawingml.chart+xml"/>
  <Override PartName="/ppt/slides/charts/chart60c.xml" ContentType="application/vnd.openxmlformats-officedocument.drawingml.chart+xml"/>
  <Override PartName="/ppt/slides/charts/chart60b.xml" ContentType="application/vnd.openxmlformats-officedocument.drawingml.chart+xml"/>
  <Override PartName="/ppt/slides/charts/chart60a.xml" ContentType="application/vnd.openxmlformats-officedocument.drawingml.chart+xml"/>
  <Override PartName="/ppt/slides/charts/chart609.xml" ContentType="application/vnd.openxmlformats-officedocument.drawingml.chart+xml"/>
  <Override PartName="/ppt/slides/charts/chart608.xml" ContentType="application/vnd.openxmlformats-officedocument.drawingml.chart+xml"/>
  <Override PartName="/ppt/slides/charts/chart607.xml" ContentType="application/vnd.openxmlformats-officedocument.drawingml.chart+xml"/>
  <Override PartName="/ppt/slides/charts/chart606.xml" ContentType="application/vnd.openxmlformats-officedocument.drawingml.chart+xml"/>
  <Override PartName="/ppt/slides/charts/chart605.xml" ContentType="application/vnd.openxmlformats-officedocument.drawingml.chart+xml"/>
  <Override PartName="/ppt/slides/charts/chart604.xml" ContentType="application/vnd.openxmlformats-officedocument.drawingml.chart+xml"/>
  <Override PartName="/ppt/slides/charts/chart603.xml" ContentType="application/vnd.openxmlformats-officedocument.drawingml.chart+xml"/>
  <Override PartName="/ppt/slides/charts/chart602.xml" ContentType="application/vnd.openxmlformats-officedocument.drawingml.chart+xml"/>
  <Override PartName="/ppt/slides/charts/chart601.xml" ContentType="application/vnd.openxmlformats-officedocument.drawingml.chart+xml"/>
  <Override PartName="/ppt/slides/charts/chart600.xml" ContentType="application/vnd.openxmlformats-officedocument.drawingml.chart+xml"/>
  <Override PartName="/ppt/slides/charts/chart5ff.xml" ContentType="application/vnd.openxmlformats-officedocument.drawingml.chart+xml"/>
  <Override PartName="/ppt/slides/charts/chart5fe.xml" ContentType="application/vnd.openxmlformats-officedocument.drawingml.chart+xml"/>
  <Override PartName="/ppt/slides/charts/chart621.xml" ContentType="application/vnd.openxmlformats-officedocument.drawingml.chart+xml"/>
  <Override PartName="/ppt/slides/charts/chart620.xml" ContentType="application/vnd.openxmlformats-officedocument.drawingml.chart+xml"/>
  <Override PartName="/ppt/slides/charts/chart61f.xml" ContentType="application/vnd.openxmlformats-officedocument.drawingml.chart+xml"/>
  <Override PartName="/ppt/slides/charts/chart61e.xml" ContentType="application/vnd.openxmlformats-officedocument.drawingml.chart+xml"/>
  <Override PartName="/ppt/slides/charts/chart61d.xml" ContentType="application/vnd.openxmlformats-officedocument.drawingml.chart+xml"/>
  <Override PartName="/ppt/slides/charts/chart61c.xml" ContentType="application/vnd.openxmlformats-officedocument.drawingml.chart+xml"/>
  <Override PartName="/ppt/slides/charts/chart61b.xml" ContentType="application/vnd.openxmlformats-officedocument.drawingml.chart+xml"/>
  <Override PartName="/ppt/slides/charts/chart61a.xml" ContentType="application/vnd.openxmlformats-officedocument.drawingml.chart+xml"/>
  <Override PartName="/ppt/slides/charts/chart619.xml" ContentType="application/vnd.openxmlformats-officedocument.drawingml.chart+xml"/>
  <Override PartName="/ppt/slides/charts/chart618.xml" ContentType="application/vnd.openxmlformats-officedocument.drawingml.chart+xml"/>
  <Override PartName="/ppt/slides/charts/chart617.xml" ContentType="application/vnd.openxmlformats-officedocument.drawingml.chart+xml"/>
  <Override PartName="/ppt/slides/charts/chart616.xml" ContentType="application/vnd.openxmlformats-officedocument.drawingml.chart+xml"/>
  <Override PartName="/ppt/slides/charts/chart615.xml" ContentType="application/vnd.openxmlformats-officedocument.drawingml.chart+xml"/>
  <Override PartName="/ppt/slides/charts/chart614.xml" ContentType="application/vnd.openxmlformats-officedocument.drawingml.chart+xml"/>
  <Override PartName="/ppt/slides/charts/chart613.xml" ContentType="application/vnd.openxmlformats-officedocument.drawingml.chart+xml"/>
  <Override PartName="/ppt/slides/charts/chart612.xml" ContentType="application/vnd.openxmlformats-officedocument.drawingml.chart+xml"/>
  <Override PartName="/ppt/slides/charts/chart611.xml" ContentType="application/vnd.openxmlformats-officedocument.drawingml.chart+xml"/>
  <Override PartName="/ppt/slides/charts/chart610.xml" ContentType="application/vnd.openxmlformats-officedocument.drawingml.chart+xml"/>
  <Override PartName="/ppt/slides/charts/chart633.xml" ContentType="application/vnd.openxmlformats-officedocument.drawingml.chart+xml"/>
  <Override PartName="/ppt/slides/charts/chart632.xml" ContentType="application/vnd.openxmlformats-officedocument.drawingml.chart+xml"/>
  <Override PartName="/ppt/slides/charts/chart631.xml" ContentType="application/vnd.openxmlformats-officedocument.drawingml.chart+xml"/>
  <Override PartName="/ppt/slides/charts/chart630.xml" ContentType="application/vnd.openxmlformats-officedocument.drawingml.chart+xml"/>
  <Override PartName="/ppt/slides/charts/chart62f.xml" ContentType="application/vnd.openxmlformats-officedocument.drawingml.chart+xml"/>
  <Override PartName="/ppt/slides/charts/chart62e.xml" ContentType="application/vnd.openxmlformats-officedocument.drawingml.chart+xml"/>
  <Override PartName="/ppt/slides/charts/chart62d.xml" ContentType="application/vnd.openxmlformats-officedocument.drawingml.chart+xml"/>
  <Override PartName="/ppt/slides/charts/chart62c.xml" ContentType="application/vnd.openxmlformats-officedocument.drawingml.chart+xml"/>
  <Override PartName="/ppt/slides/charts/chart62b.xml" ContentType="application/vnd.openxmlformats-officedocument.drawingml.chart+xml"/>
  <Override PartName="/ppt/slides/charts/chart62a.xml" ContentType="application/vnd.openxmlformats-officedocument.drawingml.chart+xml"/>
  <Override PartName="/ppt/slides/charts/chart629.xml" ContentType="application/vnd.openxmlformats-officedocument.drawingml.chart+xml"/>
  <Override PartName="/ppt/slides/charts/chart628.xml" ContentType="application/vnd.openxmlformats-officedocument.drawingml.chart+xml"/>
  <Override PartName="/ppt/slides/charts/chart627.xml" ContentType="application/vnd.openxmlformats-officedocument.drawingml.chart+xml"/>
  <Override PartName="/ppt/slides/charts/chart626.xml" ContentType="application/vnd.openxmlformats-officedocument.drawingml.chart+xml"/>
  <Override PartName="/ppt/slides/charts/chart625.xml" ContentType="application/vnd.openxmlformats-officedocument.drawingml.chart+xml"/>
  <Override PartName="/ppt/slides/charts/chart624.xml" ContentType="application/vnd.openxmlformats-officedocument.drawingml.chart+xml"/>
  <Override PartName="/ppt/slides/charts/chart623.xml" ContentType="application/vnd.openxmlformats-officedocument.drawingml.chart+xml"/>
  <Override PartName="/ppt/slides/charts/chart622.xml" ContentType="application/vnd.openxmlformats-officedocument.drawingml.chart+xml"/>
  <Override PartName="/ppt/slides/charts/chart647.xml" ContentType="application/vnd.openxmlformats-officedocument.drawingml.chart+xml"/>
  <Override PartName="/ppt/slides/charts/chart646.xml" ContentType="application/vnd.openxmlformats-officedocument.drawingml.chart+xml"/>
  <Override PartName="/ppt/slides/charts/chart645.xml" ContentType="application/vnd.openxmlformats-officedocument.drawingml.chart+xml"/>
  <Override PartName="/ppt/slides/charts/chart644.xml" ContentType="application/vnd.openxmlformats-officedocument.drawingml.chart+xml"/>
  <Override PartName="/ppt/slides/charts/chart643.xml" ContentType="application/vnd.openxmlformats-officedocument.drawingml.chart+xml"/>
  <Override PartName="/ppt/slides/charts/chart642.xml" ContentType="application/vnd.openxmlformats-officedocument.drawingml.chart+xml"/>
  <Override PartName="/ppt/slides/charts/chart641.xml" ContentType="application/vnd.openxmlformats-officedocument.drawingml.chart+xml"/>
  <Override PartName="/ppt/slides/charts/chart640.xml" ContentType="application/vnd.openxmlformats-officedocument.drawingml.chart+xml"/>
  <Override PartName="/ppt/slides/charts/chart63f.xml" ContentType="application/vnd.openxmlformats-officedocument.drawingml.chart+xml"/>
  <Override PartName="/ppt/slides/charts/chart63e.xml" ContentType="application/vnd.openxmlformats-officedocument.drawingml.chart+xml"/>
  <Override PartName="/ppt/slides/charts/chart63d.xml" ContentType="application/vnd.openxmlformats-officedocument.drawingml.chart+xml"/>
  <Override PartName="/ppt/slides/charts/chart63c.xml" ContentType="application/vnd.openxmlformats-officedocument.drawingml.chart+xml"/>
  <Override PartName="/ppt/slides/charts/chart63b.xml" ContentType="application/vnd.openxmlformats-officedocument.drawingml.chart+xml"/>
  <Override PartName="/ppt/slides/charts/chart63a.xml" ContentType="application/vnd.openxmlformats-officedocument.drawingml.chart+xml"/>
  <Override PartName="/ppt/slides/charts/chart639.xml" ContentType="application/vnd.openxmlformats-officedocument.drawingml.chart+xml"/>
  <Override PartName="/ppt/slides/charts/chart638.xml" ContentType="application/vnd.openxmlformats-officedocument.drawingml.chart+xml"/>
  <Override PartName="/ppt/slides/charts/chart637.xml" ContentType="application/vnd.openxmlformats-officedocument.drawingml.chart+xml"/>
  <Override PartName="/ppt/slides/charts/chart636.xml" ContentType="application/vnd.openxmlformats-officedocument.drawingml.chart+xml"/>
  <Override PartName="/ppt/slides/charts/chart635.xml" ContentType="application/vnd.openxmlformats-officedocument.drawingml.chart+xml"/>
  <Override PartName="/ppt/slides/charts/chart668.xml" ContentType="application/vnd.openxmlformats-officedocument.drawingml.chart+xml"/>
  <Override PartName="/ppt/slides/charts/chart667.xml" ContentType="application/vnd.openxmlformats-officedocument.drawingml.chart+xml"/>
  <Override PartName="/ppt/slides/charts/chart666.xml" ContentType="application/vnd.openxmlformats-officedocument.drawingml.chart+xml"/>
  <Override PartName="/ppt/slides/charts/chart665.xml" ContentType="application/vnd.openxmlformats-officedocument.drawingml.chart+xml"/>
  <Override PartName="/ppt/slides/charts/chart664.xml" ContentType="application/vnd.openxmlformats-officedocument.drawingml.chart+xml"/>
  <Override PartName="/ppt/slides/charts/chart655.xml" ContentType="application/vnd.openxmlformats-officedocument.drawingml.chart+xml"/>
  <Override PartName="/ppt/slides/charts/chart654.xml" ContentType="application/vnd.openxmlformats-officedocument.drawingml.chart+xml"/>
  <Override PartName="/ppt/slides/charts/chart653.xml" ContentType="application/vnd.openxmlformats-officedocument.drawingml.chart+xml"/>
  <Override PartName="/ppt/slides/charts/chart652.xml" ContentType="application/vnd.openxmlformats-officedocument.drawingml.chart+xml"/>
  <Override PartName="/ppt/slides/charts/chart651.xml" ContentType="application/vnd.openxmlformats-officedocument.drawingml.chart+xml"/>
  <Override PartName="/ppt/slides/charts/chart650.xml" ContentType="application/vnd.openxmlformats-officedocument.drawingml.chart+xml"/>
  <Override PartName="/ppt/slides/charts/chart64f.xml" ContentType="application/vnd.openxmlformats-officedocument.drawingml.chart+xml"/>
  <Override PartName="/ppt/slides/charts/chart64e.xml" ContentType="application/vnd.openxmlformats-officedocument.drawingml.chart+xml"/>
  <Override PartName="/ppt/slides/charts/chart64d.xml" ContentType="application/vnd.openxmlformats-officedocument.drawingml.chart+xml"/>
  <Override PartName="/ppt/slides/charts/chart64c.xml" ContentType="application/vnd.openxmlformats-officedocument.drawingml.chart+xml"/>
  <Override PartName="/ppt/slides/charts/chart64b.xml" ContentType="application/vnd.openxmlformats-officedocument.drawingml.chart+xml"/>
  <Override PartName="/ppt/slides/charts/chart64a.xml" ContentType="application/vnd.openxmlformats-officedocument.drawingml.chart+xml"/>
  <Override PartName="/ppt/slides/charts/chart649.xml" ContentType="application/vnd.openxmlformats-officedocument.drawingml.chart+xml"/>
  <Override PartName="/ppt/slides/charts/chart648.xml" ContentType="application/vnd.openxmlformats-officedocument.drawingml.chart+xml"/>
  <Override PartName="/ppt/slides/charts/chart663.xml" ContentType="application/vnd.openxmlformats-officedocument.drawingml.chart+xml"/>
  <Override PartName="/ppt/slides/charts/chart662.xml" ContentType="application/vnd.openxmlformats-officedocument.drawingml.chart+xml"/>
  <Override PartName="/ppt/slides/charts/chart661.xml" ContentType="application/vnd.openxmlformats-officedocument.drawingml.chart+xml"/>
  <Override PartName="/ppt/slides/charts/chart660.xml" ContentType="application/vnd.openxmlformats-officedocument.drawingml.chart+xml"/>
  <Override PartName="/ppt/slides/charts/chart65f.xml" ContentType="application/vnd.openxmlformats-officedocument.drawingml.chart+xml"/>
  <Override PartName="/ppt/slides/charts/chart65e.xml" ContentType="application/vnd.openxmlformats-officedocument.drawingml.chart+xml"/>
  <Override PartName="/ppt/slides/charts/chart65d.xml" ContentType="application/vnd.openxmlformats-officedocument.drawingml.chart+xml"/>
  <Override PartName="/ppt/slides/charts/chart65c.xml" ContentType="application/vnd.openxmlformats-officedocument.drawingml.chart+xml"/>
  <Override PartName="/ppt/slides/charts/chart65b.xml" ContentType="application/vnd.openxmlformats-officedocument.drawingml.chart+xml"/>
  <Override PartName="/ppt/slides/charts/chart65a.xml" ContentType="application/vnd.openxmlformats-officedocument.drawingml.chart+xml"/>
  <Override PartName="/ppt/slides/charts/chart659.xml" ContentType="application/vnd.openxmlformats-officedocument.drawingml.chart+xml"/>
  <Override PartName="/ppt/slides/charts/chart658.xml" ContentType="application/vnd.openxmlformats-officedocument.drawingml.chart+xml"/>
  <Override PartName="/ppt/slides/charts/chart657.xml" ContentType="application/vnd.openxmlformats-officedocument.drawingml.chart+xml"/>
  <Override PartName="/ppt/slides/charts/chart656.xml" ContentType="application/vnd.openxmlformats-officedocument.drawingml.chart+xml"/>
  <Override PartName="/ppt/slides/charts/chart6bf.xml" ContentType="application/vnd.openxmlformats-officedocument.drawingml.chart+xml"/>
  <Override PartName="/ppt/slides/charts/chart67a.xml" ContentType="application/vnd.openxmlformats-officedocument.drawingml.chart+xml"/>
  <Override PartName="/ppt/slides/charts/chart679.xml" ContentType="application/vnd.openxmlformats-officedocument.drawingml.chart+xml"/>
  <Override PartName="/ppt/slides/charts/chart678.xml" ContentType="application/vnd.openxmlformats-officedocument.drawingml.chart+xml"/>
  <Override PartName="/ppt/slides/charts/chart677.xml" ContentType="application/vnd.openxmlformats-officedocument.drawingml.chart+xml"/>
  <Override PartName="/ppt/slides/charts/chart676.xml" ContentType="application/vnd.openxmlformats-officedocument.drawingml.chart+xml"/>
  <Override PartName="/ppt/slides/charts/chart675.xml" ContentType="application/vnd.openxmlformats-officedocument.drawingml.chart+xml"/>
  <Override PartName="/ppt/slides/charts/chart674.xml" ContentType="application/vnd.openxmlformats-officedocument.drawingml.chart+xml"/>
  <Override PartName="/ppt/slides/charts/chart673.xml" ContentType="application/vnd.openxmlformats-officedocument.drawingml.chart+xml"/>
  <Override PartName="/ppt/slides/charts/chart672.xml" ContentType="application/vnd.openxmlformats-officedocument.drawingml.chart+xml"/>
  <Override PartName="/ppt/slides/charts/chart671.xml" ContentType="application/vnd.openxmlformats-officedocument.drawingml.chart+xml"/>
  <Override PartName="/ppt/slides/charts/chart670.xml" ContentType="application/vnd.openxmlformats-officedocument.drawingml.chart+xml"/>
  <Override PartName="/ppt/slides/charts/chart66f.xml" ContentType="application/vnd.openxmlformats-officedocument.drawingml.chart+xml"/>
  <Override PartName="/ppt/slides/charts/chart66e.xml" ContentType="application/vnd.openxmlformats-officedocument.drawingml.chart+xml"/>
  <Override PartName="/ppt/slides/charts/chart66d.xml" ContentType="application/vnd.openxmlformats-officedocument.drawingml.chart+xml"/>
  <Override PartName="/ppt/slides/charts/chart66c.xml" ContentType="application/vnd.openxmlformats-officedocument.drawingml.chart+xml"/>
  <Override PartName="/ppt/slides/charts/chart66b.xml" ContentType="application/vnd.openxmlformats-officedocument.drawingml.chart+xml"/>
  <Override PartName="/ppt/slides/charts/chart66a.xml" ContentType="application/vnd.openxmlformats-officedocument.drawingml.chart+xml"/>
  <Override PartName="/ppt/slides/charts/chart669.xml" ContentType="application/vnd.openxmlformats-officedocument.drawingml.chart+xml"/>
  <Override PartName="/ppt/slides/charts/chart68c.xml" ContentType="application/vnd.openxmlformats-officedocument.drawingml.chart+xml"/>
  <Override PartName="/ppt/slides/charts/chart68b.xml" ContentType="application/vnd.openxmlformats-officedocument.drawingml.chart+xml"/>
  <Override PartName="/ppt/slides/charts/chart68a.xml" ContentType="application/vnd.openxmlformats-officedocument.drawingml.chart+xml"/>
  <Override PartName="/ppt/slides/charts/chart689.xml" ContentType="application/vnd.openxmlformats-officedocument.drawingml.chart+xml"/>
  <Override PartName="/ppt/slides/charts/chart688.xml" ContentType="application/vnd.openxmlformats-officedocument.drawingml.chart+xml"/>
  <Override PartName="/ppt/slides/charts/chart687.xml" ContentType="application/vnd.openxmlformats-officedocument.drawingml.chart+xml"/>
  <Override PartName="/ppt/slides/charts/chart686.xml" ContentType="application/vnd.openxmlformats-officedocument.drawingml.chart+xml"/>
  <Override PartName="/ppt/slides/charts/chart685.xml" ContentType="application/vnd.openxmlformats-officedocument.drawingml.chart+xml"/>
  <Override PartName="/ppt/slides/charts/chart684.xml" ContentType="application/vnd.openxmlformats-officedocument.drawingml.chart+xml"/>
  <Override PartName="/ppt/slides/charts/chart683.xml" ContentType="application/vnd.openxmlformats-officedocument.drawingml.chart+xml"/>
  <Override PartName="/ppt/slides/charts/chart682.xml" ContentType="application/vnd.openxmlformats-officedocument.drawingml.chart+xml"/>
  <Override PartName="/ppt/slides/charts/chart681.xml" ContentType="application/vnd.openxmlformats-officedocument.drawingml.chart+xml"/>
  <Override PartName="/ppt/slides/charts/chart680.xml" ContentType="application/vnd.openxmlformats-officedocument.drawingml.chart+xml"/>
  <Override PartName="/ppt/slides/charts/chart67f.xml" ContentType="application/vnd.openxmlformats-officedocument.drawingml.chart+xml"/>
  <Override PartName="/ppt/slides/charts/chart67e.xml" ContentType="application/vnd.openxmlformats-officedocument.drawingml.chart+xml"/>
  <Override PartName="/ppt/slides/charts/chart67d.xml" ContentType="application/vnd.openxmlformats-officedocument.drawingml.chart+xml"/>
  <Override PartName="/ppt/slides/charts/chart67c.xml" ContentType="application/vnd.openxmlformats-officedocument.drawingml.chart+xml"/>
  <Override PartName="/ppt/slides/charts/chart67b.xml" ContentType="application/vnd.openxmlformats-officedocument.drawingml.chart+xml"/>
  <Override PartName="/ppt/slides/charts/chart69e.xml" ContentType="application/vnd.openxmlformats-officedocument.drawingml.chart+xml"/>
  <Override PartName="/ppt/slides/charts/chart69d.xml" ContentType="application/vnd.openxmlformats-officedocument.drawingml.chart+xml"/>
  <Override PartName="/ppt/slides/charts/chart69c.xml" ContentType="application/vnd.openxmlformats-officedocument.drawingml.chart+xml"/>
  <Override PartName="/ppt/slides/charts/chart69b.xml" ContentType="application/vnd.openxmlformats-officedocument.drawingml.chart+xml"/>
  <Override PartName="/ppt/slides/charts/chart69a.xml" ContentType="application/vnd.openxmlformats-officedocument.drawingml.chart+xml"/>
  <Override PartName="/ppt/slides/charts/chart699.xml" ContentType="application/vnd.openxmlformats-officedocument.drawingml.chart+xml"/>
  <Override PartName="/ppt/slides/charts/chart698.xml" ContentType="application/vnd.openxmlformats-officedocument.drawingml.chart+xml"/>
  <Override PartName="/ppt/slides/charts/chart697.xml" ContentType="application/vnd.openxmlformats-officedocument.drawingml.chart+xml"/>
  <Override PartName="/ppt/slides/charts/chart696.xml" ContentType="application/vnd.openxmlformats-officedocument.drawingml.chart+xml"/>
  <Override PartName="/ppt/slides/charts/chart695.xml" ContentType="application/vnd.openxmlformats-officedocument.drawingml.chart+xml"/>
  <Override PartName="/ppt/slides/charts/chart694.xml" ContentType="application/vnd.openxmlformats-officedocument.drawingml.chart+xml"/>
  <Override PartName="/ppt/slides/charts/chart693.xml" ContentType="application/vnd.openxmlformats-officedocument.drawingml.chart+xml"/>
  <Override PartName="/ppt/slides/charts/chart692.xml" ContentType="application/vnd.openxmlformats-officedocument.drawingml.chart+xml"/>
  <Override PartName="/ppt/slides/charts/chart691.xml" ContentType="application/vnd.openxmlformats-officedocument.drawingml.chart+xml"/>
  <Override PartName="/ppt/slides/charts/chart690.xml" ContentType="application/vnd.openxmlformats-officedocument.drawingml.chart+xml"/>
  <Override PartName="/ppt/slides/charts/chart68f.xml" ContentType="application/vnd.openxmlformats-officedocument.drawingml.chart+xml"/>
  <Override PartName="/ppt/slides/charts/chart68e.xml" ContentType="application/vnd.openxmlformats-officedocument.drawingml.chart+xml"/>
  <Override PartName="/ppt/slides/charts/chart68d.xml" ContentType="application/vnd.openxmlformats-officedocument.drawingml.chart+xml"/>
  <Override PartName="/ppt/slides/charts/chart6be.xml" ContentType="application/vnd.openxmlformats-officedocument.drawingml.chart+xml"/>
  <Override PartName="/ppt/slides/charts/chart6bd.xml" ContentType="application/vnd.openxmlformats-officedocument.drawingml.chart+xml"/>
  <Override PartName="/ppt/slides/charts/chart6bc.xml" ContentType="application/vnd.openxmlformats-officedocument.drawingml.chart+xml"/>
  <Override PartName="/ppt/slides/charts/chart6bb.xml" ContentType="application/vnd.openxmlformats-officedocument.drawingml.chart+xml"/>
  <Override PartName="/ppt/slides/charts/chart6ac.xml" ContentType="application/vnd.openxmlformats-officedocument.drawingml.chart+xml"/>
  <Override PartName="/ppt/slides/charts/chart6ab.xml" ContentType="application/vnd.openxmlformats-officedocument.drawingml.chart+xml"/>
  <Override PartName="/ppt/slides/charts/chart6aa.xml" ContentType="application/vnd.openxmlformats-officedocument.drawingml.chart+xml"/>
  <Override PartName="/ppt/slides/charts/chart6a9.xml" ContentType="application/vnd.openxmlformats-officedocument.drawingml.chart+xml"/>
  <Override PartName="/ppt/slides/charts/chart6a8.xml" ContentType="application/vnd.openxmlformats-officedocument.drawingml.chart+xml"/>
  <Override PartName="/ppt/slides/charts/chart6a7.xml" ContentType="application/vnd.openxmlformats-officedocument.drawingml.chart+xml"/>
  <Override PartName="/ppt/slides/charts/chart6a6.xml" ContentType="application/vnd.openxmlformats-officedocument.drawingml.chart+xml"/>
  <Override PartName="/ppt/slides/charts/chart6a5.xml" ContentType="application/vnd.openxmlformats-officedocument.drawingml.chart+xml"/>
  <Override PartName="/ppt/slides/charts/chart6a4.xml" ContentType="application/vnd.openxmlformats-officedocument.drawingml.chart+xml"/>
  <Override PartName="/ppt/slides/charts/chart6a3.xml" ContentType="application/vnd.openxmlformats-officedocument.drawingml.chart+xml"/>
  <Override PartName="/ppt/slides/charts/chart6a2.xml" ContentType="application/vnd.openxmlformats-officedocument.drawingml.chart+xml"/>
  <Override PartName="/ppt/slides/charts/chart6a1.xml" ContentType="application/vnd.openxmlformats-officedocument.drawingml.chart+xml"/>
  <Override PartName="/ppt/slides/charts/chart6a0.xml" ContentType="application/vnd.openxmlformats-officedocument.drawingml.chart+xml"/>
  <Override PartName="/ppt/slides/charts/chart69f.xml" ContentType="application/vnd.openxmlformats-officedocument.drawingml.chart+xml"/>
  <Override PartName="/ppt/slides/charts/chart6ba.xml" ContentType="application/vnd.openxmlformats-officedocument.drawingml.chart+xml"/>
  <Override PartName="/ppt/slides/charts/chart6b9.xml" ContentType="application/vnd.openxmlformats-officedocument.drawingml.chart+xml"/>
  <Override PartName="/ppt/slides/charts/chart6b8.xml" ContentType="application/vnd.openxmlformats-officedocument.drawingml.chart+xml"/>
  <Override PartName="/ppt/slides/charts/chart6b7.xml" ContentType="application/vnd.openxmlformats-officedocument.drawingml.chart+xml"/>
  <Override PartName="/ppt/slides/charts/chart6b6.xml" ContentType="application/vnd.openxmlformats-officedocument.drawingml.chart+xml"/>
  <Override PartName="/ppt/slides/charts/chart6b5.xml" ContentType="application/vnd.openxmlformats-officedocument.drawingml.chart+xml"/>
  <Override PartName="/ppt/slides/charts/chart6b4.xml" ContentType="application/vnd.openxmlformats-officedocument.drawingml.chart+xml"/>
  <Override PartName="/ppt/slides/charts/chart6b3.xml" ContentType="application/vnd.openxmlformats-officedocument.drawingml.chart+xml"/>
  <Override PartName="/ppt/slides/charts/chart6b2.xml" ContentType="application/vnd.openxmlformats-officedocument.drawingml.chart+xml"/>
  <Override PartName="/ppt/slides/charts/chart6b1.xml" ContentType="application/vnd.openxmlformats-officedocument.drawingml.chart+xml"/>
  <Override PartName="/ppt/slides/charts/chart6b0.xml" ContentType="application/vnd.openxmlformats-officedocument.drawingml.chart+xml"/>
  <Override PartName="/ppt/slides/charts/chart6af.xml" ContentType="application/vnd.openxmlformats-officedocument.drawingml.chart+xml"/>
  <Override PartName="/ppt/slides/charts/chart6ae.xml" ContentType="application/vnd.openxmlformats-officedocument.drawingml.chart+xml"/>
  <Override PartName="/ppt/slides/charts/chart6ad.xml" ContentType="application/vnd.openxmlformats-officedocument.drawingml.chart+xml"/>
  <Override PartName="/ppt/slides/charts/chart6d2.xml" ContentType="application/vnd.openxmlformats-officedocument.drawingml.chart+xml"/>
  <Override PartName="/ppt/slides/charts/chart6d1.xml" ContentType="application/vnd.openxmlformats-officedocument.drawingml.chart+xml"/>
  <Override PartName="/ppt/slides/charts/chart6d0.xml" ContentType="application/vnd.openxmlformats-officedocument.drawingml.chart+xml"/>
  <Override PartName="/ppt/slides/charts/chart6cf.xml" ContentType="application/vnd.openxmlformats-officedocument.drawingml.chart+xml"/>
  <Override PartName="/ppt/slides/charts/chart6ce.xml" ContentType="application/vnd.openxmlformats-officedocument.drawingml.chart+xml"/>
  <Override PartName="/ppt/slides/charts/chart6cd.xml" ContentType="application/vnd.openxmlformats-officedocument.drawingml.chart+xml"/>
  <Override PartName="/ppt/slides/charts/chart6cc.xml" ContentType="application/vnd.openxmlformats-officedocument.drawingml.chart+xml"/>
  <Override PartName="/ppt/slides/charts/chart6cb.xml" ContentType="application/vnd.openxmlformats-officedocument.drawingml.chart+xml"/>
  <Override PartName="/ppt/slides/charts/chart6ca.xml" ContentType="application/vnd.openxmlformats-officedocument.drawingml.chart+xml"/>
  <Override PartName="/ppt/slides/charts/chart6c9.xml" ContentType="application/vnd.openxmlformats-officedocument.drawingml.chart+xml"/>
  <Override PartName="/ppt/slides/charts/chart6c8.xml" ContentType="application/vnd.openxmlformats-officedocument.drawingml.chart+xml"/>
  <Override PartName="/ppt/slides/charts/chart6c7.xml" ContentType="application/vnd.openxmlformats-officedocument.drawingml.chart+xml"/>
  <Override PartName="/ppt/slides/charts/chart6c6.xml" ContentType="application/vnd.openxmlformats-officedocument.drawingml.chart+xml"/>
  <Override PartName="/ppt/slides/charts/chart6c5.xml" ContentType="application/vnd.openxmlformats-officedocument.drawingml.chart+xml"/>
  <Override PartName="/ppt/slides/charts/chart6c4.xml" ContentType="application/vnd.openxmlformats-officedocument.drawingml.chart+xml"/>
  <Override PartName="/ppt/slides/charts/chart6c3.xml" ContentType="application/vnd.openxmlformats-officedocument.drawingml.chart+xml"/>
  <Override PartName="/ppt/slides/charts/chart6c2.xml" ContentType="application/vnd.openxmlformats-officedocument.drawingml.chart+xml"/>
  <Override PartName="/ppt/slides/charts/chart6c1.xml" ContentType="application/vnd.openxmlformats-officedocument.drawingml.chart+xml"/>
  <Override PartName="/ppt/slides/charts/chart6c0.xml" ContentType="application/vnd.openxmlformats-officedocument.drawingml.chart+xml"/>
  <Override PartName="/ppt/slides/charts/chart6e5.xml" ContentType="application/vnd.openxmlformats-officedocument.drawingml.chart+xml"/>
  <Override PartName="/ppt/slides/charts/chart6e4.xml" ContentType="application/vnd.openxmlformats-officedocument.drawingml.chart+xml"/>
  <Override PartName="/ppt/slides/charts/chart6e3.xml" ContentType="application/vnd.openxmlformats-officedocument.drawingml.chart+xml"/>
  <Override PartName="/ppt/slides/charts/chart6e2.xml" ContentType="application/vnd.openxmlformats-officedocument.drawingml.chart+xml"/>
  <Override PartName="/ppt/slides/charts/chart6e1.xml" ContentType="application/vnd.openxmlformats-officedocument.drawingml.chart+xml"/>
  <Override PartName="/ppt/slides/charts/chart6e0.xml" ContentType="application/vnd.openxmlformats-officedocument.drawingml.chart+xml"/>
  <Override PartName="/ppt/slides/charts/chart6df.xml" ContentType="application/vnd.openxmlformats-officedocument.drawingml.chart+xml"/>
  <Override PartName="/ppt/slides/charts/chart6de.xml" ContentType="application/vnd.openxmlformats-officedocument.drawingml.chart+xml"/>
  <Override PartName="/ppt/slides/charts/chart6dd.xml" ContentType="application/vnd.openxmlformats-officedocument.drawingml.chart+xml"/>
  <Override PartName="/ppt/slides/charts/chart6dc.xml" ContentType="application/vnd.openxmlformats-officedocument.drawingml.chart+xml"/>
  <Override PartName="/ppt/slides/charts/chart6db.xml" ContentType="application/vnd.openxmlformats-officedocument.drawingml.chart+xml"/>
  <Override PartName="/ppt/slides/charts/chart6da.xml" ContentType="application/vnd.openxmlformats-officedocument.drawingml.chart+xml"/>
  <Override PartName="/ppt/slides/charts/chart6d9.xml" ContentType="application/vnd.openxmlformats-officedocument.drawingml.chart+xml"/>
  <Override PartName="/ppt/slides/charts/chart6d8.xml" ContentType="application/vnd.openxmlformats-officedocument.drawingml.chart+xml"/>
  <Override PartName="/ppt/slides/charts/chart6d7.xml" ContentType="application/vnd.openxmlformats-officedocument.drawingml.chart+xml"/>
  <Override PartName="/ppt/slides/charts/chart6d6.xml" ContentType="application/vnd.openxmlformats-officedocument.drawingml.chart+xml"/>
  <Override PartName="/ppt/slides/charts/chart6d5.xml" ContentType="application/vnd.openxmlformats-officedocument.drawingml.chart+xml"/>
  <Override PartName="/ppt/slides/charts/chart6d4.xml" ContentType="application/vnd.openxmlformats-officedocument.drawingml.chart+xml"/>
  <Override PartName="/ppt/slides/charts/chart6d3.xml" ContentType="application/vnd.openxmlformats-officedocument.drawingml.chart+xml"/>
  <Override PartName="/ppt/slides/charts/chart6f8.xml" ContentType="application/vnd.openxmlformats-officedocument.drawingml.chart+xml"/>
  <Override PartName="/ppt/slides/charts/chart6f7.xml" ContentType="application/vnd.openxmlformats-officedocument.drawingml.chart+xml"/>
  <Override PartName="/ppt/slides/charts/chart6f6.xml" ContentType="application/vnd.openxmlformats-officedocument.drawingml.chart+xml"/>
  <Override PartName="/ppt/slides/charts/chart6f5.xml" ContentType="application/vnd.openxmlformats-officedocument.drawingml.chart+xml"/>
  <Override PartName="/ppt/slides/charts/chart6f4.xml" ContentType="application/vnd.openxmlformats-officedocument.drawingml.chart+xml"/>
  <Override PartName="/ppt/slides/charts/chart6f3.xml" ContentType="application/vnd.openxmlformats-officedocument.drawingml.chart+xml"/>
  <Override PartName="/ppt/slides/charts/chart6f2.xml" ContentType="application/vnd.openxmlformats-officedocument.drawingml.chart+xml"/>
  <Override PartName="/ppt/slides/charts/chart6f1.xml" ContentType="application/vnd.openxmlformats-officedocument.drawingml.chart+xml"/>
  <Override PartName="/ppt/slides/charts/chart6f0.xml" ContentType="application/vnd.openxmlformats-officedocument.drawingml.chart+xml"/>
  <Override PartName="/ppt/slides/charts/chart6ef.xml" ContentType="application/vnd.openxmlformats-officedocument.drawingml.chart+xml"/>
  <Override PartName="/ppt/slides/charts/chart6ee.xml" ContentType="application/vnd.openxmlformats-officedocument.drawingml.chart+xml"/>
  <Override PartName="/ppt/slides/charts/chart6ed.xml" ContentType="application/vnd.openxmlformats-officedocument.drawingml.chart+xml"/>
  <Override PartName="/ppt/slides/charts/chart6ec.xml" ContentType="application/vnd.openxmlformats-officedocument.drawingml.chart+xml"/>
  <Override PartName="/ppt/slides/charts/chart6eb.xml" ContentType="application/vnd.openxmlformats-officedocument.drawingml.chart+xml"/>
  <Override PartName="/ppt/slides/charts/chart6ea.xml" ContentType="application/vnd.openxmlformats-officedocument.drawingml.chart+xml"/>
  <Override PartName="/ppt/slides/charts/chart6e9.xml" ContentType="application/vnd.openxmlformats-officedocument.drawingml.chart+xml"/>
  <Override PartName="/ppt/slides/charts/chart6e8.xml" ContentType="application/vnd.openxmlformats-officedocument.drawingml.chart+xml"/>
  <Override PartName="/ppt/slides/charts/chart6e7.xml" ContentType="application/vnd.openxmlformats-officedocument.drawingml.chart+xml"/>
  <Override PartName="/ppt/slides/charts/chart6e6.xml" ContentType="application/vnd.openxmlformats-officedocument.drawingml.chart+xml"/>
  <Override PartName="/ppt/slides/charts/chart70b.xml" ContentType="application/vnd.openxmlformats-officedocument.drawingml.chart+xml"/>
  <Override PartName="/ppt/slides/charts/chart70a.xml" ContentType="application/vnd.openxmlformats-officedocument.drawingml.chart+xml"/>
  <Override PartName="/ppt/slides/charts/chart709.xml" ContentType="application/vnd.openxmlformats-officedocument.drawingml.chart+xml"/>
  <Override PartName="/ppt/slides/charts/chart708.xml" ContentType="application/vnd.openxmlformats-officedocument.drawingml.chart+xml"/>
  <Override PartName="/ppt/slides/charts/chart707.xml" ContentType="application/vnd.openxmlformats-officedocument.drawingml.chart+xml"/>
  <Override PartName="/ppt/slides/charts/chart706.xml" ContentType="application/vnd.openxmlformats-officedocument.drawingml.chart+xml"/>
  <Override PartName="/ppt/slides/charts/chart705.xml" ContentType="application/vnd.openxmlformats-officedocument.drawingml.chart+xml"/>
  <Override PartName="/ppt/slides/charts/chart704.xml" ContentType="application/vnd.openxmlformats-officedocument.drawingml.chart+xml"/>
  <Override PartName="/ppt/slides/charts/chart703.xml" ContentType="application/vnd.openxmlformats-officedocument.drawingml.chart+xml"/>
  <Override PartName="/ppt/slides/charts/chart702.xml" ContentType="application/vnd.openxmlformats-officedocument.drawingml.chart+xml"/>
  <Override PartName="/ppt/slides/charts/chart701.xml" ContentType="application/vnd.openxmlformats-officedocument.drawingml.chart+xml"/>
  <Override PartName="/ppt/slides/charts/chart700.xml" ContentType="application/vnd.openxmlformats-officedocument.drawingml.chart+xml"/>
  <Override PartName="/ppt/slides/charts/chart6ff.xml" ContentType="application/vnd.openxmlformats-officedocument.drawingml.chart+xml"/>
  <Override PartName="/ppt/slides/charts/chart6fe.xml" ContentType="application/vnd.openxmlformats-officedocument.drawingml.chart+xml"/>
  <Override PartName="/ppt/slides/charts/chart6fd.xml" ContentType="application/vnd.openxmlformats-officedocument.drawingml.chart+xml"/>
  <Override PartName="/ppt/slides/charts/chart6fc.xml" ContentType="application/vnd.openxmlformats-officedocument.drawingml.chart+xml"/>
  <Override PartName="/ppt/slides/charts/chart6fb.xml" ContentType="application/vnd.openxmlformats-officedocument.drawingml.chart+xml"/>
  <Override PartName="/ppt/slides/charts/chart6fa.xml" ContentType="application/vnd.openxmlformats-officedocument.drawingml.chart+xml"/>
  <Override PartName="/ppt/slides/charts/chart6f9.xml" ContentType="application/vnd.openxmlformats-officedocument.drawingml.chart+xml"/>
  <Override PartName="/ppt/slides/charts/chart71e.xml" ContentType="application/vnd.openxmlformats-officedocument.drawingml.chart+xml"/>
  <Override PartName="/ppt/slides/charts/chart71d.xml" ContentType="application/vnd.openxmlformats-officedocument.drawingml.chart+xml"/>
  <Override PartName="/ppt/slides/charts/chart71c.xml" ContentType="application/vnd.openxmlformats-officedocument.drawingml.chart+xml"/>
  <Override PartName="/ppt/slides/charts/chart71b.xml" ContentType="application/vnd.openxmlformats-officedocument.drawingml.chart+xml"/>
  <Override PartName="/ppt/slides/charts/chart71a.xml" ContentType="application/vnd.openxmlformats-officedocument.drawingml.chart+xml"/>
  <Override PartName="/ppt/slides/charts/chart719.xml" ContentType="application/vnd.openxmlformats-officedocument.drawingml.chart+xml"/>
  <Override PartName="/ppt/slides/charts/chart718.xml" ContentType="application/vnd.openxmlformats-officedocument.drawingml.chart+xml"/>
  <Override PartName="/ppt/slides/charts/chart717.xml" ContentType="application/vnd.openxmlformats-officedocument.drawingml.chart+xml"/>
  <Override PartName="/ppt/slides/charts/chart716.xml" ContentType="application/vnd.openxmlformats-officedocument.drawingml.chart+xml"/>
  <Override PartName="/ppt/slides/charts/chart715.xml" ContentType="application/vnd.openxmlformats-officedocument.drawingml.chart+xml"/>
  <Override PartName="/ppt/slides/charts/chart714.xml" ContentType="application/vnd.openxmlformats-officedocument.drawingml.chart+xml"/>
  <Override PartName="/ppt/slides/charts/chart713.xml" ContentType="application/vnd.openxmlformats-officedocument.drawingml.chart+xml"/>
  <Override PartName="/ppt/slides/charts/chart712.xml" ContentType="application/vnd.openxmlformats-officedocument.drawingml.chart+xml"/>
  <Override PartName="/ppt/slides/charts/chart711.xml" ContentType="application/vnd.openxmlformats-officedocument.drawingml.chart+xml"/>
  <Override PartName="/ppt/slides/charts/chart710.xml" ContentType="application/vnd.openxmlformats-officedocument.drawingml.chart+xml"/>
  <Override PartName="/ppt/slides/charts/chart70f.xml" ContentType="application/vnd.openxmlformats-officedocument.drawingml.chart+xml"/>
  <Override PartName="/ppt/slides/charts/chart70e.xml" ContentType="application/vnd.openxmlformats-officedocument.drawingml.chart+xml"/>
  <Override PartName="/ppt/slides/charts/chart70d.xml" ContentType="application/vnd.openxmlformats-officedocument.drawingml.chart+xml"/>
  <Override PartName="/ppt/slides/charts/chart70c.xml" ContentType="application/vnd.openxmlformats-officedocument.drawingml.chart+xml"/>
  <Override PartName="/ppt/slides/charts/chart733.xml" ContentType="application/vnd.openxmlformats-officedocument.drawingml.chart+xml"/>
  <Override PartName="/ppt/slides/charts/chart732.xml" ContentType="application/vnd.openxmlformats-officedocument.drawingml.chart+xml"/>
  <Override PartName="/ppt/slides/charts/chart731.xml" ContentType="application/vnd.openxmlformats-officedocument.drawingml.chart+xml"/>
  <Override PartName="/ppt/slides/charts/chart730.xml" ContentType="application/vnd.openxmlformats-officedocument.drawingml.chart+xml"/>
  <Override PartName="/ppt/slides/charts/chart72f.xml" ContentType="application/vnd.openxmlformats-officedocument.drawingml.chart+xml"/>
  <Override PartName="/ppt/slides/charts/chart72e.xml" ContentType="application/vnd.openxmlformats-officedocument.drawingml.chart+xml"/>
  <Override PartName="/ppt/slides/charts/chart72d.xml" ContentType="application/vnd.openxmlformats-officedocument.drawingml.chart+xml"/>
  <Override PartName="/ppt/slides/charts/chart72c.xml" ContentType="application/vnd.openxmlformats-officedocument.drawingml.chart+xml"/>
  <Override PartName="/ppt/slides/charts/chart72b.xml" ContentType="application/vnd.openxmlformats-officedocument.drawingml.chart+xml"/>
  <Override PartName="/ppt/slides/charts/chart72a.xml" ContentType="application/vnd.openxmlformats-officedocument.drawingml.chart+xml"/>
  <Override PartName="/ppt/slides/charts/chart729.xml" ContentType="application/vnd.openxmlformats-officedocument.drawingml.chart+xml"/>
  <Override PartName="/ppt/slides/charts/chart728.xml" ContentType="application/vnd.openxmlformats-officedocument.drawingml.chart+xml"/>
  <Override PartName="/ppt/slides/charts/chart727.xml" ContentType="application/vnd.openxmlformats-officedocument.drawingml.chart+xml"/>
  <Override PartName="/ppt/slides/charts/chart726.xml" ContentType="application/vnd.openxmlformats-officedocument.drawingml.chart+xml"/>
  <Override PartName="/ppt/slides/charts/chart725.xml" ContentType="application/vnd.openxmlformats-officedocument.drawingml.chart+xml"/>
  <Override PartName="/ppt/slides/charts/chart724.xml" ContentType="application/vnd.openxmlformats-officedocument.drawingml.chart+xml"/>
  <Override PartName="/ppt/slides/charts/chart723.xml" ContentType="application/vnd.openxmlformats-officedocument.drawingml.chart+xml"/>
  <Override PartName="/ppt/slides/charts/chart722.xml" ContentType="application/vnd.openxmlformats-officedocument.drawingml.chart+xml"/>
  <Override PartName="/ppt/slides/charts/chart721.xml" ContentType="application/vnd.openxmlformats-officedocument.drawingml.chart+xml"/>
  <Override PartName="/ppt/slides/charts/chart720.xml" ContentType="application/vnd.openxmlformats-officedocument.drawingml.chart+xml"/>
  <Override PartName="/ppt/slides/charts/chart757.xml" ContentType="application/vnd.openxmlformats-officedocument.drawingml.chart+xml"/>
  <Override PartName="/ppt/slides/charts/chart756.xml" ContentType="application/vnd.openxmlformats-officedocument.drawingml.chart+xml"/>
  <Override PartName="/ppt/slides/charts/chart755.xml" ContentType="application/vnd.openxmlformats-officedocument.drawingml.chart+xml"/>
  <Override PartName="/ppt/slides/charts/chart754.xml" ContentType="application/vnd.openxmlformats-officedocument.drawingml.chart+xml"/>
  <Override PartName="/ppt/slides/charts/chart743.xml" ContentType="application/vnd.openxmlformats-officedocument.drawingml.chart+xml"/>
  <Override PartName="/ppt/slides/charts/chart742.xml" ContentType="application/vnd.openxmlformats-officedocument.drawingml.chart+xml"/>
  <Override PartName="/ppt/slides/charts/chart741.xml" ContentType="application/vnd.openxmlformats-officedocument.drawingml.chart+xml"/>
  <Override PartName="/ppt/slides/charts/chart740.xml" ContentType="application/vnd.openxmlformats-officedocument.drawingml.chart+xml"/>
  <Override PartName="/ppt/slides/charts/chart73f.xml" ContentType="application/vnd.openxmlformats-officedocument.drawingml.chart+xml"/>
  <Override PartName="/ppt/slides/charts/chart73e.xml" ContentType="application/vnd.openxmlformats-officedocument.drawingml.chart+xml"/>
  <Override PartName="/ppt/slides/charts/chart73d.xml" ContentType="application/vnd.openxmlformats-officedocument.drawingml.chart+xml"/>
  <Override PartName="/ppt/slides/charts/chart73c.xml" ContentType="application/vnd.openxmlformats-officedocument.drawingml.chart+xml"/>
  <Override PartName="/ppt/slides/charts/chart73b.xml" ContentType="application/vnd.openxmlformats-officedocument.drawingml.chart+xml"/>
  <Override PartName="/ppt/slides/charts/chart73a.xml" ContentType="application/vnd.openxmlformats-officedocument.drawingml.chart+xml"/>
  <Override PartName="/ppt/slides/charts/chart739.xml" ContentType="application/vnd.openxmlformats-officedocument.drawingml.chart+xml"/>
  <Override PartName="/ppt/slides/charts/chart738.xml" ContentType="application/vnd.openxmlformats-officedocument.drawingml.chart+xml"/>
  <Override PartName="/ppt/slides/charts/chart737.xml" ContentType="application/vnd.openxmlformats-officedocument.drawingml.chart+xml"/>
  <Override PartName="/ppt/slides/charts/chart736.xml" ContentType="application/vnd.openxmlformats-officedocument.drawingml.chart+xml"/>
  <Override PartName="/ppt/slides/charts/chart735.xml" ContentType="application/vnd.openxmlformats-officedocument.drawingml.chart+xml"/>
  <Override PartName="/ppt/slides/charts/chart734.xml" ContentType="application/vnd.openxmlformats-officedocument.drawingml.chart+xml"/>
  <Override PartName="/ppt/slides/charts/chart753.xml" ContentType="application/vnd.openxmlformats-officedocument.drawingml.chart+xml"/>
  <Override PartName="/ppt/slides/charts/chart752.xml" ContentType="application/vnd.openxmlformats-officedocument.drawingml.chart+xml"/>
  <Override PartName="/ppt/slides/charts/chart751.xml" ContentType="application/vnd.openxmlformats-officedocument.drawingml.chart+xml"/>
  <Override PartName="/ppt/slides/charts/chart750.xml" ContentType="application/vnd.openxmlformats-officedocument.drawingml.chart+xml"/>
  <Override PartName="/ppt/slides/charts/chart74f.xml" ContentType="application/vnd.openxmlformats-officedocument.drawingml.chart+xml"/>
  <Override PartName="/ppt/slides/charts/chart74e.xml" ContentType="application/vnd.openxmlformats-officedocument.drawingml.chart+xml"/>
  <Override PartName="/ppt/slides/charts/chart74d.xml" ContentType="application/vnd.openxmlformats-officedocument.drawingml.chart+xml"/>
  <Override PartName="/ppt/slides/charts/chart74c.xml" ContentType="application/vnd.openxmlformats-officedocument.drawingml.chart+xml"/>
  <Override PartName="/ppt/slides/charts/chart74b.xml" ContentType="application/vnd.openxmlformats-officedocument.drawingml.chart+xml"/>
  <Override PartName="/ppt/slides/charts/chart74a.xml" ContentType="application/vnd.openxmlformats-officedocument.drawingml.chart+xml"/>
  <Override PartName="/ppt/slides/charts/chart749.xml" ContentType="application/vnd.openxmlformats-officedocument.drawingml.chart+xml"/>
  <Override PartName="/ppt/slides/charts/chart748.xml" ContentType="application/vnd.openxmlformats-officedocument.drawingml.chart+xml"/>
  <Override PartName="/ppt/slides/charts/chart747.xml" ContentType="application/vnd.openxmlformats-officedocument.drawingml.chart+xml"/>
  <Override PartName="/ppt/slides/charts/chart746.xml" ContentType="application/vnd.openxmlformats-officedocument.drawingml.chart+xml"/>
  <Override PartName="/ppt/slides/charts/chart745.xml" ContentType="application/vnd.openxmlformats-officedocument.drawingml.chart+xml"/>
  <Override PartName="/ppt/slides/charts/chart744.xml" ContentType="application/vnd.openxmlformats-officedocument.drawingml.chart+xml"/>
  <Override PartName="/ppt/slides/charts/chart76b.xml" ContentType="application/vnd.openxmlformats-officedocument.drawingml.chart+xml"/>
  <Override PartName="/ppt/slides/charts/chart76a.xml" ContentType="application/vnd.openxmlformats-officedocument.drawingml.chart+xml"/>
  <Override PartName="/ppt/slides/charts/chart769.xml" ContentType="application/vnd.openxmlformats-officedocument.drawingml.chart+xml"/>
  <Override PartName="/ppt/slides/charts/chart768.xml" ContentType="application/vnd.openxmlformats-officedocument.drawingml.chart+xml"/>
  <Override PartName="/ppt/slides/charts/chart767.xml" ContentType="application/vnd.openxmlformats-officedocument.drawingml.chart+xml"/>
  <Override PartName="/ppt/slides/charts/chart766.xml" ContentType="application/vnd.openxmlformats-officedocument.drawingml.chart+xml"/>
  <Override PartName="/ppt/slides/charts/chart765.xml" ContentType="application/vnd.openxmlformats-officedocument.drawingml.chart+xml"/>
  <Override PartName="/ppt/slides/charts/chart764.xml" ContentType="application/vnd.openxmlformats-officedocument.drawingml.chart+xml"/>
  <Override PartName="/ppt/slides/charts/chart763.xml" ContentType="application/vnd.openxmlformats-officedocument.drawingml.chart+xml"/>
  <Override PartName="/ppt/slides/charts/chart762.xml" ContentType="application/vnd.openxmlformats-officedocument.drawingml.chart+xml"/>
  <Override PartName="/ppt/slides/charts/chart761.xml" ContentType="application/vnd.openxmlformats-officedocument.drawingml.chart+xml"/>
  <Override PartName="/ppt/slides/charts/chart760.xml" ContentType="application/vnd.openxmlformats-officedocument.drawingml.chart+xml"/>
  <Override PartName="/ppt/slides/charts/chart75f.xml" ContentType="application/vnd.openxmlformats-officedocument.drawingml.chart+xml"/>
  <Override PartName="/ppt/slides/charts/chart75e.xml" ContentType="application/vnd.openxmlformats-officedocument.drawingml.chart+xml"/>
  <Override PartName="/ppt/slides/charts/chart75d.xml" ContentType="application/vnd.openxmlformats-officedocument.drawingml.chart+xml"/>
  <Override PartName="/ppt/slides/charts/chart75c.xml" ContentType="application/vnd.openxmlformats-officedocument.drawingml.chart+xml"/>
  <Override PartName="/ppt/slides/charts/chart75b.xml" ContentType="application/vnd.openxmlformats-officedocument.drawingml.chart+xml"/>
  <Override PartName="/ppt/slides/charts/chart75a.xml" ContentType="application/vnd.openxmlformats-officedocument.drawingml.chart+xml"/>
  <Override PartName="/ppt/slides/charts/chart759.xml" ContentType="application/vnd.openxmlformats-officedocument.drawingml.chart+xml"/>
  <Override PartName="/ppt/slides/charts/chart758.xml" ContentType="application/vnd.openxmlformats-officedocument.drawingml.chart+xml"/>
  <Override PartName="/ppt/slides/charts/chart7bb.xml" ContentType="application/vnd.openxmlformats-officedocument.drawingml.chart+xml"/>
  <Override PartName="/ppt/slides/charts/chart78e.xml" ContentType="application/vnd.openxmlformats-officedocument.drawingml.chart+xml"/>
  <Override PartName="/ppt/slides/charts/chart78d.xml" ContentType="application/vnd.openxmlformats-officedocument.drawingml.chart+xml"/>
  <Override PartName="/ppt/slides/charts/chart78c.xml" ContentType="application/vnd.openxmlformats-officedocument.drawingml.chart+xml"/>
  <Override PartName="/ppt/slides/charts/chart77b.xml" ContentType="application/vnd.openxmlformats-officedocument.drawingml.chart+xml"/>
  <Override PartName="/ppt/slides/charts/chart77a.xml" ContentType="application/vnd.openxmlformats-officedocument.drawingml.chart+xml"/>
  <Override PartName="/ppt/slides/charts/chart779.xml" ContentType="application/vnd.openxmlformats-officedocument.drawingml.chart+xml"/>
  <Override PartName="/ppt/slides/charts/chart778.xml" ContentType="application/vnd.openxmlformats-officedocument.drawingml.chart+xml"/>
  <Override PartName="/ppt/slides/charts/chart777.xml" ContentType="application/vnd.openxmlformats-officedocument.drawingml.chart+xml"/>
  <Override PartName="/ppt/slides/charts/chart776.xml" ContentType="application/vnd.openxmlformats-officedocument.drawingml.chart+xml"/>
  <Override PartName="/ppt/slides/charts/chart775.xml" ContentType="application/vnd.openxmlformats-officedocument.drawingml.chart+xml"/>
  <Override PartName="/ppt/slides/charts/chart774.xml" ContentType="application/vnd.openxmlformats-officedocument.drawingml.chart+xml"/>
  <Override PartName="/ppt/slides/charts/chart773.xml" ContentType="application/vnd.openxmlformats-officedocument.drawingml.chart+xml"/>
  <Override PartName="/ppt/slides/charts/chart772.xml" ContentType="application/vnd.openxmlformats-officedocument.drawingml.chart+xml"/>
  <Override PartName="/ppt/slides/charts/chart771.xml" ContentType="application/vnd.openxmlformats-officedocument.drawingml.chart+xml"/>
  <Override PartName="/ppt/slides/charts/chart770.xml" ContentType="application/vnd.openxmlformats-officedocument.drawingml.chart+xml"/>
  <Override PartName="/ppt/slides/charts/chart76f.xml" ContentType="application/vnd.openxmlformats-officedocument.drawingml.chart+xml"/>
  <Override PartName="/ppt/slides/charts/chart76e.xml" ContentType="application/vnd.openxmlformats-officedocument.drawingml.chart+xml"/>
  <Override PartName="/ppt/slides/charts/chart76d.xml" ContentType="application/vnd.openxmlformats-officedocument.drawingml.chart+xml"/>
  <Override PartName="/ppt/slides/charts/chart76c.xml" ContentType="application/vnd.openxmlformats-officedocument.drawingml.chart+xml"/>
  <Override PartName="/ppt/slides/charts/chart78b.xml" ContentType="application/vnd.openxmlformats-officedocument.drawingml.chart+xml"/>
  <Override PartName="/ppt/slides/charts/chart78a.xml" ContentType="application/vnd.openxmlformats-officedocument.drawingml.chart+xml"/>
  <Override PartName="/ppt/slides/charts/chart789.xml" ContentType="application/vnd.openxmlformats-officedocument.drawingml.chart+xml"/>
  <Override PartName="/ppt/slides/charts/chart788.xml" ContentType="application/vnd.openxmlformats-officedocument.drawingml.chart+xml"/>
  <Override PartName="/ppt/slides/charts/chart787.xml" ContentType="application/vnd.openxmlformats-officedocument.drawingml.chart+xml"/>
  <Override PartName="/ppt/slides/charts/chart786.xml" ContentType="application/vnd.openxmlformats-officedocument.drawingml.chart+xml"/>
  <Override PartName="/ppt/slides/charts/chart785.xml" ContentType="application/vnd.openxmlformats-officedocument.drawingml.chart+xml"/>
  <Override PartName="/ppt/slides/charts/chart784.xml" ContentType="application/vnd.openxmlformats-officedocument.drawingml.chart+xml"/>
  <Override PartName="/ppt/slides/charts/chart783.xml" ContentType="application/vnd.openxmlformats-officedocument.drawingml.chart+xml"/>
  <Override PartName="/ppt/slides/charts/chart782.xml" ContentType="application/vnd.openxmlformats-officedocument.drawingml.chart+xml"/>
  <Override PartName="/ppt/slides/charts/chart781.xml" ContentType="application/vnd.openxmlformats-officedocument.drawingml.chart+xml"/>
  <Override PartName="/ppt/slides/charts/chart780.xml" ContentType="application/vnd.openxmlformats-officedocument.drawingml.chart+xml"/>
  <Override PartName="/ppt/slides/charts/chart77f.xml" ContentType="application/vnd.openxmlformats-officedocument.drawingml.chart+xml"/>
  <Override PartName="/ppt/slides/charts/chart77e.xml" ContentType="application/vnd.openxmlformats-officedocument.drawingml.chart+xml"/>
  <Override PartName="/ppt/slides/charts/chart77d.xml" ContentType="application/vnd.openxmlformats-officedocument.drawingml.chart+xml"/>
  <Override PartName="/ppt/slides/charts/chart77c.xml" ContentType="application/vnd.openxmlformats-officedocument.drawingml.chart+xml"/>
  <Override PartName="/ppt/slides/charts/chart7ba.xml" ContentType="application/vnd.openxmlformats-officedocument.drawingml.chart+xml"/>
  <Override PartName="/ppt/slides/charts/chart7a0.xml" ContentType="application/vnd.openxmlformats-officedocument.drawingml.chart+xml"/>
  <Override PartName="/ppt/slides/charts/chart79f.xml" ContentType="application/vnd.openxmlformats-officedocument.drawingml.chart+xml"/>
  <Override PartName="/ppt/slides/charts/chart79e.xml" ContentType="application/vnd.openxmlformats-officedocument.drawingml.chart+xml"/>
  <Override PartName="/ppt/slides/charts/chart79d.xml" ContentType="application/vnd.openxmlformats-officedocument.drawingml.chart+xml"/>
  <Override PartName="/ppt/slides/charts/chart79c.xml" ContentType="application/vnd.openxmlformats-officedocument.drawingml.chart+xml"/>
  <Override PartName="/ppt/slides/charts/chart79b.xml" ContentType="application/vnd.openxmlformats-officedocument.drawingml.chart+xml"/>
  <Override PartName="/ppt/slides/charts/chart79a.xml" ContentType="application/vnd.openxmlformats-officedocument.drawingml.chart+xml"/>
  <Override PartName="/ppt/slides/charts/chart799.xml" ContentType="application/vnd.openxmlformats-officedocument.drawingml.chart+xml"/>
  <Override PartName="/ppt/slides/charts/chart798.xml" ContentType="application/vnd.openxmlformats-officedocument.drawingml.chart+xml"/>
  <Override PartName="/ppt/slides/charts/chart797.xml" ContentType="application/vnd.openxmlformats-officedocument.drawingml.chart+xml"/>
  <Override PartName="/ppt/slides/charts/chart796.xml" ContentType="application/vnd.openxmlformats-officedocument.drawingml.chart+xml"/>
  <Override PartName="/ppt/slides/charts/chart795.xml" ContentType="application/vnd.openxmlformats-officedocument.drawingml.chart+xml"/>
  <Override PartName="/ppt/slides/charts/chart794.xml" ContentType="application/vnd.openxmlformats-officedocument.drawingml.chart+xml"/>
  <Override PartName="/ppt/slides/charts/chart793.xml" ContentType="application/vnd.openxmlformats-officedocument.drawingml.chart+xml"/>
  <Override PartName="/ppt/slides/charts/chart792.xml" ContentType="application/vnd.openxmlformats-officedocument.drawingml.chart+xml"/>
  <Override PartName="/ppt/slides/charts/chart791.xml" ContentType="application/vnd.openxmlformats-officedocument.drawingml.chart+xml"/>
  <Override PartName="/ppt/slides/charts/chart790.xml" ContentType="application/vnd.openxmlformats-officedocument.drawingml.chart+xml"/>
  <Override PartName="/ppt/slides/charts/chart78f.xml" ContentType="application/vnd.openxmlformats-officedocument.drawingml.chart+xml"/>
  <Override PartName="/ppt/slides/charts/chart7b9.xml" ContentType="application/vnd.openxmlformats-officedocument.drawingml.chart+xml"/>
  <Override PartName="/ppt/slides/charts/chart7b8.xml" ContentType="application/vnd.openxmlformats-officedocument.drawingml.chart+xml"/>
  <Override PartName="/ppt/slides/charts/chart7b7.xml" ContentType="application/vnd.openxmlformats-officedocument.drawingml.chart+xml"/>
  <Override PartName="/ppt/slides/charts/chart7b6.xml" ContentType="application/vnd.openxmlformats-officedocument.drawingml.chart+xml"/>
  <Override PartName="/ppt/slides/charts/chart7b5.xml" ContentType="application/vnd.openxmlformats-officedocument.drawingml.chart+xml"/>
  <Override PartName="/ppt/slides/charts/chart7b4.xml" ContentType="application/vnd.openxmlformats-officedocument.drawingml.chart+xml"/>
  <Override PartName="/ppt/slides/charts/chart7b3.xml" ContentType="application/vnd.openxmlformats-officedocument.drawingml.chart+xml"/>
  <Override PartName="/ppt/slides/charts/chart7b2.xml" ContentType="application/vnd.openxmlformats-officedocument.drawingml.chart+xml"/>
  <Override PartName="/ppt/slides/charts/chart7b1.xml" ContentType="application/vnd.openxmlformats-officedocument.drawingml.chart+xml"/>
  <Override PartName="/ppt/slides/charts/chart7b0.xml" ContentType="application/vnd.openxmlformats-officedocument.drawingml.chart+xml"/>
  <Override PartName="/ppt/slides/charts/chart7af.xml" ContentType="application/vnd.openxmlformats-officedocument.drawingml.chart+xml"/>
  <Override PartName="/ppt/slides/charts/chart7a7.xml" ContentType="application/vnd.openxmlformats-officedocument.drawingml.chart+xml"/>
  <Override PartName="/ppt/slides/charts/chart7a6.xml" ContentType="application/vnd.openxmlformats-officedocument.drawingml.chart+xml"/>
  <Override PartName="/ppt/slides/charts/chart7a5.xml" ContentType="application/vnd.openxmlformats-officedocument.drawingml.chart+xml"/>
  <Override PartName="/ppt/slides/charts/chart7a4.xml" ContentType="application/vnd.openxmlformats-officedocument.drawingml.chart+xml"/>
  <Override PartName="/ppt/slides/charts/chart7a3.xml" ContentType="application/vnd.openxmlformats-officedocument.drawingml.chart+xml"/>
  <Override PartName="/ppt/slides/charts/chart7a2.xml" ContentType="application/vnd.openxmlformats-officedocument.drawingml.chart+xml"/>
  <Override PartName="/ppt/slides/charts/chart7a1.xml" ContentType="application/vnd.openxmlformats-officedocument.drawingml.chart+xml"/>
  <Override PartName="/ppt/slides/charts/chart7ae.xml" ContentType="application/vnd.openxmlformats-officedocument.drawingml.chart+xml"/>
  <Override PartName="/ppt/slides/charts/chart7ad.xml" ContentType="application/vnd.openxmlformats-officedocument.drawingml.chart+xml"/>
  <Override PartName="/ppt/slides/charts/chart7ac.xml" ContentType="application/vnd.openxmlformats-officedocument.drawingml.chart+xml"/>
  <Override PartName="/ppt/slides/charts/chart7ab.xml" ContentType="application/vnd.openxmlformats-officedocument.drawingml.chart+xml"/>
  <Override PartName="/ppt/slides/charts/chart7aa.xml" ContentType="application/vnd.openxmlformats-officedocument.drawingml.chart+xml"/>
  <Override PartName="/ppt/slides/charts/chart7a9.xml" ContentType="application/vnd.openxmlformats-officedocument.drawingml.chart+xml"/>
  <Override PartName="/ppt/slides/charts/chart7a8.xml" ContentType="application/vnd.openxmlformats-officedocument.drawingml.chart+xml"/>
  <Override PartName="/ppt/slides/charts/chart7cf.xml" ContentType="application/vnd.openxmlformats-officedocument.drawingml.chart+xml"/>
  <Override PartName="/ppt/slides/charts/chart7ce.xml" ContentType="application/vnd.openxmlformats-officedocument.drawingml.chart+xml"/>
  <Override PartName="/ppt/slides/charts/chart7cd.xml" ContentType="application/vnd.openxmlformats-officedocument.drawingml.chart+xml"/>
  <Override PartName="/ppt/slides/charts/chart7cc.xml" ContentType="application/vnd.openxmlformats-officedocument.drawingml.chart+xml"/>
  <Override PartName="/ppt/slides/charts/chart7cb.xml" ContentType="application/vnd.openxmlformats-officedocument.drawingml.chart+xml"/>
  <Override PartName="/ppt/slides/charts/chart7ca.xml" ContentType="application/vnd.openxmlformats-officedocument.drawingml.chart+xml"/>
  <Override PartName="/ppt/slides/charts/chart7c9.xml" ContentType="application/vnd.openxmlformats-officedocument.drawingml.chart+xml"/>
  <Override PartName="/ppt/slides/charts/chart7c8.xml" ContentType="application/vnd.openxmlformats-officedocument.drawingml.chart+xml"/>
  <Override PartName="/ppt/slides/charts/chart7c7.xml" ContentType="application/vnd.openxmlformats-officedocument.drawingml.chart+xml"/>
  <Override PartName="/ppt/slides/charts/chart7c6.xml" ContentType="application/vnd.openxmlformats-officedocument.drawingml.chart+xml"/>
  <Override PartName="/ppt/slides/charts/chart7c5.xml" ContentType="application/vnd.openxmlformats-officedocument.drawingml.chart+xml"/>
  <Override PartName="/ppt/slides/charts/chart7c4.xml" ContentType="application/vnd.openxmlformats-officedocument.drawingml.chart+xml"/>
  <Override PartName="/ppt/slides/charts/chart7c3.xml" ContentType="application/vnd.openxmlformats-officedocument.drawingml.chart+xml"/>
  <Override PartName="/ppt/slides/charts/chart7c2.xml" ContentType="application/vnd.openxmlformats-officedocument.drawingml.chart+xml"/>
  <Override PartName="/ppt/slides/charts/chart7c1.xml" ContentType="application/vnd.openxmlformats-officedocument.drawingml.chart+xml"/>
  <Override PartName="/ppt/slides/charts/chart7c0.xml" ContentType="application/vnd.openxmlformats-officedocument.drawingml.chart+xml"/>
  <Override PartName="/ppt/slides/charts/chart7bf.xml" ContentType="application/vnd.openxmlformats-officedocument.drawingml.chart+xml"/>
  <Override PartName="/ppt/slides/charts/chart7be.xml" ContentType="application/vnd.openxmlformats-officedocument.drawingml.chart+xml"/>
  <Override PartName="/ppt/slides/charts/chart7bd.xml" ContentType="application/vnd.openxmlformats-officedocument.drawingml.chart+xml"/>
  <Override PartName="/ppt/slides/charts/chart7bc.xml" ContentType="application/vnd.openxmlformats-officedocument.drawingml.chart+xml"/>
  <Override PartName="/ppt/slides/charts/chart7f3.xml" ContentType="application/vnd.openxmlformats-officedocument.drawingml.chart+xml"/>
  <Override PartName="/ppt/slides/charts/chart7f2.xml" ContentType="application/vnd.openxmlformats-officedocument.drawingml.chart+xml"/>
  <Override PartName="/ppt/slides/charts/chart7f1.xml" ContentType="application/vnd.openxmlformats-officedocument.drawingml.chart+xml"/>
  <Override PartName="/ppt/slides/charts/chart7f0.xml" ContentType="application/vnd.openxmlformats-officedocument.drawingml.chart+xml"/>
  <Override PartName="/ppt/slides/charts/chart7df.xml" ContentType="application/vnd.openxmlformats-officedocument.drawingml.chart+xml"/>
  <Override PartName="/ppt/slides/charts/chart7de.xml" ContentType="application/vnd.openxmlformats-officedocument.drawingml.chart+xml"/>
  <Override PartName="/ppt/slides/charts/chart7dd.xml" ContentType="application/vnd.openxmlformats-officedocument.drawingml.chart+xml"/>
  <Override PartName="/ppt/slides/charts/chart7dc.xml" ContentType="application/vnd.openxmlformats-officedocument.drawingml.chart+xml"/>
  <Override PartName="/ppt/slides/charts/chart7db.xml" ContentType="application/vnd.openxmlformats-officedocument.drawingml.chart+xml"/>
  <Override PartName="/ppt/slides/charts/chart7da.xml" ContentType="application/vnd.openxmlformats-officedocument.drawingml.chart+xml"/>
  <Override PartName="/ppt/slides/charts/chart7d9.xml" ContentType="application/vnd.openxmlformats-officedocument.drawingml.chart+xml"/>
  <Override PartName="/ppt/slides/charts/chart7d8.xml" ContentType="application/vnd.openxmlformats-officedocument.drawingml.chart+xml"/>
  <Override PartName="/ppt/slides/charts/chart7d7.xml" ContentType="application/vnd.openxmlformats-officedocument.drawingml.chart+xml"/>
  <Override PartName="/ppt/slides/charts/chart7d6.xml" ContentType="application/vnd.openxmlformats-officedocument.drawingml.chart+xml"/>
  <Override PartName="/ppt/slides/charts/chart7d5.xml" ContentType="application/vnd.openxmlformats-officedocument.drawingml.chart+xml"/>
  <Override PartName="/ppt/slides/charts/chart7d4.xml" ContentType="application/vnd.openxmlformats-officedocument.drawingml.chart+xml"/>
  <Override PartName="/ppt/slides/charts/chart7d3.xml" ContentType="application/vnd.openxmlformats-officedocument.drawingml.chart+xml"/>
  <Override PartName="/ppt/slides/charts/chart7d2.xml" ContentType="application/vnd.openxmlformats-officedocument.drawingml.chart+xml"/>
  <Override PartName="/ppt/slides/charts/chart7d1.xml" ContentType="application/vnd.openxmlformats-officedocument.drawingml.chart+xml"/>
  <Override PartName="/ppt/slides/charts/chart7d0.xml" ContentType="application/vnd.openxmlformats-officedocument.drawingml.chart+xml"/>
  <Override PartName="/ppt/slides/charts/chart7ef.xml" ContentType="application/vnd.openxmlformats-officedocument.drawingml.chart+xml"/>
  <Override PartName="/ppt/slides/charts/chart7ee.xml" ContentType="application/vnd.openxmlformats-officedocument.drawingml.chart+xml"/>
  <Override PartName="/ppt/slides/charts/chart7ed.xml" ContentType="application/vnd.openxmlformats-officedocument.drawingml.chart+xml"/>
  <Override PartName="/ppt/slides/charts/chart7ec.xml" ContentType="application/vnd.openxmlformats-officedocument.drawingml.chart+xml"/>
  <Override PartName="/ppt/slides/charts/chart7eb.xml" ContentType="application/vnd.openxmlformats-officedocument.drawingml.chart+xml"/>
  <Override PartName="/ppt/slides/charts/chart7ea.xml" ContentType="application/vnd.openxmlformats-officedocument.drawingml.chart+xml"/>
  <Override PartName="/ppt/slides/charts/chart7e9.xml" ContentType="application/vnd.openxmlformats-officedocument.drawingml.chart+xml"/>
  <Override PartName="/ppt/slides/charts/chart7e8.xml" ContentType="application/vnd.openxmlformats-officedocument.drawingml.chart+xml"/>
  <Override PartName="/ppt/slides/charts/chart7e7.xml" ContentType="application/vnd.openxmlformats-officedocument.drawingml.chart+xml"/>
  <Override PartName="/ppt/slides/charts/chart7e6.xml" ContentType="application/vnd.openxmlformats-officedocument.drawingml.chart+xml"/>
  <Override PartName="/ppt/slides/charts/chart7e5.xml" ContentType="application/vnd.openxmlformats-officedocument.drawingml.chart+xml"/>
  <Override PartName="/ppt/slides/charts/chart7e4.xml" ContentType="application/vnd.openxmlformats-officedocument.drawingml.chart+xml"/>
  <Override PartName="/ppt/slides/charts/chart7e3.xml" ContentType="application/vnd.openxmlformats-officedocument.drawingml.chart+xml"/>
  <Override PartName="/ppt/slides/charts/chart7e2.xml" ContentType="application/vnd.openxmlformats-officedocument.drawingml.chart+xml"/>
  <Override PartName="/ppt/slides/charts/chart7e1.xml" ContentType="application/vnd.openxmlformats-officedocument.drawingml.chart+xml"/>
  <Override PartName="/ppt/slides/charts/chart7e0.xml" ContentType="application/vnd.openxmlformats-officedocument.drawingml.chart+xml"/>
  <Override PartName="/ppt/slides/charts/chart807.xml" ContentType="application/vnd.openxmlformats-officedocument.drawingml.chart+xml"/>
  <Override PartName="/ppt/slides/charts/chart806.xml" ContentType="application/vnd.openxmlformats-officedocument.drawingml.chart+xml"/>
  <Override PartName="/ppt/slides/charts/chart805.xml" ContentType="application/vnd.openxmlformats-officedocument.drawingml.chart+xml"/>
  <Override PartName="/ppt/slides/charts/chart804.xml" ContentType="application/vnd.openxmlformats-officedocument.drawingml.chart+xml"/>
  <Override PartName="/ppt/slides/charts/chart803.xml" ContentType="application/vnd.openxmlformats-officedocument.drawingml.chart+xml"/>
  <Override PartName="/ppt/slides/charts/chart802.xml" ContentType="application/vnd.openxmlformats-officedocument.drawingml.chart+xml"/>
  <Override PartName="/ppt/slides/charts/chart801.xml" ContentType="application/vnd.openxmlformats-officedocument.drawingml.chart+xml"/>
  <Override PartName="/ppt/slides/charts/chart800.xml" ContentType="application/vnd.openxmlformats-officedocument.drawingml.chart+xml"/>
  <Override PartName="/ppt/slides/charts/chart7ff.xml" ContentType="application/vnd.openxmlformats-officedocument.drawingml.chart+xml"/>
  <Override PartName="/ppt/slides/charts/chart7fe.xml" ContentType="application/vnd.openxmlformats-officedocument.drawingml.chart+xml"/>
  <Override PartName="/ppt/slides/charts/chart7fd.xml" ContentType="application/vnd.openxmlformats-officedocument.drawingml.chart+xml"/>
  <Override PartName="/ppt/slides/charts/chart7fc.xml" ContentType="application/vnd.openxmlformats-officedocument.drawingml.chart+xml"/>
  <Override PartName="/ppt/slides/charts/chart7fb.xml" ContentType="application/vnd.openxmlformats-officedocument.drawingml.chart+xml"/>
  <Override PartName="/ppt/slides/charts/chart7fa.xml" ContentType="application/vnd.openxmlformats-officedocument.drawingml.chart+xml"/>
  <Override PartName="/ppt/slides/charts/chart7f9.xml" ContentType="application/vnd.openxmlformats-officedocument.drawingml.chart+xml"/>
  <Override PartName="/ppt/slides/charts/chart7f8.xml" ContentType="application/vnd.openxmlformats-officedocument.drawingml.chart+xml"/>
  <Override PartName="/ppt/slides/charts/chart7f7.xml" ContentType="application/vnd.openxmlformats-officedocument.drawingml.chart+xml"/>
  <Override PartName="/ppt/slides/charts/chart7f6.xml" ContentType="application/vnd.openxmlformats-officedocument.drawingml.chart+xml"/>
  <Override PartName="/ppt/slides/charts/chart7f5.xml" ContentType="application/vnd.openxmlformats-officedocument.drawingml.chart+xml"/>
  <Override PartName="/ppt/slides/charts/chart7f4.xml" ContentType="application/vnd.openxmlformats-officedocument.drawingml.chart+xml"/>
  <Override PartName="/ppt/slides/charts/chart82b.xml" ContentType="application/vnd.openxmlformats-officedocument.drawingml.chart+xml"/>
  <Override PartName="/ppt/slides/charts/chart82a.xml" ContentType="application/vnd.openxmlformats-officedocument.drawingml.chart+xml"/>
  <Override PartName="/ppt/slides/charts/chart829.xml" ContentType="application/vnd.openxmlformats-officedocument.drawingml.chart+xml"/>
  <Override PartName="/ppt/slides/charts/chart828.xml" ContentType="application/vnd.openxmlformats-officedocument.drawingml.chart+xml"/>
  <Override PartName="/ppt/slides/charts/chart817.xml" ContentType="application/vnd.openxmlformats-officedocument.drawingml.chart+xml"/>
  <Override PartName="/ppt/slides/charts/chart816.xml" ContentType="application/vnd.openxmlformats-officedocument.drawingml.chart+xml"/>
  <Override PartName="/ppt/slides/charts/chart815.xml" ContentType="application/vnd.openxmlformats-officedocument.drawingml.chart+xml"/>
  <Override PartName="/ppt/slides/charts/chart814.xml" ContentType="application/vnd.openxmlformats-officedocument.drawingml.chart+xml"/>
  <Override PartName="/ppt/slides/charts/chart813.xml" ContentType="application/vnd.openxmlformats-officedocument.drawingml.chart+xml"/>
  <Override PartName="/ppt/slides/charts/chart812.xml" ContentType="application/vnd.openxmlformats-officedocument.drawingml.chart+xml"/>
  <Override PartName="/ppt/slides/charts/chart811.xml" ContentType="application/vnd.openxmlformats-officedocument.drawingml.chart+xml"/>
  <Override PartName="/ppt/slides/charts/chart810.xml" ContentType="application/vnd.openxmlformats-officedocument.drawingml.chart+xml"/>
  <Override PartName="/ppt/slides/charts/chart80f.xml" ContentType="application/vnd.openxmlformats-officedocument.drawingml.chart+xml"/>
  <Override PartName="/ppt/slides/charts/chart80e.xml" ContentType="application/vnd.openxmlformats-officedocument.drawingml.chart+xml"/>
  <Override PartName="/ppt/slides/charts/chart80d.xml" ContentType="application/vnd.openxmlformats-officedocument.drawingml.chart+xml"/>
  <Override PartName="/ppt/slides/charts/chart80c.xml" ContentType="application/vnd.openxmlformats-officedocument.drawingml.chart+xml"/>
  <Override PartName="/ppt/slides/charts/chart80b.xml" ContentType="application/vnd.openxmlformats-officedocument.drawingml.chart+xml"/>
  <Override PartName="/ppt/slides/charts/chart80a.xml" ContentType="application/vnd.openxmlformats-officedocument.drawingml.chart+xml"/>
  <Override PartName="/ppt/slides/charts/chart809.xml" ContentType="application/vnd.openxmlformats-officedocument.drawingml.chart+xml"/>
  <Override PartName="/ppt/slides/charts/chart808.xml" ContentType="application/vnd.openxmlformats-officedocument.drawingml.chart+xml"/>
  <Override PartName="/ppt/slides/charts/chart827.xml" ContentType="application/vnd.openxmlformats-officedocument.drawingml.chart+xml"/>
  <Override PartName="/ppt/slides/charts/chart826.xml" ContentType="application/vnd.openxmlformats-officedocument.drawingml.chart+xml"/>
  <Override PartName="/ppt/slides/charts/chart825.xml" ContentType="application/vnd.openxmlformats-officedocument.drawingml.chart+xml"/>
  <Override PartName="/ppt/slides/charts/chart824.xml" ContentType="application/vnd.openxmlformats-officedocument.drawingml.chart+xml"/>
  <Override PartName="/ppt/slides/charts/chart823.xml" ContentType="application/vnd.openxmlformats-officedocument.drawingml.chart+xml"/>
  <Override PartName="/ppt/slides/charts/chart822.xml" ContentType="application/vnd.openxmlformats-officedocument.drawingml.chart+xml"/>
  <Override PartName="/ppt/slides/charts/chart821.xml" ContentType="application/vnd.openxmlformats-officedocument.drawingml.chart+xml"/>
  <Override PartName="/ppt/slides/charts/chart820.xml" ContentType="application/vnd.openxmlformats-officedocument.drawingml.chart+xml"/>
  <Override PartName="/ppt/slides/charts/chart81f.xml" ContentType="application/vnd.openxmlformats-officedocument.drawingml.chart+xml"/>
  <Override PartName="/ppt/slides/charts/chart81e.xml" ContentType="application/vnd.openxmlformats-officedocument.drawingml.chart+xml"/>
  <Override PartName="/ppt/slides/charts/chart81d.xml" ContentType="application/vnd.openxmlformats-officedocument.drawingml.chart+xml"/>
  <Override PartName="/ppt/slides/charts/chart81c.xml" ContentType="application/vnd.openxmlformats-officedocument.drawingml.chart+xml"/>
  <Override PartName="/ppt/slides/charts/chart81b.xml" ContentType="application/vnd.openxmlformats-officedocument.drawingml.chart+xml"/>
  <Override PartName="/ppt/slides/charts/chart81a.xml" ContentType="application/vnd.openxmlformats-officedocument.drawingml.chart+xml"/>
  <Override PartName="/ppt/slides/charts/chart819.xml" ContentType="application/vnd.openxmlformats-officedocument.drawingml.chart+xml"/>
  <Override PartName="/ppt/slides/charts/chart818.xml" ContentType="application/vnd.openxmlformats-officedocument.drawingml.chart+xml"/>
  <Override PartName="/ppt/slides/charts/chart83f.xml" ContentType="application/vnd.openxmlformats-officedocument.drawingml.chart+xml"/>
  <Override PartName="/ppt/slides/charts/chart83e.xml" ContentType="application/vnd.openxmlformats-officedocument.drawingml.chart+xml"/>
  <Override PartName="/ppt/slides/charts/chart83d.xml" ContentType="application/vnd.openxmlformats-officedocument.drawingml.chart+xml"/>
  <Override PartName="/ppt/slides/charts/chart83c.xml" ContentType="application/vnd.openxmlformats-officedocument.drawingml.chart+xml"/>
  <Override PartName="/ppt/slides/charts/chart83b.xml" ContentType="application/vnd.openxmlformats-officedocument.drawingml.chart+xml"/>
  <Override PartName="/ppt/slides/charts/chart83a.xml" ContentType="application/vnd.openxmlformats-officedocument.drawingml.chart+xml"/>
  <Override PartName="/ppt/slides/charts/chart839.xml" ContentType="application/vnd.openxmlformats-officedocument.drawingml.chart+xml"/>
  <Override PartName="/ppt/slides/charts/chart838.xml" ContentType="application/vnd.openxmlformats-officedocument.drawingml.chart+xml"/>
  <Override PartName="/ppt/slides/charts/chart837.xml" ContentType="application/vnd.openxmlformats-officedocument.drawingml.chart+xml"/>
  <Override PartName="/ppt/slides/charts/chart836.xml" ContentType="application/vnd.openxmlformats-officedocument.drawingml.chart+xml"/>
  <Override PartName="/ppt/slides/charts/chart835.xml" ContentType="application/vnd.openxmlformats-officedocument.drawingml.chart+xml"/>
  <Override PartName="/ppt/slides/charts/chart834.xml" ContentType="application/vnd.openxmlformats-officedocument.drawingml.chart+xml"/>
  <Override PartName="/ppt/slides/charts/chart833.xml" ContentType="application/vnd.openxmlformats-officedocument.drawingml.chart+xml"/>
  <Override PartName="/ppt/slides/charts/chart832.xml" ContentType="application/vnd.openxmlformats-officedocument.drawingml.chart+xml"/>
  <Override PartName="/ppt/slides/charts/chart831.xml" ContentType="application/vnd.openxmlformats-officedocument.drawingml.chart+xml"/>
  <Override PartName="/ppt/slides/charts/chart830.xml" ContentType="application/vnd.openxmlformats-officedocument.drawingml.chart+xml"/>
  <Override PartName="/ppt/slides/charts/chart82f.xml" ContentType="application/vnd.openxmlformats-officedocument.drawingml.chart+xml"/>
  <Override PartName="/ppt/slides/charts/chart82e.xml" ContentType="application/vnd.openxmlformats-officedocument.drawingml.chart+xml"/>
  <Override PartName="/ppt/slides/charts/chart82d.xml" ContentType="application/vnd.openxmlformats-officedocument.drawingml.chart+xml"/>
  <Override PartName="/ppt/slides/charts/chart82c.xml" ContentType="application/vnd.openxmlformats-officedocument.drawingml.chart+xml"/>
  <Override PartName="/ppt/slides/charts/chart863.xml" ContentType="application/vnd.openxmlformats-officedocument.drawingml.chart+xml"/>
  <Override PartName="/ppt/slides/charts/chart862.xml" ContentType="application/vnd.openxmlformats-officedocument.drawingml.chart+xml"/>
  <Override PartName="/ppt/slides/charts/chart861.xml" ContentType="application/vnd.openxmlformats-officedocument.drawingml.chart+xml"/>
  <Override PartName="/ppt/slides/charts/chart860.xml" ContentType="application/vnd.openxmlformats-officedocument.drawingml.chart+xml"/>
  <Override PartName="/ppt/slides/charts/chart84f.xml" ContentType="application/vnd.openxmlformats-officedocument.drawingml.chart+xml"/>
  <Override PartName="/ppt/slides/charts/chart84e.xml" ContentType="application/vnd.openxmlformats-officedocument.drawingml.chart+xml"/>
  <Override PartName="/ppt/slides/charts/chart84d.xml" ContentType="application/vnd.openxmlformats-officedocument.drawingml.chart+xml"/>
  <Override PartName="/ppt/slides/charts/chart84c.xml" ContentType="application/vnd.openxmlformats-officedocument.drawingml.chart+xml"/>
  <Override PartName="/ppt/slides/charts/chart84b.xml" ContentType="application/vnd.openxmlformats-officedocument.drawingml.chart+xml"/>
  <Override PartName="/ppt/slides/charts/chart84a.xml" ContentType="application/vnd.openxmlformats-officedocument.drawingml.chart+xml"/>
  <Override PartName="/ppt/slides/charts/chart849.xml" ContentType="application/vnd.openxmlformats-officedocument.drawingml.chart+xml"/>
  <Override PartName="/ppt/slides/charts/chart848.xml" ContentType="application/vnd.openxmlformats-officedocument.drawingml.chart+xml"/>
  <Override PartName="/ppt/slides/charts/chart847.xml" ContentType="application/vnd.openxmlformats-officedocument.drawingml.chart+xml"/>
  <Override PartName="/ppt/slides/charts/chart846.xml" ContentType="application/vnd.openxmlformats-officedocument.drawingml.chart+xml"/>
  <Override PartName="/ppt/slides/charts/chart845.xml" ContentType="application/vnd.openxmlformats-officedocument.drawingml.chart+xml"/>
  <Override PartName="/ppt/slides/charts/chart844.xml" ContentType="application/vnd.openxmlformats-officedocument.drawingml.chart+xml"/>
  <Override PartName="/ppt/slides/charts/chart843.xml" ContentType="application/vnd.openxmlformats-officedocument.drawingml.chart+xml"/>
  <Override PartName="/ppt/slides/charts/chart842.xml" ContentType="application/vnd.openxmlformats-officedocument.drawingml.chart+xml"/>
  <Override PartName="/ppt/slides/charts/chart841.xml" ContentType="application/vnd.openxmlformats-officedocument.drawingml.chart+xml"/>
  <Override PartName="/ppt/slides/charts/chart840.xml" ContentType="application/vnd.openxmlformats-officedocument.drawingml.chart+xml"/>
  <Override PartName="/ppt/slides/charts/chart85f.xml" ContentType="application/vnd.openxmlformats-officedocument.drawingml.chart+xml"/>
  <Override PartName="/ppt/slides/charts/chart85e.xml" ContentType="application/vnd.openxmlformats-officedocument.drawingml.chart+xml"/>
  <Override PartName="/ppt/slides/charts/chart85d.xml" ContentType="application/vnd.openxmlformats-officedocument.drawingml.chart+xml"/>
  <Override PartName="/ppt/slides/charts/chart85c.xml" ContentType="application/vnd.openxmlformats-officedocument.drawingml.chart+xml"/>
  <Override PartName="/ppt/slides/charts/chart85b.xml" ContentType="application/vnd.openxmlformats-officedocument.drawingml.chart+xml"/>
  <Override PartName="/ppt/slides/charts/chart85a.xml" ContentType="application/vnd.openxmlformats-officedocument.drawingml.chart+xml"/>
  <Override PartName="/ppt/slides/charts/chart859.xml" ContentType="application/vnd.openxmlformats-officedocument.drawingml.chart+xml"/>
  <Override PartName="/ppt/slides/charts/chart858.xml" ContentType="application/vnd.openxmlformats-officedocument.drawingml.chart+xml"/>
  <Override PartName="/ppt/slides/charts/chart857.xml" ContentType="application/vnd.openxmlformats-officedocument.drawingml.chart+xml"/>
  <Override PartName="/ppt/slides/charts/chart856.xml" ContentType="application/vnd.openxmlformats-officedocument.drawingml.chart+xml"/>
  <Override PartName="/ppt/slides/charts/chart855.xml" ContentType="application/vnd.openxmlformats-officedocument.drawingml.chart+xml"/>
  <Override PartName="/ppt/slides/charts/chart854.xml" ContentType="application/vnd.openxmlformats-officedocument.drawingml.chart+xml"/>
  <Override PartName="/ppt/slides/charts/chart853.xml" ContentType="application/vnd.openxmlformats-officedocument.drawingml.chart+xml"/>
  <Override PartName="/ppt/slides/charts/chart852.xml" ContentType="application/vnd.openxmlformats-officedocument.drawingml.chart+xml"/>
  <Override PartName="/ppt/slides/charts/chart851.xml" ContentType="application/vnd.openxmlformats-officedocument.drawingml.chart+xml"/>
  <Override PartName="/ppt/slides/charts/chart850.xml" ContentType="application/vnd.openxmlformats-officedocument.drawingml.chart+xml"/>
  <Override PartName="/ppt/slides/charts/chart877.xml" ContentType="application/vnd.openxmlformats-officedocument.drawingml.chart+xml"/>
  <Override PartName="/ppt/slides/charts/chart876.xml" ContentType="application/vnd.openxmlformats-officedocument.drawingml.chart+xml"/>
  <Override PartName="/ppt/slides/charts/chart875.xml" ContentType="application/vnd.openxmlformats-officedocument.drawingml.chart+xml"/>
  <Override PartName="/ppt/slides/charts/chart874.xml" ContentType="application/vnd.openxmlformats-officedocument.drawingml.chart+xml"/>
  <Override PartName="/ppt/slides/charts/chart873.xml" ContentType="application/vnd.openxmlformats-officedocument.drawingml.chart+xml"/>
  <Override PartName="/ppt/slides/charts/chart872.xml" ContentType="application/vnd.openxmlformats-officedocument.drawingml.chart+xml"/>
  <Override PartName="/ppt/slides/charts/chart871.xml" ContentType="application/vnd.openxmlformats-officedocument.drawingml.chart+xml"/>
  <Override PartName="/ppt/slides/charts/chart870.xml" ContentType="application/vnd.openxmlformats-officedocument.drawingml.chart+xml"/>
  <Override PartName="/ppt/slides/charts/chart86f.xml" ContentType="application/vnd.openxmlformats-officedocument.drawingml.chart+xml"/>
  <Override PartName="/ppt/slides/charts/chart86e.xml" ContentType="application/vnd.openxmlformats-officedocument.drawingml.chart+xml"/>
  <Override PartName="/ppt/slides/charts/chart86d.xml" ContentType="application/vnd.openxmlformats-officedocument.drawingml.chart+xml"/>
  <Override PartName="/ppt/slides/charts/chart86c.xml" ContentType="application/vnd.openxmlformats-officedocument.drawingml.chart+xml"/>
  <Override PartName="/ppt/slides/charts/chart86b.xml" ContentType="application/vnd.openxmlformats-officedocument.drawingml.chart+xml"/>
  <Override PartName="/ppt/slides/charts/chart86a.xml" ContentType="application/vnd.openxmlformats-officedocument.drawingml.chart+xml"/>
  <Override PartName="/ppt/slides/charts/chart869.xml" ContentType="application/vnd.openxmlformats-officedocument.drawingml.chart+xml"/>
  <Override PartName="/ppt/slides/charts/chart868.xml" ContentType="application/vnd.openxmlformats-officedocument.drawingml.chart+xml"/>
  <Override PartName="/ppt/slides/charts/chart867.xml" ContentType="application/vnd.openxmlformats-officedocument.drawingml.chart+xml"/>
  <Override PartName="/ppt/slides/charts/chart866.xml" ContentType="application/vnd.openxmlformats-officedocument.drawingml.chart+xml"/>
  <Override PartName="/ppt/slides/charts/chart865.xml" ContentType="application/vnd.openxmlformats-officedocument.drawingml.chart+xml"/>
  <Override PartName="/ppt/slides/charts/chart864.xml" ContentType="application/vnd.openxmlformats-officedocument.drawingml.chart+xml"/>
  <Override PartName="/ppt/slides/charts/chart89b.xml" ContentType="application/vnd.openxmlformats-officedocument.drawingml.chart+xml"/>
  <Override PartName="/ppt/slides/charts/chart89a.xml" ContentType="application/vnd.openxmlformats-officedocument.drawingml.chart+xml"/>
  <Override PartName="/ppt/slides/charts/chart899.xml" ContentType="application/vnd.openxmlformats-officedocument.drawingml.chart+xml"/>
  <Override PartName="/ppt/slides/charts/chart898.xml" ContentType="application/vnd.openxmlformats-officedocument.drawingml.chart+xml"/>
  <Override PartName="/ppt/slides/charts/chart887.xml" ContentType="application/vnd.openxmlformats-officedocument.drawingml.chart+xml"/>
  <Override PartName="/ppt/slides/charts/chart886.xml" ContentType="application/vnd.openxmlformats-officedocument.drawingml.chart+xml"/>
  <Override PartName="/ppt/slides/charts/chart885.xml" ContentType="application/vnd.openxmlformats-officedocument.drawingml.chart+xml"/>
  <Override PartName="/ppt/slides/charts/chart884.xml" ContentType="application/vnd.openxmlformats-officedocument.drawingml.chart+xml"/>
  <Override PartName="/ppt/slides/charts/chart883.xml" ContentType="application/vnd.openxmlformats-officedocument.drawingml.chart+xml"/>
  <Override PartName="/ppt/slides/charts/chart882.xml" ContentType="application/vnd.openxmlformats-officedocument.drawingml.chart+xml"/>
  <Override PartName="/ppt/slides/charts/chart881.xml" ContentType="application/vnd.openxmlformats-officedocument.drawingml.chart+xml"/>
  <Override PartName="/ppt/slides/charts/chart880.xml" ContentType="application/vnd.openxmlformats-officedocument.drawingml.chart+xml"/>
  <Override PartName="/ppt/slides/charts/chart87f.xml" ContentType="application/vnd.openxmlformats-officedocument.drawingml.chart+xml"/>
  <Override PartName="/ppt/slides/charts/chart87e.xml" ContentType="application/vnd.openxmlformats-officedocument.drawingml.chart+xml"/>
  <Override PartName="/ppt/slides/charts/chart87d.xml" ContentType="application/vnd.openxmlformats-officedocument.drawingml.chart+xml"/>
  <Override PartName="/ppt/slides/charts/chart87c.xml" ContentType="application/vnd.openxmlformats-officedocument.drawingml.chart+xml"/>
  <Override PartName="/ppt/slides/charts/chart87b.xml" ContentType="application/vnd.openxmlformats-officedocument.drawingml.chart+xml"/>
  <Override PartName="/ppt/slides/charts/chart87a.xml" ContentType="application/vnd.openxmlformats-officedocument.drawingml.chart+xml"/>
  <Override PartName="/ppt/slides/charts/chart879.xml" ContentType="application/vnd.openxmlformats-officedocument.drawingml.chart+xml"/>
  <Override PartName="/ppt/slides/charts/chart878.xml" ContentType="application/vnd.openxmlformats-officedocument.drawingml.chart+xml"/>
  <Override PartName="/ppt/slides/charts/chart897.xml" ContentType="application/vnd.openxmlformats-officedocument.drawingml.chart+xml"/>
  <Override PartName="/ppt/slides/charts/chart896.xml" ContentType="application/vnd.openxmlformats-officedocument.drawingml.chart+xml"/>
  <Override PartName="/ppt/slides/charts/chart895.xml" ContentType="application/vnd.openxmlformats-officedocument.drawingml.chart+xml"/>
  <Override PartName="/ppt/slides/charts/chart894.xml" ContentType="application/vnd.openxmlformats-officedocument.drawingml.chart+xml"/>
  <Override PartName="/ppt/slides/charts/chart893.xml" ContentType="application/vnd.openxmlformats-officedocument.drawingml.chart+xml"/>
  <Override PartName="/ppt/slides/charts/chart892.xml" ContentType="application/vnd.openxmlformats-officedocument.drawingml.chart+xml"/>
  <Override PartName="/ppt/slides/charts/chart891.xml" ContentType="application/vnd.openxmlformats-officedocument.drawingml.chart+xml"/>
  <Override PartName="/ppt/slides/charts/chart890.xml" ContentType="application/vnd.openxmlformats-officedocument.drawingml.chart+xml"/>
  <Override PartName="/ppt/slides/charts/chart88f.xml" ContentType="application/vnd.openxmlformats-officedocument.drawingml.chart+xml"/>
  <Override PartName="/ppt/slides/charts/chart88e.xml" ContentType="application/vnd.openxmlformats-officedocument.drawingml.chart+xml"/>
  <Override PartName="/ppt/slides/charts/chart88d.xml" ContentType="application/vnd.openxmlformats-officedocument.drawingml.chart+xml"/>
  <Override PartName="/ppt/slides/charts/chart88c.xml" ContentType="application/vnd.openxmlformats-officedocument.drawingml.chart+xml"/>
  <Override PartName="/ppt/slides/charts/chart88b.xml" ContentType="application/vnd.openxmlformats-officedocument.drawingml.chart+xml"/>
  <Override PartName="/ppt/slides/charts/chart88a.xml" ContentType="application/vnd.openxmlformats-officedocument.drawingml.chart+xml"/>
  <Override PartName="/ppt/slides/charts/chart889.xml" ContentType="application/vnd.openxmlformats-officedocument.drawingml.chart+xml"/>
  <Override PartName="/ppt/slides/charts/chart888.xml" ContentType="application/vnd.openxmlformats-officedocument.drawingml.chart+xml"/>
  <Override PartName="/ppt/slides/charts/chart8af.xml" ContentType="application/vnd.openxmlformats-officedocument.drawingml.chart+xml"/>
  <Override PartName="/ppt/slides/charts/chart8ae.xml" ContentType="application/vnd.openxmlformats-officedocument.drawingml.chart+xml"/>
  <Override PartName="/ppt/slides/charts/chart8ad.xml" ContentType="application/vnd.openxmlformats-officedocument.drawingml.chart+xml"/>
  <Override PartName="/ppt/slides/charts/chart8ac.xml" ContentType="application/vnd.openxmlformats-officedocument.drawingml.chart+xml"/>
  <Override PartName="/ppt/slides/charts/chart8ab.xml" ContentType="application/vnd.openxmlformats-officedocument.drawingml.chart+xml"/>
  <Override PartName="/ppt/slides/charts/chart8aa.xml" ContentType="application/vnd.openxmlformats-officedocument.drawingml.chart+xml"/>
  <Override PartName="/ppt/slides/charts/chart8a9.xml" ContentType="application/vnd.openxmlformats-officedocument.drawingml.chart+xml"/>
  <Override PartName="/ppt/slides/charts/chart8a8.xml" ContentType="application/vnd.openxmlformats-officedocument.drawingml.chart+xml"/>
  <Override PartName="/ppt/slides/charts/chart8a7.xml" ContentType="application/vnd.openxmlformats-officedocument.drawingml.chart+xml"/>
  <Override PartName="/ppt/slides/charts/chart8a6.xml" ContentType="application/vnd.openxmlformats-officedocument.drawingml.chart+xml"/>
  <Override PartName="/ppt/slides/charts/chart8a5.xml" ContentType="application/vnd.openxmlformats-officedocument.drawingml.chart+xml"/>
  <Override PartName="/ppt/slides/charts/chart8a4.xml" ContentType="application/vnd.openxmlformats-officedocument.drawingml.chart+xml"/>
  <Override PartName="/ppt/slides/charts/chart8a3.xml" ContentType="application/vnd.openxmlformats-officedocument.drawingml.chart+xml"/>
  <Override PartName="/ppt/slides/charts/chart8a2.xml" ContentType="application/vnd.openxmlformats-officedocument.drawingml.chart+xml"/>
  <Override PartName="/ppt/slides/charts/chart8a1.xml" ContentType="application/vnd.openxmlformats-officedocument.drawingml.chart+xml"/>
  <Override PartName="/ppt/slides/charts/chart8a0.xml" ContentType="application/vnd.openxmlformats-officedocument.drawingml.chart+xml"/>
  <Override PartName="/ppt/slides/charts/chart89f.xml" ContentType="application/vnd.openxmlformats-officedocument.drawingml.chart+xml"/>
  <Override PartName="/ppt/slides/charts/chart89e.xml" ContentType="application/vnd.openxmlformats-officedocument.drawingml.chart+xml"/>
  <Override PartName="/ppt/slides/charts/chart89d.xml" ContentType="application/vnd.openxmlformats-officedocument.drawingml.chart+xml"/>
  <Override PartName="/ppt/slides/charts/chart89c.xml" ContentType="application/vnd.openxmlformats-officedocument.drawingml.chart+xml"/>
  <Override PartName="/ppt/slides/charts/chart8d3.xml" ContentType="application/vnd.openxmlformats-officedocument.drawingml.chart+xml"/>
  <Override PartName="/ppt/slides/charts/chart8d2.xml" ContentType="application/vnd.openxmlformats-officedocument.drawingml.chart+xml"/>
  <Override PartName="/ppt/slides/charts/chart8d1.xml" ContentType="application/vnd.openxmlformats-officedocument.drawingml.chart+xml"/>
  <Override PartName="/ppt/slides/charts/chart8d0.xml" ContentType="application/vnd.openxmlformats-officedocument.drawingml.chart+xml"/>
  <Override PartName="/ppt/slides/charts/chart8bf.xml" ContentType="application/vnd.openxmlformats-officedocument.drawingml.chart+xml"/>
  <Override PartName="/ppt/slides/charts/chart8be.xml" ContentType="application/vnd.openxmlformats-officedocument.drawingml.chart+xml"/>
  <Override PartName="/ppt/slides/charts/chart8bd.xml" ContentType="application/vnd.openxmlformats-officedocument.drawingml.chart+xml"/>
  <Override PartName="/ppt/slides/charts/chart8bc.xml" ContentType="application/vnd.openxmlformats-officedocument.drawingml.chart+xml"/>
  <Override PartName="/ppt/slides/charts/chart8bb.xml" ContentType="application/vnd.openxmlformats-officedocument.drawingml.chart+xml"/>
  <Override PartName="/ppt/slides/charts/chart8ba.xml" ContentType="application/vnd.openxmlformats-officedocument.drawingml.chart+xml"/>
  <Override PartName="/ppt/slides/charts/chart8b9.xml" ContentType="application/vnd.openxmlformats-officedocument.drawingml.chart+xml"/>
  <Override PartName="/ppt/slides/charts/chart8b8.xml" ContentType="application/vnd.openxmlformats-officedocument.drawingml.chart+xml"/>
  <Override PartName="/ppt/slides/charts/chart8b7.xml" ContentType="application/vnd.openxmlformats-officedocument.drawingml.chart+xml"/>
  <Override PartName="/ppt/slides/charts/chart8b6.xml" ContentType="application/vnd.openxmlformats-officedocument.drawingml.chart+xml"/>
  <Override PartName="/ppt/slides/charts/chart8b5.xml" ContentType="application/vnd.openxmlformats-officedocument.drawingml.chart+xml"/>
  <Override PartName="/ppt/slides/charts/chart8b4.xml" ContentType="application/vnd.openxmlformats-officedocument.drawingml.chart+xml"/>
  <Override PartName="/ppt/slides/charts/chart8b3.xml" ContentType="application/vnd.openxmlformats-officedocument.drawingml.chart+xml"/>
  <Override PartName="/ppt/slides/charts/chart8b2.xml" ContentType="application/vnd.openxmlformats-officedocument.drawingml.chart+xml"/>
  <Override PartName="/ppt/slides/charts/chart8b1.xml" ContentType="application/vnd.openxmlformats-officedocument.drawingml.chart+xml"/>
  <Override PartName="/ppt/slides/charts/chart8b0.xml" ContentType="application/vnd.openxmlformats-officedocument.drawingml.chart+xml"/>
  <Override PartName="/ppt/slides/charts/chart8cf.xml" ContentType="application/vnd.openxmlformats-officedocument.drawingml.chart+xml"/>
  <Override PartName="/ppt/slides/charts/chart8ce.xml" ContentType="application/vnd.openxmlformats-officedocument.drawingml.chart+xml"/>
  <Override PartName="/ppt/slides/charts/chart8cd.xml" ContentType="application/vnd.openxmlformats-officedocument.drawingml.chart+xml"/>
  <Override PartName="/ppt/slides/charts/chart8cc.xml" ContentType="application/vnd.openxmlformats-officedocument.drawingml.chart+xml"/>
  <Override PartName="/ppt/slides/charts/chart8cb.xml" ContentType="application/vnd.openxmlformats-officedocument.drawingml.chart+xml"/>
  <Override PartName="/ppt/slides/charts/chart8ca.xml" ContentType="application/vnd.openxmlformats-officedocument.drawingml.chart+xml"/>
  <Override PartName="/ppt/slides/charts/chart8c9.xml" ContentType="application/vnd.openxmlformats-officedocument.drawingml.chart+xml"/>
  <Override PartName="/ppt/slides/charts/chart8c8.xml" ContentType="application/vnd.openxmlformats-officedocument.drawingml.chart+xml"/>
  <Override PartName="/ppt/slides/charts/chart8c7.xml" ContentType="application/vnd.openxmlformats-officedocument.drawingml.chart+xml"/>
  <Override PartName="/ppt/slides/charts/chart8c6.xml" ContentType="application/vnd.openxmlformats-officedocument.drawingml.chart+xml"/>
  <Override PartName="/ppt/slides/charts/chart8c5.xml" ContentType="application/vnd.openxmlformats-officedocument.drawingml.chart+xml"/>
  <Override PartName="/ppt/slides/charts/chart8c4.xml" ContentType="application/vnd.openxmlformats-officedocument.drawingml.chart+xml"/>
  <Override PartName="/ppt/slides/charts/chart8c3.xml" ContentType="application/vnd.openxmlformats-officedocument.drawingml.chart+xml"/>
  <Override PartName="/ppt/slides/charts/chart8c2.xml" ContentType="application/vnd.openxmlformats-officedocument.drawingml.chart+xml"/>
  <Override PartName="/ppt/slides/charts/chart8c1.xml" ContentType="application/vnd.openxmlformats-officedocument.drawingml.chart+xml"/>
  <Override PartName="/ppt/slides/charts/chart8c0.xml" ContentType="application/vnd.openxmlformats-officedocument.drawingml.chart+xml"/>
  <Override PartName="/ppt/slides/charts/chart8e7.xml" ContentType="application/vnd.openxmlformats-officedocument.drawingml.chart+xml"/>
  <Override PartName="/ppt/slides/charts/chart8e6.xml" ContentType="application/vnd.openxmlformats-officedocument.drawingml.chart+xml"/>
  <Override PartName="/ppt/slides/charts/chart8e5.xml" ContentType="application/vnd.openxmlformats-officedocument.drawingml.chart+xml"/>
  <Override PartName="/ppt/slides/charts/chart8e4.xml" ContentType="application/vnd.openxmlformats-officedocument.drawingml.chart+xml"/>
  <Override PartName="/ppt/slides/charts/chart8e3.xml" ContentType="application/vnd.openxmlformats-officedocument.drawingml.chart+xml"/>
  <Override PartName="/ppt/slides/charts/chart8e2.xml" ContentType="application/vnd.openxmlformats-officedocument.drawingml.chart+xml"/>
  <Override PartName="/ppt/slides/charts/chart8e1.xml" ContentType="application/vnd.openxmlformats-officedocument.drawingml.chart+xml"/>
  <Override PartName="/ppt/slides/charts/chart8e0.xml" ContentType="application/vnd.openxmlformats-officedocument.drawingml.chart+xml"/>
  <Override PartName="/ppt/slides/charts/chart8df.xml" ContentType="application/vnd.openxmlformats-officedocument.drawingml.chart+xml"/>
  <Override PartName="/ppt/slides/charts/chart8de.xml" ContentType="application/vnd.openxmlformats-officedocument.drawingml.chart+xml"/>
  <Override PartName="/ppt/slides/charts/chart8dd.xml" ContentType="application/vnd.openxmlformats-officedocument.drawingml.chart+xml"/>
  <Override PartName="/ppt/slides/charts/chart8dc.xml" ContentType="application/vnd.openxmlformats-officedocument.drawingml.chart+xml"/>
  <Override PartName="/ppt/slides/charts/chart8db.xml" ContentType="application/vnd.openxmlformats-officedocument.drawingml.chart+xml"/>
  <Override PartName="/ppt/slides/charts/chart8da.xml" ContentType="application/vnd.openxmlformats-officedocument.drawingml.chart+xml"/>
  <Override PartName="/ppt/slides/charts/chart8d9.xml" ContentType="application/vnd.openxmlformats-officedocument.drawingml.chart+xml"/>
  <Override PartName="/ppt/slides/charts/chart8d8.xml" ContentType="application/vnd.openxmlformats-officedocument.drawingml.chart+xml"/>
  <Override PartName="/ppt/slides/charts/chart8d7.xml" ContentType="application/vnd.openxmlformats-officedocument.drawingml.chart+xml"/>
  <Override PartName="/ppt/slides/charts/chart8d6.xml" ContentType="application/vnd.openxmlformats-officedocument.drawingml.chart+xml"/>
  <Override PartName="/ppt/slides/charts/chart8d5.xml" ContentType="application/vnd.openxmlformats-officedocument.drawingml.chart+xml"/>
  <Override PartName="/ppt/slides/charts/chart8d4.xml" ContentType="application/vnd.openxmlformats-officedocument.drawingml.chart+xml"/>
  <Override PartName="/ppt/slides/charts/chart932.xml" ContentType="application/vnd.openxmlformats-officedocument.drawingml.chart+xml"/>
  <Override PartName="/ppt/slides/charts/chart91c.xml" ContentType="application/vnd.openxmlformats-officedocument.drawingml.chart+xml"/>
  <Override PartName="/ppt/slides/charts/chart909.xml" ContentType="application/vnd.openxmlformats-officedocument.drawingml.chart+xml"/>
  <Override PartName="/ppt/slides/charts/chart908.xml" ContentType="application/vnd.openxmlformats-officedocument.drawingml.chart+xml"/>
  <Override PartName="/ppt/slides/charts/chart8f7.xml" ContentType="application/vnd.openxmlformats-officedocument.drawingml.chart+xml"/>
  <Override PartName="/ppt/slides/charts/chart8f6.xml" ContentType="application/vnd.openxmlformats-officedocument.drawingml.chart+xml"/>
  <Override PartName="/ppt/slides/charts/chart8f5.xml" ContentType="application/vnd.openxmlformats-officedocument.drawingml.chart+xml"/>
  <Override PartName="/ppt/slides/charts/chart8f4.xml" ContentType="application/vnd.openxmlformats-officedocument.drawingml.chart+xml"/>
  <Override PartName="/ppt/slides/charts/chart8f3.xml" ContentType="application/vnd.openxmlformats-officedocument.drawingml.chart+xml"/>
  <Override PartName="/ppt/slides/charts/chart8f2.xml" ContentType="application/vnd.openxmlformats-officedocument.drawingml.chart+xml"/>
  <Override PartName="/ppt/slides/charts/chart8f1.xml" ContentType="application/vnd.openxmlformats-officedocument.drawingml.chart+xml"/>
  <Override PartName="/ppt/slides/charts/chart8f0.xml" ContentType="application/vnd.openxmlformats-officedocument.drawingml.chart+xml"/>
  <Override PartName="/ppt/slides/charts/chart8ef.xml" ContentType="application/vnd.openxmlformats-officedocument.drawingml.chart+xml"/>
  <Override PartName="/ppt/slides/charts/chart8ee.xml" ContentType="application/vnd.openxmlformats-officedocument.drawingml.chart+xml"/>
  <Override PartName="/ppt/slides/charts/chart8ed.xml" ContentType="application/vnd.openxmlformats-officedocument.drawingml.chart+xml"/>
  <Override PartName="/ppt/slides/charts/chart8ec.xml" ContentType="application/vnd.openxmlformats-officedocument.drawingml.chart+xml"/>
  <Override PartName="/ppt/slides/charts/chart8eb.xml" ContentType="application/vnd.openxmlformats-officedocument.drawingml.chart+xml"/>
  <Override PartName="/ppt/slides/charts/chart8ea.xml" ContentType="application/vnd.openxmlformats-officedocument.drawingml.chart+xml"/>
  <Override PartName="/ppt/slides/charts/chart8e9.xml" ContentType="application/vnd.openxmlformats-officedocument.drawingml.chart+xml"/>
  <Override PartName="/ppt/slides/charts/chart8e8.xml" ContentType="application/vnd.openxmlformats-officedocument.drawingml.chart+xml"/>
  <Override PartName="/ppt/slides/charts/chart907.xml" ContentType="application/vnd.openxmlformats-officedocument.drawingml.chart+xml"/>
  <Override PartName="/ppt/slides/charts/chart906.xml" ContentType="application/vnd.openxmlformats-officedocument.drawingml.chart+xml"/>
  <Override PartName="/ppt/slides/charts/chart905.xml" ContentType="application/vnd.openxmlformats-officedocument.drawingml.chart+xml"/>
  <Override PartName="/ppt/slides/charts/chart904.xml" ContentType="application/vnd.openxmlformats-officedocument.drawingml.chart+xml"/>
  <Override PartName="/ppt/slides/charts/chart903.xml" ContentType="application/vnd.openxmlformats-officedocument.drawingml.chart+xml"/>
  <Override PartName="/ppt/slides/charts/chart902.xml" ContentType="application/vnd.openxmlformats-officedocument.drawingml.chart+xml"/>
  <Override PartName="/ppt/slides/charts/chart901.xml" ContentType="application/vnd.openxmlformats-officedocument.drawingml.chart+xml"/>
  <Override PartName="/ppt/slides/charts/chart900.xml" ContentType="application/vnd.openxmlformats-officedocument.drawingml.chart+xml"/>
  <Override PartName="/ppt/slides/charts/chart8ff.xml" ContentType="application/vnd.openxmlformats-officedocument.drawingml.chart+xml"/>
  <Override PartName="/ppt/slides/charts/chart8fe.xml" ContentType="application/vnd.openxmlformats-officedocument.drawingml.chart+xml"/>
  <Override PartName="/ppt/slides/charts/chart8fd.xml" ContentType="application/vnd.openxmlformats-officedocument.drawingml.chart+xml"/>
  <Override PartName="/ppt/slides/charts/chart8fc.xml" ContentType="application/vnd.openxmlformats-officedocument.drawingml.chart+xml"/>
  <Override PartName="/ppt/slides/charts/chart8fb.xml" ContentType="application/vnd.openxmlformats-officedocument.drawingml.chart+xml"/>
  <Override PartName="/ppt/slides/charts/chart8fa.xml" ContentType="application/vnd.openxmlformats-officedocument.drawingml.chart+xml"/>
  <Override PartName="/ppt/slides/charts/chart8f9.xml" ContentType="application/vnd.openxmlformats-officedocument.drawingml.chart+xml"/>
  <Override PartName="/ppt/slides/charts/chart8f8.xml" ContentType="application/vnd.openxmlformats-officedocument.drawingml.chart+xml"/>
  <Override PartName="/ppt/slides/charts/chart91b.xml" ContentType="application/vnd.openxmlformats-officedocument.drawingml.chart+xml"/>
  <Override PartName="/ppt/slides/charts/chart91a.xml" ContentType="application/vnd.openxmlformats-officedocument.drawingml.chart+xml"/>
  <Override PartName="/ppt/slides/charts/chart919.xml" ContentType="application/vnd.openxmlformats-officedocument.drawingml.chart+xml"/>
  <Override PartName="/ppt/slides/charts/chart918.xml" ContentType="application/vnd.openxmlformats-officedocument.drawingml.chart+xml"/>
  <Override PartName="/ppt/slides/charts/chart917.xml" ContentType="application/vnd.openxmlformats-officedocument.drawingml.chart+xml"/>
  <Override PartName="/ppt/slides/charts/chart916.xml" ContentType="application/vnd.openxmlformats-officedocument.drawingml.chart+xml"/>
  <Override PartName="/ppt/slides/charts/chart915.xml" ContentType="application/vnd.openxmlformats-officedocument.drawingml.chart+xml"/>
  <Override PartName="/ppt/slides/charts/chart914.xml" ContentType="application/vnd.openxmlformats-officedocument.drawingml.chart+xml"/>
  <Override PartName="/ppt/slides/charts/chart913.xml" ContentType="application/vnd.openxmlformats-officedocument.drawingml.chart+xml"/>
  <Override PartName="/ppt/slides/charts/chart912.xml" ContentType="application/vnd.openxmlformats-officedocument.drawingml.chart+xml"/>
  <Override PartName="/ppt/slides/charts/chart911.xml" ContentType="application/vnd.openxmlformats-officedocument.drawingml.chart+xml"/>
  <Override PartName="/ppt/slides/charts/chart910.xml" ContentType="application/vnd.openxmlformats-officedocument.drawingml.chart+xml"/>
  <Override PartName="/ppt/slides/charts/chart90f.xml" ContentType="application/vnd.openxmlformats-officedocument.drawingml.chart+xml"/>
  <Override PartName="/ppt/slides/charts/chart90e.xml" ContentType="application/vnd.openxmlformats-officedocument.drawingml.chart+xml"/>
  <Override PartName="/ppt/slides/charts/chart90d.xml" ContentType="application/vnd.openxmlformats-officedocument.drawingml.chart+xml"/>
  <Override PartName="/ppt/slides/charts/chart90c.xml" ContentType="application/vnd.openxmlformats-officedocument.drawingml.chart+xml"/>
  <Override PartName="/ppt/slides/charts/chart90b.xml" ContentType="application/vnd.openxmlformats-officedocument.drawingml.chart+xml"/>
  <Override PartName="/ppt/slides/charts/chart90a.xml" ContentType="application/vnd.openxmlformats-officedocument.drawingml.chart+xml"/>
  <Override PartName="/ppt/slides/charts/chart931.xml" ContentType="application/vnd.openxmlformats-officedocument.drawingml.chart+xml"/>
  <Override PartName="/ppt/slides/charts/chart930.xml" ContentType="application/vnd.openxmlformats-officedocument.drawingml.chart+xml"/>
  <Override PartName="/ppt/slides/charts/chart92f.xml" ContentType="application/vnd.openxmlformats-officedocument.drawingml.chart+xml"/>
  <Override PartName="/ppt/slides/charts/chart92e.xml" ContentType="application/vnd.openxmlformats-officedocument.drawingml.chart+xml"/>
  <Override PartName="/ppt/slides/charts/chart92d.xml" ContentType="application/vnd.openxmlformats-officedocument.drawingml.chart+xml"/>
  <Override PartName="/ppt/slides/charts/chart92c.xml" ContentType="application/vnd.openxmlformats-officedocument.drawingml.chart+xml"/>
  <Override PartName="/ppt/slides/charts/chart92b.xml" ContentType="application/vnd.openxmlformats-officedocument.drawingml.chart+xml"/>
  <Override PartName="/ppt/slides/charts/chart92a.xml" ContentType="application/vnd.openxmlformats-officedocument.drawingml.chart+xml"/>
  <Override PartName="/ppt/slides/charts/chart929.xml" ContentType="application/vnd.openxmlformats-officedocument.drawingml.chart+xml"/>
  <Override PartName="/ppt/slides/charts/chart928.xml" ContentType="application/vnd.openxmlformats-officedocument.drawingml.chart+xml"/>
  <Override PartName="/ppt/slides/charts/chart927.xml" ContentType="application/vnd.openxmlformats-officedocument.drawingml.chart+xml"/>
  <Override PartName="/ppt/slides/charts/chart926.xml" ContentType="application/vnd.openxmlformats-officedocument.drawingml.chart+xml"/>
  <Override PartName="/ppt/slides/charts/chart925.xml" ContentType="application/vnd.openxmlformats-officedocument.drawingml.chart+xml"/>
  <Override PartName="/ppt/slides/charts/chart924.xml" ContentType="application/vnd.openxmlformats-officedocument.drawingml.chart+xml"/>
  <Override PartName="/ppt/slides/charts/chart923.xml" ContentType="application/vnd.openxmlformats-officedocument.drawingml.chart+xml"/>
  <Override PartName="/ppt/slides/charts/chart922.xml" ContentType="application/vnd.openxmlformats-officedocument.drawingml.chart+xml"/>
  <Override PartName="/ppt/slides/charts/chart921.xml" ContentType="application/vnd.openxmlformats-officedocument.drawingml.chart+xml"/>
  <Override PartName="/ppt/slides/charts/chart91e.xml" ContentType="application/vnd.openxmlformats-officedocument.drawingml.chart+xml"/>
  <Override PartName="/ppt/slides/charts/chart91d.xml" ContentType="application/vnd.openxmlformats-officedocument.drawingml.chart+xml"/>
  <Override PartName="/ppt/slides/charts/chart920.xml" ContentType="application/vnd.openxmlformats-officedocument.drawingml.chart+xml"/>
  <Override PartName="/ppt/slides/charts/chart91f.xml" ContentType="application/vnd.openxmlformats-officedocument.drawingml.chart+xml"/>
  <Override PartName="/ppt/slides/charts/chart946.xml" ContentType="application/vnd.openxmlformats-officedocument.drawingml.chart+xml"/>
  <Override PartName="/ppt/slides/charts/chart945.xml" ContentType="application/vnd.openxmlformats-officedocument.drawingml.chart+xml"/>
  <Override PartName="/ppt/slides/charts/chart944.xml" ContentType="application/vnd.openxmlformats-officedocument.drawingml.chart+xml"/>
  <Override PartName="/ppt/slides/charts/chart943.xml" ContentType="application/vnd.openxmlformats-officedocument.drawingml.chart+xml"/>
  <Override PartName="/ppt/slides/charts/chart942.xml" ContentType="application/vnd.openxmlformats-officedocument.drawingml.chart+xml"/>
  <Override PartName="/ppt/slides/charts/chart941.xml" ContentType="application/vnd.openxmlformats-officedocument.drawingml.chart+xml"/>
  <Override PartName="/ppt/slides/charts/chart940.xml" ContentType="application/vnd.openxmlformats-officedocument.drawingml.chart+xml"/>
  <Override PartName="/ppt/slides/charts/chart93f.xml" ContentType="application/vnd.openxmlformats-officedocument.drawingml.chart+xml"/>
  <Override PartName="/ppt/slides/charts/chart93e.xml" ContentType="application/vnd.openxmlformats-officedocument.drawingml.chart+xml"/>
  <Override PartName="/ppt/slides/charts/chart93d.xml" ContentType="application/vnd.openxmlformats-officedocument.drawingml.chart+xml"/>
  <Override PartName="/ppt/slides/charts/chart93c.xml" ContentType="application/vnd.openxmlformats-officedocument.drawingml.chart+xml"/>
  <Override PartName="/ppt/slides/charts/chart93b.xml" ContentType="application/vnd.openxmlformats-officedocument.drawingml.chart+xml"/>
  <Override PartName="/ppt/slides/charts/chart93a.xml" ContentType="application/vnd.openxmlformats-officedocument.drawingml.chart+xml"/>
  <Override PartName="/ppt/slides/charts/chart939.xml" ContentType="application/vnd.openxmlformats-officedocument.drawingml.chart+xml"/>
  <Override PartName="/ppt/slides/charts/chart938.xml" ContentType="application/vnd.openxmlformats-officedocument.drawingml.chart+xml"/>
  <Override PartName="/ppt/slides/charts/chart937.xml" ContentType="application/vnd.openxmlformats-officedocument.drawingml.chart+xml"/>
  <Override PartName="/ppt/slides/charts/chart936.xml" ContentType="application/vnd.openxmlformats-officedocument.drawingml.chart+xml"/>
  <Override PartName="/ppt/slides/charts/chart935.xml" ContentType="application/vnd.openxmlformats-officedocument.drawingml.chart+xml"/>
  <Override PartName="/ppt/slides/charts/chart934.xml" ContentType="application/vnd.openxmlformats-officedocument.drawingml.chart+xml"/>
  <Override PartName="/ppt/slides/charts/chart933.xml" ContentType="application/vnd.openxmlformats-officedocument.drawingml.chart+xml"/>
  <Override PartName="/ppt/slides/charts/chart96a.xml" ContentType="application/vnd.openxmlformats-officedocument.drawingml.chart+xml"/>
  <Override PartName="/ppt/slides/charts/chart969.xml" ContentType="application/vnd.openxmlformats-officedocument.drawingml.chart+xml"/>
  <Override PartName="/ppt/slides/charts/chart968.xml" ContentType="application/vnd.openxmlformats-officedocument.drawingml.chart+xml"/>
  <Override PartName="/ppt/slides/charts/chart967.xml" ContentType="application/vnd.openxmlformats-officedocument.drawingml.chart+xml"/>
  <Override PartName="/ppt/slides/charts/chart956.xml" ContentType="application/vnd.openxmlformats-officedocument.drawingml.chart+xml"/>
  <Override PartName="/ppt/slides/charts/chart955.xml" ContentType="application/vnd.openxmlformats-officedocument.drawingml.chart+xml"/>
  <Override PartName="/ppt/slides/charts/chart954.xml" ContentType="application/vnd.openxmlformats-officedocument.drawingml.chart+xml"/>
  <Override PartName="/ppt/slides/charts/chart953.xml" ContentType="application/vnd.openxmlformats-officedocument.drawingml.chart+xml"/>
  <Override PartName="/ppt/slides/charts/chart952.xml" ContentType="application/vnd.openxmlformats-officedocument.drawingml.chart+xml"/>
  <Override PartName="/ppt/slides/charts/chart951.xml" ContentType="application/vnd.openxmlformats-officedocument.drawingml.chart+xml"/>
  <Override PartName="/ppt/slides/charts/chart950.xml" ContentType="application/vnd.openxmlformats-officedocument.drawingml.chart+xml"/>
  <Override PartName="/ppt/slides/charts/chart94f.xml" ContentType="application/vnd.openxmlformats-officedocument.drawingml.chart+xml"/>
  <Override PartName="/ppt/slides/charts/chart94e.xml" ContentType="application/vnd.openxmlformats-officedocument.drawingml.chart+xml"/>
  <Override PartName="/ppt/slides/charts/chart94d.xml" ContentType="application/vnd.openxmlformats-officedocument.drawingml.chart+xml"/>
  <Override PartName="/ppt/slides/charts/chart94c.xml" ContentType="application/vnd.openxmlformats-officedocument.drawingml.chart+xml"/>
  <Override PartName="/ppt/slides/charts/chart94b.xml" ContentType="application/vnd.openxmlformats-officedocument.drawingml.chart+xml"/>
  <Override PartName="/ppt/slides/charts/chart94a.xml" ContentType="application/vnd.openxmlformats-officedocument.drawingml.chart+xml"/>
  <Override PartName="/ppt/slides/charts/chart949.xml" ContentType="application/vnd.openxmlformats-officedocument.drawingml.chart+xml"/>
  <Override PartName="/ppt/slides/charts/chart948.xml" ContentType="application/vnd.openxmlformats-officedocument.drawingml.chart+xml"/>
  <Override PartName="/ppt/slides/charts/chart947.xml" ContentType="application/vnd.openxmlformats-officedocument.drawingml.chart+xml"/>
  <Override PartName="/ppt/slides/charts/chart966.xml" ContentType="application/vnd.openxmlformats-officedocument.drawingml.chart+xml"/>
  <Override PartName="/ppt/slides/charts/chart965.xml" ContentType="application/vnd.openxmlformats-officedocument.drawingml.chart+xml"/>
  <Override PartName="/ppt/slides/charts/chart964.xml" ContentType="application/vnd.openxmlformats-officedocument.drawingml.chart+xml"/>
  <Override PartName="/ppt/slides/charts/chart963.xml" ContentType="application/vnd.openxmlformats-officedocument.drawingml.chart+xml"/>
  <Override PartName="/ppt/slides/charts/chart962.xml" ContentType="application/vnd.openxmlformats-officedocument.drawingml.chart+xml"/>
  <Override PartName="/ppt/slides/charts/chart961.xml" ContentType="application/vnd.openxmlformats-officedocument.drawingml.chart+xml"/>
  <Override PartName="/ppt/slides/charts/chart960.xml" ContentType="application/vnd.openxmlformats-officedocument.drawingml.chart+xml"/>
  <Override PartName="/ppt/slides/charts/chart95f.xml" ContentType="application/vnd.openxmlformats-officedocument.drawingml.chart+xml"/>
  <Override PartName="/ppt/slides/charts/chart95e.xml" ContentType="application/vnd.openxmlformats-officedocument.drawingml.chart+xml"/>
  <Override PartName="/ppt/slides/charts/chart95d.xml" ContentType="application/vnd.openxmlformats-officedocument.drawingml.chart+xml"/>
  <Override PartName="/ppt/slides/charts/chart95c.xml" ContentType="application/vnd.openxmlformats-officedocument.drawingml.chart+xml"/>
  <Override PartName="/ppt/slides/charts/chart95b.xml" ContentType="application/vnd.openxmlformats-officedocument.drawingml.chart+xml"/>
  <Override PartName="/ppt/slides/charts/chart95a.xml" ContentType="application/vnd.openxmlformats-officedocument.drawingml.chart+xml"/>
  <Override PartName="/ppt/slides/charts/chart959.xml" ContentType="application/vnd.openxmlformats-officedocument.drawingml.chart+xml"/>
  <Override PartName="/ppt/slides/charts/chart958.xml" ContentType="application/vnd.openxmlformats-officedocument.drawingml.chart+xml"/>
  <Override PartName="/ppt/slides/charts/chart957.xml" ContentType="application/vnd.openxmlformats-officedocument.drawingml.chart+xml"/>
  <Override PartName="/ppt/slides/charts/chart97e.xml" ContentType="application/vnd.openxmlformats-officedocument.drawingml.chart+xml"/>
  <Override PartName="/ppt/slides/charts/chart97d.xml" ContentType="application/vnd.openxmlformats-officedocument.drawingml.chart+xml"/>
  <Override PartName="/ppt/slides/charts/chart97c.xml" ContentType="application/vnd.openxmlformats-officedocument.drawingml.chart+xml"/>
  <Override PartName="/ppt/slides/charts/chart97b.xml" ContentType="application/vnd.openxmlformats-officedocument.drawingml.chart+xml"/>
  <Override PartName="/ppt/slides/charts/chart97a.xml" ContentType="application/vnd.openxmlformats-officedocument.drawingml.chart+xml"/>
  <Override PartName="/ppt/slides/charts/chart979.xml" ContentType="application/vnd.openxmlformats-officedocument.drawingml.chart+xml"/>
  <Override PartName="/ppt/slides/charts/chart978.xml" ContentType="application/vnd.openxmlformats-officedocument.drawingml.chart+xml"/>
  <Override PartName="/ppt/slides/charts/chart977.xml" ContentType="application/vnd.openxmlformats-officedocument.drawingml.chart+xml"/>
  <Override PartName="/ppt/slides/charts/chart976.xml" ContentType="application/vnd.openxmlformats-officedocument.drawingml.chart+xml"/>
  <Override PartName="/ppt/slides/charts/chart975.xml" ContentType="application/vnd.openxmlformats-officedocument.drawingml.chart+xml"/>
  <Override PartName="/ppt/slides/charts/chart974.xml" ContentType="application/vnd.openxmlformats-officedocument.drawingml.chart+xml"/>
  <Override PartName="/ppt/slides/charts/chart973.xml" ContentType="application/vnd.openxmlformats-officedocument.drawingml.chart+xml"/>
  <Override PartName="/ppt/slides/charts/chart972.xml" ContentType="application/vnd.openxmlformats-officedocument.drawingml.chart+xml"/>
  <Override PartName="/ppt/slides/charts/chart971.xml" ContentType="application/vnd.openxmlformats-officedocument.drawingml.chart+xml"/>
  <Override PartName="/ppt/slides/charts/chart970.xml" ContentType="application/vnd.openxmlformats-officedocument.drawingml.chart+xml"/>
  <Override PartName="/ppt/slides/charts/chart96f.xml" ContentType="application/vnd.openxmlformats-officedocument.drawingml.chart+xml"/>
  <Override PartName="/ppt/slides/charts/chart96e.xml" ContentType="application/vnd.openxmlformats-officedocument.drawingml.chart+xml"/>
  <Override PartName="/ppt/slides/charts/chart96d.xml" ContentType="application/vnd.openxmlformats-officedocument.drawingml.chart+xml"/>
  <Override PartName="/ppt/slides/charts/chart96c.xml" ContentType="application/vnd.openxmlformats-officedocument.drawingml.chart+xml"/>
  <Override PartName="/ppt/slides/charts/chart96b.xml" ContentType="application/vnd.openxmlformats-officedocument.drawingml.chart+xml"/>
  <Override PartName="/ppt/slides/charts/chart9a2.xml" ContentType="application/vnd.openxmlformats-officedocument.drawingml.chart+xml"/>
  <Override PartName="/ppt/slides/charts/chart9a1.xml" ContentType="application/vnd.openxmlformats-officedocument.drawingml.chart+xml"/>
  <Override PartName="/ppt/slides/charts/chart9a0.xml" ContentType="application/vnd.openxmlformats-officedocument.drawingml.chart+xml"/>
  <Override PartName="/ppt/slides/charts/chart99f.xml" ContentType="application/vnd.openxmlformats-officedocument.drawingml.chart+xml"/>
  <Override PartName="/ppt/slides/charts/chart98e.xml" ContentType="application/vnd.openxmlformats-officedocument.drawingml.chart+xml"/>
  <Override PartName="/ppt/slides/charts/chart98d.xml" ContentType="application/vnd.openxmlformats-officedocument.drawingml.chart+xml"/>
  <Override PartName="/ppt/slides/charts/chart98c.xml" ContentType="application/vnd.openxmlformats-officedocument.drawingml.chart+xml"/>
  <Override PartName="/ppt/slides/charts/chart98b.xml" ContentType="application/vnd.openxmlformats-officedocument.drawingml.chart+xml"/>
  <Override PartName="/ppt/slides/charts/chart98a.xml" ContentType="application/vnd.openxmlformats-officedocument.drawingml.chart+xml"/>
  <Override PartName="/ppt/slides/charts/chart989.xml" ContentType="application/vnd.openxmlformats-officedocument.drawingml.chart+xml"/>
  <Override PartName="/ppt/slides/charts/chart988.xml" ContentType="application/vnd.openxmlformats-officedocument.drawingml.chart+xml"/>
  <Override PartName="/ppt/slides/charts/chart987.xml" ContentType="application/vnd.openxmlformats-officedocument.drawingml.chart+xml"/>
  <Override PartName="/ppt/slides/charts/chart986.xml" ContentType="application/vnd.openxmlformats-officedocument.drawingml.chart+xml"/>
  <Override PartName="/ppt/slides/charts/chart985.xml" ContentType="application/vnd.openxmlformats-officedocument.drawingml.chart+xml"/>
  <Override PartName="/ppt/slides/charts/chart984.xml" ContentType="application/vnd.openxmlformats-officedocument.drawingml.chart+xml"/>
  <Override PartName="/ppt/slides/charts/chart983.xml" ContentType="application/vnd.openxmlformats-officedocument.drawingml.chart+xml"/>
  <Override PartName="/ppt/slides/charts/chart982.xml" ContentType="application/vnd.openxmlformats-officedocument.drawingml.chart+xml"/>
  <Override PartName="/ppt/slides/charts/chart981.xml" ContentType="application/vnd.openxmlformats-officedocument.drawingml.chart+xml"/>
  <Override PartName="/ppt/slides/charts/chart980.xml" ContentType="application/vnd.openxmlformats-officedocument.drawingml.chart+xml"/>
  <Override PartName="/ppt/slides/charts/chart97f.xml" ContentType="application/vnd.openxmlformats-officedocument.drawingml.chart+xml"/>
  <Override PartName="/ppt/slides/charts/chart99e.xml" ContentType="application/vnd.openxmlformats-officedocument.drawingml.chart+xml"/>
  <Override PartName="/ppt/slides/charts/chart99d.xml" ContentType="application/vnd.openxmlformats-officedocument.drawingml.chart+xml"/>
  <Override PartName="/ppt/slides/charts/chart99c.xml" ContentType="application/vnd.openxmlformats-officedocument.drawingml.chart+xml"/>
  <Override PartName="/ppt/slides/charts/chart99b.xml" ContentType="application/vnd.openxmlformats-officedocument.drawingml.chart+xml"/>
  <Override PartName="/ppt/slides/charts/chart99a.xml" ContentType="application/vnd.openxmlformats-officedocument.drawingml.chart+xml"/>
  <Override PartName="/ppt/slides/charts/chart999.xml" ContentType="application/vnd.openxmlformats-officedocument.drawingml.chart+xml"/>
  <Override PartName="/ppt/slides/charts/chart998.xml" ContentType="application/vnd.openxmlformats-officedocument.drawingml.chart+xml"/>
  <Override PartName="/ppt/slides/charts/chart997.xml" ContentType="application/vnd.openxmlformats-officedocument.drawingml.chart+xml"/>
  <Override PartName="/ppt/slides/charts/chart996.xml" ContentType="application/vnd.openxmlformats-officedocument.drawingml.chart+xml"/>
  <Override PartName="/ppt/slides/charts/chart995.xml" ContentType="application/vnd.openxmlformats-officedocument.drawingml.chart+xml"/>
  <Override PartName="/ppt/slides/charts/chart994.xml" ContentType="application/vnd.openxmlformats-officedocument.drawingml.chart+xml"/>
  <Override PartName="/ppt/slides/charts/chart993.xml" ContentType="application/vnd.openxmlformats-officedocument.drawingml.chart+xml"/>
  <Override PartName="/ppt/slides/charts/chart992.xml" ContentType="application/vnd.openxmlformats-officedocument.drawingml.chart+xml"/>
  <Override PartName="/ppt/slides/charts/chart991.xml" ContentType="application/vnd.openxmlformats-officedocument.drawingml.chart+xml"/>
  <Override PartName="/ppt/slides/charts/chart990.xml" ContentType="application/vnd.openxmlformats-officedocument.drawingml.chart+xml"/>
  <Override PartName="/ppt/slides/charts/chart98f.xml" ContentType="application/vnd.openxmlformats-officedocument.drawingml.chart+xml"/>
  <Override PartName="/ppt/slides/charts/chart9b6.xml" ContentType="application/vnd.openxmlformats-officedocument.drawingml.chart+xml"/>
  <Override PartName="/ppt/slides/charts/chart9b5.xml" ContentType="application/vnd.openxmlformats-officedocument.drawingml.chart+xml"/>
  <Override PartName="/ppt/slides/charts/chart9b4.xml" ContentType="application/vnd.openxmlformats-officedocument.drawingml.chart+xml"/>
  <Override PartName="/ppt/slides/charts/chart9b3.xml" ContentType="application/vnd.openxmlformats-officedocument.drawingml.chart+xml"/>
  <Override PartName="/ppt/slides/charts/chart9b2.xml" ContentType="application/vnd.openxmlformats-officedocument.drawingml.chart+xml"/>
  <Override PartName="/ppt/slides/charts/chart9b1.xml" ContentType="application/vnd.openxmlformats-officedocument.drawingml.chart+xml"/>
  <Override PartName="/ppt/slides/charts/chart9b0.xml" ContentType="application/vnd.openxmlformats-officedocument.drawingml.chart+xml"/>
  <Override PartName="/ppt/slides/charts/chart9af.xml" ContentType="application/vnd.openxmlformats-officedocument.drawingml.chart+xml"/>
  <Override PartName="/ppt/slides/charts/chart9ae.xml" ContentType="application/vnd.openxmlformats-officedocument.drawingml.chart+xml"/>
  <Override PartName="/ppt/slides/charts/chart9ad.xml" ContentType="application/vnd.openxmlformats-officedocument.drawingml.chart+xml"/>
  <Override PartName="/ppt/slides/charts/chart9ac.xml" ContentType="application/vnd.openxmlformats-officedocument.drawingml.chart+xml"/>
  <Override PartName="/ppt/slides/charts/chart9ab.xml" ContentType="application/vnd.openxmlformats-officedocument.drawingml.chart+xml"/>
  <Override PartName="/ppt/slides/charts/chart9aa.xml" ContentType="application/vnd.openxmlformats-officedocument.drawingml.chart+xml"/>
  <Override PartName="/ppt/slides/charts/chart9a9.xml" ContentType="application/vnd.openxmlformats-officedocument.drawingml.chart+xml"/>
  <Override PartName="/ppt/slides/charts/chart9a8.xml" ContentType="application/vnd.openxmlformats-officedocument.drawingml.chart+xml"/>
  <Override PartName="/ppt/slides/charts/chart9a7.xml" ContentType="application/vnd.openxmlformats-officedocument.drawingml.chart+xml"/>
  <Override PartName="/ppt/slides/charts/chart9a6.xml" ContentType="application/vnd.openxmlformats-officedocument.drawingml.chart+xml"/>
  <Override PartName="/ppt/slides/charts/chart9a5.xml" ContentType="application/vnd.openxmlformats-officedocument.drawingml.chart+xml"/>
  <Override PartName="/ppt/slides/charts/chart9a4.xml" ContentType="application/vnd.openxmlformats-officedocument.drawingml.chart+xml"/>
  <Override PartName="/ppt/slides/charts/chart9a3.xml" ContentType="application/vnd.openxmlformats-officedocument.drawingml.chart+xml"/>
  <Override PartName="/ppt/slides/charts/chart9da.xml" ContentType="application/vnd.openxmlformats-officedocument.drawingml.chart+xml"/>
  <Override PartName="/ppt/slides/charts/chart9d9.xml" ContentType="application/vnd.openxmlformats-officedocument.drawingml.chart+xml"/>
  <Override PartName="/ppt/slides/charts/chart9d8.xml" ContentType="application/vnd.openxmlformats-officedocument.drawingml.chart+xml"/>
  <Override PartName="/ppt/slides/charts/chart9d7.xml" ContentType="application/vnd.openxmlformats-officedocument.drawingml.chart+xml"/>
  <Override PartName="/ppt/slides/charts/chart9c6.xml" ContentType="application/vnd.openxmlformats-officedocument.drawingml.chart+xml"/>
  <Override PartName="/ppt/slides/charts/chart9c5.xml" ContentType="application/vnd.openxmlformats-officedocument.drawingml.chart+xml"/>
  <Override PartName="/ppt/slides/charts/chart9c4.xml" ContentType="application/vnd.openxmlformats-officedocument.drawingml.chart+xml"/>
  <Override PartName="/ppt/slides/charts/chart9c3.xml" ContentType="application/vnd.openxmlformats-officedocument.drawingml.chart+xml"/>
  <Override PartName="/ppt/slides/charts/chart9c2.xml" ContentType="application/vnd.openxmlformats-officedocument.drawingml.chart+xml"/>
  <Override PartName="/ppt/slides/charts/chart9c1.xml" ContentType="application/vnd.openxmlformats-officedocument.drawingml.chart+xml"/>
  <Override PartName="/ppt/slides/charts/chart9c0.xml" ContentType="application/vnd.openxmlformats-officedocument.drawingml.chart+xml"/>
  <Override PartName="/ppt/slides/charts/chart9bf.xml" ContentType="application/vnd.openxmlformats-officedocument.drawingml.chart+xml"/>
  <Override PartName="/ppt/slides/charts/chart9be.xml" ContentType="application/vnd.openxmlformats-officedocument.drawingml.chart+xml"/>
  <Override PartName="/ppt/slides/charts/chart9bd.xml" ContentType="application/vnd.openxmlformats-officedocument.drawingml.chart+xml"/>
  <Override PartName="/ppt/slides/charts/chart9bc.xml" ContentType="application/vnd.openxmlformats-officedocument.drawingml.chart+xml"/>
  <Override PartName="/ppt/slides/charts/chart9bb.xml" ContentType="application/vnd.openxmlformats-officedocument.drawingml.chart+xml"/>
  <Override PartName="/ppt/slides/charts/chart9ba.xml" ContentType="application/vnd.openxmlformats-officedocument.drawingml.chart+xml"/>
  <Override PartName="/ppt/slides/charts/chart9b9.xml" ContentType="application/vnd.openxmlformats-officedocument.drawingml.chart+xml"/>
  <Override PartName="/ppt/slides/charts/chart9b8.xml" ContentType="application/vnd.openxmlformats-officedocument.drawingml.chart+xml"/>
  <Override PartName="/ppt/slides/charts/chart9b7.xml" ContentType="application/vnd.openxmlformats-officedocument.drawingml.chart+xml"/>
  <Override PartName="/ppt/slides/charts/chart9d6.xml" ContentType="application/vnd.openxmlformats-officedocument.drawingml.chart+xml"/>
  <Override PartName="/ppt/slides/charts/chart9d5.xml" ContentType="application/vnd.openxmlformats-officedocument.drawingml.chart+xml"/>
  <Override PartName="/ppt/slides/charts/chart9d4.xml" ContentType="application/vnd.openxmlformats-officedocument.drawingml.chart+xml"/>
  <Override PartName="/ppt/slides/charts/chart9d3.xml" ContentType="application/vnd.openxmlformats-officedocument.drawingml.chart+xml"/>
  <Override PartName="/ppt/slides/charts/chart9d2.xml" ContentType="application/vnd.openxmlformats-officedocument.drawingml.chart+xml"/>
  <Override PartName="/ppt/slides/charts/chart9d1.xml" ContentType="application/vnd.openxmlformats-officedocument.drawingml.chart+xml"/>
  <Override PartName="/ppt/slides/charts/chart9d0.xml" ContentType="application/vnd.openxmlformats-officedocument.drawingml.chart+xml"/>
  <Override PartName="/ppt/slides/charts/chart9cf.xml" ContentType="application/vnd.openxmlformats-officedocument.drawingml.chart+xml"/>
  <Override PartName="/ppt/slides/charts/chart9ce.xml" ContentType="application/vnd.openxmlformats-officedocument.drawingml.chart+xml"/>
  <Override PartName="/ppt/slides/charts/chart9cd.xml" ContentType="application/vnd.openxmlformats-officedocument.drawingml.chart+xml"/>
  <Override PartName="/ppt/slides/charts/chart9cc.xml" ContentType="application/vnd.openxmlformats-officedocument.drawingml.chart+xml"/>
  <Override PartName="/ppt/slides/charts/chart9cb.xml" ContentType="application/vnd.openxmlformats-officedocument.drawingml.chart+xml"/>
  <Override PartName="/ppt/slides/charts/chart9ca.xml" ContentType="application/vnd.openxmlformats-officedocument.drawingml.chart+xml"/>
  <Override PartName="/ppt/slides/charts/chart9c9.xml" ContentType="application/vnd.openxmlformats-officedocument.drawingml.chart+xml"/>
  <Override PartName="/ppt/slides/charts/chart9c8.xml" ContentType="application/vnd.openxmlformats-officedocument.drawingml.chart+xml"/>
  <Override PartName="/ppt/slides/charts/chart9c7.xml" ContentType="application/vnd.openxmlformats-officedocument.drawingml.chart+xml"/>
  <Override PartName="/ppt/slides/charts/chart9ee.xml" ContentType="application/vnd.openxmlformats-officedocument.drawingml.chart+xml"/>
  <Override PartName="/ppt/slides/charts/chart9ed.xml" ContentType="application/vnd.openxmlformats-officedocument.drawingml.chart+xml"/>
  <Override PartName="/ppt/slides/charts/chart9ec.xml" ContentType="application/vnd.openxmlformats-officedocument.drawingml.chart+xml"/>
  <Override PartName="/ppt/slides/charts/chart9eb.xml" ContentType="application/vnd.openxmlformats-officedocument.drawingml.chart+xml"/>
  <Override PartName="/ppt/slides/charts/chart9ea.xml" ContentType="application/vnd.openxmlformats-officedocument.drawingml.chart+xml"/>
  <Override PartName="/ppt/slides/charts/chart9e9.xml" ContentType="application/vnd.openxmlformats-officedocument.drawingml.chart+xml"/>
  <Override PartName="/ppt/slides/charts/chart9e8.xml" ContentType="application/vnd.openxmlformats-officedocument.drawingml.chart+xml"/>
  <Override PartName="/ppt/slides/charts/chart9e7.xml" ContentType="application/vnd.openxmlformats-officedocument.drawingml.chart+xml"/>
  <Override PartName="/ppt/slides/charts/chart9e6.xml" ContentType="application/vnd.openxmlformats-officedocument.drawingml.chart+xml"/>
  <Override PartName="/ppt/slides/charts/chart9e5.xml" ContentType="application/vnd.openxmlformats-officedocument.drawingml.chart+xml"/>
  <Override PartName="/ppt/slides/charts/chart9e4.xml" ContentType="application/vnd.openxmlformats-officedocument.drawingml.chart+xml"/>
  <Override PartName="/ppt/slides/charts/chart9e3.xml" ContentType="application/vnd.openxmlformats-officedocument.drawingml.chart+xml"/>
  <Override PartName="/ppt/slides/charts/chart9e2.xml" ContentType="application/vnd.openxmlformats-officedocument.drawingml.chart+xml"/>
  <Override PartName="/ppt/slides/charts/chart9e1.xml" ContentType="application/vnd.openxmlformats-officedocument.drawingml.chart+xml"/>
  <Override PartName="/ppt/slides/charts/chart9e0.xml" ContentType="application/vnd.openxmlformats-officedocument.drawingml.chart+xml"/>
  <Override PartName="/ppt/slides/charts/chart9df.xml" ContentType="application/vnd.openxmlformats-officedocument.drawingml.chart+xml"/>
  <Override PartName="/ppt/slides/charts/chart9de.xml" ContentType="application/vnd.openxmlformats-officedocument.drawingml.chart+xml"/>
  <Override PartName="/ppt/slides/charts/chart9dd.xml" ContentType="application/vnd.openxmlformats-officedocument.drawingml.chart+xml"/>
  <Override PartName="/ppt/slides/charts/chart9dc.xml" ContentType="application/vnd.openxmlformats-officedocument.drawingml.chart+xml"/>
  <Override PartName="/ppt/slides/charts/chart9db.xml" ContentType="application/vnd.openxmlformats-officedocument.drawingml.chart+xml"/>
  <Override PartName="/ppt/slides/charts/charta12.xml" ContentType="application/vnd.openxmlformats-officedocument.drawingml.chart+xml"/>
  <Override PartName="/ppt/slides/charts/charta11.xml" ContentType="application/vnd.openxmlformats-officedocument.drawingml.chart+xml"/>
  <Override PartName="/ppt/slides/charts/charta10.xml" ContentType="application/vnd.openxmlformats-officedocument.drawingml.chart+xml"/>
  <Override PartName="/ppt/slides/charts/charta0f.xml" ContentType="application/vnd.openxmlformats-officedocument.drawingml.chart+xml"/>
  <Override PartName="/ppt/slides/charts/chart9fe.xml" ContentType="application/vnd.openxmlformats-officedocument.drawingml.chart+xml"/>
  <Override PartName="/ppt/slides/charts/chart9fd.xml" ContentType="application/vnd.openxmlformats-officedocument.drawingml.chart+xml"/>
  <Override PartName="/ppt/slides/charts/chart9fc.xml" ContentType="application/vnd.openxmlformats-officedocument.drawingml.chart+xml"/>
  <Override PartName="/ppt/slides/charts/chart9fb.xml" ContentType="application/vnd.openxmlformats-officedocument.drawingml.chart+xml"/>
  <Override PartName="/ppt/slides/charts/chart9fa.xml" ContentType="application/vnd.openxmlformats-officedocument.drawingml.chart+xml"/>
  <Override PartName="/ppt/slides/charts/chart9f9.xml" ContentType="application/vnd.openxmlformats-officedocument.drawingml.chart+xml"/>
  <Override PartName="/ppt/slides/charts/chart9f8.xml" ContentType="application/vnd.openxmlformats-officedocument.drawingml.chart+xml"/>
  <Override PartName="/ppt/slides/charts/chart9f7.xml" ContentType="application/vnd.openxmlformats-officedocument.drawingml.chart+xml"/>
  <Override PartName="/ppt/slides/charts/chart9f6.xml" ContentType="application/vnd.openxmlformats-officedocument.drawingml.chart+xml"/>
  <Override PartName="/ppt/slides/charts/chart9f5.xml" ContentType="application/vnd.openxmlformats-officedocument.drawingml.chart+xml"/>
  <Override PartName="/ppt/slides/charts/chart9f4.xml" ContentType="application/vnd.openxmlformats-officedocument.drawingml.chart+xml"/>
  <Override PartName="/ppt/slides/charts/chart9f3.xml" ContentType="application/vnd.openxmlformats-officedocument.drawingml.chart+xml"/>
  <Override PartName="/ppt/slides/charts/chart9f2.xml" ContentType="application/vnd.openxmlformats-officedocument.drawingml.chart+xml"/>
  <Override PartName="/ppt/slides/charts/chart9f1.xml" ContentType="application/vnd.openxmlformats-officedocument.drawingml.chart+xml"/>
  <Override PartName="/ppt/slides/charts/chart9f0.xml" ContentType="application/vnd.openxmlformats-officedocument.drawingml.chart+xml"/>
  <Override PartName="/ppt/slides/charts/chart9ef.xml" ContentType="application/vnd.openxmlformats-officedocument.drawingml.chart+xml"/>
  <Override PartName="/ppt/slides/charts/charta0e.xml" ContentType="application/vnd.openxmlformats-officedocument.drawingml.chart+xml"/>
  <Override PartName="/ppt/slides/charts/charta0d.xml" ContentType="application/vnd.openxmlformats-officedocument.drawingml.chart+xml"/>
  <Override PartName="/ppt/slides/charts/charta0c.xml" ContentType="application/vnd.openxmlformats-officedocument.drawingml.chart+xml"/>
  <Override PartName="/ppt/slides/charts/charta0b.xml" ContentType="application/vnd.openxmlformats-officedocument.drawingml.chart+xml"/>
  <Override PartName="/ppt/slides/charts/charta0a.xml" ContentType="application/vnd.openxmlformats-officedocument.drawingml.chart+xml"/>
  <Override PartName="/ppt/slides/charts/charta09.xml" ContentType="application/vnd.openxmlformats-officedocument.drawingml.chart+xml"/>
  <Override PartName="/ppt/slides/charts/charta08.xml" ContentType="application/vnd.openxmlformats-officedocument.drawingml.chart+xml"/>
  <Override PartName="/ppt/slides/charts/charta07.xml" ContentType="application/vnd.openxmlformats-officedocument.drawingml.chart+xml"/>
  <Override PartName="/ppt/slides/charts/charta06.xml" ContentType="application/vnd.openxmlformats-officedocument.drawingml.chart+xml"/>
  <Override PartName="/ppt/slides/charts/charta05.xml" ContentType="application/vnd.openxmlformats-officedocument.drawingml.chart+xml"/>
  <Override PartName="/ppt/slides/charts/charta04.xml" ContentType="application/vnd.openxmlformats-officedocument.drawingml.chart+xml"/>
  <Override PartName="/ppt/slides/charts/charta03.xml" ContentType="application/vnd.openxmlformats-officedocument.drawingml.chart+xml"/>
  <Override PartName="/ppt/slides/charts/charta02.xml" ContentType="application/vnd.openxmlformats-officedocument.drawingml.chart+xml"/>
  <Override PartName="/ppt/slides/charts/charta01.xml" ContentType="application/vnd.openxmlformats-officedocument.drawingml.chart+xml"/>
  <Override PartName="/ppt/slides/charts/charta00.xml" ContentType="application/vnd.openxmlformats-officedocument.drawingml.chart+xml"/>
  <Override PartName="/ppt/slides/charts/chart9ff.xml" ContentType="application/vnd.openxmlformats-officedocument.drawingml.chart+xml"/>
  <Override PartName="/ppt/slides/charts/charta3b.xml" ContentType="application/vnd.openxmlformats-officedocument.drawingml.chart+xml"/>
  <Override PartName="/ppt/slides/charts/charta25.xml" ContentType="application/vnd.openxmlformats-officedocument.drawingml.chart+xml"/>
  <Override PartName="/ppt/slides/charts/charta24.xml" ContentType="application/vnd.openxmlformats-officedocument.drawingml.chart+xml"/>
  <Override PartName="/ppt/slides/charts/charta23.xml" ContentType="application/vnd.openxmlformats-officedocument.drawingml.chart+xml"/>
  <Override PartName="/ppt/slides/charts/charta22.xml" ContentType="application/vnd.openxmlformats-officedocument.drawingml.chart+xml"/>
  <Override PartName="/ppt/slides/charts/charta21.xml" ContentType="application/vnd.openxmlformats-officedocument.drawingml.chart+xml"/>
  <Override PartName="/ppt/slides/charts/charta20.xml" ContentType="application/vnd.openxmlformats-officedocument.drawingml.chart+xml"/>
  <Override PartName="/ppt/slides/charts/charta1f.xml" ContentType="application/vnd.openxmlformats-officedocument.drawingml.chart+xml"/>
  <Override PartName="/ppt/slides/charts/charta1e.xml" ContentType="application/vnd.openxmlformats-officedocument.drawingml.chart+xml"/>
  <Override PartName="/ppt/slides/charts/charta1d.xml" ContentType="application/vnd.openxmlformats-officedocument.drawingml.chart+xml"/>
  <Override PartName="/ppt/slides/charts/charta1c.xml" ContentType="application/vnd.openxmlformats-officedocument.drawingml.chart+xml"/>
  <Override PartName="/ppt/slides/charts/charta1b.xml" ContentType="application/vnd.openxmlformats-officedocument.drawingml.chart+xml"/>
  <Override PartName="/ppt/slides/charts/charta1a.xml" ContentType="application/vnd.openxmlformats-officedocument.drawingml.chart+xml"/>
  <Override PartName="/ppt/slides/charts/charta19.xml" ContentType="application/vnd.openxmlformats-officedocument.drawingml.chart+xml"/>
  <Override PartName="/ppt/slides/charts/charta18.xml" ContentType="application/vnd.openxmlformats-officedocument.drawingml.chart+xml"/>
  <Override PartName="/ppt/slides/charts/charta17.xml" ContentType="application/vnd.openxmlformats-officedocument.drawingml.chart+xml"/>
  <Override PartName="/ppt/slides/charts/charta16.xml" ContentType="application/vnd.openxmlformats-officedocument.drawingml.chart+xml"/>
  <Override PartName="/ppt/slides/charts/charta15.xml" ContentType="application/vnd.openxmlformats-officedocument.drawingml.chart+xml"/>
  <Override PartName="/ppt/slides/charts/charta14.xml" ContentType="application/vnd.openxmlformats-officedocument.drawingml.chart+xml"/>
  <Override PartName="/ppt/slides/charts/charta13.xml" ContentType="application/vnd.openxmlformats-officedocument.drawingml.chart+xml"/>
  <Override PartName="/ppt/slides/charts/charta3a.xml" ContentType="application/vnd.openxmlformats-officedocument.drawingml.chart+xml"/>
  <Override PartName="/ppt/slides/charts/charta39.xml" ContentType="application/vnd.openxmlformats-officedocument.drawingml.chart+xml"/>
  <Override PartName="/ppt/slides/charts/charta38.xml" ContentType="application/vnd.openxmlformats-officedocument.drawingml.chart+xml"/>
  <Override PartName="/ppt/slides/charts/charta37.xml" ContentType="application/vnd.openxmlformats-officedocument.drawingml.chart+xml"/>
  <Override PartName="/ppt/slides/charts/charta36.xml" ContentType="application/vnd.openxmlformats-officedocument.drawingml.chart+xml"/>
  <Override PartName="/ppt/slides/charts/charta35.xml" ContentType="application/vnd.openxmlformats-officedocument.drawingml.chart+xml"/>
  <Override PartName="/ppt/slides/charts/charta34.xml" ContentType="application/vnd.openxmlformats-officedocument.drawingml.chart+xml"/>
  <Override PartName="/ppt/slides/charts/charta33.xml" ContentType="application/vnd.openxmlformats-officedocument.drawingml.chart+xml"/>
  <Override PartName="/ppt/slides/charts/charta32.xml" ContentType="application/vnd.openxmlformats-officedocument.drawingml.chart+xml"/>
  <Override PartName="/ppt/slides/charts/charta31.xml" ContentType="application/vnd.openxmlformats-officedocument.drawingml.chart+xml"/>
  <Override PartName="/ppt/slides/charts/charta30.xml" ContentType="application/vnd.openxmlformats-officedocument.drawingml.chart+xml"/>
  <Override PartName="/ppt/slides/charts/charta2f.xml" ContentType="application/vnd.openxmlformats-officedocument.drawingml.chart+xml"/>
  <Override PartName="/ppt/slides/charts/charta2e.xml" ContentType="application/vnd.openxmlformats-officedocument.drawingml.chart+xml"/>
  <Override PartName="/ppt/slides/charts/charta2d.xml" ContentType="application/vnd.openxmlformats-officedocument.drawingml.chart+xml"/>
  <Override PartName="/ppt/slides/charts/charta2c.xml" ContentType="application/vnd.openxmlformats-officedocument.drawingml.chart+xml"/>
  <Override PartName="/ppt/slides/charts/charta2b.xml" ContentType="application/vnd.openxmlformats-officedocument.drawingml.chart+xml"/>
  <Override PartName="/ppt/slides/charts/charta2a.xml" ContentType="application/vnd.openxmlformats-officedocument.drawingml.chart+xml"/>
  <Override PartName="/ppt/slides/charts/charta27.xml" ContentType="application/vnd.openxmlformats-officedocument.drawingml.chart+xml"/>
  <Override PartName="/ppt/slides/charts/charta26.xml" ContentType="application/vnd.openxmlformats-officedocument.drawingml.chart+xml"/>
  <Override PartName="/ppt/slides/charts/charta29.xml" ContentType="application/vnd.openxmlformats-officedocument.drawingml.chart+xml"/>
  <Override PartName="/ppt/slides/charts/charta28.xml" ContentType="application/vnd.openxmlformats-officedocument.drawingml.chart+xml"/>
  <Override PartName="/ppt/slides/charts/charta4f.xml" ContentType="application/vnd.openxmlformats-officedocument.drawingml.chart+xml"/>
  <Override PartName="/ppt/slides/charts/charta4e.xml" ContentType="application/vnd.openxmlformats-officedocument.drawingml.chart+xml"/>
  <Override PartName="/ppt/slides/charts/charta4d.xml" ContentType="application/vnd.openxmlformats-officedocument.drawingml.chart+xml"/>
  <Override PartName="/ppt/slides/charts/charta4c.xml" ContentType="application/vnd.openxmlformats-officedocument.drawingml.chart+xml"/>
  <Override PartName="/ppt/slides/charts/charta4b.xml" ContentType="application/vnd.openxmlformats-officedocument.drawingml.chart+xml"/>
  <Override PartName="/ppt/slides/charts/charta4a.xml" ContentType="application/vnd.openxmlformats-officedocument.drawingml.chart+xml"/>
  <Override PartName="/ppt/slides/charts/charta49.xml" ContentType="application/vnd.openxmlformats-officedocument.drawingml.chart+xml"/>
  <Override PartName="/ppt/slides/charts/charta48.xml" ContentType="application/vnd.openxmlformats-officedocument.drawingml.chart+xml"/>
  <Override PartName="/ppt/slides/charts/charta47.xml" ContentType="application/vnd.openxmlformats-officedocument.drawingml.chart+xml"/>
  <Override PartName="/ppt/slides/charts/charta46.xml" ContentType="application/vnd.openxmlformats-officedocument.drawingml.chart+xml"/>
  <Override PartName="/ppt/slides/charts/charta45.xml" ContentType="application/vnd.openxmlformats-officedocument.drawingml.chart+xml"/>
  <Override PartName="/ppt/slides/charts/charta44.xml" ContentType="application/vnd.openxmlformats-officedocument.drawingml.chart+xml"/>
  <Override PartName="/ppt/slides/charts/charta43.xml" ContentType="application/vnd.openxmlformats-officedocument.drawingml.chart+xml"/>
  <Override PartName="/ppt/slides/charts/charta42.xml" ContentType="application/vnd.openxmlformats-officedocument.drawingml.chart+xml"/>
  <Override PartName="/ppt/slides/charts/charta41.xml" ContentType="application/vnd.openxmlformats-officedocument.drawingml.chart+xml"/>
  <Override PartName="/ppt/slides/charts/charta40.xml" ContentType="application/vnd.openxmlformats-officedocument.drawingml.chart+xml"/>
  <Override PartName="/ppt/slides/charts/charta3f.xml" ContentType="application/vnd.openxmlformats-officedocument.drawingml.chart+xml"/>
  <Override PartName="/ppt/slides/charts/charta3e.xml" ContentType="application/vnd.openxmlformats-officedocument.drawingml.chart+xml"/>
  <Override PartName="/ppt/slides/charts/charta3d.xml" ContentType="application/vnd.openxmlformats-officedocument.drawingml.chart+xml"/>
  <Override PartName="/ppt/slides/charts/charta3c.xml" ContentType="application/vnd.openxmlformats-officedocument.drawingml.chart+xml"/>
  <Override PartName="/ppt/slides/charts/charta73.xml" ContentType="application/vnd.openxmlformats-officedocument.drawingml.chart+xml"/>
  <Override PartName="/ppt/slides/charts/charta72.xml" ContentType="application/vnd.openxmlformats-officedocument.drawingml.chart+xml"/>
  <Override PartName="/ppt/slides/charts/charta71.xml" ContentType="application/vnd.openxmlformats-officedocument.drawingml.chart+xml"/>
  <Override PartName="/ppt/slides/charts/charta70.xml" ContentType="application/vnd.openxmlformats-officedocument.drawingml.chart+xml"/>
  <Override PartName="/ppt/slides/charts/charta5f.xml" ContentType="application/vnd.openxmlformats-officedocument.drawingml.chart+xml"/>
  <Override PartName="/ppt/slides/charts/charta5e.xml" ContentType="application/vnd.openxmlformats-officedocument.drawingml.chart+xml"/>
  <Override PartName="/ppt/slides/charts/charta5d.xml" ContentType="application/vnd.openxmlformats-officedocument.drawingml.chart+xml"/>
  <Override PartName="/ppt/slides/charts/charta5c.xml" ContentType="application/vnd.openxmlformats-officedocument.drawingml.chart+xml"/>
  <Override PartName="/ppt/slides/charts/charta5b.xml" ContentType="application/vnd.openxmlformats-officedocument.drawingml.chart+xml"/>
  <Override PartName="/ppt/slides/charts/charta5a.xml" ContentType="application/vnd.openxmlformats-officedocument.drawingml.chart+xml"/>
  <Override PartName="/ppt/slides/charts/charta59.xml" ContentType="application/vnd.openxmlformats-officedocument.drawingml.chart+xml"/>
  <Override PartName="/ppt/slides/charts/charta58.xml" ContentType="application/vnd.openxmlformats-officedocument.drawingml.chart+xml"/>
  <Override PartName="/ppt/slides/charts/charta57.xml" ContentType="application/vnd.openxmlformats-officedocument.drawingml.chart+xml"/>
  <Override PartName="/ppt/slides/charts/charta56.xml" ContentType="application/vnd.openxmlformats-officedocument.drawingml.chart+xml"/>
  <Override PartName="/ppt/slides/charts/charta55.xml" ContentType="application/vnd.openxmlformats-officedocument.drawingml.chart+xml"/>
  <Override PartName="/ppt/slides/charts/charta54.xml" ContentType="application/vnd.openxmlformats-officedocument.drawingml.chart+xml"/>
  <Override PartName="/ppt/slides/charts/charta53.xml" ContentType="application/vnd.openxmlformats-officedocument.drawingml.chart+xml"/>
  <Override PartName="/ppt/slides/charts/charta52.xml" ContentType="application/vnd.openxmlformats-officedocument.drawingml.chart+xml"/>
  <Override PartName="/ppt/slides/charts/charta51.xml" ContentType="application/vnd.openxmlformats-officedocument.drawingml.chart+xml"/>
  <Override PartName="/ppt/slides/charts/charta50.xml" ContentType="application/vnd.openxmlformats-officedocument.drawingml.chart+xml"/>
  <Override PartName="/ppt/slides/charts/charta6f.xml" ContentType="application/vnd.openxmlformats-officedocument.drawingml.chart+xml"/>
  <Override PartName="/ppt/slides/charts/charta6e.xml" ContentType="application/vnd.openxmlformats-officedocument.drawingml.chart+xml"/>
  <Override PartName="/ppt/slides/charts/charta6d.xml" ContentType="application/vnd.openxmlformats-officedocument.drawingml.chart+xml"/>
  <Override PartName="/ppt/slides/charts/charta6c.xml" ContentType="application/vnd.openxmlformats-officedocument.drawingml.chart+xml"/>
  <Override PartName="/ppt/slides/charts/charta6b.xml" ContentType="application/vnd.openxmlformats-officedocument.drawingml.chart+xml"/>
  <Override PartName="/ppt/slides/charts/charta6a.xml" ContentType="application/vnd.openxmlformats-officedocument.drawingml.chart+xml"/>
  <Override PartName="/ppt/slides/charts/charta69.xml" ContentType="application/vnd.openxmlformats-officedocument.drawingml.chart+xml"/>
  <Override PartName="/ppt/slides/charts/charta68.xml" ContentType="application/vnd.openxmlformats-officedocument.drawingml.chart+xml"/>
  <Override PartName="/ppt/slides/charts/charta67.xml" ContentType="application/vnd.openxmlformats-officedocument.drawingml.chart+xml"/>
  <Override PartName="/ppt/slides/charts/charta66.xml" ContentType="application/vnd.openxmlformats-officedocument.drawingml.chart+xml"/>
  <Override PartName="/ppt/slides/charts/charta65.xml" ContentType="application/vnd.openxmlformats-officedocument.drawingml.chart+xml"/>
  <Override PartName="/ppt/slides/charts/charta64.xml" ContentType="application/vnd.openxmlformats-officedocument.drawingml.chart+xml"/>
  <Override PartName="/ppt/slides/charts/charta63.xml" ContentType="application/vnd.openxmlformats-officedocument.drawingml.chart+xml"/>
  <Override PartName="/ppt/slides/charts/charta62.xml" ContentType="application/vnd.openxmlformats-officedocument.drawingml.chart+xml"/>
  <Override PartName="/ppt/slides/charts/charta61.xml" ContentType="application/vnd.openxmlformats-officedocument.drawingml.chart+xml"/>
  <Override PartName="/ppt/slides/charts/charta60.xml" ContentType="application/vnd.openxmlformats-officedocument.drawingml.chart+xml"/>
  <Override PartName="/ppt/slides/charts/charta87.xml" ContentType="application/vnd.openxmlformats-officedocument.drawingml.chart+xml"/>
  <Override PartName="/ppt/slides/charts/charta86.xml" ContentType="application/vnd.openxmlformats-officedocument.drawingml.chart+xml"/>
  <Override PartName="/ppt/slides/charts/charta85.xml" ContentType="application/vnd.openxmlformats-officedocument.drawingml.chart+xml"/>
  <Override PartName="/ppt/slides/charts/charta84.xml" ContentType="application/vnd.openxmlformats-officedocument.drawingml.chart+xml"/>
  <Override PartName="/ppt/slides/charts/charta83.xml" ContentType="application/vnd.openxmlformats-officedocument.drawingml.chart+xml"/>
  <Override PartName="/ppt/slides/charts/charta82.xml" ContentType="application/vnd.openxmlformats-officedocument.drawingml.chart+xml"/>
  <Override PartName="/ppt/slides/charts/charta81.xml" ContentType="application/vnd.openxmlformats-officedocument.drawingml.chart+xml"/>
  <Override PartName="/ppt/slides/charts/charta80.xml" ContentType="application/vnd.openxmlformats-officedocument.drawingml.chart+xml"/>
  <Override PartName="/ppt/slides/charts/charta7f.xml" ContentType="application/vnd.openxmlformats-officedocument.drawingml.chart+xml"/>
  <Override PartName="/ppt/slides/charts/charta7e.xml" ContentType="application/vnd.openxmlformats-officedocument.drawingml.chart+xml"/>
  <Override PartName="/ppt/slides/charts/charta7d.xml" ContentType="application/vnd.openxmlformats-officedocument.drawingml.chart+xml"/>
  <Override PartName="/ppt/slides/charts/charta7c.xml" ContentType="application/vnd.openxmlformats-officedocument.drawingml.chart+xml"/>
  <Override PartName="/ppt/slides/charts/charta7b.xml" ContentType="application/vnd.openxmlformats-officedocument.drawingml.chart+xml"/>
  <Override PartName="/ppt/slides/charts/charta7a.xml" ContentType="application/vnd.openxmlformats-officedocument.drawingml.chart+xml"/>
  <Override PartName="/ppt/slides/charts/charta79.xml" ContentType="application/vnd.openxmlformats-officedocument.drawingml.chart+xml"/>
  <Override PartName="/ppt/slides/charts/charta78.xml" ContentType="application/vnd.openxmlformats-officedocument.drawingml.chart+xml"/>
  <Override PartName="/ppt/slides/charts/charta77.xml" ContentType="application/vnd.openxmlformats-officedocument.drawingml.chart+xml"/>
  <Override PartName="/ppt/slides/charts/charta76.xml" ContentType="application/vnd.openxmlformats-officedocument.drawingml.chart+xml"/>
  <Override PartName="/ppt/slides/charts/charta75.xml" ContentType="application/vnd.openxmlformats-officedocument.drawingml.chart+xml"/>
  <Override PartName="/ppt/slides/charts/charta74.xml" ContentType="application/vnd.openxmlformats-officedocument.drawingml.chart+xml"/>
  <Override PartName="/ppt/slides/charts/chartaab.xml" ContentType="application/vnd.openxmlformats-officedocument.drawingml.chart+xml"/>
  <Override PartName="/ppt/slides/charts/chartaaa.xml" ContentType="application/vnd.openxmlformats-officedocument.drawingml.chart+xml"/>
  <Override PartName="/ppt/slides/charts/chartaa9.xml" ContentType="application/vnd.openxmlformats-officedocument.drawingml.chart+xml"/>
  <Override PartName="/ppt/slides/charts/chartaa8.xml" ContentType="application/vnd.openxmlformats-officedocument.drawingml.chart+xml"/>
  <Override PartName="/ppt/slides/charts/charta97.xml" ContentType="application/vnd.openxmlformats-officedocument.drawingml.chart+xml"/>
  <Override PartName="/ppt/slides/charts/charta96.xml" ContentType="application/vnd.openxmlformats-officedocument.drawingml.chart+xml"/>
  <Override PartName="/ppt/slides/charts/charta95.xml" ContentType="application/vnd.openxmlformats-officedocument.drawingml.chart+xml"/>
  <Override PartName="/ppt/slides/charts/charta94.xml" ContentType="application/vnd.openxmlformats-officedocument.drawingml.chart+xml"/>
  <Override PartName="/ppt/slides/charts/charta93.xml" ContentType="application/vnd.openxmlformats-officedocument.drawingml.chart+xml"/>
  <Override PartName="/ppt/slides/charts/charta92.xml" ContentType="application/vnd.openxmlformats-officedocument.drawingml.chart+xml"/>
  <Override PartName="/ppt/slides/charts/charta91.xml" ContentType="application/vnd.openxmlformats-officedocument.drawingml.chart+xml"/>
  <Override PartName="/ppt/slides/charts/charta90.xml" ContentType="application/vnd.openxmlformats-officedocument.drawingml.chart+xml"/>
  <Override PartName="/ppt/slides/charts/charta8f.xml" ContentType="application/vnd.openxmlformats-officedocument.drawingml.chart+xml"/>
  <Override PartName="/ppt/slides/charts/charta8e.xml" ContentType="application/vnd.openxmlformats-officedocument.drawingml.chart+xml"/>
  <Override PartName="/ppt/slides/charts/charta8d.xml" ContentType="application/vnd.openxmlformats-officedocument.drawingml.chart+xml"/>
  <Override PartName="/ppt/slides/charts/charta8c.xml" ContentType="application/vnd.openxmlformats-officedocument.drawingml.chart+xml"/>
  <Override PartName="/ppt/slides/charts/charta8b.xml" ContentType="application/vnd.openxmlformats-officedocument.drawingml.chart+xml"/>
  <Override PartName="/ppt/slides/charts/charta8a.xml" ContentType="application/vnd.openxmlformats-officedocument.drawingml.chart+xml"/>
  <Override PartName="/ppt/slides/charts/charta89.xml" ContentType="application/vnd.openxmlformats-officedocument.drawingml.chart+xml"/>
  <Override PartName="/ppt/slides/charts/charta88.xml" ContentType="application/vnd.openxmlformats-officedocument.drawingml.chart+xml"/>
  <Override PartName="/ppt/slides/charts/chartaa7.xml" ContentType="application/vnd.openxmlformats-officedocument.drawingml.chart+xml"/>
  <Override PartName="/ppt/slides/charts/chartaa6.xml" ContentType="application/vnd.openxmlformats-officedocument.drawingml.chart+xml"/>
  <Override PartName="/ppt/slides/charts/chartaa5.xml" ContentType="application/vnd.openxmlformats-officedocument.drawingml.chart+xml"/>
  <Override PartName="/ppt/slides/charts/chartaa4.xml" ContentType="application/vnd.openxmlformats-officedocument.drawingml.chart+xml"/>
  <Override PartName="/ppt/slides/charts/chartaa3.xml" ContentType="application/vnd.openxmlformats-officedocument.drawingml.chart+xml"/>
  <Override PartName="/ppt/slides/charts/chartaa2.xml" ContentType="application/vnd.openxmlformats-officedocument.drawingml.chart+xml"/>
  <Override PartName="/ppt/slides/charts/chartaa1.xml" ContentType="application/vnd.openxmlformats-officedocument.drawingml.chart+xml"/>
  <Override PartName="/ppt/slides/charts/chartaa0.xml" ContentType="application/vnd.openxmlformats-officedocument.drawingml.chart+xml"/>
  <Override PartName="/ppt/slides/charts/charta9f.xml" ContentType="application/vnd.openxmlformats-officedocument.drawingml.chart+xml"/>
  <Override PartName="/ppt/slides/charts/charta9e.xml" ContentType="application/vnd.openxmlformats-officedocument.drawingml.chart+xml"/>
  <Override PartName="/ppt/slides/charts/charta9d.xml" ContentType="application/vnd.openxmlformats-officedocument.drawingml.chart+xml"/>
  <Override PartName="/ppt/slides/charts/charta9c.xml" ContentType="application/vnd.openxmlformats-officedocument.drawingml.chart+xml"/>
  <Override PartName="/ppt/slides/charts/charta9b.xml" ContentType="application/vnd.openxmlformats-officedocument.drawingml.chart+xml"/>
  <Override PartName="/ppt/slides/charts/charta9a.xml" ContentType="application/vnd.openxmlformats-officedocument.drawingml.chart+xml"/>
  <Override PartName="/ppt/slides/charts/charta99.xml" ContentType="application/vnd.openxmlformats-officedocument.drawingml.chart+xml"/>
  <Override PartName="/ppt/slides/charts/charta98.xml" ContentType="application/vnd.openxmlformats-officedocument.drawingml.chart+xml"/>
  <Override PartName="/ppt/slides/charts/chartabf.xml" ContentType="application/vnd.openxmlformats-officedocument.drawingml.chart+xml"/>
  <Override PartName="/ppt/slides/charts/chartabe.xml" ContentType="application/vnd.openxmlformats-officedocument.drawingml.chart+xml"/>
  <Override PartName="/ppt/slides/charts/chartabd.xml" ContentType="application/vnd.openxmlformats-officedocument.drawingml.chart+xml"/>
  <Override PartName="/ppt/slides/charts/chartabc.xml" ContentType="application/vnd.openxmlformats-officedocument.drawingml.chart+xml"/>
  <Override PartName="/ppt/slides/charts/chartabb.xml" ContentType="application/vnd.openxmlformats-officedocument.drawingml.chart+xml"/>
  <Override PartName="/ppt/slides/charts/chartaba.xml" ContentType="application/vnd.openxmlformats-officedocument.drawingml.chart+xml"/>
  <Override PartName="/ppt/slides/charts/chartab9.xml" ContentType="application/vnd.openxmlformats-officedocument.drawingml.chart+xml"/>
  <Override PartName="/ppt/slides/charts/chartab8.xml" ContentType="application/vnd.openxmlformats-officedocument.drawingml.chart+xml"/>
  <Override PartName="/ppt/slides/charts/chartab7.xml" ContentType="application/vnd.openxmlformats-officedocument.drawingml.chart+xml"/>
  <Override PartName="/ppt/slides/charts/chartab6.xml" ContentType="application/vnd.openxmlformats-officedocument.drawingml.chart+xml"/>
  <Override PartName="/ppt/slides/charts/chartab5.xml" ContentType="application/vnd.openxmlformats-officedocument.drawingml.chart+xml"/>
  <Override PartName="/ppt/slides/charts/chartab4.xml" ContentType="application/vnd.openxmlformats-officedocument.drawingml.chart+xml"/>
  <Override PartName="/ppt/slides/charts/chartab3.xml" ContentType="application/vnd.openxmlformats-officedocument.drawingml.chart+xml"/>
  <Override PartName="/ppt/slides/charts/chartab2.xml" ContentType="application/vnd.openxmlformats-officedocument.drawingml.chart+xml"/>
  <Override PartName="/ppt/slides/charts/chartab1.xml" ContentType="application/vnd.openxmlformats-officedocument.drawingml.chart+xml"/>
  <Override PartName="/ppt/slides/charts/chartab0.xml" ContentType="application/vnd.openxmlformats-officedocument.drawingml.chart+xml"/>
  <Override PartName="/ppt/slides/charts/chartaaf.xml" ContentType="application/vnd.openxmlformats-officedocument.drawingml.chart+xml"/>
  <Override PartName="/ppt/slides/charts/chartaae.xml" ContentType="application/vnd.openxmlformats-officedocument.drawingml.chart+xml"/>
  <Override PartName="/ppt/slides/charts/chartaad.xml" ContentType="application/vnd.openxmlformats-officedocument.drawingml.chart+xml"/>
  <Override PartName="/ppt/slides/charts/chartaac.xml" ContentType="application/vnd.openxmlformats-officedocument.drawingml.chart+xml"/>
  <Override PartName="/ppt/slides/charts/chartae3.xml" ContentType="application/vnd.openxmlformats-officedocument.drawingml.chart+xml"/>
  <Override PartName="/ppt/slides/charts/chartae2.xml" ContentType="application/vnd.openxmlformats-officedocument.drawingml.chart+xml"/>
  <Override PartName="/ppt/slides/charts/chartae1.xml" ContentType="application/vnd.openxmlformats-officedocument.drawingml.chart+xml"/>
  <Override PartName="/ppt/slides/charts/chartae0.xml" ContentType="application/vnd.openxmlformats-officedocument.drawingml.chart+xml"/>
  <Override PartName="/ppt/slides/charts/chartacf.xml" ContentType="application/vnd.openxmlformats-officedocument.drawingml.chart+xml"/>
  <Override PartName="/ppt/slides/charts/chartace.xml" ContentType="application/vnd.openxmlformats-officedocument.drawingml.chart+xml"/>
  <Override PartName="/ppt/slides/charts/chartacd.xml" ContentType="application/vnd.openxmlformats-officedocument.drawingml.chart+xml"/>
  <Override PartName="/ppt/slides/charts/chartacc.xml" ContentType="application/vnd.openxmlformats-officedocument.drawingml.chart+xml"/>
  <Override PartName="/ppt/slides/charts/chartacb.xml" ContentType="application/vnd.openxmlformats-officedocument.drawingml.chart+xml"/>
  <Override PartName="/ppt/slides/charts/chartaca.xml" ContentType="application/vnd.openxmlformats-officedocument.drawingml.chart+xml"/>
  <Override PartName="/ppt/slides/charts/chartac9.xml" ContentType="application/vnd.openxmlformats-officedocument.drawingml.chart+xml"/>
  <Override PartName="/ppt/slides/charts/chartac8.xml" ContentType="application/vnd.openxmlformats-officedocument.drawingml.chart+xml"/>
  <Override PartName="/ppt/slides/charts/chartac7.xml" ContentType="application/vnd.openxmlformats-officedocument.drawingml.chart+xml"/>
  <Override PartName="/ppt/slides/charts/chartac6.xml" ContentType="application/vnd.openxmlformats-officedocument.drawingml.chart+xml"/>
  <Override PartName="/ppt/slides/charts/chartac5.xml" ContentType="application/vnd.openxmlformats-officedocument.drawingml.chart+xml"/>
  <Override PartName="/ppt/slides/charts/chartac4.xml" ContentType="application/vnd.openxmlformats-officedocument.drawingml.chart+xml"/>
  <Override PartName="/ppt/slides/charts/chartac3.xml" ContentType="application/vnd.openxmlformats-officedocument.drawingml.chart+xml"/>
  <Override PartName="/ppt/slides/charts/chartac2.xml" ContentType="application/vnd.openxmlformats-officedocument.drawingml.chart+xml"/>
  <Override PartName="/ppt/slides/charts/chartac1.xml" ContentType="application/vnd.openxmlformats-officedocument.drawingml.chart+xml"/>
  <Override PartName="/ppt/slides/charts/chartac0.xml" ContentType="application/vnd.openxmlformats-officedocument.drawingml.chart+xml"/>
  <Override PartName="/ppt/slides/charts/chartadf.xml" ContentType="application/vnd.openxmlformats-officedocument.drawingml.chart+xml"/>
  <Override PartName="/ppt/slides/charts/chartade.xml" ContentType="application/vnd.openxmlformats-officedocument.drawingml.chart+xml"/>
  <Override PartName="/ppt/slides/charts/chartadd.xml" ContentType="application/vnd.openxmlformats-officedocument.drawingml.chart+xml"/>
  <Override PartName="/ppt/slides/charts/chartadc.xml" ContentType="application/vnd.openxmlformats-officedocument.drawingml.chart+xml"/>
  <Override PartName="/ppt/slides/charts/chartadb.xml" ContentType="application/vnd.openxmlformats-officedocument.drawingml.chart+xml"/>
  <Override PartName="/ppt/slides/charts/chartada.xml" ContentType="application/vnd.openxmlformats-officedocument.drawingml.chart+xml"/>
  <Override PartName="/ppt/slides/charts/chartad9.xml" ContentType="application/vnd.openxmlformats-officedocument.drawingml.chart+xml"/>
  <Override PartName="/ppt/slides/charts/chartad8.xml" ContentType="application/vnd.openxmlformats-officedocument.drawingml.chart+xml"/>
  <Override PartName="/ppt/slides/charts/chartad7.xml" ContentType="application/vnd.openxmlformats-officedocument.drawingml.chart+xml"/>
  <Override PartName="/ppt/slides/charts/chartad6.xml" ContentType="application/vnd.openxmlformats-officedocument.drawingml.chart+xml"/>
  <Override PartName="/ppt/slides/charts/chartad5.xml" ContentType="application/vnd.openxmlformats-officedocument.drawingml.chart+xml"/>
  <Override PartName="/ppt/slides/charts/chartad4.xml" ContentType="application/vnd.openxmlformats-officedocument.drawingml.chart+xml"/>
  <Override PartName="/ppt/slides/charts/chartad3.xml" ContentType="application/vnd.openxmlformats-officedocument.drawingml.chart+xml"/>
  <Override PartName="/ppt/slides/charts/chartad2.xml" ContentType="application/vnd.openxmlformats-officedocument.drawingml.chart+xml"/>
  <Override PartName="/ppt/slides/charts/chartad1.xml" ContentType="application/vnd.openxmlformats-officedocument.drawingml.chart+xml"/>
  <Override PartName="/ppt/slides/charts/chartad0.xml" ContentType="application/vnd.openxmlformats-officedocument.drawingml.chart+xml"/>
  <Override PartName="/ppt/slides/charts/chartaf7.xml" ContentType="application/vnd.openxmlformats-officedocument.drawingml.chart+xml"/>
  <Override PartName="/ppt/slides/charts/chartaf6.xml" ContentType="application/vnd.openxmlformats-officedocument.drawingml.chart+xml"/>
  <Override PartName="/ppt/slides/charts/chartaf5.xml" ContentType="application/vnd.openxmlformats-officedocument.drawingml.chart+xml"/>
  <Override PartName="/ppt/slides/charts/chartaf4.xml" ContentType="application/vnd.openxmlformats-officedocument.drawingml.chart+xml"/>
  <Override PartName="/ppt/slides/charts/chartaf3.xml" ContentType="application/vnd.openxmlformats-officedocument.drawingml.chart+xml"/>
  <Override PartName="/ppt/slides/charts/chartaf2.xml" ContentType="application/vnd.openxmlformats-officedocument.drawingml.chart+xml"/>
  <Override PartName="/ppt/slides/charts/chartaf1.xml" ContentType="application/vnd.openxmlformats-officedocument.drawingml.chart+xml"/>
  <Override PartName="/ppt/slides/charts/chartaf0.xml" ContentType="application/vnd.openxmlformats-officedocument.drawingml.chart+xml"/>
  <Override PartName="/ppt/slides/charts/chartaef.xml" ContentType="application/vnd.openxmlformats-officedocument.drawingml.chart+xml"/>
  <Override PartName="/ppt/slides/charts/chartaee.xml" ContentType="application/vnd.openxmlformats-officedocument.drawingml.chart+xml"/>
  <Override PartName="/ppt/slides/charts/chartaed.xml" ContentType="application/vnd.openxmlformats-officedocument.drawingml.chart+xml"/>
  <Override PartName="/ppt/slides/charts/chartaec.xml" ContentType="application/vnd.openxmlformats-officedocument.drawingml.chart+xml"/>
  <Override PartName="/ppt/slides/charts/chartaeb.xml" ContentType="application/vnd.openxmlformats-officedocument.drawingml.chart+xml"/>
  <Override PartName="/ppt/slides/charts/chartaea.xml" ContentType="application/vnd.openxmlformats-officedocument.drawingml.chart+xml"/>
  <Override PartName="/ppt/slides/charts/chartae9.xml" ContentType="application/vnd.openxmlformats-officedocument.drawingml.chart+xml"/>
  <Override PartName="/ppt/slides/charts/chartae8.xml" ContentType="application/vnd.openxmlformats-officedocument.drawingml.chart+xml"/>
  <Override PartName="/ppt/slides/charts/chartae7.xml" ContentType="application/vnd.openxmlformats-officedocument.drawingml.chart+xml"/>
  <Override PartName="/ppt/slides/charts/chartae6.xml" ContentType="application/vnd.openxmlformats-officedocument.drawingml.chart+xml"/>
  <Override PartName="/ppt/slides/charts/chartae5.xml" ContentType="application/vnd.openxmlformats-officedocument.drawingml.chart+xml"/>
  <Override PartName="/ppt/slides/charts/chartae4.xml" ContentType="application/vnd.openxmlformats-officedocument.drawingml.chart+xml"/>
  <Override PartName="/ppt/slides/charts/chartb1b.xml" ContentType="application/vnd.openxmlformats-officedocument.drawingml.chart+xml"/>
  <Override PartName="/ppt/slides/charts/chartb1a.xml" ContentType="application/vnd.openxmlformats-officedocument.drawingml.chart+xml"/>
  <Override PartName="/ppt/slides/charts/chartb19.xml" ContentType="application/vnd.openxmlformats-officedocument.drawingml.chart+xml"/>
  <Override PartName="/ppt/slides/charts/chartb18.xml" ContentType="application/vnd.openxmlformats-officedocument.drawingml.chart+xml"/>
  <Override PartName="/ppt/slides/charts/chartb07.xml" ContentType="application/vnd.openxmlformats-officedocument.drawingml.chart+xml"/>
  <Override PartName="/ppt/slides/charts/chartb06.xml" ContentType="application/vnd.openxmlformats-officedocument.drawingml.chart+xml"/>
  <Override PartName="/ppt/slides/charts/chartb05.xml" ContentType="application/vnd.openxmlformats-officedocument.drawingml.chart+xml"/>
  <Override PartName="/ppt/slides/charts/chartb04.xml" ContentType="application/vnd.openxmlformats-officedocument.drawingml.chart+xml"/>
  <Override PartName="/ppt/slides/charts/chartb03.xml" ContentType="application/vnd.openxmlformats-officedocument.drawingml.chart+xml"/>
  <Override PartName="/ppt/slides/charts/chartb02.xml" ContentType="application/vnd.openxmlformats-officedocument.drawingml.chart+xml"/>
  <Override PartName="/ppt/slides/charts/chartb01.xml" ContentType="application/vnd.openxmlformats-officedocument.drawingml.chart+xml"/>
  <Override PartName="/ppt/slides/charts/chartb00.xml" ContentType="application/vnd.openxmlformats-officedocument.drawingml.chart+xml"/>
  <Override PartName="/ppt/slides/charts/chartaff.xml" ContentType="application/vnd.openxmlformats-officedocument.drawingml.chart+xml"/>
  <Override PartName="/ppt/slides/charts/chartafe.xml" ContentType="application/vnd.openxmlformats-officedocument.drawingml.chart+xml"/>
  <Override PartName="/ppt/slides/charts/chartafd.xml" ContentType="application/vnd.openxmlformats-officedocument.drawingml.chart+xml"/>
  <Override PartName="/ppt/slides/charts/chartafc.xml" ContentType="application/vnd.openxmlformats-officedocument.drawingml.chart+xml"/>
  <Override PartName="/ppt/slides/charts/chartafb.xml" ContentType="application/vnd.openxmlformats-officedocument.drawingml.chart+xml"/>
  <Override PartName="/ppt/slides/charts/chartafa.xml" ContentType="application/vnd.openxmlformats-officedocument.drawingml.chart+xml"/>
  <Override PartName="/ppt/slides/charts/chartaf9.xml" ContentType="application/vnd.openxmlformats-officedocument.drawingml.chart+xml"/>
  <Override PartName="/ppt/slides/charts/chartaf8.xml" ContentType="application/vnd.openxmlformats-officedocument.drawingml.chart+xml"/>
  <Override PartName="/ppt/slides/charts/chartb17.xml" ContentType="application/vnd.openxmlformats-officedocument.drawingml.chart+xml"/>
  <Override PartName="/ppt/slides/charts/chartb16.xml" ContentType="application/vnd.openxmlformats-officedocument.drawingml.chart+xml"/>
  <Override PartName="/ppt/slides/charts/chartb15.xml" ContentType="application/vnd.openxmlformats-officedocument.drawingml.chart+xml"/>
  <Override PartName="/ppt/slides/charts/chartb14.xml" ContentType="application/vnd.openxmlformats-officedocument.drawingml.chart+xml"/>
  <Override PartName="/ppt/slides/charts/chartb13.xml" ContentType="application/vnd.openxmlformats-officedocument.drawingml.chart+xml"/>
  <Override PartName="/ppt/slides/charts/chartb12.xml" ContentType="application/vnd.openxmlformats-officedocument.drawingml.chart+xml"/>
  <Override PartName="/ppt/slides/charts/chartb11.xml" ContentType="application/vnd.openxmlformats-officedocument.drawingml.chart+xml"/>
  <Override PartName="/ppt/slides/charts/chartb10.xml" ContentType="application/vnd.openxmlformats-officedocument.drawingml.chart+xml"/>
  <Override PartName="/ppt/slides/charts/chartb0f.xml" ContentType="application/vnd.openxmlformats-officedocument.drawingml.chart+xml"/>
  <Override PartName="/ppt/slides/charts/chartb0e.xml" ContentType="application/vnd.openxmlformats-officedocument.drawingml.chart+xml"/>
  <Override PartName="/ppt/slides/charts/chartb0d.xml" ContentType="application/vnd.openxmlformats-officedocument.drawingml.chart+xml"/>
  <Override PartName="/ppt/slides/charts/chartb0c.xml" ContentType="application/vnd.openxmlformats-officedocument.drawingml.chart+xml"/>
  <Override PartName="/ppt/slides/charts/chartb0b.xml" ContentType="application/vnd.openxmlformats-officedocument.drawingml.chart+xml"/>
  <Override PartName="/ppt/slides/charts/chartb0a.xml" ContentType="application/vnd.openxmlformats-officedocument.drawingml.chart+xml"/>
  <Override PartName="/ppt/slides/charts/chartb09.xml" ContentType="application/vnd.openxmlformats-officedocument.drawingml.chart+xml"/>
  <Override PartName="/ppt/slides/charts/chartb08.xml" ContentType="application/vnd.openxmlformats-officedocument.drawingml.chart+xml"/>
  <Override PartName="/ppt/slides/charts/chartb2f.xml" ContentType="application/vnd.openxmlformats-officedocument.drawingml.chart+xml"/>
  <Override PartName="/ppt/slides/charts/chartb2e.xml" ContentType="application/vnd.openxmlformats-officedocument.drawingml.chart+xml"/>
  <Override PartName="/ppt/slides/charts/chartb2d.xml" ContentType="application/vnd.openxmlformats-officedocument.drawingml.chart+xml"/>
  <Override PartName="/ppt/slides/charts/chartb2c.xml" ContentType="application/vnd.openxmlformats-officedocument.drawingml.chart+xml"/>
  <Override PartName="/ppt/slides/charts/chartb2b.xml" ContentType="application/vnd.openxmlformats-officedocument.drawingml.chart+xml"/>
  <Override PartName="/ppt/slides/charts/chartb2a.xml" ContentType="application/vnd.openxmlformats-officedocument.drawingml.chart+xml"/>
  <Override PartName="/ppt/slides/charts/chartb29.xml" ContentType="application/vnd.openxmlformats-officedocument.drawingml.chart+xml"/>
  <Override PartName="/ppt/slides/charts/chartb28.xml" ContentType="application/vnd.openxmlformats-officedocument.drawingml.chart+xml"/>
  <Override PartName="/ppt/slides/charts/chartb27.xml" ContentType="application/vnd.openxmlformats-officedocument.drawingml.chart+xml"/>
  <Override PartName="/ppt/slides/charts/chartb26.xml" ContentType="application/vnd.openxmlformats-officedocument.drawingml.chart+xml"/>
  <Override PartName="/ppt/slides/charts/chartb25.xml" ContentType="application/vnd.openxmlformats-officedocument.drawingml.chart+xml"/>
  <Override PartName="/ppt/slides/charts/chartb24.xml" ContentType="application/vnd.openxmlformats-officedocument.drawingml.chart+xml"/>
  <Override PartName="/ppt/slides/charts/chartb23.xml" ContentType="application/vnd.openxmlformats-officedocument.drawingml.chart+xml"/>
  <Override PartName="/ppt/slides/charts/chartb22.xml" ContentType="application/vnd.openxmlformats-officedocument.drawingml.chart+xml"/>
  <Override PartName="/ppt/slides/charts/chartb21.xml" ContentType="application/vnd.openxmlformats-officedocument.drawingml.chart+xml"/>
  <Override PartName="/ppt/slides/charts/chartb20.xml" ContentType="application/vnd.openxmlformats-officedocument.drawingml.chart+xml"/>
  <Override PartName="/ppt/slides/charts/chartb1f.xml" ContentType="application/vnd.openxmlformats-officedocument.drawingml.chart+xml"/>
  <Override PartName="/ppt/slides/charts/chartb1e.xml" ContentType="application/vnd.openxmlformats-officedocument.drawingml.chart+xml"/>
  <Override PartName="/ppt/slides/charts/chartb1d.xml" ContentType="application/vnd.openxmlformats-officedocument.drawingml.chart+xml"/>
  <Override PartName="/ppt/slides/charts/chartb1c.xml" ContentType="application/vnd.openxmlformats-officedocument.drawingml.chart+xml"/>
  <Override PartName="/ppt/slides/charts/chartb3f.xml" ContentType="application/vnd.openxmlformats-officedocument.drawingml.chart+xml"/>
  <Override PartName="/ppt/slides/charts/chartb3e.xml" ContentType="application/vnd.openxmlformats-officedocument.drawingml.chart+xml"/>
  <Override PartName="/ppt/slides/charts/chartb3d.xml" ContentType="application/vnd.openxmlformats-officedocument.drawingml.chart+xml"/>
  <Override PartName="/ppt/slides/charts/chartb3c.xml" ContentType="application/vnd.openxmlformats-officedocument.drawingml.chart+xml"/>
  <Override PartName="/ppt/slides/charts/chartb3b.xml" ContentType="application/vnd.openxmlformats-officedocument.drawingml.chart+xml"/>
  <Override PartName="/ppt/slides/charts/chartb3a.xml" ContentType="application/vnd.openxmlformats-officedocument.drawingml.chart+xml"/>
  <Override PartName="/ppt/slides/charts/chartb39.xml" ContentType="application/vnd.openxmlformats-officedocument.drawingml.chart+xml"/>
  <Override PartName="/ppt/slides/charts/chartb38.xml" ContentType="application/vnd.openxmlformats-officedocument.drawingml.chart+xml"/>
  <Override PartName="/ppt/slides/charts/chartb37.xml" ContentType="application/vnd.openxmlformats-officedocument.drawingml.chart+xml"/>
  <Override PartName="/ppt/slides/charts/chartb36.xml" ContentType="application/vnd.openxmlformats-officedocument.drawingml.chart+xml"/>
  <Override PartName="/ppt/slides/charts/chartb35.xml" ContentType="application/vnd.openxmlformats-officedocument.drawingml.chart+xml"/>
  <Override PartName="/ppt/slides/charts/chartb34.xml" ContentType="application/vnd.openxmlformats-officedocument.drawingml.chart+xml"/>
  <Override PartName="/ppt/slides/charts/chartb33.xml" ContentType="application/vnd.openxmlformats-officedocument.drawingml.chart+xml"/>
  <Override PartName="/ppt/slides/charts/chartb32.xml" ContentType="application/vnd.openxmlformats-officedocument.drawingml.chart+xml"/>
  <Override PartName="/ppt/slides/charts/chartb31.xml" ContentType="application/vnd.openxmlformats-officedocument.drawingml.chart+xml"/>
  <Override PartName="/ppt/slides/charts/chartb30.xml" ContentType="application/vnd.openxmlformats-officedocument.drawingml.chart+xml"/>
  <Override PartName="/ppt/slides/charts/chartb40.xml" ContentType="application/vnd.openxmlformats-officedocument.drawingml.chart+xml"/>
  <Override PartName="/ppt/slides/charts/chartb41.xml" ContentType="application/vnd.openxmlformats-officedocument.drawingml.chart+xml"/>
  <Override PartName="/ppt/slides/charts/chartb42.xml" ContentType="application/vnd.openxmlformats-officedocument.drawingml.chart+xml"/>
  <Override PartName="/ppt/slides/charts/chartb43.xml" ContentType="application/vnd.openxmlformats-officedocument.drawingml.chart+xml"/>
  <Override PartName="/ppt/slides/charts/chartb44.xml" ContentType="application/vnd.openxmlformats-officedocument.drawingml.chart+xml"/>
  <Override PartName="/ppt/slides/charts/chartb45.xml" ContentType="application/vnd.openxmlformats-officedocument.drawingml.chart+xml"/>
  <Override PartName="/ppt/slides/charts/chartb46.xml" ContentType="application/vnd.openxmlformats-officedocument.drawingml.chart+xml"/>
  <Override PartName="/ppt/slides/charts/chartb47.xml" ContentType="application/vnd.openxmlformats-officedocument.drawingml.chart+xml"/>
  <Override PartName="/ppt/slides/charts/chartb48.xml" ContentType="application/vnd.openxmlformats-officedocument.drawingml.chart+xml"/>
  <Override PartName="/ppt/theme/theme1.xml" ContentType="application/vnd.openxmlformats-officedocument.theme+xml"/>
  <Override PartName="/ppt/slideLayouts/slideLayout1.xml" ContentType="application/vnd.openxmlformats-officedocument.presentationml.slideLayout+xml"/>
  <Override PartName="/docProps/core.xml" ContentType="application/vnd.openxmlformats-package.core-properties+xml"/>
  <Override PartName="/ppt/slideMasters/slideMaster2.xml" ContentType="application/vnd.openxmlformats-officedocument.presentationml.slideMaster+xml"/>
  <Override PartName="/ppt/slideMasters/theme/theme2.xml" ContentType="application/vnd.openxmlformats-officedocument.theme+xml"/>
  <Override PartName="/ppt/slideLayouts/slideLayout2.xml" ContentType="application/vnd.openxmlformats-officedocument.presentationml.slideLayout+xml"/>
  <Override PartName="/ppt/slides/slide73.xml" ContentType="application/vnd.openxmlformats-officedocument.presentationml.slide+xml"/>
  <Override PartName="/ppt/notesMasters/notesMaster.xml" ContentType="application/vnd.openxmlformats-officedocument.presentationml.notesMaster+xml"/>
  <Override PartName="/ppt/notesMasters/theme/theme3.xml" ContentType="application/vnd.openxmlformats-officedocument.theme+xml"/>
  <Override PartName="/ppt/notesSlides/notesSlide.xml" ContentType="application/vnd.openxmlformats-officedocument.presentationml.notesSlide+xml"/>
  <Override PartName="/ppt/slides/charts/chart5a5.xml" ContentType="application/vnd.openxmlformats-officedocument.drawingml.chart+xml"/>
  <Override PartName="/ppt/slides/charts/chart5aa.xml" ContentType="application/vnd.openxmlformats-officedocument.drawingml.chart+xml"/>
  <Override PartName="/ppt/slides/charts/chart5ab.xml" ContentType="application/vnd.openxmlformats-officedocument.drawingml.chart+xml"/>
  <Override PartName="/ppt/slides/charts/chart5ac.xml" ContentType="application/vnd.openxmlformats-officedocument.drawingml.chart+xml"/>
  <Override PartName="/ppt/slides/charts/chart5ad.xml" ContentType="application/vnd.openxmlformats-officedocument.drawingml.chart+xml"/>
  <Override PartName="/ppt/slides/charts/chart5ae.xml" ContentType="application/vnd.openxmlformats-officedocument.drawingml.chart+xml"/>
  <Override PartName="/ppt/slides/charts/chart5af.xml" ContentType="application/vnd.openxmlformats-officedocument.drawingml.chart+xml"/>
  <Override PartName="/ppt/slides/charts/chart5b0.xml" ContentType="application/vnd.openxmlformats-officedocument.drawingml.chart+xml"/>
  <Override PartName="/ppt/slides/charts/chart5b1.xml" ContentType="application/vnd.openxmlformats-officedocument.drawingml.chart+xml"/>
  <Override PartName="/ppt/slides/charts/chart5b2.xml" ContentType="application/vnd.openxmlformats-officedocument.drawingml.chart+xml"/>
  <Override PartName="/ppt/slides/charts/chart5b3.xml" ContentType="application/vnd.openxmlformats-officedocument.drawingml.chart+xml"/>
  <Override PartName="/ppt/slides/charts/chart5b4.xml" ContentType="application/vnd.openxmlformats-officedocument.drawingml.chart+xml"/>
  <Override PartName="/ppt/slides/charts/chart5b5.xml" ContentType="application/vnd.openxmlformats-officedocument.drawingml.chart+xml"/>
  <Override PartName="/ppt/slides/charts/chart5b6.xml" ContentType="application/vnd.openxmlformats-officedocument.drawingml.chart+xml"/>
  <Override PartName="/ppt/slides/charts/chart5b7.xml" ContentType="application/vnd.openxmlformats-officedocument.drawingml.chart+xml"/>
  <Override PartName="/ppt/slides/charts/chart5b8.xml" ContentType="application/vnd.openxmlformats-officedocument.drawingml.chart+xml"/>
  <Override PartName="/ppt/slides/charts/chart5b9.xml" ContentType="application/vnd.openxmlformats-officedocument.drawingml.chart+xml"/>
  <Override PartName="/ppt/slides/charts/chart5ba.xml" ContentType="application/vnd.openxmlformats-officedocument.drawingml.chart+xml"/>
  <Override PartName="/ppt/slides/charts/chart634.xml" ContentType="application/vnd.openxmlformats-officedocument.drawingml.chart+xml"/>
  <Override PartName="/ppt/slides/charts/chart71f.xml" ContentType="application/vnd.openxmlformats-officedocument.drawingml.chart+xml"/>
</Types>
</file>

<file path=_rels/.rels><?xml version="1.0" encoding="UTF-8"?>
<Relationships xmlns="http://schemas.openxmlformats.org/package/2006/relationships" xmlns:a="http://schemas.openxmlformats.org/drawingml/2006/main" xmlns:adp="http://whatever" xmlns:p="http://schemas.openxmlformats.org/presentationml/2006/main" xmlns:xs="http://www.w3.org/2001/XMLSchema">
	<Relationship Id="rId3" Type="http://schemas.openxmlformats.org/package/2006/relationships/metadata/core-properties" Target="docProps/core.xml"/>
	<Relationship Id="rId1" Type="http://schemas.openxmlformats.org/officeDocument/2006/relationships/officeDocument" Target="ppt/presentation.xml"/>
</Relationships>
</file>

<file path=ppt/presentation.xml><?xml version="1.0" encoding="utf-8"?>
<p:presentation xmlns="http://schemas.openxmlformats.org/presentationml/2006/main" xmlns:a="http://schemas.openxmlformats.org/drawingml/2006/main" xmlns:adp="http://whatever" xmlns:p="http://schemas.openxmlformats.org/presentationml/2006/main" xmlns:r="http://schemas.openxmlformats.org/officeDocument/2006/relationships" xmlns:xs="http://www.w3.org/2001/XMLSchema" saveSubsetFonts="1">
  <p:sldMasterIdLst>
    <p:sldMasterId id="2147483648" r:id="rId1"/>
    <p:sldMasterId id="2147483650" r:id="R95138e72e96c48a9"/>
  </p:sldMasterIdLst>
  <p:notesMasterIdLst>
    <p:notesMasterId r:id="R13d1f4bfa9d546c5"/>
  </p:notesMasterIdLst>
  <p:sldIdLst>
    <p:sldId id="370" r:id="Ra6859792fa154a5e"/>
    <p:sldId id="371" r:id="R52fc080b467d4597"/>
    <p:sldId id="372" r:id="Re569881315a74fed"/>
    <p:sldId id="373" r:id="Re77bb00f782d43a1"/>
    <p:sldId id="374" r:id="R94a8cf283b20484c"/>
    <p:sldId id="375" r:id="R91d1a3a22a3a4c20"/>
    <p:sldId id="376" r:id="R4059ac58cd3f4e47"/>
    <p:sldId id="377" r:id="R7ef97b01e8964e9a"/>
    <p:sldId id="378" r:id="R44cf18dd6ae24e4f"/>
    <p:sldId id="379" r:id="Rfaed9d534cf749f1"/>
    <p:sldId id="380" r:id="R44e51c9043614e03"/>
    <p:sldId id="381" r:id="R45ad7bfbe97a4e98"/>
    <p:sldId id="382" r:id="Ra65206bf6914441c"/>
    <p:sldId id="383" r:id="Rdda757eabc1f4294"/>
    <p:sldId id="384" r:id="R1a07b8ee014a4dd6"/>
    <p:sldId id="385" r:id="R2e9a09517fc24098"/>
    <p:sldId id="386" r:id="R68abad955d244359"/>
    <p:sldId id="387" r:id="Rf59715fe7a47451b"/>
    <p:sldId id="388" r:id="R2389b74dbdea4c6a"/>
    <p:sldId id="389" r:id="Rd5efed6ed6ba4f0d"/>
    <p:sldId id="390" r:id="Rde94c446dee94c4d"/>
    <p:sldId id="391" r:id="R2551683c23754bd0"/>
    <p:sldId id="392" r:id="Rd145ce992e2e4771"/>
    <p:sldId id="393" r:id="Rf7c3c2fe14d44d0b"/>
    <p:sldId id="394" r:id="Rba1e73ccea9c44a4"/>
    <p:sldId id="395" r:id="R98b34d02474b4f3b"/>
    <p:sldId id="396" r:id="R280d55ff6b824421"/>
    <p:sldId id="397" r:id="R492f8c356cd0446f"/>
    <p:sldId id="398" r:id="Rc6304214aa994698"/>
    <p:sldId id="399" r:id="R5f08b3e0973e4fa7"/>
    <p:sldId id="400" r:id="Rdedee8ab193445bc"/>
    <p:sldId id="401" r:id="R1808a5f2631b4c7e"/>
    <p:sldId id="402" r:id="R89c1d81ae43a4a4e"/>
    <p:sldId id="403" r:id="R0f3c057c37a846b0"/>
    <p:sldId id="404" r:id="R126a9ab060304716"/>
    <p:sldId id="405" r:id="Rc6c393251034452a"/>
    <p:sldId id="406" r:id="R521cb3ea8575443f"/>
    <p:sldId id="407" r:id="R5b741d579c004b06"/>
    <p:sldId id="408" r:id="R63409167f8234e0a"/>
    <p:sldId id="409" r:id="Rf7785e85c88b4f09"/>
    <p:sldId id="410" r:id="R9edda8a53b174d22"/>
    <p:sldId id="411" r:id="Ra073542165ba4270"/>
    <p:sldId id="412" r:id="Rab1a57f76bd84191"/>
    <p:sldId id="413" r:id="Rd98db84f82b149ef"/>
    <p:sldId id="414" r:id="Rce3d502ffe354eec"/>
    <p:sldId id="415" r:id="R39d85fdad5234802"/>
    <p:sldId id="416" r:id="R3a898905998248cc"/>
    <p:sldId id="417" r:id="R1c93c0d490ea4e0a"/>
    <p:sldId id="418" r:id="R2ce75de1e8fb424f"/>
    <p:sldId id="419" r:id="R1d45523a07a84c0e"/>
    <p:sldId id="420" r:id="R69dd6e4e80cd4d67"/>
    <p:sldId id="421" r:id="R2045f091ecb744c0"/>
    <p:sldId id="422" r:id="R30900ea0ead04602"/>
    <p:sldId id="423" r:id="R7da0cf219427489d"/>
    <p:sldId id="424" r:id="Reb10794a266a4e9a"/>
    <p:sldId id="425" r:id="Rf1c59895e7ca431b"/>
    <p:sldId id="426" r:id="Rced0066411ec4124"/>
    <p:sldId id="427" r:id="R217e4f04a5aa4d74"/>
    <p:sldId id="428" r:id="R5ea37235336e4f63"/>
    <p:sldId id="429" r:id="R6c046c6cac1b494e"/>
    <p:sldId id="430" r:id="Reca7aa07db6d467e"/>
    <p:sldId id="431" r:id="Rad04ca459ec1464b"/>
    <p:sldId id="432" r:id="Rc25b4dc2ba5844bb"/>
    <p:sldId id="433" r:id="R932b38d83b04458e"/>
    <p:sldId id="434" r:id="R92cfd9b7f86e46d4"/>
    <p:sldId id="435" r:id="R9f92c255b64b4e35"/>
    <p:sldId id="436" r:id="Rd1d7d76fa92840bf"/>
    <p:sldId id="437" r:id="Rf8c9ec160ead4e7b"/>
    <p:sldId id="438" r:id="R88652f30d47144d0"/>
    <p:sldId id="439" r:id="Rbbe993cf25674ffe"/>
    <p:sldId id="440" r:id="Rd7b65dfea6b54f62"/>
    <p:sldId id="441" r:id="R7384ac6e05ff41ae"/>
    <p:sldId id="442" r:id="R8adda800fc494370"/>
    <p:sldId id="443" r:id="Rfa8f90b6248d479b"/>
    <p:sldId id="444" r:id="R9b76b3e291024af1"/>
    <p:sldId id="445" r:id="R163edaa725a24747"/>
    <p:sldId id="446" r:id="R9d4621b274224458"/>
    <p:sldId id="447" r:id="R579ddd44e5174c36"/>
    <p:sldId id="448" r:id="Rd16472ca0b624d92"/>
    <p:sldId id="449" r:id="Rd244db5a318b4112"/>
    <p:sldId id="450" r:id="R0680a64356c14d8f"/>
    <p:sldId id="451" r:id="R148fce6a2bf84dcd"/>
    <p:sldId id="452" r:id="R7fefc3e62bdc4dd6"/>
    <p:sldId id="453" r:id="R54b53ebdd665473d"/>
    <p:sldId id="454" r:id="R49ef23c742e943b9"/>
    <p:sldId id="455" r:id="R77009812e22e4001"/>
    <p:sldId id="456" r:id="Rad0a68a2a2224c3e"/>
    <p:sldId id="457" r:id="R50dd811eee74482d"/>
    <p:sldId id="458" r:id="Rc34a44e2cc2d4425"/>
    <p:sldId id="459" r:id="R0d5deb58470f4ca3"/>
    <p:sldId id="460" r:id="R11609a619e8642b8"/>
    <p:sldId id="461" r:id="Rd468dfa5b6f946df"/>
    <p:sldId id="462" r:id="Rc52cde50ee3540d3"/>
    <p:sldId id="463" r:id="R67e3028a9a6846e0"/>
    <p:sldId id="464" r:id="R383ca251b28446c4"/>
    <p:sldId id="465" r:id="R6c4fb06ffa7b407c"/>
    <p:sldId id="466" r:id="R836072544d114a7f"/>
    <p:sldId id="467" r:id="Re828a358e81e41dd"/>
    <p:sldId id="468" r:id="R52ef54d865e548c5"/>
    <p:sldId id="469" r:id="Rc17efeb8cffe4609"/>
    <p:sldId id="470" r:id="R89edbb9726ab48c0"/>
    <p:sldId id="471" r:id="Rd9fed23475e64710"/>
    <p:sldId id="472" r:id="R54a603420d7c4455"/>
    <p:sldId id="473" r:id="R2f52e4725f37497a"/>
    <p:sldId id="474" r:id="R895409ed86534c74"/>
    <p:sldId id="475" r:id="Rf79f5fe8dd324de2"/>
    <p:sldId id="476" r:id="Rc42ac0a8bfab4cf8"/>
    <p:sldId id="477" r:id="Rf1db9d991aa64272"/>
    <p:sldId id="478" r:id="Rc57bd4286ccd4e14"/>
    <p:sldId id="479" r:id="Rebcc83c796b04147"/>
    <p:sldId id="480" r:id="R016713ec036c4350"/>
    <p:sldId id="481" r:id="R31c0de2e5e49409a"/>
    <p:sldId id="482" r:id="R1890a9f510a54e34"/>
    <p:sldId id="483" r:id="Rade21b60e0af4709"/>
  </p:sldIdLst>
  <p:sldSz cx="9906000" cy="6858000" type="A4"/>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_rels/presentation.xml.rels>&#65279;<?xml version="1.0" encoding="utf-8"?><Relationships xmlns="http://schemas.openxmlformats.org/package/2006/relationships"><Relationship Type="http://schemas.openxmlformats.org/officeDocument/2006/relationships/slideMaster" Target="slideMasters/slideMaster1.xml" Id="rId1" /><Relationship Type="http://schemas.openxmlformats.org/officeDocument/2006/relationships/theme" Target="theme/theme1.xml" Id="rId5" /><Relationship Type="http://schemas.openxmlformats.org/officeDocument/2006/relationships/slideMaster" Target="/ppt/slideMasters/slideMaster2.xml" Id="R95138e72e96c48a9" /><Relationship Type="http://schemas.openxmlformats.org/officeDocument/2006/relationships/slide" Target="/ppt/slides/slide73.xml" Id="Ra6859792fa154a5e" /><Relationship Type="http://schemas.openxmlformats.org/officeDocument/2006/relationships/slide" Target="/ppt/slides/slide74.xml" Id="R52fc080b467d4597" /><Relationship Type="http://schemas.openxmlformats.org/officeDocument/2006/relationships/slide" Target="/ppt/slides/slide75.xml" Id="Re569881315a74fed" /><Relationship Type="http://schemas.openxmlformats.org/officeDocument/2006/relationships/slide" Target="/ppt/slides/slide76.xml" Id="Re77bb00f782d43a1" /><Relationship Type="http://schemas.openxmlformats.org/officeDocument/2006/relationships/notesMaster" Target="/ppt/notesMasters/notesMaster.xml" Id="R13d1f4bfa9d546c5" /><Relationship Type="http://schemas.openxmlformats.org/officeDocument/2006/relationships/slide" Target="/ppt/slides/slide77.xml" Id="R94a8cf283b20484c" /><Relationship Type="http://schemas.openxmlformats.org/officeDocument/2006/relationships/slide" Target="/ppt/slides/slide78.xml" Id="R91d1a3a22a3a4c20" /><Relationship Type="http://schemas.openxmlformats.org/officeDocument/2006/relationships/slide" Target="/ppt/slides/slide79.xml" Id="R4059ac58cd3f4e47" /><Relationship Type="http://schemas.openxmlformats.org/officeDocument/2006/relationships/slide" Target="/ppt/slides/slide7a.xml" Id="R7ef97b01e8964e9a" /><Relationship Type="http://schemas.openxmlformats.org/officeDocument/2006/relationships/slide" Target="/ppt/slides/slide7b.xml" Id="R44cf18dd6ae24e4f" /><Relationship Type="http://schemas.openxmlformats.org/officeDocument/2006/relationships/slide" Target="/ppt/slides/slide7c.xml" Id="Rfaed9d534cf749f1" /><Relationship Type="http://schemas.openxmlformats.org/officeDocument/2006/relationships/slide" Target="/ppt/slides/slide7d.xml" Id="R44e51c9043614e03" /><Relationship Type="http://schemas.openxmlformats.org/officeDocument/2006/relationships/slide" Target="/ppt/slides/slide7e.xml" Id="R45ad7bfbe97a4e98" /><Relationship Type="http://schemas.openxmlformats.org/officeDocument/2006/relationships/slide" Target="/ppt/slides/slide7f.xml" Id="Ra65206bf6914441c" /><Relationship Type="http://schemas.openxmlformats.org/officeDocument/2006/relationships/slide" Target="/ppt/slides/slide80.xml" Id="Rdda757eabc1f4294" /><Relationship Type="http://schemas.openxmlformats.org/officeDocument/2006/relationships/slide" Target="/ppt/slides/slide81.xml" Id="R1a07b8ee014a4dd6" /><Relationship Type="http://schemas.openxmlformats.org/officeDocument/2006/relationships/slide" Target="/ppt/slides/slide82.xml" Id="R2e9a09517fc24098" /><Relationship Type="http://schemas.openxmlformats.org/officeDocument/2006/relationships/slide" Target="/ppt/slides/slide83.xml" Id="R68abad955d244359" /><Relationship Type="http://schemas.openxmlformats.org/officeDocument/2006/relationships/slide" Target="/ppt/slides/slide84.xml" Id="Rf59715fe7a47451b" /><Relationship Type="http://schemas.openxmlformats.org/officeDocument/2006/relationships/slide" Target="/ppt/slides/slide85.xml" Id="R2389b74dbdea4c6a" /><Relationship Type="http://schemas.openxmlformats.org/officeDocument/2006/relationships/slide" Target="/ppt/slides/slide86.xml" Id="Rd5efed6ed6ba4f0d" /><Relationship Type="http://schemas.openxmlformats.org/officeDocument/2006/relationships/slide" Target="/ppt/slides/slide87.xml" Id="Rde94c446dee94c4d" /><Relationship Type="http://schemas.openxmlformats.org/officeDocument/2006/relationships/slide" Target="/ppt/slides/slide88.xml" Id="R2551683c23754bd0" /><Relationship Type="http://schemas.openxmlformats.org/officeDocument/2006/relationships/slide" Target="/ppt/slides/slide89.xml" Id="Rd145ce992e2e4771" /><Relationship Type="http://schemas.openxmlformats.org/officeDocument/2006/relationships/slide" Target="/ppt/slides/slide8a.xml" Id="Rf7c3c2fe14d44d0b" /><Relationship Type="http://schemas.openxmlformats.org/officeDocument/2006/relationships/slide" Target="/ppt/slides/slide8b.xml" Id="Rba1e73ccea9c44a4" /><Relationship Type="http://schemas.openxmlformats.org/officeDocument/2006/relationships/slide" Target="/ppt/slides/slide8c.xml" Id="R98b34d02474b4f3b" /><Relationship Type="http://schemas.openxmlformats.org/officeDocument/2006/relationships/slide" Target="/ppt/slides/slide8d.xml" Id="R280d55ff6b824421" /><Relationship Type="http://schemas.openxmlformats.org/officeDocument/2006/relationships/slide" Target="/ppt/slides/slide8e.xml" Id="R492f8c356cd0446f" /><Relationship Type="http://schemas.openxmlformats.org/officeDocument/2006/relationships/slide" Target="/ppt/slides/slide8f.xml" Id="Rc6304214aa994698" /><Relationship Type="http://schemas.openxmlformats.org/officeDocument/2006/relationships/slide" Target="/ppt/slides/slide90.xml" Id="R5f08b3e0973e4fa7" /><Relationship Type="http://schemas.openxmlformats.org/officeDocument/2006/relationships/slide" Target="/ppt/slides/slide91.xml" Id="Rdedee8ab193445bc" /><Relationship Type="http://schemas.openxmlformats.org/officeDocument/2006/relationships/slide" Target="/ppt/slides/slide92.xml" Id="R1808a5f2631b4c7e" /><Relationship Type="http://schemas.openxmlformats.org/officeDocument/2006/relationships/slide" Target="/ppt/slides/slide93.xml" Id="R89c1d81ae43a4a4e" /><Relationship Type="http://schemas.openxmlformats.org/officeDocument/2006/relationships/slide" Target="/ppt/slides/slide94.xml" Id="R0f3c057c37a846b0" /><Relationship Type="http://schemas.openxmlformats.org/officeDocument/2006/relationships/slide" Target="/ppt/slides/slide95.xml" Id="R126a9ab060304716" /><Relationship Type="http://schemas.openxmlformats.org/officeDocument/2006/relationships/slide" Target="/ppt/slides/slide96.xml" Id="Rc6c393251034452a" /><Relationship Type="http://schemas.openxmlformats.org/officeDocument/2006/relationships/slide" Target="/ppt/slides/slide97.xml" Id="R521cb3ea8575443f" /><Relationship Type="http://schemas.openxmlformats.org/officeDocument/2006/relationships/slide" Target="/ppt/slides/slide98.xml" Id="R5b741d579c004b06" /><Relationship Type="http://schemas.openxmlformats.org/officeDocument/2006/relationships/slide" Target="/ppt/slides/slide99.xml" Id="R63409167f8234e0a" /><Relationship Type="http://schemas.openxmlformats.org/officeDocument/2006/relationships/slide" Target="/ppt/slides/slide9a.xml" Id="Rf7785e85c88b4f09" /><Relationship Type="http://schemas.openxmlformats.org/officeDocument/2006/relationships/slide" Target="/ppt/slides/slide9b.xml" Id="R9edda8a53b174d22" /><Relationship Type="http://schemas.openxmlformats.org/officeDocument/2006/relationships/slide" Target="/ppt/slides/slide9c.xml" Id="Ra073542165ba4270" /><Relationship Type="http://schemas.openxmlformats.org/officeDocument/2006/relationships/slide" Target="/ppt/slides/slide9d.xml" Id="Rab1a57f76bd84191" /><Relationship Type="http://schemas.openxmlformats.org/officeDocument/2006/relationships/slide" Target="/ppt/slides/slide9e.xml" Id="Rd98db84f82b149ef" /><Relationship Type="http://schemas.openxmlformats.org/officeDocument/2006/relationships/slide" Target="/ppt/slides/slide9f.xml" Id="Rce3d502ffe354eec" /><Relationship Type="http://schemas.openxmlformats.org/officeDocument/2006/relationships/slide" Target="/ppt/slides/slidea0.xml" Id="R39d85fdad5234802" /><Relationship Type="http://schemas.openxmlformats.org/officeDocument/2006/relationships/slide" Target="/ppt/slides/slidea1.xml" Id="R3a898905998248cc" /><Relationship Type="http://schemas.openxmlformats.org/officeDocument/2006/relationships/slide" Target="/ppt/slides/slidea2.xml" Id="R1c93c0d490ea4e0a" /><Relationship Type="http://schemas.openxmlformats.org/officeDocument/2006/relationships/slide" Target="/ppt/slides/slidea3.xml" Id="R2ce75de1e8fb424f" /><Relationship Type="http://schemas.openxmlformats.org/officeDocument/2006/relationships/slide" Target="/ppt/slides/slidea4.xml" Id="R1d45523a07a84c0e" /><Relationship Type="http://schemas.openxmlformats.org/officeDocument/2006/relationships/slide" Target="/ppt/slides/slidea5.xml" Id="R69dd6e4e80cd4d67" /><Relationship Type="http://schemas.openxmlformats.org/officeDocument/2006/relationships/slide" Target="/ppt/slides/slidea6.xml" Id="R2045f091ecb744c0" /><Relationship Type="http://schemas.openxmlformats.org/officeDocument/2006/relationships/slide" Target="/ppt/slides/slidea7.xml" Id="R30900ea0ead04602" /><Relationship Type="http://schemas.openxmlformats.org/officeDocument/2006/relationships/slide" Target="/ppt/slides/slidea8.xml" Id="R7da0cf219427489d" /><Relationship Type="http://schemas.openxmlformats.org/officeDocument/2006/relationships/slide" Target="/ppt/slides/slidea9.xml" Id="Reb10794a266a4e9a" /><Relationship Type="http://schemas.openxmlformats.org/officeDocument/2006/relationships/slide" Target="/ppt/slides/slideaa.xml" Id="Rf1c59895e7ca431b" /><Relationship Type="http://schemas.openxmlformats.org/officeDocument/2006/relationships/slide" Target="/ppt/slides/slideab.xml" Id="Rced0066411ec4124" /><Relationship Type="http://schemas.openxmlformats.org/officeDocument/2006/relationships/slide" Target="/ppt/slides/slideac.xml" Id="R217e4f04a5aa4d74" /><Relationship Type="http://schemas.openxmlformats.org/officeDocument/2006/relationships/slide" Target="/ppt/slides/slidead.xml" Id="R5ea37235336e4f63" /><Relationship Type="http://schemas.openxmlformats.org/officeDocument/2006/relationships/slide" Target="/ppt/slides/slideae.xml" Id="R6c046c6cac1b494e" /><Relationship Type="http://schemas.openxmlformats.org/officeDocument/2006/relationships/slide" Target="/ppt/slides/slideaf.xml" Id="Reca7aa07db6d467e" /><Relationship Type="http://schemas.openxmlformats.org/officeDocument/2006/relationships/slide" Target="/ppt/slides/slideb0.xml" Id="Rad04ca459ec1464b" /><Relationship Type="http://schemas.openxmlformats.org/officeDocument/2006/relationships/slide" Target="/ppt/slides/slideb1.xml" Id="Rc25b4dc2ba5844bb" /><Relationship Type="http://schemas.openxmlformats.org/officeDocument/2006/relationships/slide" Target="/ppt/slides/slideb2.xml" Id="R932b38d83b04458e" /><Relationship Type="http://schemas.openxmlformats.org/officeDocument/2006/relationships/slide" Target="/ppt/slides/slideb3.xml" Id="R92cfd9b7f86e46d4" /><Relationship Type="http://schemas.openxmlformats.org/officeDocument/2006/relationships/slide" Target="/ppt/slides/slideb4.xml" Id="R9f92c255b64b4e35" /><Relationship Type="http://schemas.openxmlformats.org/officeDocument/2006/relationships/slide" Target="/ppt/slides/slideb5.xml" Id="Rd1d7d76fa92840bf" /><Relationship Type="http://schemas.openxmlformats.org/officeDocument/2006/relationships/slide" Target="/ppt/slides/slideb6.xml" Id="Rf8c9ec160ead4e7b" /><Relationship Type="http://schemas.openxmlformats.org/officeDocument/2006/relationships/slide" Target="/ppt/slides/slideb7.xml" Id="R88652f30d47144d0" /><Relationship Type="http://schemas.openxmlformats.org/officeDocument/2006/relationships/slide" Target="/ppt/slides/slideb8.xml" Id="Rbbe993cf25674ffe" /><Relationship Type="http://schemas.openxmlformats.org/officeDocument/2006/relationships/slide" Target="/ppt/slides/slideb9.xml" Id="Rd7b65dfea6b54f62" /><Relationship Type="http://schemas.openxmlformats.org/officeDocument/2006/relationships/slide" Target="/ppt/slides/slideba.xml" Id="R7384ac6e05ff41ae" /><Relationship Type="http://schemas.openxmlformats.org/officeDocument/2006/relationships/slide" Target="/ppt/slides/slidebb.xml" Id="R8adda800fc494370" /><Relationship Type="http://schemas.openxmlformats.org/officeDocument/2006/relationships/slide" Target="/ppt/slides/slidebc.xml" Id="Rfa8f90b6248d479b" /><Relationship Type="http://schemas.openxmlformats.org/officeDocument/2006/relationships/slide" Target="/ppt/slides/slidebd.xml" Id="R9b76b3e291024af1" /><Relationship Type="http://schemas.openxmlformats.org/officeDocument/2006/relationships/slide" Target="/ppt/slides/slidebe.xml" Id="R163edaa725a24747" /><Relationship Type="http://schemas.openxmlformats.org/officeDocument/2006/relationships/slide" Target="/ppt/slides/slidebf.xml" Id="R9d4621b274224458" /><Relationship Type="http://schemas.openxmlformats.org/officeDocument/2006/relationships/slide" Target="/ppt/slides/slidec0.xml" Id="R579ddd44e5174c36" /><Relationship Type="http://schemas.openxmlformats.org/officeDocument/2006/relationships/slide" Target="/ppt/slides/slidec1.xml" Id="Rd16472ca0b624d92" /><Relationship Type="http://schemas.openxmlformats.org/officeDocument/2006/relationships/slide" Target="/ppt/slides/slidec2.xml" Id="Rd244db5a318b4112" /><Relationship Type="http://schemas.openxmlformats.org/officeDocument/2006/relationships/slide" Target="/ppt/slides/slidec3.xml" Id="R0680a64356c14d8f" /><Relationship Type="http://schemas.openxmlformats.org/officeDocument/2006/relationships/slide" Target="/ppt/slides/slidec4.xml" Id="R148fce6a2bf84dcd" /><Relationship Type="http://schemas.openxmlformats.org/officeDocument/2006/relationships/slide" Target="/ppt/slides/slidec5.xml" Id="R7fefc3e62bdc4dd6" /><Relationship Type="http://schemas.openxmlformats.org/officeDocument/2006/relationships/slide" Target="/ppt/slides/slidec6.xml" Id="R54b53ebdd665473d" /><Relationship Type="http://schemas.openxmlformats.org/officeDocument/2006/relationships/slide" Target="/ppt/slides/slidec7.xml" Id="R49ef23c742e943b9" /><Relationship Type="http://schemas.openxmlformats.org/officeDocument/2006/relationships/slide" Target="/ppt/slides/slidec8.xml" Id="R77009812e22e4001" /><Relationship Type="http://schemas.openxmlformats.org/officeDocument/2006/relationships/slide" Target="/ppt/slides/slidec9.xml" Id="Rad0a68a2a2224c3e" /><Relationship Type="http://schemas.openxmlformats.org/officeDocument/2006/relationships/slide" Target="/ppt/slides/slideca.xml" Id="R50dd811eee74482d" /><Relationship Type="http://schemas.openxmlformats.org/officeDocument/2006/relationships/slide" Target="/ppt/slides/slidecb.xml" Id="Rc34a44e2cc2d4425" /><Relationship Type="http://schemas.openxmlformats.org/officeDocument/2006/relationships/slide" Target="/ppt/slides/slidecc.xml" Id="R0d5deb58470f4ca3" /><Relationship Type="http://schemas.openxmlformats.org/officeDocument/2006/relationships/slide" Target="/ppt/slides/slidecd.xml" Id="R11609a619e8642b8" /><Relationship Type="http://schemas.openxmlformats.org/officeDocument/2006/relationships/slide" Target="/ppt/slides/slidece.xml" Id="Rd468dfa5b6f946df" /><Relationship Type="http://schemas.openxmlformats.org/officeDocument/2006/relationships/slide" Target="/ppt/slides/slidecf.xml" Id="Rc52cde50ee3540d3" /><Relationship Type="http://schemas.openxmlformats.org/officeDocument/2006/relationships/slide" Target="/ppt/slides/slided0.xml" Id="R67e3028a9a6846e0" /><Relationship Type="http://schemas.openxmlformats.org/officeDocument/2006/relationships/slide" Target="/ppt/slides/slided1.xml" Id="R383ca251b28446c4" /><Relationship Type="http://schemas.openxmlformats.org/officeDocument/2006/relationships/slide" Target="/ppt/slides/slided2.xml" Id="R6c4fb06ffa7b407c" /><Relationship Type="http://schemas.openxmlformats.org/officeDocument/2006/relationships/slide" Target="/ppt/slides/slided3.xml" Id="R836072544d114a7f" /><Relationship Type="http://schemas.openxmlformats.org/officeDocument/2006/relationships/slide" Target="/ppt/slides/slided4.xml" Id="Re828a358e81e41dd" /><Relationship Type="http://schemas.openxmlformats.org/officeDocument/2006/relationships/slide" Target="/ppt/slides/slided5.xml" Id="R52ef54d865e548c5" /><Relationship Type="http://schemas.openxmlformats.org/officeDocument/2006/relationships/slide" Target="/ppt/slides/slided6.xml" Id="Rc17efeb8cffe4609" /><Relationship Type="http://schemas.openxmlformats.org/officeDocument/2006/relationships/slide" Target="/ppt/slides/slided7.xml" Id="R89edbb9726ab48c0" /><Relationship Type="http://schemas.openxmlformats.org/officeDocument/2006/relationships/slide" Target="/ppt/slides/slided8.xml" Id="Rd9fed23475e64710" /><Relationship Type="http://schemas.openxmlformats.org/officeDocument/2006/relationships/slide" Target="/ppt/slides/slided9.xml" Id="R54a603420d7c4455" /><Relationship Type="http://schemas.openxmlformats.org/officeDocument/2006/relationships/slide" Target="/ppt/slides/slideda.xml" Id="R2f52e4725f37497a" /><Relationship Type="http://schemas.openxmlformats.org/officeDocument/2006/relationships/slide" Target="/ppt/slides/slidedb.xml" Id="R895409ed86534c74" /><Relationship Type="http://schemas.openxmlformats.org/officeDocument/2006/relationships/slide" Target="/ppt/slides/slidedc.xml" Id="Rf79f5fe8dd324de2" /><Relationship Type="http://schemas.openxmlformats.org/officeDocument/2006/relationships/slide" Target="/ppt/slides/slidedd.xml" Id="Rc42ac0a8bfab4cf8" /><Relationship Type="http://schemas.openxmlformats.org/officeDocument/2006/relationships/slide" Target="/ppt/slides/slidede.xml" Id="Rf1db9d991aa64272" /><Relationship Type="http://schemas.openxmlformats.org/officeDocument/2006/relationships/slide" Target="/ppt/slides/slidedf.xml" Id="Rc57bd4286ccd4e14" /><Relationship Type="http://schemas.openxmlformats.org/officeDocument/2006/relationships/slide" Target="/ppt/slides/slidee0.xml" Id="Rebcc83c796b04147" /><Relationship Type="http://schemas.openxmlformats.org/officeDocument/2006/relationships/slide" Target="/ppt/slides/slidee1.xml" Id="R016713ec036c4350" /><Relationship Type="http://schemas.openxmlformats.org/officeDocument/2006/relationships/slide" Target="/ppt/slides/slidee2.xml" Id="R31c0de2e5e49409a" /><Relationship Type="http://schemas.openxmlformats.org/officeDocument/2006/relationships/slide" Target="/ppt/slides/slidee3.xml" Id="R1890a9f510a54e34" /><Relationship Type="http://schemas.openxmlformats.org/officeDocument/2006/relationships/slide" Target="/ppt/slides/slidee4.xml" Id="Rade21b60e0af4709" /></Relationships>
</file>

<file path=ppt/notesMasters/_rels/notesMaster.xml.rels>&#65279;<?xml version="1.0" encoding="utf-8"?><Relationships xmlns="http://schemas.openxmlformats.org/package/2006/relationships"><Relationship Type="http://schemas.openxmlformats.org/officeDocument/2006/relationships/theme" Target="/ppt/notesMasters/theme/theme3.xml" Id="Rb2f3b10a21804591" /></Relationships>
</file>

<file path=ppt/notesMasters/notesMaster.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sv-SE"/>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B1528A-8BFA-4046-B9DD-E634B708CBC0}" type="datetimeFigureOut">
              <a:rPr lang="sv-SE" smtClean="0"/>
              <a:t>2018-06-08</a:t>
            </a:fld>
            <a:endParaRPr lang="sv-SE"/>
          </a:p>
        </p:txBody>
      </p:sp>
      <p:sp>
        <p:nvSpPr>
          <p:cNvPr id="4" name="Slide Image Placeholder 3"/>
          <p:cNvSpPr>
            <a:spLocks noGrp="1" noRot="1" noChangeAspect="1"/>
          </p:cNvSpPr>
          <p:nvPr>
            <p:ph type="sldImg" idx="2"/>
          </p:nvPr>
        </p:nvSpPr>
        <p:spPr>
          <a:xfrm>
            <a:off x="1200150" y="1143000"/>
            <a:ext cx="4457700" cy="3086100"/>
          </a:xfrm>
          <a:prstGeom prst="rect">
            <a:avLst/>
          </a:prstGeom>
          <a:noFill/>
          <a:ln w="12700">
            <a:solidFill>
              <a:prstClr val="black"/>
            </a:solidFill>
          </a:ln>
        </p:spPr>
        <p:txBody>
          <a:bodyPr vert="horz" lIns="91440" tIns="45720" rIns="91440" bIns="45720" rtlCol="0" anchor="ctr"/>
          <a:lstStyle/>
          <a:p>
            <a:endParaRPr lang="sv-SE"/>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sv-SE"/>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700A80F-B081-4F37-BA4F-6073F6EC57DE}" type="slidenum">
              <a:rPr lang="sv-SE" smtClean="0"/>
              <a:t>‹#›</a:t>
            </a:fld>
            <a:endParaRPr lang="sv-SE"/>
          </a:p>
        </p:txBody>
      </p:sp>
    </p:spTree>
    <p:extLst>
      <p:ext uri="{BB962C8B-B14F-4D97-AF65-F5344CB8AC3E}">
        <p14:creationId xmlns:p14="http://schemas.microsoft.com/office/powerpoint/2010/main" val="257880712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Masters/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notesSlides/_rels/notesSlide.xml.rels>&#65279;<?xml version="1.0" encoding="utf-8"?><Relationships xmlns="http://schemas.openxmlformats.org/package/2006/relationships"><Relationship Type="http://schemas.openxmlformats.org/officeDocument/2006/relationships/slide" Target="/ppt/slides/slide76.xml" Id="R408b0727842e47f5" /><Relationship Type="http://schemas.openxmlformats.org/officeDocument/2006/relationships/notesMaster" Target="/ppt/notesMasters/notesMaster.xml" Id="R45f07774c08048e3" /></Relationships>
</file>

<file path=ppt/notesSlides/notesSlide.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sv-SE" dirty="0"/>
          </a:p>
        </p:txBody>
      </p:sp>
      <p:sp>
        <p:nvSpPr>
          <p:cNvPr id="4" name="Slide Number Placeholder 3"/>
          <p:cNvSpPr>
            <a:spLocks noGrp="1"/>
          </p:cNvSpPr>
          <p:nvPr>
            <p:ph type="sldNum" sz="quarter" idx="10"/>
          </p:nvPr>
        </p:nvSpPr>
        <p:spPr/>
        <p:txBody>
          <a:bodyPr/>
          <a:lstStyle/>
          <a:p>
            <a:fld id="{7700A80F-B081-4F37-BA4F-6073F6EC57DE}" type="slidenum">
              <a:rPr lang="sv-SE" smtClean="0"/>
              <a:t>9</a:t>
            </a:fld>
            <a:endParaRPr lang="sv-SE"/>
          </a:p>
        </p:txBody>
      </p:sp>
    </p:spTree>
    <p:extLst>
      <p:ext uri="{BB962C8B-B14F-4D97-AF65-F5344CB8AC3E}">
        <p14:creationId xmlns:p14="http://schemas.microsoft.com/office/powerpoint/2010/main" val="603230937"/>
      </p:ext>
    </p:extLst>
  </p:cSld>
  <p:clrMapOvr>
    <a:masterClrMapping/>
  </p:clrMapOvr>
</p:notes>
</file>

<file path=ppt/slideLayouts/_rels/slideLayout1.xml.rels><?xml version="1.0" encoding="UTF-8"?>
<Relationships xmlns="http://schemas.openxmlformats.org/package/2006/relationships" xmlns:a="http://schemas.openxmlformats.org/drawingml/2006/main" xmlns:adp="http://whatever" xmlns:p="http://schemas.openxmlformats.org/presentationml/2006/main" xmlns:xs="http://www.w3.org/2001/XMLSchema">
	<Relationship Id="rId1" Type="http://schemas.openxmlformats.org/officeDocument/2006/relationships/slideMaster" Target="../slideMasters/slideMaster1.xml"/>
</Relationships>
</file>

<file path=ppt/slideLayouts/_rels/slideLayout2.xml.rels>&#65279;<?xml version="1.0" encoding="utf-8"?><Relationships xmlns="http://schemas.openxmlformats.org/package/2006/relationships"><Relationship Type="http://schemas.openxmlformats.org/officeDocument/2006/relationships/slideMaster" Target="/ppt/slideMasters/slideMaster2.xml" Id="R005f79242cec4e52" /></Relationships>
</file>

<file path=ppt/slideLayouts/slideLayout1.xml><?xml version="1.0" encoding="utf-8"?>
<p:sldLayout xmlns:a="http://schemas.openxmlformats.org/drawingml/2006/main" xmlns:adp="http://whatever" xmlns:p="http://schemas.openxmlformats.org/presentationml/2006/main" xmlns:r="http://schemas.openxmlformats.org/officeDocument/2006/relationships" xmlns:xs="http://www.w3.org/2001/XMLSchema" type="title" preserve="1">
  <p:cSld name="Empty slide">
    <p:spTree>
      <p:nvGrpSpPr>
        <p:cNvPr id="1" name=""/>
        <p:cNvGrpSpPr/>
        <p:nvPr/>
      </p:nvGrpSpPr>
      <p:grpSpPr/>
    </p:spTree>
  </p:cSld>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Empty slide">
    <p:spTree>
      <p:nvGrpSpPr>
        <p:cNvPr id="1" name=""/>
        <p:cNvGrpSpPr/>
        <p:nvPr/>
      </p:nvGrpSpPr>
      <p:grpSpPr>
        <a:xfrm>
          <a:off x="0" y="0"/>
          <a:ext cx="0" cy="0"/>
          <a:chOff x="0" y="0"/>
          <a:chExt cx="0" cy="0"/>
        </a:xfrm>
      </p:grpSpPr>
    </p:spTree>
  </p:cSld>
  <p:clrMapOvr>
    <a:masterClrMapping/>
  </p:clrMapOvr>
</p:sldLayout>
</file>

<file path=ppt/slideMasters/_rels/slideMaster1.xml.rels><?xml version="1.0" encoding="UTF-8"?>
<Relationships xmlns="http://schemas.openxmlformats.org/package/2006/relationships" xmlns:a="http://schemas.openxmlformats.org/drawingml/2006/main" xmlns:adp="http://whatever" xmlns:p="http://schemas.openxmlformats.org/presentationml/2006/main" xmlns:xs="http://www.w3.org/2001/XMLSchema">
	<Relationship Id="rId12" Type="http://schemas.openxmlformats.org/officeDocument/2006/relationships/theme" Target="../theme/theme1.xml"/>
	<Relationship Id="rId1" Type="http://schemas.openxmlformats.org/officeDocument/2006/relationships/slideLayout" Target="../slideLayouts/slideLayout1.xml"/>
</Relationships>
</file>

<file path=ppt/slideMasters/_rels/slideMaster2.xml.rels>&#65279;<?xml version="1.0" encoding="utf-8"?><Relationships xmlns="http://schemas.openxmlformats.org/package/2006/relationships"><Relationship Type="http://schemas.openxmlformats.org/officeDocument/2006/relationships/theme" Target="/ppt/slideMasters/theme/theme2.xml" Id="R952fdf71d43b4808" /><Relationship Type="http://schemas.openxmlformats.org/officeDocument/2006/relationships/slideLayout" Target="/ppt/slideLayouts/slideLayout2.xml" Id="R611c599398f14ad8" /></Relationships>
</file>

<file path=ppt/slideMasters/slideMaster1.xml><?xml version="1.0" encoding="utf-8"?>
<p:sldMaster xmlns:a="http://schemas.openxmlformats.org/drawingml/2006/main" xmlns:adp="http://whatever" xmlns:p="http://schemas.openxmlformats.org/presentationml/2006/main" xmlns:r="http://schemas.openxmlformats.org/officeDocument/2006/relationships" xmlns:xs="http://www.w3.org/2001/XMLSchema">
  <p:cSld>
    <p:spTree>
      <p:nvGrpSpPr>
        <p:cNvPr id="1" name=""/>
        <p:cNvGrpSpPr/>
        <p:nvPr/>
      </p:nvGrpSpPr>
      <p:grpSpPr/>
    </p:spTree>
  </p:cSld>
  <p:clrMap bg1="lt1" tx1="dk1" bg2="lt2" tx2="dk2" accent1="accent1" accent2="accent2" accent3="accent3" accent4="accent4" accent5="accent5" accent6="accent6" hlink="hlink" folHlink="folHlink"/>
  <p:sldLayoutIdLst>
    <p:sldLayoutId id="2147483649" r:id="rId1"/>
  </p:sldLayoutId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51" r:id="R611c599398f14ad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MS P????"/>
        <a:font script="Hang" typeface="?? ??"/>
        <a:font script="Hans" typeface="??"/>
        <a:font script="Hant" typeface="????"/>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MS P????"/>
        <a:font script="Hang" typeface="?? ??"/>
        <a:font script="Hans" typeface="??"/>
        <a:font script="Hant" typeface="????"/>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slides/_rels/slide73.xml.rels>&#65279;<?xml version="1.0" encoding="utf-8"?><Relationships xmlns="http://schemas.openxmlformats.org/package/2006/relationships"><Relationship Type="http://schemas.openxmlformats.org/officeDocument/2006/relationships/image" Target="/ppt/media/image2.png" Id="Rf6b16d9ad0b646b5" /><Relationship Type="http://schemas.openxmlformats.org/officeDocument/2006/relationships/image" Target="/ppt/media/image3.png" Id="R2ff6fee0d55e4d16" /><Relationship Type="http://schemas.openxmlformats.org/officeDocument/2006/relationships/slideLayout" Target="/ppt/slideLayouts/slideLayout2.xml" Id="Rd422ac5eb3424780" /><Relationship Type="http://schemas.openxmlformats.org/officeDocument/2006/relationships/image" Target="/ppt/media/image4.png" Id="Ra9995441e1a1413a" /></Relationships>
</file>

<file path=ppt/slides/_rels/slide74.xml.rels>&#65279;<?xml version="1.0" encoding="utf-8"?><Relationships xmlns="http://schemas.openxmlformats.org/package/2006/relationships"><Relationship Type="http://schemas.openxmlformats.org/officeDocument/2006/relationships/slideLayout" Target="/ppt/slideLayouts/slideLayout2.xml" Id="Re4aafd3b08df4833" /></Relationships>
</file>

<file path=ppt/slides/_rels/slide75.xml.rels>&#65279;<?xml version="1.0" encoding="utf-8"?><Relationships xmlns="http://schemas.openxmlformats.org/package/2006/relationships"><Relationship Type="http://schemas.openxmlformats.org/officeDocument/2006/relationships/slideLayout" Target="/ppt/slideLayouts/slideLayout2.xml" Id="Rb9de0632fcc443af" /></Relationships>
</file>

<file path=ppt/slides/_rels/slide76.xml.rels>&#65279;<?xml version="1.0" encoding="utf-8"?><Relationships xmlns="http://schemas.openxmlformats.org/package/2006/relationships"><Relationship Type="http://schemas.openxmlformats.org/officeDocument/2006/relationships/notesSlide" Target="/ppt/notesSlides/notesSlide.xml" Id="Rfb92e18fdbe54261" /><Relationship Type="http://schemas.openxmlformats.org/officeDocument/2006/relationships/slideLayout" Target="/ppt/slideLayouts/slideLayout2.xml" Id="R7f33e5d447994e4d" /></Relationships>
</file>

<file path=ppt/slides/_rels/slide77.xml.rels>&#65279;<?xml version="1.0" encoding="utf-8"?><Relationships xmlns="http://schemas.openxmlformats.org/package/2006/relationships"><Relationship Type="http://schemas.openxmlformats.org/officeDocument/2006/relationships/slideLayout" Target="/ppt/slideLayouts/slideLayout2.xml" Id="Rc37f41d17cb0440b" /><Relationship Type="http://schemas.openxmlformats.org/officeDocument/2006/relationships/image" Target="/ppt/media/image4.png" Id="Rf8b43a15b2cf485b" /></Relationships>
</file>

<file path=ppt/slides/_rels/slide78.xml.rels>&#65279;<?xml version="1.0" encoding="utf-8"?><Relationships xmlns="http://schemas.openxmlformats.org/package/2006/relationships"><Relationship Type="http://schemas.openxmlformats.org/officeDocument/2006/relationships/image" Target="/ppt/media/image4.png" Id="R947151119e954946" /><Relationship Type="http://schemas.openxmlformats.org/officeDocument/2006/relationships/slideLayout" Target="/ppt/slideLayouts/slideLayout2.xml" Id="Rad9d7dbbe4ea4a96" /></Relationships>
</file>

<file path=ppt/slides/_rels/slide79.xml.rels>&#65279;<?xml version="1.0" encoding="utf-8"?><Relationships xmlns="http://schemas.openxmlformats.org/package/2006/relationships"><Relationship Type="http://schemas.openxmlformats.org/officeDocument/2006/relationships/image" Target="/ppt/media/image4.png" Id="Re25790106b634e3a" /><Relationship Type="http://schemas.openxmlformats.org/officeDocument/2006/relationships/slideLayout" Target="/ppt/slideLayouts/slideLayout2.xml" Id="R95095a5539eb41c8" /></Relationships>
</file>

<file path=ppt/slides/_rels/slide7a.xml.rels>&#65279;<?xml version="1.0" encoding="utf-8"?><Relationships xmlns="http://schemas.openxmlformats.org/package/2006/relationships"><Relationship Type="http://schemas.openxmlformats.org/officeDocument/2006/relationships/image" Target="/ppt/media/image4.png" Id="Rc613b97e15a44c89" /><Relationship Type="http://schemas.openxmlformats.org/officeDocument/2006/relationships/slideLayout" Target="/ppt/slideLayouts/slideLayout2.xml" Id="R2f34e83467c14344" /><Relationship Type="http://schemas.openxmlformats.org/officeDocument/2006/relationships/chart" Target="/ppt/slides/charts/chart5a5.xml" Id="R378ff509ee264591" /></Relationships>
</file>

<file path=ppt/slides/_rels/slide7b.xml.rels>&#65279;<?xml version="1.0" encoding="utf-8"?><Relationships xmlns="http://schemas.openxmlformats.org/package/2006/relationships"><Relationship Type="http://schemas.openxmlformats.org/officeDocument/2006/relationships/image" Target="/ppt/media/image4.png" Id="R95f440d2f5a849c4" /><Relationship Type="http://schemas.openxmlformats.org/officeDocument/2006/relationships/slideLayout" Target="/ppt/slideLayouts/slideLayout2.xml" Id="R9bd8c19ee1014708" /><Relationship Type="http://schemas.openxmlformats.org/officeDocument/2006/relationships/chart" Target="/ppt/slides/charts/chart5a6.xml" Id="R1e9cbefc532548d1" /></Relationships>
</file>

<file path=ppt/slides/_rels/slide7c.xml.rels>&#65279;<?xml version="1.0" encoding="utf-8"?><Relationships xmlns="http://schemas.openxmlformats.org/package/2006/relationships"><Relationship Type="http://schemas.openxmlformats.org/officeDocument/2006/relationships/image" Target="/ppt/media/image4.png" Id="R0c3d12722e294daf" /><Relationship Type="http://schemas.openxmlformats.org/officeDocument/2006/relationships/slideLayout" Target="/ppt/slideLayouts/slideLayout2.xml" Id="R778fb978ebdc4a97" /><Relationship Type="http://schemas.openxmlformats.org/officeDocument/2006/relationships/chart" Target="/ppt/slides/charts/chart5a7.xml" Id="Rf1ac44b6196a4374" /></Relationships>
</file>

<file path=ppt/slides/_rels/slide7d.xml.rels>&#65279;<?xml version="1.0" encoding="utf-8"?><Relationships xmlns="http://schemas.openxmlformats.org/package/2006/relationships"><Relationship Type="http://schemas.openxmlformats.org/officeDocument/2006/relationships/image" Target="/ppt/media/image4.png" Id="R1942fdbc84a542c3" /><Relationship Type="http://schemas.openxmlformats.org/officeDocument/2006/relationships/slideLayout" Target="/ppt/slideLayouts/slideLayout2.xml" Id="Rbceea90ed44148f3" /><Relationship Type="http://schemas.openxmlformats.org/officeDocument/2006/relationships/chart" Target="/ppt/slides/charts/chart5a8.xml" Id="R0b1286ac3b7a4b33" /></Relationships>
</file>

<file path=ppt/slides/_rels/slide7e.xml.rels>&#65279;<?xml version="1.0" encoding="utf-8"?><Relationships xmlns="http://schemas.openxmlformats.org/package/2006/relationships"><Relationship Type="http://schemas.openxmlformats.org/officeDocument/2006/relationships/image" Target="/ppt/media/image4.png" Id="Rb5b7981496c54759" /><Relationship Type="http://schemas.openxmlformats.org/officeDocument/2006/relationships/slideLayout" Target="/ppt/slideLayouts/slideLayout2.xml" Id="R2562879fded943fc" /><Relationship Type="http://schemas.openxmlformats.org/officeDocument/2006/relationships/chart" Target="/ppt/slides/charts/chart5a9.xml" Id="R602936af2ef84526" /><Relationship Type="http://schemas.openxmlformats.org/officeDocument/2006/relationships/chart" Target="/ppt/slides/charts/chart5aa.xml" Id="R3f61bd0ed8314932" /><Relationship Type="http://schemas.openxmlformats.org/officeDocument/2006/relationships/chart" Target="/ppt/slides/charts/chart5ab.xml" Id="R266a236e8e514c34" /><Relationship Type="http://schemas.openxmlformats.org/officeDocument/2006/relationships/chart" Target="/ppt/slides/charts/chart5ac.xml" Id="R83f125bd388344fd" /><Relationship Type="http://schemas.openxmlformats.org/officeDocument/2006/relationships/chart" Target="/ppt/slides/charts/chart5ad.xml" Id="Rda23a8c3e18041a8" /><Relationship Type="http://schemas.openxmlformats.org/officeDocument/2006/relationships/chart" Target="/ppt/slides/charts/chart5ae.xml" Id="Rf2c4d0a51a1a4d7d" /><Relationship Type="http://schemas.openxmlformats.org/officeDocument/2006/relationships/chart" Target="/ppt/slides/charts/chart5af.xml" Id="R2716309855b94384" /><Relationship Type="http://schemas.openxmlformats.org/officeDocument/2006/relationships/chart" Target="/ppt/slides/charts/chart5b0.xml" Id="R80d66f9c376b4450" /><Relationship Type="http://schemas.openxmlformats.org/officeDocument/2006/relationships/chart" Target="/ppt/slides/charts/chart5b1.xml" Id="R96b8c0221a8f49b9" /><Relationship Type="http://schemas.openxmlformats.org/officeDocument/2006/relationships/chart" Target="/ppt/slides/charts/chart5b2.xml" Id="R421c8e86c1da463a" /><Relationship Type="http://schemas.openxmlformats.org/officeDocument/2006/relationships/chart" Target="/ppt/slides/charts/chart5b3.xml" Id="R2d14b46954b4471c" /><Relationship Type="http://schemas.openxmlformats.org/officeDocument/2006/relationships/chart" Target="/ppt/slides/charts/chart5b4.xml" Id="R27077c6ec93b48ab" /><Relationship Type="http://schemas.openxmlformats.org/officeDocument/2006/relationships/chart" Target="/ppt/slides/charts/chart5b5.xml" Id="Rc80fd11c33674cda" /><Relationship Type="http://schemas.openxmlformats.org/officeDocument/2006/relationships/chart" Target="/ppt/slides/charts/chart5b6.xml" Id="R0a9d791940294888" /><Relationship Type="http://schemas.openxmlformats.org/officeDocument/2006/relationships/chart" Target="/ppt/slides/charts/chart5b7.xml" Id="Rfdd9161ee9d14d5c" /><Relationship Type="http://schemas.openxmlformats.org/officeDocument/2006/relationships/chart" Target="/ppt/slides/charts/chart5b8.xml" Id="Re83841f936964f0d" /><Relationship Type="http://schemas.openxmlformats.org/officeDocument/2006/relationships/chart" Target="/ppt/slides/charts/chart5b9.xml" Id="Rae63252c69d24c26" /><Relationship Type="http://schemas.openxmlformats.org/officeDocument/2006/relationships/chart" Target="/ppt/slides/charts/chart5ba.xml" Id="R2bdae9b9c8df4eeb" /></Relationships>
</file>

<file path=ppt/slides/_rels/slide7f.xml.rels>&#65279;<?xml version="1.0" encoding="utf-8"?><Relationships xmlns="http://schemas.openxmlformats.org/package/2006/relationships"><Relationship Type="http://schemas.openxmlformats.org/officeDocument/2006/relationships/image" Target="/ppt/media/image4.png" Id="Rf18cf08628ad42fc" /><Relationship Type="http://schemas.openxmlformats.org/officeDocument/2006/relationships/slideLayout" Target="/ppt/slideLayouts/slideLayout2.xml" Id="Rfecd4f6fa1de425c" /><Relationship Type="http://schemas.openxmlformats.org/officeDocument/2006/relationships/chart" Target="/ppt/slides/charts/chart5bb.xml" Id="R7c3bd34cf3f34b1d" /><Relationship Type="http://schemas.openxmlformats.org/officeDocument/2006/relationships/chart" Target="/ppt/slides/charts/chart5bc.xml" Id="R9290989b85344c8c" /><Relationship Type="http://schemas.openxmlformats.org/officeDocument/2006/relationships/chart" Target="/ppt/slides/charts/chart5bd.xml" Id="R32e07a284edd4b62" /><Relationship Type="http://schemas.openxmlformats.org/officeDocument/2006/relationships/chart" Target="/ppt/slides/charts/chart5be.xml" Id="Rd2ddc482a22749b3" /><Relationship Type="http://schemas.openxmlformats.org/officeDocument/2006/relationships/chart" Target="/ppt/slides/charts/chart5bf.xml" Id="R03d1efb4cd294d49" /><Relationship Type="http://schemas.openxmlformats.org/officeDocument/2006/relationships/chart" Target="/ppt/slides/charts/chart5c0.xml" Id="R5990719f4d5a48f0" /><Relationship Type="http://schemas.openxmlformats.org/officeDocument/2006/relationships/chart" Target="/ppt/slides/charts/chart5c1.xml" Id="Rbbcf7dc327994fae" /><Relationship Type="http://schemas.openxmlformats.org/officeDocument/2006/relationships/chart" Target="/ppt/slides/charts/chart5c2.xml" Id="R6053052095db4c2c" /><Relationship Type="http://schemas.openxmlformats.org/officeDocument/2006/relationships/chart" Target="/ppt/slides/charts/chart5c3.xml" Id="R420a15de45a84bbc" /><Relationship Type="http://schemas.openxmlformats.org/officeDocument/2006/relationships/chart" Target="/ppt/slides/charts/chart5c4.xml" Id="R6e198cfdf98e4f11" /><Relationship Type="http://schemas.openxmlformats.org/officeDocument/2006/relationships/chart" Target="/ppt/slides/charts/chart5c5.xml" Id="R2a11700361634c3b" /><Relationship Type="http://schemas.openxmlformats.org/officeDocument/2006/relationships/chart" Target="/ppt/slides/charts/chart5c6.xml" Id="R7a58c537fe7840eb" /><Relationship Type="http://schemas.openxmlformats.org/officeDocument/2006/relationships/chart" Target="/ppt/slides/charts/chart5c7.xml" Id="R95b89046b2404f0d" /><Relationship Type="http://schemas.openxmlformats.org/officeDocument/2006/relationships/chart" Target="/ppt/slides/charts/chart5c8.xml" Id="Rf2a6cb117d4f4336" /><Relationship Type="http://schemas.openxmlformats.org/officeDocument/2006/relationships/chart" Target="/ppt/slides/charts/chart5c9.xml" Id="Re1f59135f7ac40ec" /><Relationship Type="http://schemas.openxmlformats.org/officeDocument/2006/relationships/chart" Target="/ppt/slides/charts/chart5ca.xml" Id="R74ac43f9bf2e46b8" /><Relationship Type="http://schemas.openxmlformats.org/officeDocument/2006/relationships/chart" Target="/ppt/slides/charts/chart5cb.xml" Id="R0a3b187417f94a09" /></Relationships>
</file>

<file path=ppt/slides/_rels/slide80.xml.rels>&#65279;<?xml version="1.0" encoding="utf-8"?><Relationships xmlns="http://schemas.openxmlformats.org/package/2006/relationships"><Relationship Type="http://schemas.openxmlformats.org/officeDocument/2006/relationships/image" Target="/ppt/media/image4.png" Id="Ra202f39a203c4ce0" /><Relationship Type="http://schemas.openxmlformats.org/officeDocument/2006/relationships/slideLayout" Target="/ppt/slideLayouts/slideLayout2.xml" Id="R46e196574c244ca5" /><Relationship Type="http://schemas.openxmlformats.org/officeDocument/2006/relationships/chart" Target="/ppt/slides/charts/chart5cc.xml" Id="R1c989d9a6c5442df" /><Relationship Type="http://schemas.openxmlformats.org/officeDocument/2006/relationships/chart" Target="/ppt/slides/charts/chart5cd.xml" Id="Rb149b09e89904bde" /><Relationship Type="http://schemas.openxmlformats.org/officeDocument/2006/relationships/chart" Target="/ppt/slides/charts/chart5ce.xml" Id="Re7128de9b3e9437b" /><Relationship Type="http://schemas.openxmlformats.org/officeDocument/2006/relationships/chart" Target="/ppt/slides/charts/chart5cf.xml" Id="R2bdebaab4b4a42a3" /><Relationship Type="http://schemas.openxmlformats.org/officeDocument/2006/relationships/chart" Target="/ppt/slides/charts/chart5d0.xml" Id="R5907b24c0e224229" /><Relationship Type="http://schemas.openxmlformats.org/officeDocument/2006/relationships/chart" Target="/ppt/slides/charts/chart5d1.xml" Id="Rc776a9cbea984a97" /><Relationship Type="http://schemas.openxmlformats.org/officeDocument/2006/relationships/chart" Target="/ppt/slides/charts/chart5d2.xml" Id="Rf61b393453fc418f" /><Relationship Type="http://schemas.openxmlformats.org/officeDocument/2006/relationships/chart" Target="/ppt/slides/charts/chart5d3.xml" Id="R0609722fde5e49b6" /><Relationship Type="http://schemas.openxmlformats.org/officeDocument/2006/relationships/chart" Target="/ppt/slides/charts/chart5d4.xml" Id="R53c6284584e14435" /><Relationship Type="http://schemas.openxmlformats.org/officeDocument/2006/relationships/chart" Target="/ppt/slides/charts/chart5d5.xml" Id="R2379213ac34a456e" /><Relationship Type="http://schemas.openxmlformats.org/officeDocument/2006/relationships/chart" Target="/ppt/slides/charts/chart5d6.xml" Id="R88226456a03c4df1" /><Relationship Type="http://schemas.openxmlformats.org/officeDocument/2006/relationships/chart" Target="/ppt/slides/charts/chart5d7.xml" Id="Ra34dddc011584034" /><Relationship Type="http://schemas.openxmlformats.org/officeDocument/2006/relationships/chart" Target="/ppt/slides/charts/chart5d8.xml" Id="R30a3d3070e9b4122" /><Relationship Type="http://schemas.openxmlformats.org/officeDocument/2006/relationships/chart" Target="/ppt/slides/charts/chart5d9.xml" Id="R13bed6c169b946e7" /></Relationships>
</file>

<file path=ppt/slides/_rels/slide81.xml.rels>&#65279;<?xml version="1.0" encoding="utf-8"?><Relationships xmlns="http://schemas.openxmlformats.org/package/2006/relationships"><Relationship Type="http://schemas.openxmlformats.org/officeDocument/2006/relationships/image" Target="/ppt/media/image4.png" Id="Ra1f8281bf0cb4ffb" /><Relationship Type="http://schemas.openxmlformats.org/officeDocument/2006/relationships/slideLayout" Target="/ppt/slideLayouts/slideLayout2.xml" Id="Red6f5f1963744b6c" /><Relationship Type="http://schemas.openxmlformats.org/officeDocument/2006/relationships/chart" Target="/ppt/slides/charts/chart5da.xml" Id="Rf524e6df236e4750" /><Relationship Type="http://schemas.openxmlformats.org/officeDocument/2006/relationships/chart" Target="/ppt/slides/charts/chart5db.xml" Id="Rda3770fd7c8f4635" /><Relationship Type="http://schemas.openxmlformats.org/officeDocument/2006/relationships/chart" Target="/ppt/slides/charts/chart5dc.xml" Id="Rd77c5078a489420f" /><Relationship Type="http://schemas.openxmlformats.org/officeDocument/2006/relationships/chart" Target="/ppt/slides/charts/chart5dd.xml" Id="R207bafc871a74c2d" /><Relationship Type="http://schemas.openxmlformats.org/officeDocument/2006/relationships/chart" Target="/ppt/slides/charts/chart5de.xml" Id="R40d3a13364c742dc" /><Relationship Type="http://schemas.openxmlformats.org/officeDocument/2006/relationships/chart" Target="/ppt/slides/charts/chart5df.xml" Id="Rca5f8d5149674129" /><Relationship Type="http://schemas.openxmlformats.org/officeDocument/2006/relationships/chart" Target="/ppt/slides/charts/chart5e0.xml" Id="R273690ace3c74bf6" /><Relationship Type="http://schemas.openxmlformats.org/officeDocument/2006/relationships/chart" Target="/ppt/slides/charts/chart5e1.xml" Id="R18d56c67fb184eff" /><Relationship Type="http://schemas.openxmlformats.org/officeDocument/2006/relationships/chart" Target="/ppt/slides/charts/chart5e2.xml" Id="R3d3477dab0964439" /><Relationship Type="http://schemas.openxmlformats.org/officeDocument/2006/relationships/chart" Target="/ppt/slides/charts/chart5e3.xml" Id="Re76ac9d5bef44f62" /><Relationship Type="http://schemas.openxmlformats.org/officeDocument/2006/relationships/chart" Target="/ppt/slides/charts/chart5e4.xml" Id="Rf83e89de8f324536" /><Relationship Type="http://schemas.openxmlformats.org/officeDocument/2006/relationships/chart" Target="/ppt/slides/charts/chart5e5.xml" Id="Rc72c0b868eb34afe" /><Relationship Type="http://schemas.openxmlformats.org/officeDocument/2006/relationships/chart" Target="/ppt/slides/charts/chart5e6.xml" Id="Rfb17cbedb20f47c5" /><Relationship Type="http://schemas.openxmlformats.org/officeDocument/2006/relationships/chart" Target="/ppt/slides/charts/chart5e7.xml" Id="Refc2f5aea2544b74" /><Relationship Type="http://schemas.openxmlformats.org/officeDocument/2006/relationships/chart" Target="/ppt/slides/charts/chart5e8.xml" Id="R7099a4ad0cde4e1a" /><Relationship Type="http://schemas.openxmlformats.org/officeDocument/2006/relationships/chart" Target="/ppt/slides/charts/chart5e9.xml" Id="R0e9eb757731c4eba" /><Relationship Type="http://schemas.openxmlformats.org/officeDocument/2006/relationships/chart" Target="/ppt/slides/charts/chart5ea.xml" Id="R8b8646c01297452b" /><Relationship Type="http://schemas.openxmlformats.org/officeDocument/2006/relationships/chart" Target="/ppt/slides/charts/chart5eb.xml" Id="R5ef34acde5c0405b" /></Relationships>
</file>

<file path=ppt/slides/_rels/slide82.xml.rels>&#65279;<?xml version="1.0" encoding="utf-8"?><Relationships xmlns="http://schemas.openxmlformats.org/package/2006/relationships"><Relationship Type="http://schemas.openxmlformats.org/officeDocument/2006/relationships/image" Target="/ppt/media/image4.png" Id="Reb0382dc22364cc4" /><Relationship Type="http://schemas.openxmlformats.org/officeDocument/2006/relationships/slideLayout" Target="/ppt/slideLayouts/slideLayout2.xml" Id="R312695ce68414da0" /><Relationship Type="http://schemas.openxmlformats.org/officeDocument/2006/relationships/chart" Target="/ppt/slides/charts/chart5ec.xml" Id="Reb7f3e103e7744ed" /><Relationship Type="http://schemas.openxmlformats.org/officeDocument/2006/relationships/chart" Target="/ppt/slides/charts/chart5ed.xml" Id="R60bc6d8d2e7947bd" /><Relationship Type="http://schemas.openxmlformats.org/officeDocument/2006/relationships/chart" Target="/ppt/slides/charts/chart5ee.xml" Id="R789461f71fb64f5a" /><Relationship Type="http://schemas.openxmlformats.org/officeDocument/2006/relationships/chart" Target="/ppt/slides/charts/chart5ef.xml" Id="R68a266ed5049434f" /><Relationship Type="http://schemas.openxmlformats.org/officeDocument/2006/relationships/chart" Target="/ppt/slides/charts/chart5f0.xml" Id="Readee748cd804e6b" /><Relationship Type="http://schemas.openxmlformats.org/officeDocument/2006/relationships/chart" Target="/ppt/slides/charts/chart5f1.xml" Id="R3173a993d91d4360" /><Relationship Type="http://schemas.openxmlformats.org/officeDocument/2006/relationships/chart" Target="/ppt/slides/charts/chart5f2.xml" Id="Rc6dc32598479448b" /><Relationship Type="http://schemas.openxmlformats.org/officeDocument/2006/relationships/chart" Target="/ppt/slides/charts/chart5f3.xml" Id="R17d72398b5264f99" /><Relationship Type="http://schemas.openxmlformats.org/officeDocument/2006/relationships/chart" Target="/ppt/slides/charts/chart5f4.xml" Id="R1998b2582ccb4e61" /><Relationship Type="http://schemas.openxmlformats.org/officeDocument/2006/relationships/chart" Target="/ppt/slides/charts/chart5f5.xml" Id="R03827fd3e8e74341" /><Relationship Type="http://schemas.openxmlformats.org/officeDocument/2006/relationships/chart" Target="/ppt/slides/charts/chart5f6.xml" Id="Rc3b7ae75b8174c49" /><Relationship Type="http://schemas.openxmlformats.org/officeDocument/2006/relationships/chart" Target="/ppt/slides/charts/chart5f7.xml" Id="R206c9cc712354285" /><Relationship Type="http://schemas.openxmlformats.org/officeDocument/2006/relationships/chart" Target="/ppt/slides/charts/chart5f8.xml" Id="R0d1303a95c014039" /><Relationship Type="http://schemas.openxmlformats.org/officeDocument/2006/relationships/chart" Target="/ppt/slides/charts/chart5f9.xml" Id="R3c3820cb3b604b35" /><Relationship Type="http://schemas.openxmlformats.org/officeDocument/2006/relationships/chart" Target="/ppt/slides/charts/chart5fa.xml" Id="R4de398a109c04928" /><Relationship Type="http://schemas.openxmlformats.org/officeDocument/2006/relationships/chart" Target="/ppt/slides/charts/chart5fb.xml" Id="Rb2068a14528e4f7a" /><Relationship Type="http://schemas.openxmlformats.org/officeDocument/2006/relationships/chart" Target="/ppt/slides/charts/chart5fc.xml" Id="Rf8d2bbdc2d054277" /><Relationship Type="http://schemas.openxmlformats.org/officeDocument/2006/relationships/chart" Target="/ppt/slides/charts/chart5fd.xml" Id="R9149ab74c2124070" /></Relationships>
</file>

<file path=ppt/slides/_rels/slide83.xml.rels>&#65279;<?xml version="1.0" encoding="utf-8"?><Relationships xmlns="http://schemas.openxmlformats.org/package/2006/relationships"><Relationship Type="http://schemas.openxmlformats.org/officeDocument/2006/relationships/image" Target="/ppt/media/image4.png" Id="Re36d14533bcc4dd6" /><Relationship Type="http://schemas.openxmlformats.org/officeDocument/2006/relationships/slideLayout" Target="/ppt/slideLayouts/slideLayout2.xml" Id="Ra671e347c8b04d32" /><Relationship Type="http://schemas.openxmlformats.org/officeDocument/2006/relationships/chart" Target="/ppt/slides/charts/chart5fe.xml" Id="R6a3733df61614d11" /><Relationship Type="http://schemas.openxmlformats.org/officeDocument/2006/relationships/chart" Target="/ppt/slides/charts/chart5ff.xml" Id="Rd9569cced4f84e82" /><Relationship Type="http://schemas.openxmlformats.org/officeDocument/2006/relationships/chart" Target="/ppt/slides/charts/chart600.xml" Id="Ra8ef04a7e62743a8" /><Relationship Type="http://schemas.openxmlformats.org/officeDocument/2006/relationships/chart" Target="/ppt/slides/charts/chart601.xml" Id="Ra767897202e34623" /><Relationship Type="http://schemas.openxmlformats.org/officeDocument/2006/relationships/chart" Target="/ppt/slides/charts/chart602.xml" Id="R0ce590db31624b72" /><Relationship Type="http://schemas.openxmlformats.org/officeDocument/2006/relationships/chart" Target="/ppt/slides/charts/chart603.xml" Id="Rf13108249d10425a" /><Relationship Type="http://schemas.openxmlformats.org/officeDocument/2006/relationships/chart" Target="/ppt/slides/charts/chart604.xml" Id="Recad75fc79ff4efd" /><Relationship Type="http://schemas.openxmlformats.org/officeDocument/2006/relationships/chart" Target="/ppt/slides/charts/chart605.xml" Id="R9f0031800463453b" /><Relationship Type="http://schemas.openxmlformats.org/officeDocument/2006/relationships/chart" Target="/ppt/slides/charts/chart606.xml" Id="Rf517350eb53b4643" /><Relationship Type="http://schemas.openxmlformats.org/officeDocument/2006/relationships/chart" Target="/ppt/slides/charts/chart607.xml" Id="R40c94fb7c37e49b7" /><Relationship Type="http://schemas.openxmlformats.org/officeDocument/2006/relationships/chart" Target="/ppt/slides/charts/chart608.xml" Id="Rc5a3fb1605fe4418" /><Relationship Type="http://schemas.openxmlformats.org/officeDocument/2006/relationships/chart" Target="/ppt/slides/charts/chart609.xml" Id="R08ab787ce1f94688" /><Relationship Type="http://schemas.openxmlformats.org/officeDocument/2006/relationships/chart" Target="/ppt/slides/charts/chart60a.xml" Id="Rb3f4bbb6ca1846a7" /><Relationship Type="http://schemas.openxmlformats.org/officeDocument/2006/relationships/chart" Target="/ppt/slides/charts/chart60b.xml" Id="Rc8d191da84c64149" /><Relationship Type="http://schemas.openxmlformats.org/officeDocument/2006/relationships/chart" Target="/ppt/slides/charts/chart60c.xml" Id="R5ef14711a96046f6" /><Relationship Type="http://schemas.openxmlformats.org/officeDocument/2006/relationships/chart" Target="/ppt/slides/charts/chart60d.xml" Id="R768da28378bd46a5" /><Relationship Type="http://schemas.openxmlformats.org/officeDocument/2006/relationships/chart" Target="/ppt/slides/charts/chart60e.xml" Id="R5851894b3c4b43de" /><Relationship Type="http://schemas.openxmlformats.org/officeDocument/2006/relationships/chart" Target="/ppt/slides/charts/chart60f.xml" Id="R669ba4d6df194530" /></Relationships>
</file>

<file path=ppt/slides/_rels/slide84.xml.rels>&#65279;<?xml version="1.0" encoding="utf-8"?><Relationships xmlns="http://schemas.openxmlformats.org/package/2006/relationships"><Relationship Type="http://schemas.openxmlformats.org/officeDocument/2006/relationships/image" Target="/ppt/media/image4.png" Id="Rd36a2b0cb2d54e4c" /><Relationship Type="http://schemas.openxmlformats.org/officeDocument/2006/relationships/slideLayout" Target="/ppt/slideLayouts/slideLayout2.xml" Id="Re768e152b4a744db" /><Relationship Type="http://schemas.openxmlformats.org/officeDocument/2006/relationships/chart" Target="/ppt/slides/charts/chart610.xml" Id="Rdd8b74b0f4fe4f07" /><Relationship Type="http://schemas.openxmlformats.org/officeDocument/2006/relationships/chart" Target="/ppt/slides/charts/chart611.xml" Id="Rec24575f50934623" /><Relationship Type="http://schemas.openxmlformats.org/officeDocument/2006/relationships/chart" Target="/ppt/slides/charts/chart612.xml" Id="R79223d9281ce4c2c" /><Relationship Type="http://schemas.openxmlformats.org/officeDocument/2006/relationships/chart" Target="/ppt/slides/charts/chart613.xml" Id="R9ad54f5d99a94b3a" /><Relationship Type="http://schemas.openxmlformats.org/officeDocument/2006/relationships/chart" Target="/ppt/slides/charts/chart614.xml" Id="Rf2ad8bc0ae7a4821" /><Relationship Type="http://schemas.openxmlformats.org/officeDocument/2006/relationships/chart" Target="/ppt/slides/charts/chart615.xml" Id="R961457b3fa434275" /><Relationship Type="http://schemas.openxmlformats.org/officeDocument/2006/relationships/chart" Target="/ppt/slides/charts/chart616.xml" Id="Rc0e2bc57865347d6" /><Relationship Type="http://schemas.openxmlformats.org/officeDocument/2006/relationships/chart" Target="/ppt/slides/charts/chart617.xml" Id="Rab7f4a8fe8854e1c" /><Relationship Type="http://schemas.openxmlformats.org/officeDocument/2006/relationships/chart" Target="/ppt/slides/charts/chart618.xml" Id="Ra31360d03a7748cb" /><Relationship Type="http://schemas.openxmlformats.org/officeDocument/2006/relationships/chart" Target="/ppt/slides/charts/chart619.xml" Id="R27bd20298f2b4558" /><Relationship Type="http://schemas.openxmlformats.org/officeDocument/2006/relationships/chart" Target="/ppt/slides/charts/chart61a.xml" Id="R2c1e179d9d5349b3" /><Relationship Type="http://schemas.openxmlformats.org/officeDocument/2006/relationships/chart" Target="/ppt/slides/charts/chart61b.xml" Id="R265ffa1139444f1c" /><Relationship Type="http://schemas.openxmlformats.org/officeDocument/2006/relationships/chart" Target="/ppt/slides/charts/chart61c.xml" Id="Rabcb8169b1534287" /><Relationship Type="http://schemas.openxmlformats.org/officeDocument/2006/relationships/chart" Target="/ppt/slides/charts/chart61d.xml" Id="R8cf8813d030f4616" /><Relationship Type="http://schemas.openxmlformats.org/officeDocument/2006/relationships/chart" Target="/ppt/slides/charts/chart61e.xml" Id="R3abb5a43388c4d1d" /><Relationship Type="http://schemas.openxmlformats.org/officeDocument/2006/relationships/chart" Target="/ppt/slides/charts/chart61f.xml" Id="Rb139ff6bd43346f6" /><Relationship Type="http://schemas.openxmlformats.org/officeDocument/2006/relationships/chart" Target="/ppt/slides/charts/chart620.xml" Id="R00786aa1fbb14f92" /><Relationship Type="http://schemas.openxmlformats.org/officeDocument/2006/relationships/chart" Target="/ppt/slides/charts/chart621.xml" Id="R72162a80304d4c16" /></Relationships>
</file>

<file path=ppt/slides/_rels/slide85.xml.rels>&#65279;<?xml version="1.0" encoding="utf-8"?><Relationships xmlns="http://schemas.openxmlformats.org/package/2006/relationships"><Relationship Type="http://schemas.openxmlformats.org/officeDocument/2006/relationships/image" Target="/ppt/media/image4.png" Id="R76a4bda682f24060" /><Relationship Type="http://schemas.openxmlformats.org/officeDocument/2006/relationships/slideLayout" Target="/ppt/slideLayouts/slideLayout2.xml" Id="R02859d1e13034421" /><Relationship Type="http://schemas.openxmlformats.org/officeDocument/2006/relationships/chart" Target="/ppt/slides/charts/chart622.xml" Id="R7140bbb5b25f487b" /><Relationship Type="http://schemas.openxmlformats.org/officeDocument/2006/relationships/chart" Target="/ppt/slides/charts/chart623.xml" Id="Raee6aa7583754468" /><Relationship Type="http://schemas.openxmlformats.org/officeDocument/2006/relationships/chart" Target="/ppt/slides/charts/chart624.xml" Id="Rff5ec998fa64422a" /><Relationship Type="http://schemas.openxmlformats.org/officeDocument/2006/relationships/chart" Target="/ppt/slides/charts/chart625.xml" Id="R00eb0a6016aa45b2" /><Relationship Type="http://schemas.openxmlformats.org/officeDocument/2006/relationships/chart" Target="/ppt/slides/charts/chart626.xml" Id="R80d7b9fc8560412d" /><Relationship Type="http://schemas.openxmlformats.org/officeDocument/2006/relationships/chart" Target="/ppt/slides/charts/chart627.xml" Id="R505298976b934f4d" /><Relationship Type="http://schemas.openxmlformats.org/officeDocument/2006/relationships/chart" Target="/ppt/slides/charts/chart628.xml" Id="Rf968ec05a4a74f7d" /><Relationship Type="http://schemas.openxmlformats.org/officeDocument/2006/relationships/chart" Target="/ppt/slides/charts/chart629.xml" Id="R431a77139ee348ca" /><Relationship Type="http://schemas.openxmlformats.org/officeDocument/2006/relationships/chart" Target="/ppt/slides/charts/chart62a.xml" Id="R167c2b483bf44e3e" /><Relationship Type="http://schemas.openxmlformats.org/officeDocument/2006/relationships/chart" Target="/ppt/slides/charts/chart62b.xml" Id="R9ab064ff1758424c" /><Relationship Type="http://schemas.openxmlformats.org/officeDocument/2006/relationships/chart" Target="/ppt/slides/charts/chart62c.xml" Id="R41b48a411dfc408d" /><Relationship Type="http://schemas.openxmlformats.org/officeDocument/2006/relationships/chart" Target="/ppt/slides/charts/chart62d.xml" Id="R7a24c613a2734ded" /><Relationship Type="http://schemas.openxmlformats.org/officeDocument/2006/relationships/chart" Target="/ppt/slides/charts/chart62e.xml" Id="R94a62c277e994243" /><Relationship Type="http://schemas.openxmlformats.org/officeDocument/2006/relationships/chart" Target="/ppt/slides/charts/chart62f.xml" Id="Rd579ae85580e4610" /><Relationship Type="http://schemas.openxmlformats.org/officeDocument/2006/relationships/chart" Target="/ppt/slides/charts/chart630.xml" Id="R29654d95aa1c44be" /><Relationship Type="http://schemas.openxmlformats.org/officeDocument/2006/relationships/chart" Target="/ppt/slides/charts/chart631.xml" Id="Rfd9be3b3c7e049e4" /><Relationship Type="http://schemas.openxmlformats.org/officeDocument/2006/relationships/chart" Target="/ppt/slides/charts/chart632.xml" Id="R46c8b0c741c24fc5" /><Relationship Type="http://schemas.openxmlformats.org/officeDocument/2006/relationships/chart" Target="/ppt/slides/charts/chart633.xml" Id="R956241161618453f" /><Relationship Type="http://schemas.openxmlformats.org/officeDocument/2006/relationships/chart" Target="/ppt/slides/charts/chart634.xml" Id="R98a16cd76c744500" /></Relationships>
</file>

<file path=ppt/slides/_rels/slide86.xml.rels>&#65279;<?xml version="1.0" encoding="utf-8"?><Relationships xmlns="http://schemas.openxmlformats.org/package/2006/relationships"><Relationship Type="http://schemas.openxmlformats.org/officeDocument/2006/relationships/image" Target="/ppt/media/image4.png" Id="Rc54cb28a38e74ba6" /><Relationship Type="http://schemas.openxmlformats.org/officeDocument/2006/relationships/slideLayout" Target="/ppt/slideLayouts/slideLayout2.xml" Id="R25838516a84b454b" /><Relationship Type="http://schemas.openxmlformats.org/officeDocument/2006/relationships/chart" Target="/ppt/slides/charts/chart635.xml" Id="R950e64031b1340e9" /><Relationship Type="http://schemas.openxmlformats.org/officeDocument/2006/relationships/chart" Target="/ppt/slides/charts/chart636.xml" Id="R13df961cc4f744e3" /><Relationship Type="http://schemas.openxmlformats.org/officeDocument/2006/relationships/chart" Target="/ppt/slides/charts/chart637.xml" Id="Rec6e9ac8e70443cc" /><Relationship Type="http://schemas.openxmlformats.org/officeDocument/2006/relationships/chart" Target="/ppt/slides/charts/chart638.xml" Id="Rb0a5a791aaa44a9f" /><Relationship Type="http://schemas.openxmlformats.org/officeDocument/2006/relationships/chart" Target="/ppt/slides/charts/chart639.xml" Id="R71c6279dd5854b43" /><Relationship Type="http://schemas.openxmlformats.org/officeDocument/2006/relationships/chart" Target="/ppt/slides/charts/chart63a.xml" Id="R05d5245328a2413b" /><Relationship Type="http://schemas.openxmlformats.org/officeDocument/2006/relationships/chart" Target="/ppt/slides/charts/chart63b.xml" Id="R70f94434b96943fe" /><Relationship Type="http://schemas.openxmlformats.org/officeDocument/2006/relationships/chart" Target="/ppt/slides/charts/chart63c.xml" Id="R9fe5533b9d9e4ccd" /><Relationship Type="http://schemas.openxmlformats.org/officeDocument/2006/relationships/chart" Target="/ppt/slides/charts/chart63d.xml" Id="R7758105bf40a480f" /><Relationship Type="http://schemas.openxmlformats.org/officeDocument/2006/relationships/chart" Target="/ppt/slides/charts/chart63e.xml" Id="R8eb273f540c94e36" /><Relationship Type="http://schemas.openxmlformats.org/officeDocument/2006/relationships/chart" Target="/ppt/slides/charts/chart63f.xml" Id="R0cca519821364e34" /><Relationship Type="http://schemas.openxmlformats.org/officeDocument/2006/relationships/chart" Target="/ppt/slides/charts/chart640.xml" Id="R7845dddc48494e8f" /><Relationship Type="http://schemas.openxmlformats.org/officeDocument/2006/relationships/chart" Target="/ppt/slides/charts/chart641.xml" Id="Rf3f48813d64447cc" /><Relationship Type="http://schemas.openxmlformats.org/officeDocument/2006/relationships/chart" Target="/ppt/slides/charts/chart642.xml" Id="R91efce41638a4127" /><Relationship Type="http://schemas.openxmlformats.org/officeDocument/2006/relationships/chart" Target="/ppt/slides/charts/chart643.xml" Id="Rf1ab17b620cc4861" /><Relationship Type="http://schemas.openxmlformats.org/officeDocument/2006/relationships/chart" Target="/ppt/slides/charts/chart644.xml" Id="R997972b615614f1d" /><Relationship Type="http://schemas.openxmlformats.org/officeDocument/2006/relationships/chart" Target="/ppt/slides/charts/chart645.xml" Id="R2a4bb313af834688" /><Relationship Type="http://schemas.openxmlformats.org/officeDocument/2006/relationships/chart" Target="/ppt/slides/charts/chart646.xml" Id="R0fba9381a15141fa" /><Relationship Type="http://schemas.openxmlformats.org/officeDocument/2006/relationships/chart" Target="/ppt/slides/charts/chart647.xml" Id="R4ce9ae7b540f413e" /></Relationships>
</file>

<file path=ppt/slides/_rels/slide87.xml.rels>&#65279;<?xml version="1.0" encoding="utf-8"?><Relationships xmlns="http://schemas.openxmlformats.org/package/2006/relationships"><Relationship Type="http://schemas.openxmlformats.org/officeDocument/2006/relationships/image" Target="/ppt/media/image4.png" Id="R18ab1d272f9b4806" /><Relationship Type="http://schemas.openxmlformats.org/officeDocument/2006/relationships/slideLayout" Target="/ppt/slideLayouts/slideLayout2.xml" Id="Raaf828ad6999435c" /><Relationship Type="http://schemas.openxmlformats.org/officeDocument/2006/relationships/chart" Target="/ppt/slides/charts/chart648.xml" Id="R63191285c2044430" /><Relationship Type="http://schemas.openxmlformats.org/officeDocument/2006/relationships/chart" Target="/ppt/slides/charts/chart649.xml" Id="R2e4054ebb9914281" /><Relationship Type="http://schemas.openxmlformats.org/officeDocument/2006/relationships/chart" Target="/ppt/slides/charts/chart64a.xml" Id="Rd5c3ab49af6747c2" /><Relationship Type="http://schemas.openxmlformats.org/officeDocument/2006/relationships/chart" Target="/ppt/slides/charts/chart64b.xml" Id="R1db49c0795f2470e" /><Relationship Type="http://schemas.openxmlformats.org/officeDocument/2006/relationships/chart" Target="/ppt/slides/charts/chart64c.xml" Id="R5e4c558c9d374ed7" /><Relationship Type="http://schemas.openxmlformats.org/officeDocument/2006/relationships/chart" Target="/ppt/slides/charts/chart64d.xml" Id="R90cbac9f1d624c0e" /><Relationship Type="http://schemas.openxmlformats.org/officeDocument/2006/relationships/chart" Target="/ppt/slides/charts/chart64e.xml" Id="Rd0c8442b93654331" /><Relationship Type="http://schemas.openxmlformats.org/officeDocument/2006/relationships/chart" Target="/ppt/slides/charts/chart64f.xml" Id="R54aa7a10fe714e2f" /><Relationship Type="http://schemas.openxmlformats.org/officeDocument/2006/relationships/chart" Target="/ppt/slides/charts/chart650.xml" Id="R5f3d1513613e41c2" /><Relationship Type="http://schemas.openxmlformats.org/officeDocument/2006/relationships/chart" Target="/ppt/slides/charts/chart651.xml" Id="R8c008ff4117d49fd" /><Relationship Type="http://schemas.openxmlformats.org/officeDocument/2006/relationships/chart" Target="/ppt/slides/charts/chart652.xml" Id="R0560ab734dd645c1" /><Relationship Type="http://schemas.openxmlformats.org/officeDocument/2006/relationships/chart" Target="/ppt/slides/charts/chart653.xml" Id="Re9bb083f1fcc4bf8" /><Relationship Type="http://schemas.openxmlformats.org/officeDocument/2006/relationships/chart" Target="/ppt/slides/charts/chart654.xml" Id="R2d66f96ad02148a0" /><Relationship Type="http://schemas.openxmlformats.org/officeDocument/2006/relationships/chart" Target="/ppt/slides/charts/chart655.xml" Id="R6b80d01ac1b94b85" /></Relationships>
</file>

<file path=ppt/slides/_rels/slide88.xml.rels>&#65279;<?xml version="1.0" encoding="utf-8"?><Relationships xmlns="http://schemas.openxmlformats.org/package/2006/relationships"><Relationship Type="http://schemas.openxmlformats.org/officeDocument/2006/relationships/image" Target="/ppt/media/image4.png" Id="R5eaf29a8e86f4a86" /><Relationship Type="http://schemas.openxmlformats.org/officeDocument/2006/relationships/slideLayout" Target="/ppt/slideLayouts/slideLayout2.xml" Id="R7e03f25bc5334bfe" /><Relationship Type="http://schemas.openxmlformats.org/officeDocument/2006/relationships/chart" Target="/ppt/slides/charts/chart656.xml" Id="Rfd56e26fa0974fff" /><Relationship Type="http://schemas.openxmlformats.org/officeDocument/2006/relationships/chart" Target="/ppt/slides/charts/chart657.xml" Id="Rd3de9211967243a8" /><Relationship Type="http://schemas.openxmlformats.org/officeDocument/2006/relationships/chart" Target="/ppt/slides/charts/chart658.xml" Id="Rc5d06cd31ebb4d3b" /><Relationship Type="http://schemas.openxmlformats.org/officeDocument/2006/relationships/chart" Target="/ppt/slides/charts/chart659.xml" Id="Redccbf4e11174e58" /><Relationship Type="http://schemas.openxmlformats.org/officeDocument/2006/relationships/chart" Target="/ppt/slides/charts/chart65a.xml" Id="R33aca87cc1c64482" /><Relationship Type="http://schemas.openxmlformats.org/officeDocument/2006/relationships/chart" Target="/ppt/slides/charts/chart65b.xml" Id="Rb730a39eb6574f99" /><Relationship Type="http://schemas.openxmlformats.org/officeDocument/2006/relationships/chart" Target="/ppt/slides/charts/chart65c.xml" Id="R1400d6ad0e7245ad" /><Relationship Type="http://schemas.openxmlformats.org/officeDocument/2006/relationships/chart" Target="/ppt/slides/charts/chart65d.xml" Id="R516cc7acb5e74d18" /><Relationship Type="http://schemas.openxmlformats.org/officeDocument/2006/relationships/chart" Target="/ppt/slides/charts/chart65e.xml" Id="R7ce69b23abe34ce4" /><Relationship Type="http://schemas.openxmlformats.org/officeDocument/2006/relationships/chart" Target="/ppt/slides/charts/chart65f.xml" Id="R60282d41e4ae4cec" /><Relationship Type="http://schemas.openxmlformats.org/officeDocument/2006/relationships/chart" Target="/ppt/slides/charts/chart660.xml" Id="Rac46decde8cf4e65" /><Relationship Type="http://schemas.openxmlformats.org/officeDocument/2006/relationships/chart" Target="/ppt/slides/charts/chart661.xml" Id="R77f7121cff844bfc" /><Relationship Type="http://schemas.openxmlformats.org/officeDocument/2006/relationships/chart" Target="/ppt/slides/charts/chart662.xml" Id="R4150c3d325964387" /><Relationship Type="http://schemas.openxmlformats.org/officeDocument/2006/relationships/chart" Target="/ppt/slides/charts/chart663.xml" Id="Rac9e0c3ae3434006" /><Relationship Type="http://schemas.openxmlformats.org/officeDocument/2006/relationships/chart" Target="/ppt/slides/charts/chart664.xml" Id="R4ad302da60d1445e" /><Relationship Type="http://schemas.openxmlformats.org/officeDocument/2006/relationships/chart" Target="/ppt/slides/charts/chart665.xml" Id="R766daea8e5b94b8e" /><Relationship Type="http://schemas.openxmlformats.org/officeDocument/2006/relationships/chart" Target="/ppt/slides/charts/chart666.xml" Id="Rd173ec7633bf4a28" /><Relationship Type="http://schemas.openxmlformats.org/officeDocument/2006/relationships/chart" Target="/ppt/slides/charts/chart667.xml" Id="Rc4b4125aee934e2e" /><Relationship Type="http://schemas.openxmlformats.org/officeDocument/2006/relationships/chart" Target="/ppt/slides/charts/chart668.xml" Id="Re02d68e5b90d4dce" /></Relationships>
</file>

<file path=ppt/slides/_rels/slide89.xml.rels>&#65279;<?xml version="1.0" encoding="utf-8"?><Relationships xmlns="http://schemas.openxmlformats.org/package/2006/relationships"><Relationship Type="http://schemas.openxmlformats.org/officeDocument/2006/relationships/image" Target="/ppt/media/image4.png" Id="R7ef05cc1460d4e3d" /><Relationship Type="http://schemas.openxmlformats.org/officeDocument/2006/relationships/slideLayout" Target="/ppt/slideLayouts/slideLayout2.xml" Id="Rf26eefdf17b343bb" /><Relationship Type="http://schemas.openxmlformats.org/officeDocument/2006/relationships/chart" Target="/ppt/slides/charts/chart669.xml" Id="R3c68b015a9ae4b79" /><Relationship Type="http://schemas.openxmlformats.org/officeDocument/2006/relationships/chart" Target="/ppt/slides/charts/chart66a.xml" Id="Rb6aaf9ac257d43d9" /><Relationship Type="http://schemas.openxmlformats.org/officeDocument/2006/relationships/chart" Target="/ppt/slides/charts/chart66b.xml" Id="Rb1749aba046e4570" /><Relationship Type="http://schemas.openxmlformats.org/officeDocument/2006/relationships/chart" Target="/ppt/slides/charts/chart66c.xml" Id="Rec08b0b2928a45d5" /><Relationship Type="http://schemas.openxmlformats.org/officeDocument/2006/relationships/chart" Target="/ppt/slides/charts/chart66d.xml" Id="Re044a5a50fe14828" /><Relationship Type="http://schemas.openxmlformats.org/officeDocument/2006/relationships/chart" Target="/ppt/slides/charts/chart66e.xml" Id="R808c87b6675a4a5d" /><Relationship Type="http://schemas.openxmlformats.org/officeDocument/2006/relationships/chart" Target="/ppt/slides/charts/chart66f.xml" Id="Rfded12a7c7d74011" /><Relationship Type="http://schemas.openxmlformats.org/officeDocument/2006/relationships/chart" Target="/ppt/slides/charts/chart670.xml" Id="R0949aeedf52e48b7" /><Relationship Type="http://schemas.openxmlformats.org/officeDocument/2006/relationships/chart" Target="/ppt/slides/charts/chart671.xml" Id="R2f47237ea1134c1c" /><Relationship Type="http://schemas.openxmlformats.org/officeDocument/2006/relationships/chart" Target="/ppt/slides/charts/chart672.xml" Id="R47397faa6811484d" /><Relationship Type="http://schemas.openxmlformats.org/officeDocument/2006/relationships/chart" Target="/ppt/slides/charts/chart673.xml" Id="Red99ef258f8f4499" /><Relationship Type="http://schemas.openxmlformats.org/officeDocument/2006/relationships/chart" Target="/ppt/slides/charts/chart674.xml" Id="Rdc4c30dcaa9f4d0a" /><Relationship Type="http://schemas.openxmlformats.org/officeDocument/2006/relationships/chart" Target="/ppt/slides/charts/chart675.xml" Id="R39d189c158a644e1" /><Relationship Type="http://schemas.openxmlformats.org/officeDocument/2006/relationships/chart" Target="/ppt/slides/charts/chart676.xml" Id="R2f0e05ab5ad746b1" /><Relationship Type="http://schemas.openxmlformats.org/officeDocument/2006/relationships/chart" Target="/ppt/slides/charts/chart677.xml" Id="Rb55540dc887541c8" /><Relationship Type="http://schemas.openxmlformats.org/officeDocument/2006/relationships/chart" Target="/ppt/slides/charts/chart678.xml" Id="Rf9d681c82cce44f8" /><Relationship Type="http://schemas.openxmlformats.org/officeDocument/2006/relationships/chart" Target="/ppt/slides/charts/chart679.xml" Id="Rd6bb8dd930d14c77" /><Relationship Type="http://schemas.openxmlformats.org/officeDocument/2006/relationships/chart" Target="/ppt/slides/charts/chart67a.xml" Id="R3b747b022ffa4bc3" /></Relationships>
</file>

<file path=ppt/slides/_rels/slide8a.xml.rels>&#65279;<?xml version="1.0" encoding="utf-8"?><Relationships xmlns="http://schemas.openxmlformats.org/package/2006/relationships"><Relationship Type="http://schemas.openxmlformats.org/officeDocument/2006/relationships/image" Target="/ppt/media/image4.png" Id="R344dfea1fed148a6" /><Relationship Type="http://schemas.openxmlformats.org/officeDocument/2006/relationships/slideLayout" Target="/ppt/slideLayouts/slideLayout2.xml" Id="Rb42161ee187f4120" /><Relationship Type="http://schemas.openxmlformats.org/officeDocument/2006/relationships/chart" Target="/ppt/slides/charts/chart67b.xml" Id="R35e099b644e34cd2" /><Relationship Type="http://schemas.openxmlformats.org/officeDocument/2006/relationships/chart" Target="/ppt/slides/charts/chart67c.xml" Id="R8847aa3f41b44922" /><Relationship Type="http://schemas.openxmlformats.org/officeDocument/2006/relationships/chart" Target="/ppt/slides/charts/chart67d.xml" Id="R9d320c2abb2742e2" /><Relationship Type="http://schemas.openxmlformats.org/officeDocument/2006/relationships/chart" Target="/ppt/slides/charts/chart67e.xml" Id="Rd585e2f1adc34803" /><Relationship Type="http://schemas.openxmlformats.org/officeDocument/2006/relationships/chart" Target="/ppt/slides/charts/chart67f.xml" Id="R7bfb62c5454d4e5e" /><Relationship Type="http://schemas.openxmlformats.org/officeDocument/2006/relationships/chart" Target="/ppt/slides/charts/chart680.xml" Id="Rfc33e64036d648fb" /><Relationship Type="http://schemas.openxmlformats.org/officeDocument/2006/relationships/chart" Target="/ppt/slides/charts/chart681.xml" Id="Raeb9fefdbe154a0b" /><Relationship Type="http://schemas.openxmlformats.org/officeDocument/2006/relationships/chart" Target="/ppt/slides/charts/chart682.xml" Id="Rcd504c6c33b2461d" /><Relationship Type="http://schemas.openxmlformats.org/officeDocument/2006/relationships/chart" Target="/ppt/slides/charts/chart683.xml" Id="Rcf9c6999ac544d52" /><Relationship Type="http://schemas.openxmlformats.org/officeDocument/2006/relationships/chart" Target="/ppt/slides/charts/chart684.xml" Id="Rf0b0b44ac05d4329" /><Relationship Type="http://schemas.openxmlformats.org/officeDocument/2006/relationships/chart" Target="/ppt/slides/charts/chart685.xml" Id="R07207effc56047e3" /><Relationship Type="http://schemas.openxmlformats.org/officeDocument/2006/relationships/chart" Target="/ppt/slides/charts/chart686.xml" Id="R104f7cabdcf04159" /><Relationship Type="http://schemas.openxmlformats.org/officeDocument/2006/relationships/chart" Target="/ppt/slides/charts/chart687.xml" Id="Rf8942736f2124c32" /><Relationship Type="http://schemas.openxmlformats.org/officeDocument/2006/relationships/chart" Target="/ppt/slides/charts/chart688.xml" Id="R7b32436554bb4d29" /><Relationship Type="http://schemas.openxmlformats.org/officeDocument/2006/relationships/chart" Target="/ppt/slides/charts/chart689.xml" Id="Rd6dc61b7605545d5" /><Relationship Type="http://schemas.openxmlformats.org/officeDocument/2006/relationships/chart" Target="/ppt/slides/charts/chart68a.xml" Id="R5134c00e056747e9" /><Relationship Type="http://schemas.openxmlformats.org/officeDocument/2006/relationships/chart" Target="/ppt/slides/charts/chart68b.xml" Id="R72e083f2e80a4e2b" /><Relationship Type="http://schemas.openxmlformats.org/officeDocument/2006/relationships/chart" Target="/ppt/slides/charts/chart68c.xml" Id="R87f57c98461144e3" /></Relationships>
</file>

<file path=ppt/slides/_rels/slide8b.xml.rels>&#65279;<?xml version="1.0" encoding="utf-8"?><Relationships xmlns="http://schemas.openxmlformats.org/package/2006/relationships"><Relationship Type="http://schemas.openxmlformats.org/officeDocument/2006/relationships/image" Target="/ppt/media/image4.png" Id="R847bbbcb10e44a6f" /><Relationship Type="http://schemas.openxmlformats.org/officeDocument/2006/relationships/slideLayout" Target="/ppt/slideLayouts/slideLayout2.xml" Id="Ref2430c7a6ce4e4d" /><Relationship Type="http://schemas.openxmlformats.org/officeDocument/2006/relationships/chart" Target="/ppt/slides/charts/chart68d.xml" Id="R389f4d707f674d4f" /><Relationship Type="http://schemas.openxmlformats.org/officeDocument/2006/relationships/chart" Target="/ppt/slides/charts/chart68e.xml" Id="R8e5a9c7671544072" /><Relationship Type="http://schemas.openxmlformats.org/officeDocument/2006/relationships/chart" Target="/ppt/slides/charts/chart68f.xml" Id="R05612d9c830e4716" /><Relationship Type="http://schemas.openxmlformats.org/officeDocument/2006/relationships/chart" Target="/ppt/slides/charts/chart690.xml" Id="R74dc5e5a08814dbf" /><Relationship Type="http://schemas.openxmlformats.org/officeDocument/2006/relationships/chart" Target="/ppt/slides/charts/chart691.xml" Id="Raab142393c754ea4" /><Relationship Type="http://schemas.openxmlformats.org/officeDocument/2006/relationships/chart" Target="/ppt/slides/charts/chart692.xml" Id="R41aa457b03a44313" /><Relationship Type="http://schemas.openxmlformats.org/officeDocument/2006/relationships/chart" Target="/ppt/slides/charts/chart693.xml" Id="R2c266718fbae4d6f" /><Relationship Type="http://schemas.openxmlformats.org/officeDocument/2006/relationships/chart" Target="/ppt/slides/charts/chart694.xml" Id="Re2bf0e02faf44c31" /><Relationship Type="http://schemas.openxmlformats.org/officeDocument/2006/relationships/chart" Target="/ppt/slides/charts/chart695.xml" Id="R80a99f00221741be" /><Relationship Type="http://schemas.openxmlformats.org/officeDocument/2006/relationships/chart" Target="/ppt/slides/charts/chart696.xml" Id="R9bbe1d66a71743c8" /><Relationship Type="http://schemas.openxmlformats.org/officeDocument/2006/relationships/chart" Target="/ppt/slides/charts/chart697.xml" Id="Ra12a7c91c45b4875" /><Relationship Type="http://schemas.openxmlformats.org/officeDocument/2006/relationships/chart" Target="/ppt/slides/charts/chart698.xml" Id="Rf68b9f09af1148ef" /><Relationship Type="http://schemas.openxmlformats.org/officeDocument/2006/relationships/chart" Target="/ppt/slides/charts/chart699.xml" Id="Rb188e65abe0f4208" /><Relationship Type="http://schemas.openxmlformats.org/officeDocument/2006/relationships/chart" Target="/ppt/slides/charts/chart69a.xml" Id="R46453cdef2424d42" /><Relationship Type="http://schemas.openxmlformats.org/officeDocument/2006/relationships/chart" Target="/ppt/slides/charts/chart69b.xml" Id="R5b1a9446d4ef457d" /><Relationship Type="http://schemas.openxmlformats.org/officeDocument/2006/relationships/chart" Target="/ppt/slides/charts/chart69c.xml" Id="Rfeee9206358f4221" /><Relationship Type="http://schemas.openxmlformats.org/officeDocument/2006/relationships/chart" Target="/ppt/slides/charts/chart69d.xml" Id="R5a53f82f3b064cb5" /><Relationship Type="http://schemas.openxmlformats.org/officeDocument/2006/relationships/chart" Target="/ppt/slides/charts/chart69e.xml" Id="Rea2a6d3c0d3342de" /></Relationships>
</file>

<file path=ppt/slides/_rels/slide8c.xml.rels>&#65279;<?xml version="1.0" encoding="utf-8"?><Relationships xmlns="http://schemas.openxmlformats.org/package/2006/relationships"><Relationship Type="http://schemas.openxmlformats.org/officeDocument/2006/relationships/image" Target="/ppt/media/image4.png" Id="Rfa6b4afe37504837" /><Relationship Type="http://schemas.openxmlformats.org/officeDocument/2006/relationships/slideLayout" Target="/ppt/slideLayouts/slideLayout2.xml" Id="R442dbc0c42ac46fc" /><Relationship Type="http://schemas.openxmlformats.org/officeDocument/2006/relationships/chart" Target="/ppt/slides/charts/chart69f.xml" Id="R4e4342dfdb95413f" /><Relationship Type="http://schemas.openxmlformats.org/officeDocument/2006/relationships/chart" Target="/ppt/slides/charts/chart6a0.xml" Id="R4d93058e400a4259" /><Relationship Type="http://schemas.openxmlformats.org/officeDocument/2006/relationships/chart" Target="/ppt/slides/charts/chart6a1.xml" Id="R6a185f529fc741ad" /><Relationship Type="http://schemas.openxmlformats.org/officeDocument/2006/relationships/chart" Target="/ppt/slides/charts/chart6a2.xml" Id="R7080315dc9db47bc" /><Relationship Type="http://schemas.openxmlformats.org/officeDocument/2006/relationships/chart" Target="/ppt/slides/charts/chart6a3.xml" Id="Rd14f25815fa14bdb" /><Relationship Type="http://schemas.openxmlformats.org/officeDocument/2006/relationships/chart" Target="/ppt/slides/charts/chart6a4.xml" Id="R02d27085e6b14b97" /><Relationship Type="http://schemas.openxmlformats.org/officeDocument/2006/relationships/chart" Target="/ppt/slides/charts/chart6a5.xml" Id="R3531aac06d5e427c" /><Relationship Type="http://schemas.openxmlformats.org/officeDocument/2006/relationships/chart" Target="/ppt/slides/charts/chart6a6.xml" Id="R7298a1c5ba924ff1" /><Relationship Type="http://schemas.openxmlformats.org/officeDocument/2006/relationships/chart" Target="/ppt/slides/charts/chart6a7.xml" Id="R0662597f6c5d4f30" /><Relationship Type="http://schemas.openxmlformats.org/officeDocument/2006/relationships/chart" Target="/ppt/slides/charts/chart6a8.xml" Id="R274f7f2dd3014bd2" /><Relationship Type="http://schemas.openxmlformats.org/officeDocument/2006/relationships/chart" Target="/ppt/slides/charts/chart6a9.xml" Id="R78b12d74e10f40fd" /><Relationship Type="http://schemas.openxmlformats.org/officeDocument/2006/relationships/chart" Target="/ppt/slides/charts/chart6aa.xml" Id="Rbe30cf3f6b6f418f" /><Relationship Type="http://schemas.openxmlformats.org/officeDocument/2006/relationships/chart" Target="/ppt/slides/charts/chart6ab.xml" Id="R264adafe8dde442e" /><Relationship Type="http://schemas.openxmlformats.org/officeDocument/2006/relationships/chart" Target="/ppt/slides/charts/chart6ac.xml" Id="R9162d5ab1ad24bae" /></Relationships>
</file>

<file path=ppt/slides/_rels/slide8d.xml.rels>&#65279;<?xml version="1.0" encoding="utf-8"?><Relationships xmlns="http://schemas.openxmlformats.org/package/2006/relationships"><Relationship Type="http://schemas.openxmlformats.org/officeDocument/2006/relationships/image" Target="/ppt/media/image4.png" Id="Rbc08c7265fe34cd3" /><Relationship Type="http://schemas.openxmlformats.org/officeDocument/2006/relationships/slideLayout" Target="/ppt/slideLayouts/slideLayout2.xml" Id="Rbce890de42e84ec5" /><Relationship Type="http://schemas.openxmlformats.org/officeDocument/2006/relationships/chart" Target="/ppt/slides/charts/chart6ad.xml" Id="R94368ceecab94b30" /><Relationship Type="http://schemas.openxmlformats.org/officeDocument/2006/relationships/chart" Target="/ppt/slides/charts/chart6ae.xml" Id="Rf6988b8f6f1c4dfb" /><Relationship Type="http://schemas.openxmlformats.org/officeDocument/2006/relationships/chart" Target="/ppt/slides/charts/chart6af.xml" Id="R5d57f4e76e584126" /><Relationship Type="http://schemas.openxmlformats.org/officeDocument/2006/relationships/chart" Target="/ppt/slides/charts/chart6b0.xml" Id="R5c87a08d056b4d9e" /><Relationship Type="http://schemas.openxmlformats.org/officeDocument/2006/relationships/chart" Target="/ppt/slides/charts/chart6b1.xml" Id="R39f36e4eb6484414" /><Relationship Type="http://schemas.openxmlformats.org/officeDocument/2006/relationships/chart" Target="/ppt/slides/charts/chart6b2.xml" Id="Rbd2e7f28fdb0451d" /><Relationship Type="http://schemas.openxmlformats.org/officeDocument/2006/relationships/chart" Target="/ppt/slides/charts/chart6b3.xml" Id="R98e7a7f2ba5f401f" /><Relationship Type="http://schemas.openxmlformats.org/officeDocument/2006/relationships/chart" Target="/ppt/slides/charts/chart6b4.xml" Id="R3e30d250b8fe4f87" /><Relationship Type="http://schemas.openxmlformats.org/officeDocument/2006/relationships/chart" Target="/ppt/slides/charts/chart6b5.xml" Id="Ra263e557ea94471a" /><Relationship Type="http://schemas.openxmlformats.org/officeDocument/2006/relationships/chart" Target="/ppt/slides/charts/chart6b6.xml" Id="R992358bad4a9485a" /><Relationship Type="http://schemas.openxmlformats.org/officeDocument/2006/relationships/chart" Target="/ppt/slides/charts/chart6b7.xml" Id="R081437c2f0e14fd6" /><Relationship Type="http://schemas.openxmlformats.org/officeDocument/2006/relationships/chart" Target="/ppt/slides/charts/chart6b8.xml" Id="Re6e8318a84b6430c" /><Relationship Type="http://schemas.openxmlformats.org/officeDocument/2006/relationships/chart" Target="/ppt/slides/charts/chart6b9.xml" Id="R115a9464ecb84919" /><Relationship Type="http://schemas.openxmlformats.org/officeDocument/2006/relationships/chart" Target="/ppt/slides/charts/chart6ba.xml" Id="R3b260a204dc340e8" /><Relationship Type="http://schemas.openxmlformats.org/officeDocument/2006/relationships/chart" Target="/ppt/slides/charts/chart6bb.xml" Id="Recfe84f109ea4828" /><Relationship Type="http://schemas.openxmlformats.org/officeDocument/2006/relationships/chart" Target="/ppt/slides/charts/chart6bc.xml" Id="R3fce4561690e4015" /><Relationship Type="http://schemas.openxmlformats.org/officeDocument/2006/relationships/chart" Target="/ppt/slides/charts/chart6bd.xml" Id="Re3f38212db5d4425" /><Relationship Type="http://schemas.openxmlformats.org/officeDocument/2006/relationships/chart" Target="/ppt/slides/charts/chart6be.xml" Id="Re4f5d1c7a9ff4378" /><Relationship Type="http://schemas.openxmlformats.org/officeDocument/2006/relationships/chart" Target="/ppt/slides/charts/chart6bf.xml" Id="Re007cf1d20af4433" /></Relationships>
</file>

<file path=ppt/slides/_rels/slide8e.xml.rels>&#65279;<?xml version="1.0" encoding="utf-8"?><Relationships xmlns="http://schemas.openxmlformats.org/package/2006/relationships"><Relationship Type="http://schemas.openxmlformats.org/officeDocument/2006/relationships/image" Target="/ppt/media/image4.png" Id="R8a3e90e90fb84052" /><Relationship Type="http://schemas.openxmlformats.org/officeDocument/2006/relationships/slideLayout" Target="/ppt/slideLayouts/slideLayout2.xml" Id="Rfacd0b2bffd44a69" /><Relationship Type="http://schemas.openxmlformats.org/officeDocument/2006/relationships/chart" Target="/ppt/slides/charts/chart6c0.xml" Id="Ra191ef923b0e46b3" /><Relationship Type="http://schemas.openxmlformats.org/officeDocument/2006/relationships/chart" Target="/ppt/slides/charts/chart6c1.xml" Id="R4e1fdef1fb8a4e9b" /><Relationship Type="http://schemas.openxmlformats.org/officeDocument/2006/relationships/chart" Target="/ppt/slides/charts/chart6c2.xml" Id="Re8de8d2d2985492f" /><Relationship Type="http://schemas.openxmlformats.org/officeDocument/2006/relationships/chart" Target="/ppt/slides/charts/chart6c3.xml" Id="R09a365373a194bbf" /><Relationship Type="http://schemas.openxmlformats.org/officeDocument/2006/relationships/chart" Target="/ppt/slides/charts/chart6c4.xml" Id="R26721f3716ae416c" /><Relationship Type="http://schemas.openxmlformats.org/officeDocument/2006/relationships/chart" Target="/ppt/slides/charts/chart6c5.xml" Id="R5e52a27059a64d4a" /><Relationship Type="http://schemas.openxmlformats.org/officeDocument/2006/relationships/chart" Target="/ppt/slides/charts/chart6c6.xml" Id="Rbf6c1e197e784c51" /><Relationship Type="http://schemas.openxmlformats.org/officeDocument/2006/relationships/chart" Target="/ppt/slides/charts/chart6c7.xml" Id="R298670f82a284005" /><Relationship Type="http://schemas.openxmlformats.org/officeDocument/2006/relationships/chart" Target="/ppt/slides/charts/chart6c8.xml" Id="Rfc81f8e9af3c4e22" /><Relationship Type="http://schemas.openxmlformats.org/officeDocument/2006/relationships/chart" Target="/ppt/slides/charts/chart6c9.xml" Id="R54f9145748404f92" /><Relationship Type="http://schemas.openxmlformats.org/officeDocument/2006/relationships/chart" Target="/ppt/slides/charts/chart6ca.xml" Id="Rb6f4c35e0a7c4d96" /><Relationship Type="http://schemas.openxmlformats.org/officeDocument/2006/relationships/chart" Target="/ppt/slides/charts/chart6cb.xml" Id="R48fd81562ac74d15" /><Relationship Type="http://schemas.openxmlformats.org/officeDocument/2006/relationships/chart" Target="/ppt/slides/charts/chart6cc.xml" Id="R6823ba228d864616" /><Relationship Type="http://schemas.openxmlformats.org/officeDocument/2006/relationships/chart" Target="/ppt/slides/charts/chart6cd.xml" Id="R42e50dd35862440a" /><Relationship Type="http://schemas.openxmlformats.org/officeDocument/2006/relationships/chart" Target="/ppt/slides/charts/chart6ce.xml" Id="R4f78d1b35acc4e6c" /><Relationship Type="http://schemas.openxmlformats.org/officeDocument/2006/relationships/chart" Target="/ppt/slides/charts/chart6cf.xml" Id="R8e52c93f34c34a8d" /><Relationship Type="http://schemas.openxmlformats.org/officeDocument/2006/relationships/chart" Target="/ppt/slides/charts/chart6d0.xml" Id="R0e17307cd62844cd" /><Relationship Type="http://schemas.openxmlformats.org/officeDocument/2006/relationships/chart" Target="/ppt/slides/charts/chart6d1.xml" Id="R2b2c1aca31804437" /><Relationship Type="http://schemas.openxmlformats.org/officeDocument/2006/relationships/chart" Target="/ppt/slides/charts/chart6d2.xml" Id="R1190490d3d054ee3" /></Relationships>
</file>

<file path=ppt/slides/_rels/slide8f.xml.rels>&#65279;<?xml version="1.0" encoding="utf-8"?><Relationships xmlns="http://schemas.openxmlformats.org/package/2006/relationships"><Relationship Type="http://schemas.openxmlformats.org/officeDocument/2006/relationships/image" Target="/ppt/media/image4.png" Id="Reffe0d40f1374d2a" /><Relationship Type="http://schemas.openxmlformats.org/officeDocument/2006/relationships/slideLayout" Target="/ppt/slideLayouts/slideLayout2.xml" Id="Rd8f81968579e4618" /><Relationship Type="http://schemas.openxmlformats.org/officeDocument/2006/relationships/chart" Target="/ppt/slides/charts/chart6d3.xml" Id="R2b9cd12b44d74717" /><Relationship Type="http://schemas.openxmlformats.org/officeDocument/2006/relationships/chart" Target="/ppt/slides/charts/chart6d4.xml" Id="Rcf8defb60b7c43de" /><Relationship Type="http://schemas.openxmlformats.org/officeDocument/2006/relationships/chart" Target="/ppt/slides/charts/chart6d5.xml" Id="R480cdd236b184d37" /><Relationship Type="http://schemas.openxmlformats.org/officeDocument/2006/relationships/chart" Target="/ppt/slides/charts/chart6d6.xml" Id="R7c1af8ed8a804468" /><Relationship Type="http://schemas.openxmlformats.org/officeDocument/2006/relationships/chart" Target="/ppt/slides/charts/chart6d7.xml" Id="R22db1e1de2694370" /><Relationship Type="http://schemas.openxmlformats.org/officeDocument/2006/relationships/chart" Target="/ppt/slides/charts/chart6d8.xml" Id="R23facf2ac5dd4417" /><Relationship Type="http://schemas.openxmlformats.org/officeDocument/2006/relationships/chart" Target="/ppt/slides/charts/chart6d9.xml" Id="Rbb99c4562d024d1e" /><Relationship Type="http://schemas.openxmlformats.org/officeDocument/2006/relationships/chart" Target="/ppt/slides/charts/chart6da.xml" Id="Rc12046a268004487" /><Relationship Type="http://schemas.openxmlformats.org/officeDocument/2006/relationships/chart" Target="/ppt/slides/charts/chart6db.xml" Id="Rf6ed75a9b5ab4053" /><Relationship Type="http://schemas.openxmlformats.org/officeDocument/2006/relationships/chart" Target="/ppt/slides/charts/chart6dc.xml" Id="R83f9f88c9a824a5e" /><Relationship Type="http://schemas.openxmlformats.org/officeDocument/2006/relationships/chart" Target="/ppt/slides/charts/chart6dd.xml" Id="R067ab8582d5048ff" /><Relationship Type="http://schemas.openxmlformats.org/officeDocument/2006/relationships/chart" Target="/ppt/slides/charts/chart6de.xml" Id="Rff8fc8c3c1d5403d" /><Relationship Type="http://schemas.openxmlformats.org/officeDocument/2006/relationships/chart" Target="/ppt/slides/charts/chart6df.xml" Id="R72f86e17798644d5" /><Relationship Type="http://schemas.openxmlformats.org/officeDocument/2006/relationships/chart" Target="/ppt/slides/charts/chart6e0.xml" Id="R087b6471ccd24673" /><Relationship Type="http://schemas.openxmlformats.org/officeDocument/2006/relationships/chart" Target="/ppt/slides/charts/chart6e1.xml" Id="Rbd4fd0ec03094772" /><Relationship Type="http://schemas.openxmlformats.org/officeDocument/2006/relationships/chart" Target="/ppt/slides/charts/chart6e2.xml" Id="Ra99dbf4726814ab9" /><Relationship Type="http://schemas.openxmlformats.org/officeDocument/2006/relationships/chart" Target="/ppt/slides/charts/chart6e3.xml" Id="R3b959bf2d94849b8" /><Relationship Type="http://schemas.openxmlformats.org/officeDocument/2006/relationships/chart" Target="/ppt/slides/charts/chart6e4.xml" Id="Rd9db562a6ea244c0" /><Relationship Type="http://schemas.openxmlformats.org/officeDocument/2006/relationships/chart" Target="/ppt/slides/charts/chart6e5.xml" Id="R712e51373a114daf" /></Relationships>
</file>

<file path=ppt/slides/_rels/slide90.xml.rels>&#65279;<?xml version="1.0" encoding="utf-8"?><Relationships xmlns="http://schemas.openxmlformats.org/package/2006/relationships"><Relationship Type="http://schemas.openxmlformats.org/officeDocument/2006/relationships/image" Target="/ppt/media/image4.png" Id="R5e06d56c9df44595" /><Relationship Type="http://schemas.openxmlformats.org/officeDocument/2006/relationships/slideLayout" Target="/ppt/slideLayouts/slideLayout2.xml" Id="Rf09d4445350a4ff7" /><Relationship Type="http://schemas.openxmlformats.org/officeDocument/2006/relationships/chart" Target="/ppt/slides/charts/chart6e6.xml" Id="R545237c02b344e92" /><Relationship Type="http://schemas.openxmlformats.org/officeDocument/2006/relationships/chart" Target="/ppt/slides/charts/chart6e7.xml" Id="R451655f8775348a1" /><Relationship Type="http://schemas.openxmlformats.org/officeDocument/2006/relationships/chart" Target="/ppt/slides/charts/chart6e8.xml" Id="Rb71d2a1fb4124aa0" /><Relationship Type="http://schemas.openxmlformats.org/officeDocument/2006/relationships/chart" Target="/ppt/slides/charts/chart6e9.xml" Id="R6eea6c55b0574f98" /><Relationship Type="http://schemas.openxmlformats.org/officeDocument/2006/relationships/chart" Target="/ppt/slides/charts/chart6ea.xml" Id="Raf4bf1ae3a144f64" /><Relationship Type="http://schemas.openxmlformats.org/officeDocument/2006/relationships/chart" Target="/ppt/slides/charts/chart6eb.xml" Id="R97ba5ecd568045f9" /><Relationship Type="http://schemas.openxmlformats.org/officeDocument/2006/relationships/chart" Target="/ppt/slides/charts/chart6ec.xml" Id="Re4d523eb802f4d02" /><Relationship Type="http://schemas.openxmlformats.org/officeDocument/2006/relationships/chart" Target="/ppt/slides/charts/chart6ed.xml" Id="Rd456949b75634d28" /><Relationship Type="http://schemas.openxmlformats.org/officeDocument/2006/relationships/chart" Target="/ppt/slides/charts/chart6ee.xml" Id="R21cd2c41aae74345" /><Relationship Type="http://schemas.openxmlformats.org/officeDocument/2006/relationships/chart" Target="/ppt/slides/charts/chart6ef.xml" Id="R9882c99ea3454833" /><Relationship Type="http://schemas.openxmlformats.org/officeDocument/2006/relationships/chart" Target="/ppt/slides/charts/chart6f0.xml" Id="R231d2318d2f04022" /><Relationship Type="http://schemas.openxmlformats.org/officeDocument/2006/relationships/chart" Target="/ppt/slides/charts/chart6f1.xml" Id="Rfe5befc5dff14dd4" /><Relationship Type="http://schemas.openxmlformats.org/officeDocument/2006/relationships/chart" Target="/ppt/slides/charts/chart6f2.xml" Id="R34d351cdf0c24b9e" /><Relationship Type="http://schemas.openxmlformats.org/officeDocument/2006/relationships/chart" Target="/ppt/slides/charts/chart6f3.xml" Id="R03a9c9fa9b244bb8" /><Relationship Type="http://schemas.openxmlformats.org/officeDocument/2006/relationships/chart" Target="/ppt/slides/charts/chart6f4.xml" Id="R0a385e8888fc44ed" /><Relationship Type="http://schemas.openxmlformats.org/officeDocument/2006/relationships/chart" Target="/ppt/slides/charts/chart6f5.xml" Id="R0eec048bfc6141c8" /><Relationship Type="http://schemas.openxmlformats.org/officeDocument/2006/relationships/chart" Target="/ppt/slides/charts/chart6f6.xml" Id="Rc2d41f2a09ad4b53" /><Relationship Type="http://schemas.openxmlformats.org/officeDocument/2006/relationships/chart" Target="/ppt/slides/charts/chart6f7.xml" Id="R20a31d2f56064c1a" /><Relationship Type="http://schemas.openxmlformats.org/officeDocument/2006/relationships/chart" Target="/ppt/slides/charts/chart6f8.xml" Id="R7211f016a9784c64" /></Relationships>
</file>

<file path=ppt/slides/_rels/slide91.xml.rels>&#65279;<?xml version="1.0" encoding="utf-8"?><Relationships xmlns="http://schemas.openxmlformats.org/package/2006/relationships"><Relationship Type="http://schemas.openxmlformats.org/officeDocument/2006/relationships/image" Target="/ppt/media/image4.png" Id="Re5752cb34a264c03" /><Relationship Type="http://schemas.openxmlformats.org/officeDocument/2006/relationships/slideLayout" Target="/ppt/slideLayouts/slideLayout2.xml" Id="Rf8f82d1d8f9146ee" /><Relationship Type="http://schemas.openxmlformats.org/officeDocument/2006/relationships/chart" Target="/ppt/slides/charts/chart6f9.xml" Id="Rb5e0e782720a469e" /><Relationship Type="http://schemas.openxmlformats.org/officeDocument/2006/relationships/chart" Target="/ppt/slides/charts/chart6fa.xml" Id="R6e88ca618789454b" /><Relationship Type="http://schemas.openxmlformats.org/officeDocument/2006/relationships/chart" Target="/ppt/slides/charts/chart6fb.xml" Id="Rcaadcabc2f4c4d96" /><Relationship Type="http://schemas.openxmlformats.org/officeDocument/2006/relationships/chart" Target="/ppt/slides/charts/chart6fc.xml" Id="R3a7120a51fc14830" /><Relationship Type="http://schemas.openxmlformats.org/officeDocument/2006/relationships/chart" Target="/ppt/slides/charts/chart6fd.xml" Id="Rb5ed12a3bbc14de5" /><Relationship Type="http://schemas.openxmlformats.org/officeDocument/2006/relationships/chart" Target="/ppt/slides/charts/chart6fe.xml" Id="Rf469c742bc4144d3" /><Relationship Type="http://schemas.openxmlformats.org/officeDocument/2006/relationships/chart" Target="/ppt/slides/charts/chart6ff.xml" Id="R67a0b97a63b8402e" /><Relationship Type="http://schemas.openxmlformats.org/officeDocument/2006/relationships/chart" Target="/ppt/slides/charts/chart700.xml" Id="Rdb42d8e43b1a443b" /><Relationship Type="http://schemas.openxmlformats.org/officeDocument/2006/relationships/chart" Target="/ppt/slides/charts/chart701.xml" Id="Recd43703753c4c74" /><Relationship Type="http://schemas.openxmlformats.org/officeDocument/2006/relationships/chart" Target="/ppt/slides/charts/chart702.xml" Id="Raebca42572a14b11" /><Relationship Type="http://schemas.openxmlformats.org/officeDocument/2006/relationships/chart" Target="/ppt/slides/charts/chart703.xml" Id="R71e1bf03365645e4" /><Relationship Type="http://schemas.openxmlformats.org/officeDocument/2006/relationships/chart" Target="/ppt/slides/charts/chart704.xml" Id="Rd4468dd457b44fa6" /><Relationship Type="http://schemas.openxmlformats.org/officeDocument/2006/relationships/chart" Target="/ppt/slides/charts/chart705.xml" Id="R371d02b3328644e9" /><Relationship Type="http://schemas.openxmlformats.org/officeDocument/2006/relationships/chart" Target="/ppt/slides/charts/chart706.xml" Id="Rf94d7e3348ed43b5" /><Relationship Type="http://schemas.openxmlformats.org/officeDocument/2006/relationships/chart" Target="/ppt/slides/charts/chart707.xml" Id="R71d4706bd3f5445e" /><Relationship Type="http://schemas.openxmlformats.org/officeDocument/2006/relationships/chart" Target="/ppt/slides/charts/chart708.xml" Id="Rf6d869c37f864c4a" /><Relationship Type="http://schemas.openxmlformats.org/officeDocument/2006/relationships/chart" Target="/ppt/slides/charts/chart709.xml" Id="R5bc2129b0b414867" /><Relationship Type="http://schemas.openxmlformats.org/officeDocument/2006/relationships/chart" Target="/ppt/slides/charts/chart70a.xml" Id="R8c5e2f8b2eb64b52" /><Relationship Type="http://schemas.openxmlformats.org/officeDocument/2006/relationships/chart" Target="/ppt/slides/charts/chart70b.xml" Id="Ra3d0cd230664492a" /></Relationships>
</file>

<file path=ppt/slides/_rels/slide92.xml.rels>&#65279;<?xml version="1.0" encoding="utf-8"?><Relationships xmlns="http://schemas.openxmlformats.org/package/2006/relationships"><Relationship Type="http://schemas.openxmlformats.org/officeDocument/2006/relationships/slideLayout" Target="/ppt/slideLayouts/slideLayout2.xml" Id="R4bef097d83ef4d72" /></Relationships>
</file>

<file path=ppt/slides/_rels/slide93.xml.rels>&#65279;<?xml version="1.0" encoding="utf-8"?><Relationships xmlns="http://schemas.openxmlformats.org/package/2006/relationships"><Relationship Type="http://schemas.openxmlformats.org/officeDocument/2006/relationships/image" Target="/ppt/media/image4.png" Id="Rade9baffa3c541c9" /><Relationship Type="http://schemas.openxmlformats.org/officeDocument/2006/relationships/slideLayout" Target="/ppt/slideLayouts/slideLayout2.xml" Id="R5cd6d1c5358d48c4" /><Relationship Type="http://schemas.openxmlformats.org/officeDocument/2006/relationships/chart" Target="/ppt/slides/charts/chart70c.xml" Id="Rf901a612ea514f41" /><Relationship Type="http://schemas.openxmlformats.org/officeDocument/2006/relationships/chart" Target="/ppt/slides/charts/chart70d.xml" Id="Rea7127df18284239" /><Relationship Type="http://schemas.openxmlformats.org/officeDocument/2006/relationships/chart" Target="/ppt/slides/charts/chart70e.xml" Id="Rb136ad8ff82f446e" /><Relationship Type="http://schemas.openxmlformats.org/officeDocument/2006/relationships/chart" Target="/ppt/slides/charts/chart70f.xml" Id="Rc84048697c784160" /><Relationship Type="http://schemas.openxmlformats.org/officeDocument/2006/relationships/chart" Target="/ppt/slides/charts/chart710.xml" Id="Rd86267a706f547f2" /><Relationship Type="http://schemas.openxmlformats.org/officeDocument/2006/relationships/chart" Target="/ppt/slides/charts/chart711.xml" Id="R85a929470dad449f" /><Relationship Type="http://schemas.openxmlformats.org/officeDocument/2006/relationships/chart" Target="/ppt/slides/charts/chart712.xml" Id="Rd0eb7caca9a0496b" /><Relationship Type="http://schemas.openxmlformats.org/officeDocument/2006/relationships/chart" Target="/ppt/slides/charts/chart713.xml" Id="R94f1d061a8e84754" /><Relationship Type="http://schemas.openxmlformats.org/officeDocument/2006/relationships/chart" Target="/ppt/slides/charts/chart714.xml" Id="Rb0bb214aa11c413e" /><Relationship Type="http://schemas.openxmlformats.org/officeDocument/2006/relationships/chart" Target="/ppt/slides/charts/chart715.xml" Id="R4e0c77e23d40442d" /><Relationship Type="http://schemas.openxmlformats.org/officeDocument/2006/relationships/chart" Target="/ppt/slides/charts/chart716.xml" Id="R3a85037ea8724db9" /><Relationship Type="http://schemas.openxmlformats.org/officeDocument/2006/relationships/chart" Target="/ppt/slides/charts/chart717.xml" Id="Ra31bf18a58614033" /><Relationship Type="http://schemas.openxmlformats.org/officeDocument/2006/relationships/chart" Target="/ppt/slides/charts/chart718.xml" Id="R2d5f418b83994df6" /><Relationship Type="http://schemas.openxmlformats.org/officeDocument/2006/relationships/chart" Target="/ppt/slides/charts/chart719.xml" Id="R1c7e92229cef4b7f" /><Relationship Type="http://schemas.openxmlformats.org/officeDocument/2006/relationships/chart" Target="/ppt/slides/charts/chart71a.xml" Id="R670f441a54d74512" /><Relationship Type="http://schemas.openxmlformats.org/officeDocument/2006/relationships/chart" Target="/ppt/slides/charts/chart71b.xml" Id="R69906006dc36479a" /><Relationship Type="http://schemas.openxmlformats.org/officeDocument/2006/relationships/chart" Target="/ppt/slides/charts/chart71c.xml" Id="Rfda04143a7c34762" /><Relationship Type="http://schemas.openxmlformats.org/officeDocument/2006/relationships/chart" Target="/ppt/slides/charts/chart71d.xml" Id="R3a1501511dd743b5" /><Relationship Type="http://schemas.openxmlformats.org/officeDocument/2006/relationships/chart" Target="/ppt/slides/charts/chart71e.xml" Id="Rd2b3751464864174" /><Relationship Type="http://schemas.openxmlformats.org/officeDocument/2006/relationships/chart" Target="/ppt/slides/charts/chart71f.xml" Id="Rfe07221118034afa" /></Relationships>
</file>

<file path=ppt/slides/_rels/slide94.xml.rels>&#65279;<?xml version="1.0" encoding="utf-8"?><Relationships xmlns="http://schemas.openxmlformats.org/package/2006/relationships"><Relationship Type="http://schemas.openxmlformats.org/officeDocument/2006/relationships/image" Target="/ppt/media/image4.png" Id="Rb2ad02509ab146b1" /><Relationship Type="http://schemas.openxmlformats.org/officeDocument/2006/relationships/slideLayout" Target="/ppt/slideLayouts/slideLayout2.xml" Id="R550e60dd1def454a" /><Relationship Type="http://schemas.openxmlformats.org/officeDocument/2006/relationships/chart" Target="/ppt/slides/charts/chart720.xml" Id="R209b7d76a1574eee" /><Relationship Type="http://schemas.openxmlformats.org/officeDocument/2006/relationships/chart" Target="/ppt/slides/charts/chart721.xml" Id="R3e6a78772696424d" /><Relationship Type="http://schemas.openxmlformats.org/officeDocument/2006/relationships/chart" Target="/ppt/slides/charts/chart722.xml" Id="R53044e14088b46a9" /><Relationship Type="http://schemas.openxmlformats.org/officeDocument/2006/relationships/chart" Target="/ppt/slides/charts/chart723.xml" Id="R6a56e07b14e54171" /><Relationship Type="http://schemas.openxmlformats.org/officeDocument/2006/relationships/chart" Target="/ppt/slides/charts/chart724.xml" Id="R3f826d203c574e25" /><Relationship Type="http://schemas.openxmlformats.org/officeDocument/2006/relationships/chart" Target="/ppt/slides/charts/chart725.xml" Id="R3d52d3cc5899443d" /><Relationship Type="http://schemas.openxmlformats.org/officeDocument/2006/relationships/chart" Target="/ppt/slides/charts/chart726.xml" Id="R883c59c689a64575" /><Relationship Type="http://schemas.openxmlformats.org/officeDocument/2006/relationships/chart" Target="/ppt/slides/charts/chart727.xml" Id="R6242e527057b4c8d" /><Relationship Type="http://schemas.openxmlformats.org/officeDocument/2006/relationships/chart" Target="/ppt/slides/charts/chart728.xml" Id="Rc844b716a7c04604" /><Relationship Type="http://schemas.openxmlformats.org/officeDocument/2006/relationships/chart" Target="/ppt/slides/charts/chart729.xml" Id="R32f1924b6dcc4dc4" /><Relationship Type="http://schemas.openxmlformats.org/officeDocument/2006/relationships/chart" Target="/ppt/slides/charts/chart72a.xml" Id="R4d23e86617744e7d" /><Relationship Type="http://schemas.openxmlformats.org/officeDocument/2006/relationships/chart" Target="/ppt/slides/charts/chart72b.xml" Id="Rc162c35f987749a1" /><Relationship Type="http://schemas.openxmlformats.org/officeDocument/2006/relationships/chart" Target="/ppt/slides/charts/chart72c.xml" Id="Rc944a45d410d4502" /><Relationship Type="http://schemas.openxmlformats.org/officeDocument/2006/relationships/chart" Target="/ppt/slides/charts/chart72d.xml" Id="Rfe6273cfc5634d7c" /><Relationship Type="http://schemas.openxmlformats.org/officeDocument/2006/relationships/chart" Target="/ppt/slides/charts/chart72e.xml" Id="Rcee965b2d48042ab" /><Relationship Type="http://schemas.openxmlformats.org/officeDocument/2006/relationships/chart" Target="/ppt/slides/charts/chart72f.xml" Id="R07567f5488d6419d" /><Relationship Type="http://schemas.openxmlformats.org/officeDocument/2006/relationships/chart" Target="/ppt/slides/charts/chart730.xml" Id="R3b1750e470e54b62" /><Relationship Type="http://schemas.openxmlformats.org/officeDocument/2006/relationships/chart" Target="/ppt/slides/charts/chart731.xml" Id="R88d6416964f94795" /><Relationship Type="http://schemas.openxmlformats.org/officeDocument/2006/relationships/chart" Target="/ppt/slides/charts/chart732.xml" Id="R1421045c313f452d" /><Relationship Type="http://schemas.openxmlformats.org/officeDocument/2006/relationships/chart" Target="/ppt/slides/charts/chart733.xml" Id="Rb922db8c299045f0" /></Relationships>
</file>

<file path=ppt/slides/_rels/slide95.xml.rels>&#65279;<?xml version="1.0" encoding="utf-8"?><Relationships xmlns="http://schemas.openxmlformats.org/package/2006/relationships"><Relationship Type="http://schemas.openxmlformats.org/officeDocument/2006/relationships/image" Target="/ppt/media/image4.png" Id="Rc86594ecb3c24964" /><Relationship Type="http://schemas.openxmlformats.org/officeDocument/2006/relationships/slideLayout" Target="/ppt/slideLayouts/slideLayout2.xml" Id="R931f6805346e4dea" /><Relationship Type="http://schemas.openxmlformats.org/officeDocument/2006/relationships/chart" Target="/ppt/slides/charts/chart734.xml" Id="Rb8289b75582c4798" /><Relationship Type="http://schemas.openxmlformats.org/officeDocument/2006/relationships/chart" Target="/ppt/slides/charts/chart735.xml" Id="R1c793dc7d17443a9" /><Relationship Type="http://schemas.openxmlformats.org/officeDocument/2006/relationships/chart" Target="/ppt/slides/charts/chart736.xml" Id="Rab1eb64799cd4017" /><Relationship Type="http://schemas.openxmlformats.org/officeDocument/2006/relationships/chart" Target="/ppt/slides/charts/chart737.xml" Id="R5e401ed7f7d544af" /><Relationship Type="http://schemas.openxmlformats.org/officeDocument/2006/relationships/chart" Target="/ppt/slides/charts/chart738.xml" Id="R306dc3f81f4f4743" /><Relationship Type="http://schemas.openxmlformats.org/officeDocument/2006/relationships/chart" Target="/ppt/slides/charts/chart739.xml" Id="R3f0b02a8b1464b02" /><Relationship Type="http://schemas.openxmlformats.org/officeDocument/2006/relationships/chart" Target="/ppt/slides/charts/chart73a.xml" Id="Rdd46280953b542bd" /><Relationship Type="http://schemas.openxmlformats.org/officeDocument/2006/relationships/chart" Target="/ppt/slides/charts/chart73b.xml" Id="Re10d7e57ae0d44a4" /><Relationship Type="http://schemas.openxmlformats.org/officeDocument/2006/relationships/chart" Target="/ppt/slides/charts/chart73c.xml" Id="R8bf4ae985022492a" /><Relationship Type="http://schemas.openxmlformats.org/officeDocument/2006/relationships/chart" Target="/ppt/slides/charts/chart73d.xml" Id="Rb964b5a066354e01" /><Relationship Type="http://schemas.openxmlformats.org/officeDocument/2006/relationships/chart" Target="/ppt/slides/charts/chart73e.xml" Id="R24a12f7c89ac42b7" /><Relationship Type="http://schemas.openxmlformats.org/officeDocument/2006/relationships/chart" Target="/ppt/slides/charts/chart73f.xml" Id="Rcd55aa23533c4732" /><Relationship Type="http://schemas.openxmlformats.org/officeDocument/2006/relationships/chart" Target="/ppt/slides/charts/chart740.xml" Id="Rf50b94a8e0724d6c" /><Relationship Type="http://schemas.openxmlformats.org/officeDocument/2006/relationships/chart" Target="/ppt/slides/charts/chart741.xml" Id="R4ef570c913654374" /><Relationship Type="http://schemas.openxmlformats.org/officeDocument/2006/relationships/chart" Target="/ppt/slides/charts/chart742.xml" Id="R5a39ab0f23d94cb7" /><Relationship Type="http://schemas.openxmlformats.org/officeDocument/2006/relationships/chart" Target="/ppt/slides/charts/chart743.xml" Id="Rffd1c35902694cdd" /></Relationships>
</file>

<file path=ppt/slides/_rels/slide96.xml.rels>&#65279;<?xml version="1.0" encoding="utf-8"?><Relationships xmlns="http://schemas.openxmlformats.org/package/2006/relationships"><Relationship Type="http://schemas.openxmlformats.org/officeDocument/2006/relationships/image" Target="/ppt/media/image4.png" Id="R16c3e0bb563f430f" /><Relationship Type="http://schemas.openxmlformats.org/officeDocument/2006/relationships/slideLayout" Target="/ppt/slideLayouts/slideLayout2.xml" Id="Rbc704301614a4607" /><Relationship Type="http://schemas.openxmlformats.org/officeDocument/2006/relationships/chart" Target="/ppt/slides/charts/chart744.xml" Id="R01a25abcfc0e4d5d" /><Relationship Type="http://schemas.openxmlformats.org/officeDocument/2006/relationships/chart" Target="/ppt/slides/charts/chart745.xml" Id="R2a4b74350fbe427f" /><Relationship Type="http://schemas.openxmlformats.org/officeDocument/2006/relationships/chart" Target="/ppt/slides/charts/chart746.xml" Id="R991c7e9337b245f3" /><Relationship Type="http://schemas.openxmlformats.org/officeDocument/2006/relationships/chart" Target="/ppt/slides/charts/chart747.xml" Id="R94f9a90928474e63" /><Relationship Type="http://schemas.openxmlformats.org/officeDocument/2006/relationships/chart" Target="/ppt/slides/charts/chart748.xml" Id="Rc7241001cd7c451d" /><Relationship Type="http://schemas.openxmlformats.org/officeDocument/2006/relationships/chart" Target="/ppt/slides/charts/chart749.xml" Id="Rdd1686703ed34231" /><Relationship Type="http://schemas.openxmlformats.org/officeDocument/2006/relationships/chart" Target="/ppt/slides/charts/chart74a.xml" Id="R738af5140380430d" /><Relationship Type="http://schemas.openxmlformats.org/officeDocument/2006/relationships/chart" Target="/ppt/slides/charts/chart74b.xml" Id="Rbd78d63225234cc4" /><Relationship Type="http://schemas.openxmlformats.org/officeDocument/2006/relationships/chart" Target="/ppt/slides/charts/chart74c.xml" Id="R9139cd5c8394482f" /><Relationship Type="http://schemas.openxmlformats.org/officeDocument/2006/relationships/chart" Target="/ppt/slides/charts/chart74d.xml" Id="R93a11a8dd60749ef" /><Relationship Type="http://schemas.openxmlformats.org/officeDocument/2006/relationships/chart" Target="/ppt/slides/charts/chart74e.xml" Id="Ra4f2380d91dc4b0e" /><Relationship Type="http://schemas.openxmlformats.org/officeDocument/2006/relationships/chart" Target="/ppt/slides/charts/chart74f.xml" Id="R6e1211a77ae842d2" /><Relationship Type="http://schemas.openxmlformats.org/officeDocument/2006/relationships/chart" Target="/ppt/slides/charts/chart750.xml" Id="Reb9347c1707a467e" /><Relationship Type="http://schemas.openxmlformats.org/officeDocument/2006/relationships/chart" Target="/ppt/slides/charts/chart751.xml" Id="R945ee9d2a1ce4560" /><Relationship Type="http://schemas.openxmlformats.org/officeDocument/2006/relationships/chart" Target="/ppt/slides/charts/chart752.xml" Id="R4f7af6d9349544ab" /><Relationship Type="http://schemas.openxmlformats.org/officeDocument/2006/relationships/chart" Target="/ppt/slides/charts/chart753.xml" Id="R5bc9b7f2ab564e96" /><Relationship Type="http://schemas.openxmlformats.org/officeDocument/2006/relationships/chart" Target="/ppt/slides/charts/chart754.xml" Id="R72bad78b503048eb" /><Relationship Type="http://schemas.openxmlformats.org/officeDocument/2006/relationships/chart" Target="/ppt/slides/charts/chart755.xml" Id="R8d72418792dd4c39" /><Relationship Type="http://schemas.openxmlformats.org/officeDocument/2006/relationships/chart" Target="/ppt/slides/charts/chart756.xml" Id="R1fad5d70ebf14093" /><Relationship Type="http://schemas.openxmlformats.org/officeDocument/2006/relationships/chart" Target="/ppt/slides/charts/chart757.xml" Id="Rdddd1805559f4416" /></Relationships>
</file>

<file path=ppt/slides/_rels/slide97.xml.rels>&#65279;<?xml version="1.0" encoding="utf-8"?><Relationships xmlns="http://schemas.openxmlformats.org/package/2006/relationships"><Relationship Type="http://schemas.openxmlformats.org/officeDocument/2006/relationships/image" Target="/ppt/media/image4.png" Id="R289f06ebaac740af" /><Relationship Type="http://schemas.openxmlformats.org/officeDocument/2006/relationships/slideLayout" Target="/ppt/slideLayouts/slideLayout2.xml" Id="R74056414c14a4612" /><Relationship Type="http://schemas.openxmlformats.org/officeDocument/2006/relationships/chart" Target="/ppt/slides/charts/chart758.xml" Id="Rea9afa358d0f4339" /><Relationship Type="http://schemas.openxmlformats.org/officeDocument/2006/relationships/chart" Target="/ppt/slides/charts/chart759.xml" Id="R15b477602ff046c8" /><Relationship Type="http://schemas.openxmlformats.org/officeDocument/2006/relationships/chart" Target="/ppt/slides/charts/chart75a.xml" Id="Rab92ed4af4d342ce" /><Relationship Type="http://schemas.openxmlformats.org/officeDocument/2006/relationships/chart" Target="/ppt/slides/charts/chart75b.xml" Id="R06349f79c5e04175" /><Relationship Type="http://schemas.openxmlformats.org/officeDocument/2006/relationships/chart" Target="/ppt/slides/charts/chart75c.xml" Id="Raf4543f442a14e96" /><Relationship Type="http://schemas.openxmlformats.org/officeDocument/2006/relationships/chart" Target="/ppt/slides/charts/chart75d.xml" Id="Ree306cb7d8cc4ece" /><Relationship Type="http://schemas.openxmlformats.org/officeDocument/2006/relationships/chart" Target="/ppt/slides/charts/chart75e.xml" Id="Rbf33a17fbc0342d7" /><Relationship Type="http://schemas.openxmlformats.org/officeDocument/2006/relationships/chart" Target="/ppt/slides/charts/chart75f.xml" Id="Rd827fe945c7c48d4" /><Relationship Type="http://schemas.openxmlformats.org/officeDocument/2006/relationships/chart" Target="/ppt/slides/charts/chart760.xml" Id="R033224a8ee144c38" /><Relationship Type="http://schemas.openxmlformats.org/officeDocument/2006/relationships/chart" Target="/ppt/slides/charts/chart761.xml" Id="Rac01a6d34f7243da" /><Relationship Type="http://schemas.openxmlformats.org/officeDocument/2006/relationships/chart" Target="/ppt/slides/charts/chart762.xml" Id="R2302498abaac4a2a" /><Relationship Type="http://schemas.openxmlformats.org/officeDocument/2006/relationships/chart" Target="/ppt/slides/charts/chart763.xml" Id="R2370a57fd1c84027" /><Relationship Type="http://schemas.openxmlformats.org/officeDocument/2006/relationships/chart" Target="/ppt/slides/charts/chart764.xml" Id="R79af1f0e32704fa9" /><Relationship Type="http://schemas.openxmlformats.org/officeDocument/2006/relationships/chart" Target="/ppt/slides/charts/chart765.xml" Id="Rbd07e59b32924cde" /><Relationship Type="http://schemas.openxmlformats.org/officeDocument/2006/relationships/chart" Target="/ppt/slides/charts/chart766.xml" Id="R376e523b9da249d3" /><Relationship Type="http://schemas.openxmlformats.org/officeDocument/2006/relationships/chart" Target="/ppt/slides/charts/chart767.xml" Id="R398338a477444952" /><Relationship Type="http://schemas.openxmlformats.org/officeDocument/2006/relationships/chart" Target="/ppt/slides/charts/chart768.xml" Id="Reb1d55a090964a37" /><Relationship Type="http://schemas.openxmlformats.org/officeDocument/2006/relationships/chart" Target="/ppt/slides/charts/chart769.xml" Id="R353cf95a16e54886" /><Relationship Type="http://schemas.openxmlformats.org/officeDocument/2006/relationships/chart" Target="/ppt/slides/charts/chart76a.xml" Id="R4a46725219b84255" /><Relationship Type="http://schemas.openxmlformats.org/officeDocument/2006/relationships/chart" Target="/ppt/slides/charts/chart76b.xml" Id="R837c9e1a2ff84b39" /></Relationships>
</file>

<file path=ppt/slides/_rels/slide98.xml.rels>&#65279;<?xml version="1.0" encoding="utf-8"?><Relationships xmlns="http://schemas.openxmlformats.org/package/2006/relationships"><Relationship Type="http://schemas.openxmlformats.org/officeDocument/2006/relationships/image" Target="/ppt/media/image4.png" Id="R9369dec30bd14aec" /><Relationship Type="http://schemas.openxmlformats.org/officeDocument/2006/relationships/slideLayout" Target="/ppt/slideLayouts/slideLayout2.xml" Id="R6ce25dde09934c4c" /><Relationship Type="http://schemas.openxmlformats.org/officeDocument/2006/relationships/chart" Target="/ppt/slides/charts/chart76c.xml" Id="Ra96c096c473647f7" /><Relationship Type="http://schemas.openxmlformats.org/officeDocument/2006/relationships/chart" Target="/ppt/slides/charts/chart76d.xml" Id="R35e15f39f5ee4e5a" /><Relationship Type="http://schemas.openxmlformats.org/officeDocument/2006/relationships/chart" Target="/ppt/slides/charts/chart76e.xml" Id="Redd2c282bdac4046" /><Relationship Type="http://schemas.openxmlformats.org/officeDocument/2006/relationships/chart" Target="/ppt/slides/charts/chart76f.xml" Id="R1929a2945b7440c9" /><Relationship Type="http://schemas.openxmlformats.org/officeDocument/2006/relationships/chart" Target="/ppt/slides/charts/chart770.xml" Id="Rb852bf7e92df4ee9" /><Relationship Type="http://schemas.openxmlformats.org/officeDocument/2006/relationships/chart" Target="/ppt/slides/charts/chart771.xml" Id="R6d6b19f37a4d484b" /><Relationship Type="http://schemas.openxmlformats.org/officeDocument/2006/relationships/chart" Target="/ppt/slides/charts/chart772.xml" Id="Rfbf7f66c35ee4d93" /><Relationship Type="http://schemas.openxmlformats.org/officeDocument/2006/relationships/chart" Target="/ppt/slides/charts/chart773.xml" Id="Re1a412dddd044a2f" /><Relationship Type="http://schemas.openxmlformats.org/officeDocument/2006/relationships/chart" Target="/ppt/slides/charts/chart774.xml" Id="Rebe5fa44558d437b" /><Relationship Type="http://schemas.openxmlformats.org/officeDocument/2006/relationships/chart" Target="/ppt/slides/charts/chart775.xml" Id="R220610015f5040aa" /><Relationship Type="http://schemas.openxmlformats.org/officeDocument/2006/relationships/chart" Target="/ppt/slides/charts/chart776.xml" Id="R4aae63b888b1426d" /><Relationship Type="http://schemas.openxmlformats.org/officeDocument/2006/relationships/chart" Target="/ppt/slides/charts/chart777.xml" Id="Re6ca6e138bfc4ff1" /><Relationship Type="http://schemas.openxmlformats.org/officeDocument/2006/relationships/chart" Target="/ppt/slides/charts/chart778.xml" Id="Rf501a0e30a4942e1" /><Relationship Type="http://schemas.openxmlformats.org/officeDocument/2006/relationships/chart" Target="/ppt/slides/charts/chart779.xml" Id="R74c4473e59bd401d" /><Relationship Type="http://schemas.openxmlformats.org/officeDocument/2006/relationships/chart" Target="/ppt/slides/charts/chart77a.xml" Id="Rdf26368b4c034f36" /><Relationship Type="http://schemas.openxmlformats.org/officeDocument/2006/relationships/chart" Target="/ppt/slides/charts/chart77b.xml" Id="R1b85e9cdb299406a" /></Relationships>
</file>

<file path=ppt/slides/_rels/slide99.xml.rels>&#65279;<?xml version="1.0" encoding="utf-8"?><Relationships xmlns="http://schemas.openxmlformats.org/package/2006/relationships"><Relationship Type="http://schemas.openxmlformats.org/officeDocument/2006/relationships/image" Target="/ppt/media/image4.png" Id="R2edfccfcd23f48b4" /><Relationship Type="http://schemas.openxmlformats.org/officeDocument/2006/relationships/slideLayout" Target="/ppt/slideLayouts/slideLayout2.xml" Id="R66dfcc0ec7ec4b2f" /><Relationship Type="http://schemas.openxmlformats.org/officeDocument/2006/relationships/chart" Target="/ppt/slides/charts/chart77c.xml" Id="Rbd436de6dae74b84" /><Relationship Type="http://schemas.openxmlformats.org/officeDocument/2006/relationships/chart" Target="/ppt/slides/charts/chart77d.xml" Id="Rb19695b368964702" /><Relationship Type="http://schemas.openxmlformats.org/officeDocument/2006/relationships/chart" Target="/ppt/slides/charts/chart77e.xml" Id="Re65d1182e58a40b2" /><Relationship Type="http://schemas.openxmlformats.org/officeDocument/2006/relationships/chart" Target="/ppt/slides/charts/chart77f.xml" Id="R262ad1834b154389" /><Relationship Type="http://schemas.openxmlformats.org/officeDocument/2006/relationships/chart" Target="/ppt/slides/charts/chart780.xml" Id="R2a28f4e14fd041fe" /><Relationship Type="http://schemas.openxmlformats.org/officeDocument/2006/relationships/chart" Target="/ppt/slides/charts/chart781.xml" Id="Rca9f4c5d0d48464e" /><Relationship Type="http://schemas.openxmlformats.org/officeDocument/2006/relationships/chart" Target="/ppt/slides/charts/chart782.xml" Id="R3792455a197c4a5e" /><Relationship Type="http://schemas.openxmlformats.org/officeDocument/2006/relationships/chart" Target="/ppt/slides/charts/chart783.xml" Id="R063be669ef1a4552" /><Relationship Type="http://schemas.openxmlformats.org/officeDocument/2006/relationships/chart" Target="/ppt/slides/charts/chart784.xml" Id="Rca70f811c7004682" /><Relationship Type="http://schemas.openxmlformats.org/officeDocument/2006/relationships/chart" Target="/ppt/slides/charts/chart785.xml" Id="R288d4b8a9c474ac2" /><Relationship Type="http://schemas.openxmlformats.org/officeDocument/2006/relationships/chart" Target="/ppt/slides/charts/chart786.xml" Id="Rc67b914718524636" /><Relationship Type="http://schemas.openxmlformats.org/officeDocument/2006/relationships/chart" Target="/ppt/slides/charts/chart787.xml" Id="R62b915755e3d4603" /><Relationship Type="http://schemas.openxmlformats.org/officeDocument/2006/relationships/chart" Target="/ppt/slides/charts/chart788.xml" Id="R764c8b2241fc4560" /><Relationship Type="http://schemas.openxmlformats.org/officeDocument/2006/relationships/chart" Target="/ppt/slides/charts/chart789.xml" Id="Ra2eaab2e2f3240dc" /><Relationship Type="http://schemas.openxmlformats.org/officeDocument/2006/relationships/chart" Target="/ppt/slides/charts/chart78a.xml" Id="Rbe9fe8ca7a064724" /><Relationship Type="http://schemas.openxmlformats.org/officeDocument/2006/relationships/chart" Target="/ppt/slides/charts/chart78b.xml" Id="R69c0c5406569495c" /><Relationship Type="http://schemas.openxmlformats.org/officeDocument/2006/relationships/chart" Target="/ppt/slides/charts/chart78c.xml" Id="R8ed3898583974652" /><Relationship Type="http://schemas.openxmlformats.org/officeDocument/2006/relationships/chart" Target="/ppt/slides/charts/chart78d.xml" Id="R127b4e84d4824838" /><Relationship Type="http://schemas.openxmlformats.org/officeDocument/2006/relationships/chart" Target="/ppt/slides/charts/chart78e.xml" Id="Rbcb87aeb433a4bc8" /></Relationships>
</file>

<file path=ppt/slides/_rels/slide9a.xml.rels>&#65279;<?xml version="1.0" encoding="utf-8"?><Relationships xmlns="http://schemas.openxmlformats.org/package/2006/relationships"><Relationship Type="http://schemas.openxmlformats.org/officeDocument/2006/relationships/image" Target="/ppt/media/image4.png" Id="R463918d465bf4256" /><Relationship Type="http://schemas.openxmlformats.org/officeDocument/2006/relationships/slideLayout" Target="/ppt/slideLayouts/slideLayout2.xml" Id="Rc76fce883d6a4327" /><Relationship Type="http://schemas.openxmlformats.org/officeDocument/2006/relationships/chart" Target="/ppt/slides/charts/chart78f.xml" Id="R8d9ad32a4d5e4f79" /><Relationship Type="http://schemas.openxmlformats.org/officeDocument/2006/relationships/chart" Target="/ppt/slides/charts/chart790.xml" Id="Rb8ed6b81c1374416" /><Relationship Type="http://schemas.openxmlformats.org/officeDocument/2006/relationships/chart" Target="/ppt/slides/charts/chart791.xml" Id="Rbab89d2350004c40" /><Relationship Type="http://schemas.openxmlformats.org/officeDocument/2006/relationships/chart" Target="/ppt/slides/charts/chart792.xml" Id="R50cf29a469c14679" /><Relationship Type="http://schemas.openxmlformats.org/officeDocument/2006/relationships/chart" Target="/ppt/slides/charts/chart793.xml" Id="R97593ba98456411e" /><Relationship Type="http://schemas.openxmlformats.org/officeDocument/2006/relationships/chart" Target="/ppt/slides/charts/chart794.xml" Id="R436eb08e63d249bd" /><Relationship Type="http://schemas.openxmlformats.org/officeDocument/2006/relationships/chart" Target="/ppt/slides/charts/chart795.xml" Id="R2895f5399ac74b75" /><Relationship Type="http://schemas.openxmlformats.org/officeDocument/2006/relationships/chart" Target="/ppt/slides/charts/chart796.xml" Id="R343d1bf58abd4f4c" /><Relationship Type="http://schemas.openxmlformats.org/officeDocument/2006/relationships/chart" Target="/ppt/slides/charts/chart797.xml" Id="Rcd07945db8ce422b" /><Relationship Type="http://schemas.openxmlformats.org/officeDocument/2006/relationships/chart" Target="/ppt/slides/charts/chart798.xml" Id="R7f52f2585f6f4f8b" /><Relationship Type="http://schemas.openxmlformats.org/officeDocument/2006/relationships/chart" Target="/ppt/slides/charts/chart799.xml" Id="Rf5d1399d054c45c3" /><Relationship Type="http://schemas.openxmlformats.org/officeDocument/2006/relationships/chart" Target="/ppt/slides/charts/chart79a.xml" Id="Rdc6a9b5546ed4d32" /><Relationship Type="http://schemas.openxmlformats.org/officeDocument/2006/relationships/chart" Target="/ppt/slides/charts/chart79b.xml" Id="Rfb01bc0b5caf4b43" /><Relationship Type="http://schemas.openxmlformats.org/officeDocument/2006/relationships/chart" Target="/ppt/slides/charts/chart79c.xml" Id="Rf1b55211e7d54c3f" /><Relationship Type="http://schemas.openxmlformats.org/officeDocument/2006/relationships/chart" Target="/ppt/slides/charts/chart79d.xml" Id="R447efbe00b0c45c4" /><Relationship Type="http://schemas.openxmlformats.org/officeDocument/2006/relationships/chart" Target="/ppt/slides/charts/chart79e.xml" Id="R6ba1c869e7be4771" /><Relationship Type="http://schemas.openxmlformats.org/officeDocument/2006/relationships/chart" Target="/ppt/slides/charts/chart79f.xml" Id="R95da3c7b9f2a49b3" /><Relationship Type="http://schemas.openxmlformats.org/officeDocument/2006/relationships/chart" Target="/ppt/slides/charts/chart7a0.xml" Id="Rd8370cb13475451c" /></Relationships>
</file>

<file path=ppt/slides/_rels/slide9b.xml.rels>&#65279;<?xml version="1.0" encoding="utf-8"?><Relationships xmlns="http://schemas.openxmlformats.org/package/2006/relationships"><Relationship Type="http://schemas.openxmlformats.org/officeDocument/2006/relationships/image" Target="/ppt/media/image4.png" Id="Red3b4b4736374474" /><Relationship Type="http://schemas.openxmlformats.org/officeDocument/2006/relationships/slideLayout" Target="/ppt/slideLayouts/slideLayout2.xml" Id="R5e2ee1af780247ba" /><Relationship Type="http://schemas.openxmlformats.org/officeDocument/2006/relationships/chart" Target="/ppt/slides/charts/chart7a1.xml" Id="R7bba1daa1a0e4a3b" /><Relationship Type="http://schemas.openxmlformats.org/officeDocument/2006/relationships/chart" Target="/ppt/slides/charts/chart7a2.xml" Id="R03eade9b585b4e82" /><Relationship Type="http://schemas.openxmlformats.org/officeDocument/2006/relationships/chart" Target="/ppt/slides/charts/chart7a3.xml" Id="Ra3b5a53012964c3c" /><Relationship Type="http://schemas.openxmlformats.org/officeDocument/2006/relationships/chart" Target="/ppt/slides/charts/chart7a4.xml" Id="R2f8b50c4d0244618" /><Relationship Type="http://schemas.openxmlformats.org/officeDocument/2006/relationships/chart" Target="/ppt/slides/charts/chart7a5.xml" Id="Rf1a7c65000f9462f" /><Relationship Type="http://schemas.openxmlformats.org/officeDocument/2006/relationships/chart" Target="/ppt/slides/charts/chart7a6.xml" Id="R5368b60ea8fa4e74" /><Relationship Type="http://schemas.openxmlformats.org/officeDocument/2006/relationships/chart" Target="/ppt/slides/charts/chart7a7.xml" Id="R3658c9a188cb4d23" /></Relationships>
</file>

<file path=ppt/slides/_rels/slide9c.xml.rels>&#65279;<?xml version="1.0" encoding="utf-8"?><Relationships xmlns="http://schemas.openxmlformats.org/package/2006/relationships"><Relationship Type="http://schemas.openxmlformats.org/officeDocument/2006/relationships/image" Target="/ppt/media/image4.png" Id="R583a2751cb764907" /><Relationship Type="http://schemas.openxmlformats.org/officeDocument/2006/relationships/slideLayout" Target="/ppt/slideLayouts/slideLayout2.xml" Id="R554a4a9a36ef4bcd" /><Relationship Type="http://schemas.openxmlformats.org/officeDocument/2006/relationships/chart" Target="/ppt/slides/charts/chart7a8.xml" Id="Rb87fd1e966d94ac6" /><Relationship Type="http://schemas.openxmlformats.org/officeDocument/2006/relationships/chart" Target="/ppt/slides/charts/chart7a9.xml" Id="Rb941363a933d46fa" /><Relationship Type="http://schemas.openxmlformats.org/officeDocument/2006/relationships/chart" Target="/ppt/slides/charts/chart7aa.xml" Id="Rb544028fc9944cea" /><Relationship Type="http://schemas.openxmlformats.org/officeDocument/2006/relationships/chart" Target="/ppt/slides/charts/chart7ab.xml" Id="R13a6a034ecdd4bc4" /><Relationship Type="http://schemas.openxmlformats.org/officeDocument/2006/relationships/chart" Target="/ppt/slides/charts/chart7ac.xml" Id="R25823c1ed2ad4f84" /><Relationship Type="http://schemas.openxmlformats.org/officeDocument/2006/relationships/chart" Target="/ppt/slides/charts/chart7ad.xml" Id="R1a3e2c73e9ae4801" /><Relationship Type="http://schemas.openxmlformats.org/officeDocument/2006/relationships/chart" Target="/ppt/slides/charts/chart7ae.xml" Id="Rd37534b00f0349b4" /><Relationship Type="http://schemas.openxmlformats.org/officeDocument/2006/relationships/chart" Target="/ppt/slides/charts/chart7af.xml" Id="R3a060639e60848a4" /><Relationship Type="http://schemas.openxmlformats.org/officeDocument/2006/relationships/chart" Target="/ppt/slides/charts/chart7b0.xml" Id="R63b932068aeb49cb" /><Relationship Type="http://schemas.openxmlformats.org/officeDocument/2006/relationships/chart" Target="/ppt/slides/charts/chart7b1.xml" Id="Rd44821d88bef44e5" /><Relationship Type="http://schemas.openxmlformats.org/officeDocument/2006/relationships/chart" Target="/ppt/slides/charts/chart7b2.xml" Id="Ra1bf7fcebd794b82" /><Relationship Type="http://schemas.openxmlformats.org/officeDocument/2006/relationships/chart" Target="/ppt/slides/charts/chart7b3.xml" Id="R092f9d2071f64003" /><Relationship Type="http://schemas.openxmlformats.org/officeDocument/2006/relationships/chart" Target="/ppt/slides/charts/chart7b4.xml" Id="R1ca1c55a4a864112" /><Relationship Type="http://schemas.openxmlformats.org/officeDocument/2006/relationships/chart" Target="/ppt/slides/charts/chart7b5.xml" Id="R0e09746abbcd43c7" /><Relationship Type="http://schemas.openxmlformats.org/officeDocument/2006/relationships/chart" Target="/ppt/slides/charts/chart7b6.xml" Id="R24925e64bb0042a4" /><Relationship Type="http://schemas.openxmlformats.org/officeDocument/2006/relationships/chart" Target="/ppt/slides/charts/chart7b7.xml" Id="Rc659f378b5e34370" /><Relationship Type="http://schemas.openxmlformats.org/officeDocument/2006/relationships/chart" Target="/ppt/slides/charts/chart7b8.xml" Id="Rbedd018b869a4342" /><Relationship Type="http://schemas.openxmlformats.org/officeDocument/2006/relationships/chart" Target="/ppt/slides/charts/chart7b9.xml" Id="Rbb56698b87904993" /><Relationship Type="http://schemas.openxmlformats.org/officeDocument/2006/relationships/chart" Target="/ppt/slides/charts/chart7ba.xml" Id="R1ddfec9afe74490f" /><Relationship Type="http://schemas.openxmlformats.org/officeDocument/2006/relationships/chart" Target="/ppt/slides/charts/chart7bb.xml" Id="Ra9f46d3f7c9c4e92" /></Relationships>
</file>

<file path=ppt/slides/_rels/slide9d.xml.rels>&#65279;<?xml version="1.0" encoding="utf-8"?><Relationships xmlns="http://schemas.openxmlformats.org/package/2006/relationships"><Relationship Type="http://schemas.openxmlformats.org/officeDocument/2006/relationships/image" Target="/ppt/media/image4.png" Id="R4b82168354e24dfa" /><Relationship Type="http://schemas.openxmlformats.org/officeDocument/2006/relationships/slideLayout" Target="/ppt/slideLayouts/slideLayout2.xml" Id="Rcd3c3fb1d7f54f5d" /><Relationship Type="http://schemas.openxmlformats.org/officeDocument/2006/relationships/chart" Target="/ppt/slides/charts/chart7bc.xml" Id="R160f88cd921849a8" /><Relationship Type="http://schemas.openxmlformats.org/officeDocument/2006/relationships/chart" Target="/ppt/slides/charts/chart7bd.xml" Id="R011da45ffeab41a4" /><Relationship Type="http://schemas.openxmlformats.org/officeDocument/2006/relationships/chart" Target="/ppt/slides/charts/chart7be.xml" Id="R37fd4eda5f4d470e" /><Relationship Type="http://schemas.openxmlformats.org/officeDocument/2006/relationships/chart" Target="/ppt/slides/charts/chart7bf.xml" Id="R6372d009837b442b" /><Relationship Type="http://schemas.openxmlformats.org/officeDocument/2006/relationships/chart" Target="/ppt/slides/charts/chart7c0.xml" Id="R66803e6a7f4f4464" /><Relationship Type="http://schemas.openxmlformats.org/officeDocument/2006/relationships/chart" Target="/ppt/slides/charts/chart7c1.xml" Id="R7b44f7d1c1da428a" /><Relationship Type="http://schemas.openxmlformats.org/officeDocument/2006/relationships/chart" Target="/ppt/slides/charts/chart7c2.xml" Id="R0a40512301074e01" /><Relationship Type="http://schemas.openxmlformats.org/officeDocument/2006/relationships/chart" Target="/ppt/slides/charts/chart7c3.xml" Id="Rbb7188a8e7934aef" /><Relationship Type="http://schemas.openxmlformats.org/officeDocument/2006/relationships/chart" Target="/ppt/slides/charts/chart7c4.xml" Id="R4f94898d904d4564" /><Relationship Type="http://schemas.openxmlformats.org/officeDocument/2006/relationships/chart" Target="/ppt/slides/charts/chart7c5.xml" Id="R5f6dc5347667422e" /><Relationship Type="http://schemas.openxmlformats.org/officeDocument/2006/relationships/chart" Target="/ppt/slides/charts/chart7c6.xml" Id="R0c2b31956c6f40b9" /><Relationship Type="http://schemas.openxmlformats.org/officeDocument/2006/relationships/chart" Target="/ppt/slides/charts/chart7c7.xml" Id="Rde945cb8bde94717" /><Relationship Type="http://schemas.openxmlformats.org/officeDocument/2006/relationships/chart" Target="/ppt/slides/charts/chart7c8.xml" Id="R8f71bff56e7e4e7a" /><Relationship Type="http://schemas.openxmlformats.org/officeDocument/2006/relationships/chart" Target="/ppt/slides/charts/chart7c9.xml" Id="Rbc87f44206e548c9" /><Relationship Type="http://schemas.openxmlformats.org/officeDocument/2006/relationships/chart" Target="/ppt/slides/charts/chart7ca.xml" Id="Rdaeee892d2a240af" /><Relationship Type="http://schemas.openxmlformats.org/officeDocument/2006/relationships/chart" Target="/ppt/slides/charts/chart7cb.xml" Id="R5acf04fe95b84f55" /><Relationship Type="http://schemas.openxmlformats.org/officeDocument/2006/relationships/chart" Target="/ppt/slides/charts/chart7cc.xml" Id="Rd6d4451625164fd6" /><Relationship Type="http://schemas.openxmlformats.org/officeDocument/2006/relationships/chart" Target="/ppt/slides/charts/chart7cd.xml" Id="Rd9d3a602ecec410f" /><Relationship Type="http://schemas.openxmlformats.org/officeDocument/2006/relationships/chart" Target="/ppt/slides/charts/chart7ce.xml" Id="Rbfdb9ec799e747dc" /><Relationship Type="http://schemas.openxmlformats.org/officeDocument/2006/relationships/chart" Target="/ppt/slides/charts/chart7cf.xml" Id="R34d91a25b60a41e5" /></Relationships>
</file>

<file path=ppt/slides/_rels/slide9e.xml.rels>&#65279;<?xml version="1.0" encoding="utf-8"?><Relationships xmlns="http://schemas.openxmlformats.org/package/2006/relationships"><Relationship Type="http://schemas.openxmlformats.org/officeDocument/2006/relationships/image" Target="/ppt/media/image4.png" Id="Rfa33a1292a684fa8" /><Relationship Type="http://schemas.openxmlformats.org/officeDocument/2006/relationships/slideLayout" Target="/ppt/slideLayouts/slideLayout2.xml" Id="R0ee4778c59e94b19" /><Relationship Type="http://schemas.openxmlformats.org/officeDocument/2006/relationships/chart" Target="/ppt/slides/charts/chart7d0.xml" Id="Rc28f2b349af04598" /><Relationship Type="http://schemas.openxmlformats.org/officeDocument/2006/relationships/chart" Target="/ppt/slides/charts/chart7d1.xml" Id="R2e8b63ecbecc4e4f" /><Relationship Type="http://schemas.openxmlformats.org/officeDocument/2006/relationships/chart" Target="/ppt/slides/charts/chart7d2.xml" Id="R9cacbabdca8c4b12" /><Relationship Type="http://schemas.openxmlformats.org/officeDocument/2006/relationships/chart" Target="/ppt/slides/charts/chart7d3.xml" Id="R75480adc85a8431c" /><Relationship Type="http://schemas.openxmlformats.org/officeDocument/2006/relationships/chart" Target="/ppt/slides/charts/chart7d4.xml" Id="R077c028a2dc84cab" /><Relationship Type="http://schemas.openxmlformats.org/officeDocument/2006/relationships/chart" Target="/ppt/slides/charts/chart7d5.xml" Id="R0f89371adbbb4a3a" /><Relationship Type="http://schemas.openxmlformats.org/officeDocument/2006/relationships/chart" Target="/ppt/slides/charts/chart7d6.xml" Id="R7a3ee527ed514ae1" /><Relationship Type="http://schemas.openxmlformats.org/officeDocument/2006/relationships/chart" Target="/ppt/slides/charts/chart7d7.xml" Id="R6bd3fcb6bacd4e28" /><Relationship Type="http://schemas.openxmlformats.org/officeDocument/2006/relationships/chart" Target="/ppt/slides/charts/chart7d8.xml" Id="Ra5ba3d0dfdb2475e" /><Relationship Type="http://schemas.openxmlformats.org/officeDocument/2006/relationships/chart" Target="/ppt/slides/charts/chart7d9.xml" Id="R7f182298a609446e" /><Relationship Type="http://schemas.openxmlformats.org/officeDocument/2006/relationships/chart" Target="/ppt/slides/charts/chart7da.xml" Id="R135cd1df6c3f4dba" /><Relationship Type="http://schemas.openxmlformats.org/officeDocument/2006/relationships/chart" Target="/ppt/slides/charts/chart7db.xml" Id="R1df22b31da4c4793" /><Relationship Type="http://schemas.openxmlformats.org/officeDocument/2006/relationships/chart" Target="/ppt/slides/charts/chart7dc.xml" Id="Re241318e3c354e88" /><Relationship Type="http://schemas.openxmlformats.org/officeDocument/2006/relationships/chart" Target="/ppt/slides/charts/chart7dd.xml" Id="R7894a10c6a104731" /><Relationship Type="http://schemas.openxmlformats.org/officeDocument/2006/relationships/chart" Target="/ppt/slides/charts/chart7de.xml" Id="Rb9a3d90a829b49e4" /><Relationship Type="http://schemas.openxmlformats.org/officeDocument/2006/relationships/chart" Target="/ppt/slides/charts/chart7df.xml" Id="R539b7f83e4174ed6" /></Relationships>
</file>

<file path=ppt/slides/_rels/slide9f.xml.rels>&#65279;<?xml version="1.0" encoding="utf-8"?><Relationships xmlns="http://schemas.openxmlformats.org/package/2006/relationships"><Relationship Type="http://schemas.openxmlformats.org/officeDocument/2006/relationships/image" Target="/ppt/media/image4.png" Id="Redb93c11365a4fcd" /><Relationship Type="http://schemas.openxmlformats.org/officeDocument/2006/relationships/slideLayout" Target="/ppt/slideLayouts/slideLayout2.xml" Id="Rf6b849cae49c4eaf" /><Relationship Type="http://schemas.openxmlformats.org/officeDocument/2006/relationships/chart" Target="/ppt/slides/charts/chart7e0.xml" Id="Rf1d57765bad64950" /><Relationship Type="http://schemas.openxmlformats.org/officeDocument/2006/relationships/chart" Target="/ppt/slides/charts/chart7e1.xml" Id="Rd87fc2c91500490d" /><Relationship Type="http://schemas.openxmlformats.org/officeDocument/2006/relationships/chart" Target="/ppt/slides/charts/chart7e2.xml" Id="R884c0ff0578a4615" /><Relationship Type="http://schemas.openxmlformats.org/officeDocument/2006/relationships/chart" Target="/ppt/slides/charts/chart7e3.xml" Id="R3770319f68cd45e9" /><Relationship Type="http://schemas.openxmlformats.org/officeDocument/2006/relationships/chart" Target="/ppt/slides/charts/chart7e4.xml" Id="Rc342bba57fdd44bf" /><Relationship Type="http://schemas.openxmlformats.org/officeDocument/2006/relationships/chart" Target="/ppt/slides/charts/chart7e5.xml" Id="R7c66af33dc9040a5" /><Relationship Type="http://schemas.openxmlformats.org/officeDocument/2006/relationships/chart" Target="/ppt/slides/charts/chart7e6.xml" Id="Ra224649a62d8475d" /><Relationship Type="http://schemas.openxmlformats.org/officeDocument/2006/relationships/chart" Target="/ppt/slides/charts/chart7e7.xml" Id="R73127fffa4b44f0c" /><Relationship Type="http://schemas.openxmlformats.org/officeDocument/2006/relationships/chart" Target="/ppt/slides/charts/chart7e8.xml" Id="Rcf38400206394358" /><Relationship Type="http://schemas.openxmlformats.org/officeDocument/2006/relationships/chart" Target="/ppt/slides/charts/chart7e9.xml" Id="R4be580cd5f784383" /><Relationship Type="http://schemas.openxmlformats.org/officeDocument/2006/relationships/chart" Target="/ppt/slides/charts/chart7ea.xml" Id="Rd8271df7f210436b" /><Relationship Type="http://schemas.openxmlformats.org/officeDocument/2006/relationships/chart" Target="/ppt/slides/charts/chart7eb.xml" Id="Rc891bb99d0fe4aa5" /><Relationship Type="http://schemas.openxmlformats.org/officeDocument/2006/relationships/chart" Target="/ppt/slides/charts/chart7ec.xml" Id="R196ef03ad1864610" /><Relationship Type="http://schemas.openxmlformats.org/officeDocument/2006/relationships/chart" Target="/ppt/slides/charts/chart7ed.xml" Id="R743b37508bcc4de8" /><Relationship Type="http://schemas.openxmlformats.org/officeDocument/2006/relationships/chart" Target="/ppt/slides/charts/chart7ee.xml" Id="Re09f5f61e6ab4cff" /><Relationship Type="http://schemas.openxmlformats.org/officeDocument/2006/relationships/chart" Target="/ppt/slides/charts/chart7ef.xml" Id="Rf84b57acd62f4e21" /><Relationship Type="http://schemas.openxmlformats.org/officeDocument/2006/relationships/chart" Target="/ppt/slides/charts/chart7f0.xml" Id="Ra2f901c5ea4d43f2" /><Relationship Type="http://schemas.openxmlformats.org/officeDocument/2006/relationships/chart" Target="/ppt/slides/charts/chart7f1.xml" Id="R953dadd529124e71" /><Relationship Type="http://schemas.openxmlformats.org/officeDocument/2006/relationships/chart" Target="/ppt/slides/charts/chart7f2.xml" Id="R8ff7fe99303f42ec" /><Relationship Type="http://schemas.openxmlformats.org/officeDocument/2006/relationships/chart" Target="/ppt/slides/charts/chart7f3.xml" Id="R63a9af98431f4d39" /></Relationships>
</file>

<file path=ppt/slides/_rels/slidea0.xml.rels>&#65279;<?xml version="1.0" encoding="utf-8"?><Relationships xmlns="http://schemas.openxmlformats.org/package/2006/relationships"><Relationship Type="http://schemas.openxmlformats.org/officeDocument/2006/relationships/image" Target="/ppt/media/image4.png" Id="R8ea5adde52834e87" /><Relationship Type="http://schemas.openxmlformats.org/officeDocument/2006/relationships/slideLayout" Target="/ppt/slideLayouts/slideLayout2.xml" Id="R78000bbdab724a82" /><Relationship Type="http://schemas.openxmlformats.org/officeDocument/2006/relationships/chart" Target="/ppt/slides/charts/chart7f4.xml" Id="R55cbab1d1ef84238" /><Relationship Type="http://schemas.openxmlformats.org/officeDocument/2006/relationships/chart" Target="/ppt/slides/charts/chart7f5.xml" Id="R1702ab1076a24d7d" /><Relationship Type="http://schemas.openxmlformats.org/officeDocument/2006/relationships/chart" Target="/ppt/slides/charts/chart7f6.xml" Id="R8e9df9942bcb4463" /><Relationship Type="http://schemas.openxmlformats.org/officeDocument/2006/relationships/chart" Target="/ppt/slides/charts/chart7f7.xml" Id="Ra0b8c5eb09254815" /><Relationship Type="http://schemas.openxmlformats.org/officeDocument/2006/relationships/chart" Target="/ppt/slides/charts/chart7f8.xml" Id="R5bee0c768bbd41b2" /><Relationship Type="http://schemas.openxmlformats.org/officeDocument/2006/relationships/chart" Target="/ppt/slides/charts/chart7f9.xml" Id="R503aa9f38cbd4f42" /><Relationship Type="http://schemas.openxmlformats.org/officeDocument/2006/relationships/chart" Target="/ppt/slides/charts/chart7fa.xml" Id="R251094c29a114d8a" /><Relationship Type="http://schemas.openxmlformats.org/officeDocument/2006/relationships/chart" Target="/ppt/slides/charts/chart7fb.xml" Id="Rb0e4e712ca064d58" /><Relationship Type="http://schemas.openxmlformats.org/officeDocument/2006/relationships/chart" Target="/ppt/slides/charts/chart7fc.xml" Id="R2e9505be620442e0" /><Relationship Type="http://schemas.openxmlformats.org/officeDocument/2006/relationships/chart" Target="/ppt/slides/charts/chart7fd.xml" Id="R9e603608c2594ad3" /><Relationship Type="http://schemas.openxmlformats.org/officeDocument/2006/relationships/chart" Target="/ppt/slides/charts/chart7fe.xml" Id="R573f69cc644b4837" /><Relationship Type="http://schemas.openxmlformats.org/officeDocument/2006/relationships/chart" Target="/ppt/slides/charts/chart7ff.xml" Id="Rad299dfa1acf4d21" /><Relationship Type="http://schemas.openxmlformats.org/officeDocument/2006/relationships/chart" Target="/ppt/slides/charts/chart800.xml" Id="Rf4dbb322b8934d2b" /><Relationship Type="http://schemas.openxmlformats.org/officeDocument/2006/relationships/chart" Target="/ppt/slides/charts/chart801.xml" Id="Rffccd3405b724fe5" /><Relationship Type="http://schemas.openxmlformats.org/officeDocument/2006/relationships/chart" Target="/ppt/slides/charts/chart802.xml" Id="R39d23428b4904ca0" /><Relationship Type="http://schemas.openxmlformats.org/officeDocument/2006/relationships/chart" Target="/ppt/slides/charts/chart803.xml" Id="Rf89c1d312e0f4f1c" /><Relationship Type="http://schemas.openxmlformats.org/officeDocument/2006/relationships/chart" Target="/ppt/slides/charts/chart804.xml" Id="R6c82a4d8ef4e469e" /><Relationship Type="http://schemas.openxmlformats.org/officeDocument/2006/relationships/chart" Target="/ppt/slides/charts/chart805.xml" Id="Rd50bbe6f1d214bf9" /><Relationship Type="http://schemas.openxmlformats.org/officeDocument/2006/relationships/chart" Target="/ppt/slides/charts/chart806.xml" Id="R70bd23d9d83f49d1" /><Relationship Type="http://schemas.openxmlformats.org/officeDocument/2006/relationships/chart" Target="/ppt/slides/charts/chart807.xml" Id="R3de6cb7eff95454e" /></Relationships>
</file>

<file path=ppt/slides/_rels/slidea1.xml.rels>&#65279;<?xml version="1.0" encoding="utf-8"?><Relationships xmlns="http://schemas.openxmlformats.org/package/2006/relationships"><Relationship Type="http://schemas.openxmlformats.org/officeDocument/2006/relationships/image" Target="/ppt/media/image4.png" Id="Rb4dcfc683ae34bc8" /><Relationship Type="http://schemas.openxmlformats.org/officeDocument/2006/relationships/slideLayout" Target="/ppt/slideLayouts/slideLayout2.xml" Id="R1ae185c03fd64ae2" /><Relationship Type="http://schemas.openxmlformats.org/officeDocument/2006/relationships/chart" Target="/ppt/slides/charts/chart808.xml" Id="R3b9ae114e23b43c9" /><Relationship Type="http://schemas.openxmlformats.org/officeDocument/2006/relationships/chart" Target="/ppt/slides/charts/chart809.xml" Id="R30e1920ddb3c46c6" /><Relationship Type="http://schemas.openxmlformats.org/officeDocument/2006/relationships/chart" Target="/ppt/slides/charts/chart80a.xml" Id="Rd3d8c1409cf0439a" /><Relationship Type="http://schemas.openxmlformats.org/officeDocument/2006/relationships/chart" Target="/ppt/slides/charts/chart80b.xml" Id="Rdf6bc68153eb4091" /><Relationship Type="http://schemas.openxmlformats.org/officeDocument/2006/relationships/chart" Target="/ppt/slides/charts/chart80c.xml" Id="R3f921a26af5248c7" /><Relationship Type="http://schemas.openxmlformats.org/officeDocument/2006/relationships/chart" Target="/ppt/slides/charts/chart80d.xml" Id="Re7dbd89a9d8b4c13" /><Relationship Type="http://schemas.openxmlformats.org/officeDocument/2006/relationships/chart" Target="/ppt/slides/charts/chart80e.xml" Id="Rc85eb43a0d9c4f73" /><Relationship Type="http://schemas.openxmlformats.org/officeDocument/2006/relationships/chart" Target="/ppt/slides/charts/chart80f.xml" Id="Rd3a8e1be46624658" /><Relationship Type="http://schemas.openxmlformats.org/officeDocument/2006/relationships/chart" Target="/ppt/slides/charts/chart810.xml" Id="Re4bdb4e9e4824c7c" /><Relationship Type="http://schemas.openxmlformats.org/officeDocument/2006/relationships/chart" Target="/ppt/slides/charts/chart811.xml" Id="Rc157bb5adf784a78" /><Relationship Type="http://schemas.openxmlformats.org/officeDocument/2006/relationships/chart" Target="/ppt/slides/charts/chart812.xml" Id="Rc9e84f394b674b87" /><Relationship Type="http://schemas.openxmlformats.org/officeDocument/2006/relationships/chart" Target="/ppt/slides/charts/chart813.xml" Id="R3b7d346cf03e424f" /><Relationship Type="http://schemas.openxmlformats.org/officeDocument/2006/relationships/chart" Target="/ppt/slides/charts/chart814.xml" Id="R3a08a941f63645c1" /><Relationship Type="http://schemas.openxmlformats.org/officeDocument/2006/relationships/chart" Target="/ppt/slides/charts/chart815.xml" Id="R37d0b08199454580" /><Relationship Type="http://schemas.openxmlformats.org/officeDocument/2006/relationships/chart" Target="/ppt/slides/charts/chart816.xml" Id="R4090199a59074c00" /><Relationship Type="http://schemas.openxmlformats.org/officeDocument/2006/relationships/chart" Target="/ppt/slides/charts/chart817.xml" Id="Rc925c097d7a3471d" /></Relationships>
</file>

<file path=ppt/slides/_rels/slidea2.xml.rels>&#65279;<?xml version="1.0" encoding="utf-8"?><Relationships xmlns="http://schemas.openxmlformats.org/package/2006/relationships"><Relationship Type="http://schemas.openxmlformats.org/officeDocument/2006/relationships/image" Target="/ppt/media/image4.png" Id="Rea65be6fc1fe424b" /><Relationship Type="http://schemas.openxmlformats.org/officeDocument/2006/relationships/slideLayout" Target="/ppt/slideLayouts/slideLayout2.xml" Id="Ra907c25842d441dd" /><Relationship Type="http://schemas.openxmlformats.org/officeDocument/2006/relationships/chart" Target="/ppt/slides/charts/chart818.xml" Id="Rf8dcf0adbddc4794" /><Relationship Type="http://schemas.openxmlformats.org/officeDocument/2006/relationships/chart" Target="/ppt/slides/charts/chart819.xml" Id="R00932e51e17b4579" /><Relationship Type="http://schemas.openxmlformats.org/officeDocument/2006/relationships/chart" Target="/ppt/slides/charts/chart81a.xml" Id="R64ec74ef935a41b8" /><Relationship Type="http://schemas.openxmlformats.org/officeDocument/2006/relationships/chart" Target="/ppt/slides/charts/chart81b.xml" Id="R760a3f62aa7948b6" /><Relationship Type="http://schemas.openxmlformats.org/officeDocument/2006/relationships/chart" Target="/ppt/slides/charts/chart81c.xml" Id="Rccb5a78b0e46475c" /><Relationship Type="http://schemas.openxmlformats.org/officeDocument/2006/relationships/chart" Target="/ppt/slides/charts/chart81d.xml" Id="Rd2b5de7702c349ed" /><Relationship Type="http://schemas.openxmlformats.org/officeDocument/2006/relationships/chart" Target="/ppt/slides/charts/chart81e.xml" Id="Rd3d7ce9c53b84302" /><Relationship Type="http://schemas.openxmlformats.org/officeDocument/2006/relationships/chart" Target="/ppt/slides/charts/chart81f.xml" Id="R838168591f78477c" /><Relationship Type="http://schemas.openxmlformats.org/officeDocument/2006/relationships/chart" Target="/ppt/slides/charts/chart820.xml" Id="R0c919c95f2db4f62" /><Relationship Type="http://schemas.openxmlformats.org/officeDocument/2006/relationships/chart" Target="/ppt/slides/charts/chart821.xml" Id="R3e29cde311f247fa" /><Relationship Type="http://schemas.openxmlformats.org/officeDocument/2006/relationships/chart" Target="/ppt/slides/charts/chart822.xml" Id="Rf6b95fc89bac4e1c" /><Relationship Type="http://schemas.openxmlformats.org/officeDocument/2006/relationships/chart" Target="/ppt/slides/charts/chart823.xml" Id="R345fc9af91c04df5" /><Relationship Type="http://schemas.openxmlformats.org/officeDocument/2006/relationships/chart" Target="/ppt/slides/charts/chart824.xml" Id="R445e4214052943f2" /><Relationship Type="http://schemas.openxmlformats.org/officeDocument/2006/relationships/chart" Target="/ppt/slides/charts/chart825.xml" Id="R64a1b4fab2724204" /><Relationship Type="http://schemas.openxmlformats.org/officeDocument/2006/relationships/chart" Target="/ppt/slides/charts/chart826.xml" Id="R21a9414517f049b9" /><Relationship Type="http://schemas.openxmlformats.org/officeDocument/2006/relationships/chart" Target="/ppt/slides/charts/chart827.xml" Id="R7f5777d765e84493" /><Relationship Type="http://schemas.openxmlformats.org/officeDocument/2006/relationships/chart" Target="/ppt/slides/charts/chart828.xml" Id="R1e2b0a5f3c9740fa" /><Relationship Type="http://schemas.openxmlformats.org/officeDocument/2006/relationships/chart" Target="/ppt/slides/charts/chart829.xml" Id="R931f92990e364370" /><Relationship Type="http://schemas.openxmlformats.org/officeDocument/2006/relationships/chart" Target="/ppt/slides/charts/chart82a.xml" Id="R3b169b1b15c24e0d" /><Relationship Type="http://schemas.openxmlformats.org/officeDocument/2006/relationships/chart" Target="/ppt/slides/charts/chart82b.xml" Id="Rf280bb86162c48e5" /></Relationships>
</file>

<file path=ppt/slides/_rels/slidea3.xml.rels>&#65279;<?xml version="1.0" encoding="utf-8"?><Relationships xmlns="http://schemas.openxmlformats.org/package/2006/relationships"><Relationship Type="http://schemas.openxmlformats.org/officeDocument/2006/relationships/image" Target="/ppt/media/image4.png" Id="Rfadc4310e1b7415e" /><Relationship Type="http://schemas.openxmlformats.org/officeDocument/2006/relationships/slideLayout" Target="/ppt/slideLayouts/slideLayout2.xml" Id="Rd9850cbd4e1043e7" /><Relationship Type="http://schemas.openxmlformats.org/officeDocument/2006/relationships/chart" Target="/ppt/slides/charts/chart82c.xml" Id="Rc84ef7d927d24bd6" /><Relationship Type="http://schemas.openxmlformats.org/officeDocument/2006/relationships/chart" Target="/ppt/slides/charts/chart82d.xml" Id="R3b0a9f78d6c849f4" /><Relationship Type="http://schemas.openxmlformats.org/officeDocument/2006/relationships/chart" Target="/ppt/slides/charts/chart82e.xml" Id="R5d2b9133f0264b45" /><Relationship Type="http://schemas.openxmlformats.org/officeDocument/2006/relationships/chart" Target="/ppt/slides/charts/chart82f.xml" Id="Rf1f623baebe94580" /><Relationship Type="http://schemas.openxmlformats.org/officeDocument/2006/relationships/chart" Target="/ppt/slides/charts/chart830.xml" Id="Reb7412ac9b0a459a" /><Relationship Type="http://schemas.openxmlformats.org/officeDocument/2006/relationships/chart" Target="/ppt/slides/charts/chart831.xml" Id="R7d27e4fc86724df5" /><Relationship Type="http://schemas.openxmlformats.org/officeDocument/2006/relationships/chart" Target="/ppt/slides/charts/chart832.xml" Id="Re269ae8785bc4a50" /><Relationship Type="http://schemas.openxmlformats.org/officeDocument/2006/relationships/chart" Target="/ppt/slides/charts/chart833.xml" Id="R26e6bdc46c234518" /><Relationship Type="http://schemas.openxmlformats.org/officeDocument/2006/relationships/chart" Target="/ppt/slides/charts/chart834.xml" Id="R18a4c77418bb4331" /><Relationship Type="http://schemas.openxmlformats.org/officeDocument/2006/relationships/chart" Target="/ppt/slides/charts/chart835.xml" Id="Ra9f9901387fd4f5e" /><Relationship Type="http://schemas.openxmlformats.org/officeDocument/2006/relationships/chart" Target="/ppt/slides/charts/chart836.xml" Id="Rbc1c27675ec746eb" /><Relationship Type="http://schemas.openxmlformats.org/officeDocument/2006/relationships/chart" Target="/ppt/slides/charts/chart837.xml" Id="R04978cd5026a44ae" /><Relationship Type="http://schemas.openxmlformats.org/officeDocument/2006/relationships/chart" Target="/ppt/slides/charts/chart838.xml" Id="R264b13775c69432e" /><Relationship Type="http://schemas.openxmlformats.org/officeDocument/2006/relationships/chart" Target="/ppt/slides/charts/chart839.xml" Id="R571307e436a64314" /><Relationship Type="http://schemas.openxmlformats.org/officeDocument/2006/relationships/chart" Target="/ppt/slides/charts/chart83a.xml" Id="R5e6a36392c1f4f5e" /><Relationship Type="http://schemas.openxmlformats.org/officeDocument/2006/relationships/chart" Target="/ppt/slides/charts/chart83b.xml" Id="R7e7fc4ebc3214f0f" /><Relationship Type="http://schemas.openxmlformats.org/officeDocument/2006/relationships/chart" Target="/ppt/slides/charts/chart83c.xml" Id="R097f9d26ed1d477e" /><Relationship Type="http://schemas.openxmlformats.org/officeDocument/2006/relationships/chart" Target="/ppt/slides/charts/chart83d.xml" Id="R36af85f898294ea4" /><Relationship Type="http://schemas.openxmlformats.org/officeDocument/2006/relationships/chart" Target="/ppt/slides/charts/chart83e.xml" Id="R1db3947d55094100" /><Relationship Type="http://schemas.openxmlformats.org/officeDocument/2006/relationships/chart" Target="/ppt/slides/charts/chart83f.xml" Id="R4f9fda43ce0a499e" /></Relationships>
</file>

<file path=ppt/slides/_rels/slidea4.xml.rels>&#65279;<?xml version="1.0" encoding="utf-8"?><Relationships xmlns="http://schemas.openxmlformats.org/package/2006/relationships"><Relationship Type="http://schemas.openxmlformats.org/officeDocument/2006/relationships/image" Target="/ppt/media/image4.png" Id="R5ca9970a30a043f2" /><Relationship Type="http://schemas.openxmlformats.org/officeDocument/2006/relationships/slideLayout" Target="/ppt/slideLayouts/slideLayout2.xml" Id="R75633167610e46d0" /><Relationship Type="http://schemas.openxmlformats.org/officeDocument/2006/relationships/chart" Target="/ppt/slides/charts/chart840.xml" Id="R00a994e3106d4b77" /><Relationship Type="http://schemas.openxmlformats.org/officeDocument/2006/relationships/chart" Target="/ppt/slides/charts/chart841.xml" Id="R1cd797581dce4b31" /><Relationship Type="http://schemas.openxmlformats.org/officeDocument/2006/relationships/chart" Target="/ppt/slides/charts/chart842.xml" Id="R5a5903a3fe6f4d42" /><Relationship Type="http://schemas.openxmlformats.org/officeDocument/2006/relationships/chart" Target="/ppt/slides/charts/chart843.xml" Id="R36e9a77055a84c85" /><Relationship Type="http://schemas.openxmlformats.org/officeDocument/2006/relationships/chart" Target="/ppt/slides/charts/chart844.xml" Id="R133bc9a7e65643fd" /><Relationship Type="http://schemas.openxmlformats.org/officeDocument/2006/relationships/chart" Target="/ppt/slides/charts/chart845.xml" Id="R30f08ecd94c04168" /><Relationship Type="http://schemas.openxmlformats.org/officeDocument/2006/relationships/chart" Target="/ppt/slides/charts/chart846.xml" Id="Rdd82e1401c034045" /><Relationship Type="http://schemas.openxmlformats.org/officeDocument/2006/relationships/chart" Target="/ppt/slides/charts/chart847.xml" Id="R1f88a5e4869b45b4" /><Relationship Type="http://schemas.openxmlformats.org/officeDocument/2006/relationships/chart" Target="/ppt/slides/charts/chart848.xml" Id="R471e7e00538245e3" /><Relationship Type="http://schemas.openxmlformats.org/officeDocument/2006/relationships/chart" Target="/ppt/slides/charts/chart849.xml" Id="Ra85d53033e984c2d" /><Relationship Type="http://schemas.openxmlformats.org/officeDocument/2006/relationships/chart" Target="/ppt/slides/charts/chart84a.xml" Id="Re8870eec962f494e" /><Relationship Type="http://schemas.openxmlformats.org/officeDocument/2006/relationships/chart" Target="/ppt/slides/charts/chart84b.xml" Id="Rf4702b5f5f674317" /><Relationship Type="http://schemas.openxmlformats.org/officeDocument/2006/relationships/chart" Target="/ppt/slides/charts/chart84c.xml" Id="Rac1ff77c6ebe47e8" /><Relationship Type="http://schemas.openxmlformats.org/officeDocument/2006/relationships/chart" Target="/ppt/slides/charts/chart84d.xml" Id="R70ac4ddd779b4ba7" /><Relationship Type="http://schemas.openxmlformats.org/officeDocument/2006/relationships/chart" Target="/ppt/slides/charts/chart84e.xml" Id="Rfaaa0c3688e84d63" /><Relationship Type="http://schemas.openxmlformats.org/officeDocument/2006/relationships/chart" Target="/ppt/slides/charts/chart84f.xml" Id="Re67412bb686149ad" /></Relationships>
</file>

<file path=ppt/slides/_rels/slidea5.xml.rels>&#65279;<?xml version="1.0" encoding="utf-8"?><Relationships xmlns="http://schemas.openxmlformats.org/package/2006/relationships"><Relationship Type="http://schemas.openxmlformats.org/officeDocument/2006/relationships/image" Target="/ppt/media/image4.png" Id="Rdabb1a608e2a4aa1" /><Relationship Type="http://schemas.openxmlformats.org/officeDocument/2006/relationships/slideLayout" Target="/ppt/slideLayouts/slideLayout2.xml" Id="R15cfe1594d7e447b" /><Relationship Type="http://schemas.openxmlformats.org/officeDocument/2006/relationships/chart" Target="/ppt/slides/charts/chart850.xml" Id="R4d409dd13fc64da8" /><Relationship Type="http://schemas.openxmlformats.org/officeDocument/2006/relationships/chart" Target="/ppt/slides/charts/chart851.xml" Id="R9fe7792d8ee342d5" /><Relationship Type="http://schemas.openxmlformats.org/officeDocument/2006/relationships/chart" Target="/ppt/slides/charts/chart852.xml" Id="Rcf97121ac2174c63" /><Relationship Type="http://schemas.openxmlformats.org/officeDocument/2006/relationships/chart" Target="/ppt/slides/charts/chart853.xml" Id="Rf896d7db640a4d5d" /><Relationship Type="http://schemas.openxmlformats.org/officeDocument/2006/relationships/chart" Target="/ppt/slides/charts/chart854.xml" Id="R8b74a717a1f243d2" /><Relationship Type="http://schemas.openxmlformats.org/officeDocument/2006/relationships/chart" Target="/ppt/slides/charts/chart855.xml" Id="Rdb5a87b1321f4d06" /><Relationship Type="http://schemas.openxmlformats.org/officeDocument/2006/relationships/chart" Target="/ppt/slides/charts/chart856.xml" Id="R9df0854b220a4409" /><Relationship Type="http://schemas.openxmlformats.org/officeDocument/2006/relationships/chart" Target="/ppt/slides/charts/chart857.xml" Id="R1afd1b894f3e41e5" /><Relationship Type="http://schemas.openxmlformats.org/officeDocument/2006/relationships/chart" Target="/ppt/slides/charts/chart858.xml" Id="R8a19948a31814d58" /><Relationship Type="http://schemas.openxmlformats.org/officeDocument/2006/relationships/chart" Target="/ppt/slides/charts/chart859.xml" Id="R70155443f2f7495f" /><Relationship Type="http://schemas.openxmlformats.org/officeDocument/2006/relationships/chart" Target="/ppt/slides/charts/chart85a.xml" Id="R25dc0e5e8f694865" /><Relationship Type="http://schemas.openxmlformats.org/officeDocument/2006/relationships/chart" Target="/ppt/slides/charts/chart85b.xml" Id="R213bd29528cc49ab" /><Relationship Type="http://schemas.openxmlformats.org/officeDocument/2006/relationships/chart" Target="/ppt/slides/charts/chart85c.xml" Id="Re2b6d992d8ee4ba7" /><Relationship Type="http://schemas.openxmlformats.org/officeDocument/2006/relationships/chart" Target="/ppt/slides/charts/chart85d.xml" Id="R75a55f870f574a67" /><Relationship Type="http://schemas.openxmlformats.org/officeDocument/2006/relationships/chart" Target="/ppt/slides/charts/chart85e.xml" Id="Re5943756299c44bb" /><Relationship Type="http://schemas.openxmlformats.org/officeDocument/2006/relationships/chart" Target="/ppt/slides/charts/chart85f.xml" Id="R7913a74508c3429e" /><Relationship Type="http://schemas.openxmlformats.org/officeDocument/2006/relationships/chart" Target="/ppt/slides/charts/chart860.xml" Id="R4b33d69d60184459" /><Relationship Type="http://schemas.openxmlformats.org/officeDocument/2006/relationships/chart" Target="/ppt/slides/charts/chart861.xml" Id="R321b4705bee548c4" /><Relationship Type="http://schemas.openxmlformats.org/officeDocument/2006/relationships/chart" Target="/ppt/slides/charts/chart862.xml" Id="R3c45c3957a894820" /><Relationship Type="http://schemas.openxmlformats.org/officeDocument/2006/relationships/chart" Target="/ppt/slides/charts/chart863.xml" Id="R3bd07f62dacd4e5c" /></Relationships>
</file>

<file path=ppt/slides/_rels/slidea6.xml.rels>&#65279;<?xml version="1.0" encoding="utf-8"?><Relationships xmlns="http://schemas.openxmlformats.org/package/2006/relationships"><Relationship Type="http://schemas.openxmlformats.org/officeDocument/2006/relationships/image" Target="/ppt/media/image4.png" Id="Re820c915f48642f8" /><Relationship Type="http://schemas.openxmlformats.org/officeDocument/2006/relationships/slideLayout" Target="/ppt/slideLayouts/slideLayout2.xml" Id="R5b3b95cc84e14975" /><Relationship Type="http://schemas.openxmlformats.org/officeDocument/2006/relationships/chart" Target="/ppt/slides/charts/chart864.xml" Id="R2b23e64d325e4051" /><Relationship Type="http://schemas.openxmlformats.org/officeDocument/2006/relationships/chart" Target="/ppt/slides/charts/chart865.xml" Id="R0b96275e1a12402a" /><Relationship Type="http://schemas.openxmlformats.org/officeDocument/2006/relationships/chart" Target="/ppt/slides/charts/chart866.xml" Id="R706dab231327451c" /><Relationship Type="http://schemas.openxmlformats.org/officeDocument/2006/relationships/chart" Target="/ppt/slides/charts/chart867.xml" Id="R5bab4ca9f7414d45" /><Relationship Type="http://schemas.openxmlformats.org/officeDocument/2006/relationships/chart" Target="/ppt/slides/charts/chart868.xml" Id="Rfcc559ac6aea4ee9" /><Relationship Type="http://schemas.openxmlformats.org/officeDocument/2006/relationships/chart" Target="/ppt/slides/charts/chart869.xml" Id="R035270f61f08401b" /><Relationship Type="http://schemas.openxmlformats.org/officeDocument/2006/relationships/chart" Target="/ppt/slides/charts/chart86a.xml" Id="Re55186fa4a234185" /><Relationship Type="http://schemas.openxmlformats.org/officeDocument/2006/relationships/chart" Target="/ppt/slides/charts/chart86b.xml" Id="Rbb6724a4402047a3" /><Relationship Type="http://schemas.openxmlformats.org/officeDocument/2006/relationships/chart" Target="/ppt/slides/charts/chart86c.xml" Id="R792f04423e9c461a" /><Relationship Type="http://schemas.openxmlformats.org/officeDocument/2006/relationships/chart" Target="/ppt/slides/charts/chart86d.xml" Id="R9393ed7b0ff84cc3" /><Relationship Type="http://schemas.openxmlformats.org/officeDocument/2006/relationships/chart" Target="/ppt/slides/charts/chart86e.xml" Id="R7cada41fc55a4a4e" /><Relationship Type="http://schemas.openxmlformats.org/officeDocument/2006/relationships/chart" Target="/ppt/slides/charts/chart86f.xml" Id="R9481b49a2cba4000" /><Relationship Type="http://schemas.openxmlformats.org/officeDocument/2006/relationships/chart" Target="/ppt/slides/charts/chart870.xml" Id="Rf80652065d044456" /><Relationship Type="http://schemas.openxmlformats.org/officeDocument/2006/relationships/chart" Target="/ppt/slides/charts/chart871.xml" Id="Reb1768ee5ca54f0e" /><Relationship Type="http://schemas.openxmlformats.org/officeDocument/2006/relationships/chart" Target="/ppt/slides/charts/chart872.xml" Id="R750f3d7f9b0c46d4" /><Relationship Type="http://schemas.openxmlformats.org/officeDocument/2006/relationships/chart" Target="/ppt/slides/charts/chart873.xml" Id="Rb72a06b548314ac1" /><Relationship Type="http://schemas.openxmlformats.org/officeDocument/2006/relationships/chart" Target="/ppt/slides/charts/chart874.xml" Id="R92bf2bab72dd4cbc" /><Relationship Type="http://schemas.openxmlformats.org/officeDocument/2006/relationships/chart" Target="/ppt/slides/charts/chart875.xml" Id="Ra6b0c38a29e74f01" /><Relationship Type="http://schemas.openxmlformats.org/officeDocument/2006/relationships/chart" Target="/ppt/slides/charts/chart876.xml" Id="R87d398d3b8384fce" /><Relationship Type="http://schemas.openxmlformats.org/officeDocument/2006/relationships/chart" Target="/ppt/slides/charts/chart877.xml" Id="Rf996556bab884db4" /></Relationships>
</file>

<file path=ppt/slides/_rels/slidea7.xml.rels>&#65279;<?xml version="1.0" encoding="utf-8"?><Relationships xmlns="http://schemas.openxmlformats.org/package/2006/relationships"><Relationship Type="http://schemas.openxmlformats.org/officeDocument/2006/relationships/image" Target="/ppt/media/image4.png" Id="R3811935ff8e14645" /><Relationship Type="http://schemas.openxmlformats.org/officeDocument/2006/relationships/slideLayout" Target="/ppt/slideLayouts/slideLayout2.xml" Id="Rfd490f7bbb284968" /><Relationship Type="http://schemas.openxmlformats.org/officeDocument/2006/relationships/chart" Target="/ppt/slides/charts/chart878.xml" Id="Rb6552a30729a4692" /><Relationship Type="http://schemas.openxmlformats.org/officeDocument/2006/relationships/chart" Target="/ppt/slides/charts/chart879.xml" Id="R6ea08e9a72c84dbb" /><Relationship Type="http://schemas.openxmlformats.org/officeDocument/2006/relationships/chart" Target="/ppt/slides/charts/chart87a.xml" Id="R0d814c2aedb14690" /><Relationship Type="http://schemas.openxmlformats.org/officeDocument/2006/relationships/chart" Target="/ppt/slides/charts/chart87b.xml" Id="R2a5de2a454b94f42" /><Relationship Type="http://schemas.openxmlformats.org/officeDocument/2006/relationships/chart" Target="/ppt/slides/charts/chart87c.xml" Id="R69fc72774ad74c3d" /><Relationship Type="http://schemas.openxmlformats.org/officeDocument/2006/relationships/chart" Target="/ppt/slides/charts/chart87d.xml" Id="Rbf45c098bcfc4fbd" /><Relationship Type="http://schemas.openxmlformats.org/officeDocument/2006/relationships/chart" Target="/ppt/slides/charts/chart87e.xml" Id="Rab099647c967404d" /><Relationship Type="http://schemas.openxmlformats.org/officeDocument/2006/relationships/chart" Target="/ppt/slides/charts/chart87f.xml" Id="R3701b977b0df4821" /><Relationship Type="http://schemas.openxmlformats.org/officeDocument/2006/relationships/chart" Target="/ppt/slides/charts/chart880.xml" Id="R7961d96033084721" /><Relationship Type="http://schemas.openxmlformats.org/officeDocument/2006/relationships/chart" Target="/ppt/slides/charts/chart881.xml" Id="Rca0e0734f7324371" /><Relationship Type="http://schemas.openxmlformats.org/officeDocument/2006/relationships/chart" Target="/ppt/slides/charts/chart882.xml" Id="Raf39a6d0202542b8" /><Relationship Type="http://schemas.openxmlformats.org/officeDocument/2006/relationships/chart" Target="/ppt/slides/charts/chart883.xml" Id="R703342af38c845d9" /><Relationship Type="http://schemas.openxmlformats.org/officeDocument/2006/relationships/chart" Target="/ppt/slides/charts/chart884.xml" Id="Rf5b6efa408d94257" /><Relationship Type="http://schemas.openxmlformats.org/officeDocument/2006/relationships/chart" Target="/ppt/slides/charts/chart885.xml" Id="R16502f43ca0c4531" /><Relationship Type="http://schemas.openxmlformats.org/officeDocument/2006/relationships/chart" Target="/ppt/slides/charts/chart886.xml" Id="R35646aad60904bf9" /><Relationship Type="http://schemas.openxmlformats.org/officeDocument/2006/relationships/chart" Target="/ppt/slides/charts/chart887.xml" Id="Re1e371b44e6a40e0" /></Relationships>
</file>

<file path=ppt/slides/_rels/slidea8.xml.rels>&#65279;<?xml version="1.0" encoding="utf-8"?><Relationships xmlns="http://schemas.openxmlformats.org/package/2006/relationships"><Relationship Type="http://schemas.openxmlformats.org/officeDocument/2006/relationships/image" Target="/ppt/media/image4.png" Id="Rd53ee67353844c5b" /><Relationship Type="http://schemas.openxmlformats.org/officeDocument/2006/relationships/slideLayout" Target="/ppt/slideLayouts/slideLayout2.xml" Id="R249c4aa7a6614a78" /><Relationship Type="http://schemas.openxmlformats.org/officeDocument/2006/relationships/chart" Target="/ppt/slides/charts/chart888.xml" Id="Rcd2fe4457b56404f" /><Relationship Type="http://schemas.openxmlformats.org/officeDocument/2006/relationships/chart" Target="/ppt/slides/charts/chart889.xml" Id="R403d4048591245b2" /><Relationship Type="http://schemas.openxmlformats.org/officeDocument/2006/relationships/chart" Target="/ppt/slides/charts/chart88a.xml" Id="R1311fe069f2b48e4" /><Relationship Type="http://schemas.openxmlformats.org/officeDocument/2006/relationships/chart" Target="/ppt/slides/charts/chart88b.xml" Id="R267751be1f5e4aee" /><Relationship Type="http://schemas.openxmlformats.org/officeDocument/2006/relationships/chart" Target="/ppt/slides/charts/chart88c.xml" Id="Rcfbfb88dddb34781" /><Relationship Type="http://schemas.openxmlformats.org/officeDocument/2006/relationships/chart" Target="/ppt/slides/charts/chart88d.xml" Id="Rc51a2e3026374338" /><Relationship Type="http://schemas.openxmlformats.org/officeDocument/2006/relationships/chart" Target="/ppt/slides/charts/chart88e.xml" Id="R6bc07841b0844384" /><Relationship Type="http://schemas.openxmlformats.org/officeDocument/2006/relationships/chart" Target="/ppt/slides/charts/chart88f.xml" Id="Reab78a2ec3244b1f" /><Relationship Type="http://schemas.openxmlformats.org/officeDocument/2006/relationships/chart" Target="/ppt/slides/charts/chart890.xml" Id="R10f03177ef894ab0" /><Relationship Type="http://schemas.openxmlformats.org/officeDocument/2006/relationships/chart" Target="/ppt/slides/charts/chart891.xml" Id="Rc2cccc3bfc124d16" /><Relationship Type="http://schemas.openxmlformats.org/officeDocument/2006/relationships/chart" Target="/ppt/slides/charts/chart892.xml" Id="R757c5758543e4be5" /><Relationship Type="http://schemas.openxmlformats.org/officeDocument/2006/relationships/chart" Target="/ppt/slides/charts/chart893.xml" Id="R52f577de8a204575" /><Relationship Type="http://schemas.openxmlformats.org/officeDocument/2006/relationships/chart" Target="/ppt/slides/charts/chart894.xml" Id="Re2730454597a4eea" /><Relationship Type="http://schemas.openxmlformats.org/officeDocument/2006/relationships/chart" Target="/ppt/slides/charts/chart895.xml" Id="R4ff3d891e8c34f1a" /><Relationship Type="http://schemas.openxmlformats.org/officeDocument/2006/relationships/chart" Target="/ppt/slides/charts/chart896.xml" Id="R976ea8d24f9c4b6d" /><Relationship Type="http://schemas.openxmlformats.org/officeDocument/2006/relationships/chart" Target="/ppt/slides/charts/chart897.xml" Id="Rf54658f9a3d84f88" /><Relationship Type="http://schemas.openxmlformats.org/officeDocument/2006/relationships/chart" Target="/ppt/slides/charts/chart898.xml" Id="Rd5fbc52d6a48415a" /><Relationship Type="http://schemas.openxmlformats.org/officeDocument/2006/relationships/chart" Target="/ppt/slides/charts/chart899.xml" Id="Ra2ca0d2acbc14adb" /><Relationship Type="http://schemas.openxmlformats.org/officeDocument/2006/relationships/chart" Target="/ppt/slides/charts/chart89a.xml" Id="R20315b51fe7f4b59" /><Relationship Type="http://schemas.openxmlformats.org/officeDocument/2006/relationships/chart" Target="/ppt/slides/charts/chart89b.xml" Id="R853c1d950fcd4354" /></Relationships>
</file>

<file path=ppt/slides/_rels/slidea9.xml.rels>&#65279;<?xml version="1.0" encoding="utf-8"?><Relationships xmlns="http://schemas.openxmlformats.org/package/2006/relationships"><Relationship Type="http://schemas.openxmlformats.org/officeDocument/2006/relationships/image" Target="/ppt/media/image4.png" Id="Rc701c795791c4148" /><Relationship Type="http://schemas.openxmlformats.org/officeDocument/2006/relationships/slideLayout" Target="/ppt/slideLayouts/slideLayout2.xml" Id="Rda6e37e97b0c4581" /><Relationship Type="http://schemas.openxmlformats.org/officeDocument/2006/relationships/chart" Target="/ppt/slides/charts/chart89c.xml" Id="R065f453b99f844c0" /><Relationship Type="http://schemas.openxmlformats.org/officeDocument/2006/relationships/chart" Target="/ppt/slides/charts/chart89d.xml" Id="R83aebc41f38b4a7d" /><Relationship Type="http://schemas.openxmlformats.org/officeDocument/2006/relationships/chart" Target="/ppt/slides/charts/chart89e.xml" Id="R42fa3bf54e0c4c0a" /><Relationship Type="http://schemas.openxmlformats.org/officeDocument/2006/relationships/chart" Target="/ppt/slides/charts/chart89f.xml" Id="Rb7b4da4c1e2d436e" /><Relationship Type="http://schemas.openxmlformats.org/officeDocument/2006/relationships/chart" Target="/ppt/slides/charts/chart8a0.xml" Id="R50c26cd336d144fe" /><Relationship Type="http://schemas.openxmlformats.org/officeDocument/2006/relationships/chart" Target="/ppt/slides/charts/chart8a1.xml" Id="R98c61112ae7b436d" /><Relationship Type="http://schemas.openxmlformats.org/officeDocument/2006/relationships/chart" Target="/ppt/slides/charts/chart8a2.xml" Id="R5c800ef698584dda" /><Relationship Type="http://schemas.openxmlformats.org/officeDocument/2006/relationships/chart" Target="/ppt/slides/charts/chart8a3.xml" Id="Rec11a2f636a04c13" /><Relationship Type="http://schemas.openxmlformats.org/officeDocument/2006/relationships/chart" Target="/ppt/slides/charts/chart8a4.xml" Id="Rf3336c83d3d44049" /><Relationship Type="http://schemas.openxmlformats.org/officeDocument/2006/relationships/chart" Target="/ppt/slides/charts/chart8a5.xml" Id="Ra8d7277e3485487c" /><Relationship Type="http://schemas.openxmlformats.org/officeDocument/2006/relationships/chart" Target="/ppt/slides/charts/chart8a6.xml" Id="R5a3890cae71a48d5" /><Relationship Type="http://schemas.openxmlformats.org/officeDocument/2006/relationships/chart" Target="/ppt/slides/charts/chart8a7.xml" Id="R1c6b7ed0f7a04d92" /><Relationship Type="http://schemas.openxmlformats.org/officeDocument/2006/relationships/chart" Target="/ppt/slides/charts/chart8a8.xml" Id="R08cdb4d78cb14a4a" /><Relationship Type="http://schemas.openxmlformats.org/officeDocument/2006/relationships/chart" Target="/ppt/slides/charts/chart8a9.xml" Id="R8e5ae297e72d4d68" /><Relationship Type="http://schemas.openxmlformats.org/officeDocument/2006/relationships/chart" Target="/ppt/slides/charts/chart8aa.xml" Id="Rcda917be19e140cb" /><Relationship Type="http://schemas.openxmlformats.org/officeDocument/2006/relationships/chart" Target="/ppt/slides/charts/chart8ab.xml" Id="Rf1e56e8124ff4c0f" /><Relationship Type="http://schemas.openxmlformats.org/officeDocument/2006/relationships/chart" Target="/ppt/slides/charts/chart8ac.xml" Id="R141a3be97fd246f2" /><Relationship Type="http://schemas.openxmlformats.org/officeDocument/2006/relationships/chart" Target="/ppt/slides/charts/chart8ad.xml" Id="R8f9ce3b1c51c4ea8" /><Relationship Type="http://schemas.openxmlformats.org/officeDocument/2006/relationships/chart" Target="/ppt/slides/charts/chart8ae.xml" Id="R11d02d125cfe4cde" /><Relationship Type="http://schemas.openxmlformats.org/officeDocument/2006/relationships/chart" Target="/ppt/slides/charts/chart8af.xml" Id="R88b4027d6a324016" /></Relationships>
</file>

<file path=ppt/slides/_rels/slideaa.xml.rels>&#65279;<?xml version="1.0" encoding="utf-8"?><Relationships xmlns="http://schemas.openxmlformats.org/package/2006/relationships"><Relationship Type="http://schemas.openxmlformats.org/officeDocument/2006/relationships/image" Target="/ppt/media/image4.png" Id="Rbe8056e6d6a54926" /><Relationship Type="http://schemas.openxmlformats.org/officeDocument/2006/relationships/slideLayout" Target="/ppt/slideLayouts/slideLayout2.xml" Id="R0f85636809174506" /><Relationship Type="http://schemas.openxmlformats.org/officeDocument/2006/relationships/chart" Target="/ppt/slides/charts/chart8b0.xml" Id="R121c94a6c663468f" /><Relationship Type="http://schemas.openxmlformats.org/officeDocument/2006/relationships/chart" Target="/ppt/slides/charts/chart8b1.xml" Id="R114706654c4c4ca8" /><Relationship Type="http://schemas.openxmlformats.org/officeDocument/2006/relationships/chart" Target="/ppt/slides/charts/chart8b2.xml" Id="Rfd5f5ef391864f23" /><Relationship Type="http://schemas.openxmlformats.org/officeDocument/2006/relationships/chart" Target="/ppt/slides/charts/chart8b3.xml" Id="Re985102a95224dcf" /><Relationship Type="http://schemas.openxmlformats.org/officeDocument/2006/relationships/chart" Target="/ppt/slides/charts/chart8b4.xml" Id="R8042079d2a344924" /><Relationship Type="http://schemas.openxmlformats.org/officeDocument/2006/relationships/chart" Target="/ppt/slides/charts/chart8b5.xml" Id="Rc9ae7cd7d83a4db6" /><Relationship Type="http://schemas.openxmlformats.org/officeDocument/2006/relationships/chart" Target="/ppt/slides/charts/chart8b6.xml" Id="R51b39b5523ff4ece" /><Relationship Type="http://schemas.openxmlformats.org/officeDocument/2006/relationships/chart" Target="/ppt/slides/charts/chart8b7.xml" Id="Rae5c977c03cd44f7" /><Relationship Type="http://schemas.openxmlformats.org/officeDocument/2006/relationships/chart" Target="/ppt/slides/charts/chart8b8.xml" Id="R8218b4d5d88c4d2d" /><Relationship Type="http://schemas.openxmlformats.org/officeDocument/2006/relationships/chart" Target="/ppt/slides/charts/chart8b9.xml" Id="R9c6f6f38b9204515" /><Relationship Type="http://schemas.openxmlformats.org/officeDocument/2006/relationships/chart" Target="/ppt/slides/charts/chart8ba.xml" Id="R4b85842bab544cab" /><Relationship Type="http://schemas.openxmlformats.org/officeDocument/2006/relationships/chart" Target="/ppt/slides/charts/chart8bb.xml" Id="R0034fdf8cc9349cb" /><Relationship Type="http://schemas.openxmlformats.org/officeDocument/2006/relationships/chart" Target="/ppt/slides/charts/chart8bc.xml" Id="Rbea6a6f4ee4d48c4" /><Relationship Type="http://schemas.openxmlformats.org/officeDocument/2006/relationships/chart" Target="/ppt/slides/charts/chart8bd.xml" Id="R18e29e8a176e4c0f" /><Relationship Type="http://schemas.openxmlformats.org/officeDocument/2006/relationships/chart" Target="/ppt/slides/charts/chart8be.xml" Id="R94cd2ae5e3d74213" /><Relationship Type="http://schemas.openxmlformats.org/officeDocument/2006/relationships/chart" Target="/ppt/slides/charts/chart8bf.xml" Id="R51fc926dd0424e99" /></Relationships>
</file>

<file path=ppt/slides/_rels/slideab.xml.rels>&#65279;<?xml version="1.0" encoding="utf-8"?><Relationships xmlns="http://schemas.openxmlformats.org/package/2006/relationships"><Relationship Type="http://schemas.openxmlformats.org/officeDocument/2006/relationships/image" Target="/ppt/media/image4.png" Id="Rfdc9b3a36bf84f09" /><Relationship Type="http://schemas.openxmlformats.org/officeDocument/2006/relationships/slideLayout" Target="/ppt/slideLayouts/slideLayout2.xml" Id="Ra361ea2bb3384937" /><Relationship Type="http://schemas.openxmlformats.org/officeDocument/2006/relationships/chart" Target="/ppt/slides/charts/chart8c0.xml" Id="Rdd47319266a94a8c" /><Relationship Type="http://schemas.openxmlformats.org/officeDocument/2006/relationships/chart" Target="/ppt/slides/charts/chart8c1.xml" Id="Rcb56b97893f547a3" /><Relationship Type="http://schemas.openxmlformats.org/officeDocument/2006/relationships/chart" Target="/ppt/slides/charts/chart8c2.xml" Id="R5a1dc43025bd45ee" /><Relationship Type="http://schemas.openxmlformats.org/officeDocument/2006/relationships/chart" Target="/ppt/slides/charts/chart8c3.xml" Id="Re7689d0f5ac442d5" /><Relationship Type="http://schemas.openxmlformats.org/officeDocument/2006/relationships/chart" Target="/ppt/slides/charts/chart8c4.xml" Id="R02cb21160e84451d" /><Relationship Type="http://schemas.openxmlformats.org/officeDocument/2006/relationships/chart" Target="/ppt/slides/charts/chart8c5.xml" Id="R6c38e15bb0614eca" /><Relationship Type="http://schemas.openxmlformats.org/officeDocument/2006/relationships/chart" Target="/ppt/slides/charts/chart8c6.xml" Id="Rf89b0cf28a204aba" /><Relationship Type="http://schemas.openxmlformats.org/officeDocument/2006/relationships/chart" Target="/ppt/slides/charts/chart8c7.xml" Id="R1f05352106c04813" /><Relationship Type="http://schemas.openxmlformats.org/officeDocument/2006/relationships/chart" Target="/ppt/slides/charts/chart8c8.xml" Id="R4161af625fa44218" /><Relationship Type="http://schemas.openxmlformats.org/officeDocument/2006/relationships/chart" Target="/ppt/slides/charts/chart8c9.xml" Id="Re79e171e9a4545ad" /><Relationship Type="http://schemas.openxmlformats.org/officeDocument/2006/relationships/chart" Target="/ppt/slides/charts/chart8ca.xml" Id="R997eebca706549a6" /><Relationship Type="http://schemas.openxmlformats.org/officeDocument/2006/relationships/chart" Target="/ppt/slides/charts/chart8cb.xml" Id="Rc030d12bd61c42b7" /><Relationship Type="http://schemas.openxmlformats.org/officeDocument/2006/relationships/chart" Target="/ppt/slides/charts/chart8cc.xml" Id="R62b91bedbc924828" /><Relationship Type="http://schemas.openxmlformats.org/officeDocument/2006/relationships/chart" Target="/ppt/slides/charts/chart8cd.xml" Id="R7785865859b1405b" /><Relationship Type="http://schemas.openxmlformats.org/officeDocument/2006/relationships/chart" Target="/ppt/slides/charts/chart8ce.xml" Id="R5d78145d212548bb" /><Relationship Type="http://schemas.openxmlformats.org/officeDocument/2006/relationships/chart" Target="/ppt/slides/charts/chart8cf.xml" Id="R3908a8e295cb4631" /><Relationship Type="http://schemas.openxmlformats.org/officeDocument/2006/relationships/chart" Target="/ppt/slides/charts/chart8d0.xml" Id="R8b759805f8f54aeb" /><Relationship Type="http://schemas.openxmlformats.org/officeDocument/2006/relationships/chart" Target="/ppt/slides/charts/chart8d1.xml" Id="Rfb2d59809dc0485e" /><Relationship Type="http://schemas.openxmlformats.org/officeDocument/2006/relationships/chart" Target="/ppt/slides/charts/chart8d2.xml" Id="R96d93eb43f3848d0" /><Relationship Type="http://schemas.openxmlformats.org/officeDocument/2006/relationships/chart" Target="/ppt/slides/charts/chart8d3.xml" Id="R4632f3c99e694347" /></Relationships>
</file>

<file path=ppt/slides/_rels/slideac.xml.rels>&#65279;<?xml version="1.0" encoding="utf-8"?><Relationships xmlns="http://schemas.openxmlformats.org/package/2006/relationships"><Relationship Type="http://schemas.openxmlformats.org/officeDocument/2006/relationships/image" Target="/ppt/media/image4.png" Id="Rd22027e9b57843c7" /><Relationship Type="http://schemas.openxmlformats.org/officeDocument/2006/relationships/slideLayout" Target="/ppt/slideLayouts/slideLayout2.xml" Id="R186ada955c6c4248" /><Relationship Type="http://schemas.openxmlformats.org/officeDocument/2006/relationships/chart" Target="/ppt/slides/charts/chart8d4.xml" Id="R0b4687f4deb341f8" /><Relationship Type="http://schemas.openxmlformats.org/officeDocument/2006/relationships/chart" Target="/ppt/slides/charts/chart8d5.xml" Id="R1e31d8223dc34704" /><Relationship Type="http://schemas.openxmlformats.org/officeDocument/2006/relationships/chart" Target="/ppt/slides/charts/chart8d6.xml" Id="R9d42beb551b44ddd" /><Relationship Type="http://schemas.openxmlformats.org/officeDocument/2006/relationships/chart" Target="/ppt/slides/charts/chart8d7.xml" Id="R8d376f25b56c4532" /><Relationship Type="http://schemas.openxmlformats.org/officeDocument/2006/relationships/chart" Target="/ppt/slides/charts/chart8d8.xml" Id="R601b1509e44841bf" /><Relationship Type="http://schemas.openxmlformats.org/officeDocument/2006/relationships/chart" Target="/ppt/slides/charts/chart8d9.xml" Id="R9b725937ba83495a" /><Relationship Type="http://schemas.openxmlformats.org/officeDocument/2006/relationships/chart" Target="/ppt/slides/charts/chart8da.xml" Id="R3da8a267865c4677" /><Relationship Type="http://schemas.openxmlformats.org/officeDocument/2006/relationships/chart" Target="/ppt/slides/charts/chart8db.xml" Id="R444320b832bf4be2" /><Relationship Type="http://schemas.openxmlformats.org/officeDocument/2006/relationships/chart" Target="/ppt/slides/charts/chart8dc.xml" Id="Rccd981e7bfc74b04" /><Relationship Type="http://schemas.openxmlformats.org/officeDocument/2006/relationships/chart" Target="/ppt/slides/charts/chart8dd.xml" Id="Rf9baeafe80264a39" /><Relationship Type="http://schemas.openxmlformats.org/officeDocument/2006/relationships/chart" Target="/ppt/slides/charts/chart8de.xml" Id="R5173adc2167a4767" /><Relationship Type="http://schemas.openxmlformats.org/officeDocument/2006/relationships/chart" Target="/ppt/slides/charts/chart8df.xml" Id="Rf86e0317fea040de" /><Relationship Type="http://schemas.openxmlformats.org/officeDocument/2006/relationships/chart" Target="/ppt/slides/charts/chart8e0.xml" Id="Rb09003c9d74340c8" /><Relationship Type="http://schemas.openxmlformats.org/officeDocument/2006/relationships/chart" Target="/ppt/slides/charts/chart8e1.xml" Id="Rf7d4958aee934fac" /><Relationship Type="http://schemas.openxmlformats.org/officeDocument/2006/relationships/chart" Target="/ppt/slides/charts/chart8e2.xml" Id="R4cf8a07654064eca" /><Relationship Type="http://schemas.openxmlformats.org/officeDocument/2006/relationships/chart" Target="/ppt/slides/charts/chart8e3.xml" Id="Rba7bd4ccbc884c9d" /><Relationship Type="http://schemas.openxmlformats.org/officeDocument/2006/relationships/chart" Target="/ppt/slides/charts/chart8e4.xml" Id="R83f2c23238344872" /><Relationship Type="http://schemas.openxmlformats.org/officeDocument/2006/relationships/chart" Target="/ppt/slides/charts/chart8e5.xml" Id="Rc8af6ddd4bb34d51" /><Relationship Type="http://schemas.openxmlformats.org/officeDocument/2006/relationships/chart" Target="/ppt/slides/charts/chart8e6.xml" Id="R0d1fec91a07842b5" /><Relationship Type="http://schemas.openxmlformats.org/officeDocument/2006/relationships/chart" Target="/ppt/slides/charts/chart8e7.xml" Id="R48d3e5aa670241e8" /></Relationships>
</file>

<file path=ppt/slides/_rels/slidead.xml.rels>&#65279;<?xml version="1.0" encoding="utf-8"?><Relationships xmlns="http://schemas.openxmlformats.org/package/2006/relationships"><Relationship Type="http://schemas.openxmlformats.org/officeDocument/2006/relationships/image" Target="/ppt/media/image4.png" Id="R833b55a7cf484faf" /><Relationship Type="http://schemas.openxmlformats.org/officeDocument/2006/relationships/slideLayout" Target="/ppt/slideLayouts/slideLayout2.xml" Id="R87229a09b6964b1e" /><Relationship Type="http://schemas.openxmlformats.org/officeDocument/2006/relationships/chart" Target="/ppt/slides/charts/chart8e8.xml" Id="R8f0cf6dfe0e74f5b" /><Relationship Type="http://schemas.openxmlformats.org/officeDocument/2006/relationships/chart" Target="/ppt/slides/charts/chart8e9.xml" Id="R8681396b884542fb" /><Relationship Type="http://schemas.openxmlformats.org/officeDocument/2006/relationships/chart" Target="/ppt/slides/charts/chart8ea.xml" Id="R12e0541a6516492c" /><Relationship Type="http://schemas.openxmlformats.org/officeDocument/2006/relationships/chart" Target="/ppt/slides/charts/chart8eb.xml" Id="R4a54ba248f7d42bf" /><Relationship Type="http://schemas.openxmlformats.org/officeDocument/2006/relationships/chart" Target="/ppt/slides/charts/chart8ec.xml" Id="R6d266ddf96914af7" /><Relationship Type="http://schemas.openxmlformats.org/officeDocument/2006/relationships/chart" Target="/ppt/slides/charts/chart8ed.xml" Id="R6a3635de49b848e0" /><Relationship Type="http://schemas.openxmlformats.org/officeDocument/2006/relationships/chart" Target="/ppt/slides/charts/chart8ee.xml" Id="R13af25158ef54480" /><Relationship Type="http://schemas.openxmlformats.org/officeDocument/2006/relationships/chart" Target="/ppt/slides/charts/chart8ef.xml" Id="Ra4628046fa6f4d65" /><Relationship Type="http://schemas.openxmlformats.org/officeDocument/2006/relationships/chart" Target="/ppt/slides/charts/chart8f0.xml" Id="R646a9de078cd4a51" /><Relationship Type="http://schemas.openxmlformats.org/officeDocument/2006/relationships/chart" Target="/ppt/slides/charts/chart8f1.xml" Id="R8179e8467e3344f8" /><Relationship Type="http://schemas.openxmlformats.org/officeDocument/2006/relationships/chart" Target="/ppt/slides/charts/chart8f2.xml" Id="R43c42af976d94d75" /><Relationship Type="http://schemas.openxmlformats.org/officeDocument/2006/relationships/chart" Target="/ppt/slides/charts/chart8f3.xml" Id="R627130dec90f4dbb" /><Relationship Type="http://schemas.openxmlformats.org/officeDocument/2006/relationships/chart" Target="/ppt/slides/charts/chart8f4.xml" Id="R2ae569872ab544c5" /><Relationship Type="http://schemas.openxmlformats.org/officeDocument/2006/relationships/chart" Target="/ppt/slides/charts/chart8f5.xml" Id="R50ccfb9c474b4464" /><Relationship Type="http://schemas.openxmlformats.org/officeDocument/2006/relationships/chart" Target="/ppt/slides/charts/chart8f6.xml" Id="Rc9e550f943c74a4f" /><Relationship Type="http://schemas.openxmlformats.org/officeDocument/2006/relationships/chart" Target="/ppt/slides/charts/chart8f7.xml" Id="R934ba82daa71482b" /></Relationships>
</file>

<file path=ppt/slides/_rels/slideae.xml.rels>&#65279;<?xml version="1.0" encoding="utf-8"?><Relationships xmlns="http://schemas.openxmlformats.org/package/2006/relationships"><Relationship Type="http://schemas.openxmlformats.org/officeDocument/2006/relationships/image" Target="/ppt/media/image4.png" Id="R122226c143f7428c" /><Relationship Type="http://schemas.openxmlformats.org/officeDocument/2006/relationships/slideLayout" Target="/ppt/slideLayouts/slideLayout2.xml" Id="R8eaa99d7909445aa" /><Relationship Type="http://schemas.openxmlformats.org/officeDocument/2006/relationships/chart" Target="/ppt/slides/charts/chart8f8.xml" Id="R89cb338264664d69" /><Relationship Type="http://schemas.openxmlformats.org/officeDocument/2006/relationships/chart" Target="/ppt/slides/charts/chart8f9.xml" Id="Rb62acbd881bf4f84" /><Relationship Type="http://schemas.openxmlformats.org/officeDocument/2006/relationships/chart" Target="/ppt/slides/charts/chart8fa.xml" Id="R77189f59511747ed" /><Relationship Type="http://schemas.openxmlformats.org/officeDocument/2006/relationships/chart" Target="/ppt/slides/charts/chart8fb.xml" Id="Ref1f4d1438d94d14" /><Relationship Type="http://schemas.openxmlformats.org/officeDocument/2006/relationships/chart" Target="/ppt/slides/charts/chart8fc.xml" Id="Rebc2db82c5014242" /><Relationship Type="http://schemas.openxmlformats.org/officeDocument/2006/relationships/chart" Target="/ppt/slides/charts/chart8fd.xml" Id="Rc52b297211894912" /><Relationship Type="http://schemas.openxmlformats.org/officeDocument/2006/relationships/chart" Target="/ppt/slides/charts/chart8fe.xml" Id="R1fc0686a41624c0f" /><Relationship Type="http://schemas.openxmlformats.org/officeDocument/2006/relationships/chart" Target="/ppt/slides/charts/chart8ff.xml" Id="R9d402bb88125416f" /><Relationship Type="http://schemas.openxmlformats.org/officeDocument/2006/relationships/chart" Target="/ppt/slides/charts/chart900.xml" Id="R2781a13d6bdd4e94" /><Relationship Type="http://schemas.openxmlformats.org/officeDocument/2006/relationships/chart" Target="/ppt/slides/charts/chart901.xml" Id="R1ba58348c50d49bb" /><Relationship Type="http://schemas.openxmlformats.org/officeDocument/2006/relationships/chart" Target="/ppt/slides/charts/chart902.xml" Id="R8a7f6999a95f48fc" /><Relationship Type="http://schemas.openxmlformats.org/officeDocument/2006/relationships/chart" Target="/ppt/slides/charts/chart903.xml" Id="R3f2b30e5c9454d93" /><Relationship Type="http://schemas.openxmlformats.org/officeDocument/2006/relationships/chart" Target="/ppt/slides/charts/chart904.xml" Id="R80ef1fac2e464e00" /><Relationship Type="http://schemas.openxmlformats.org/officeDocument/2006/relationships/chart" Target="/ppt/slides/charts/chart905.xml" Id="R7ccb43e1e05147a1" /><Relationship Type="http://schemas.openxmlformats.org/officeDocument/2006/relationships/chart" Target="/ppt/slides/charts/chart906.xml" Id="Rc9cbebeb15de4052" /><Relationship Type="http://schemas.openxmlformats.org/officeDocument/2006/relationships/chart" Target="/ppt/slides/charts/chart907.xml" Id="R53c6b05210ce42e2" /><Relationship Type="http://schemas.openxmlformats.org/officeDocument/2006/relationships/chart" Target="/ppt/slides/charts/chart908.xml" Id="Rfb31d9aa89e341b5" /><Relationship Type="http://schemas.openxmlformats.org/officeDocument/2006/relationships/chart" Target="/ppt/slides/charts/chart909.xml" Id="R9d2bf56c537748fe" /></Relationships>
</file>

<file path=ppt/slides/_rels/slideaf.xml.rels>&#65279;<?xml version="1.0" encoding="utf-8"?><Relationships xmlns="http://schemas.openxmlformats.org/package/2006/relationships"><Relationship Type="http://schemas.openxmlformats.org/officeDocument/2006/relationships/image" Target="/ppt/media/image4.png" Id="R4d1e702a18b04b42" /><Relationship Type="http://schemas.openxmlformats.org/officeDocument/2006/relationships/slideLayout" Target="/ppt/slideLayouts/slideLayout2.xml" Id="R67e63e2be4414fd4" /><Relationship Type="http://schemas.openxmlformats.org/officeDocument/2006/relationships/chart" Target="/ppt/slides/charts/chart90a.xml" Id="R4a0d9edc2ff94d1b" /><Relationship Type="http://schemas.openxmlformats.org/officeDocument/2006/relationships/chart" Target="/ppt/slides/charts/chart90b.xml" Id="R7b8a31e1b94f4f1f" /><Relationship Type="http://schemas.openxmlformats.org/officeDocument/2006/relationships/chart" Target="/ppt/slides/charts/chart90c.xml" Id="Rb0ea5554c4e4472e" /><Relationship Type="http://schemas.openxmlformats.org/officeDocument/2006/relationships/chart" Target="/ppt/slides/charts/chart90d.xml" Id="R39cb0efed63f4c95" /><Relationship Type="http://schemas.openxmlformats.org/officeDocument/2006/relationships/chart" Target="/ppt/slides/charts/chart90e.xml" Id="R4d5dfa07eb104861" /><Relationship Type="http://schemas.openxmlformats.org/officeDocument/2006/relationships/chart" Target="/ppt/slides/charts/chart90f.xml" Id="R651ba64e0671446a" /><Relationship Type="http://schemas.openxmlformats.org/officeDocument/2006/relationships/chart" Target="/ppt/slides/charts/chart910.xml" Id="Rd1786341dd0c40d7" /><Relationship Type="http://schemas.openxmlformats.org/officeDocument/2006/relationships/chart" Target="/ppt/slides/charts/chart911.xml" Id="Rc8f69ee7f9c847f6" /><Relationship Type="http://schemas.openxmlformats.org/officeDocument/2006/relationships/chart" Target="/ppt/slides/charts/chart912.xml" Id="R12bde45b4fc14964" /><Relationship Type="http://schemas.openxmlformats.org/officeDocument/2006/relationships/chart" Target="/ppt/slides/charts/chart913.xml" Id="Rceadef4ed61949d3" /><Relationship Type="http://schemas.openxmlformats.org/officeDocument/2006/relationships/chart" Target="/ppt/slides/charts/chart914.xml" Id="R2dcdb6780bc94500" /><Relationship Type="http://schemas.openxmlformats.org/officeDocument/2006/relationships/chart" Target="/ppt/slides/charts/chart915.xml" Id="Rb25017f44c504855" /><Relationship Type="http://schemas.openxmlformats.org/officeDocument/2006/relationships/chart" Target="/ppt/slides/charts/chart916.xml" Id="R747ca18a6ba94159" /><Relationship Type="http://schemas.openxmlformats.org/officeDocument/2006/relationships/chart" Target="/ppt/slides/charts/chart917.xml" Id="R3bcadd4fc6584955" /><Relationship Type="http://schemas.openxmlformats.org/officeDocument/2006/relationships/chart" Target="/ppt/slides/charts/chart918.xml" Id="R91f1d4627144443a" /><Relationship Type="http://schemas.openxmlformats.org/officeDocument/2006/relationships/chart" Target="/ppt/slides/charts/chart919.xml" Id="R8a29ea8ae8c14a98" /><Relationship Type="http://schemas.openxmlformats.org/officeDocument/2006/relationships/chart" Target="/ppt/slides/charts/chart91a.xml" Id="R084add708f0d4a73" /><Relationship Type="http://schemas.openxmlformats.org/officeDocument/2006/relationships/chart" Target="/ppt/slides/charts/chart91b.xml" Id="R3240167cd979466b" /><Relationship Type="http://schemas.openxmlformats.org/officeDocument/2006/relationships/chart" Target="/ppt/slides/charts/chart91c.xml" Id="R9082cec111964237" /></Relationships>
</file>

<file path=ppt/slides/_rels/slideb0.xml.rels>&#65279;<?xml version="1.0" encoding="utf-8"?><Relationships xmlns="http://schemas.openxmlformats.org/package/2006/relationships"><Relationship Type="http://schemas.openxmlformats.org/officeDocument/2006/relationships/image" Target="/ppt/media/image4.png" Id="R245746b4597b42cf" /><Relationship Type="http://schemas.openxmlformats.org/officeDocument/2006/relationships/slideLayout" Target="/ppt/slideLayouts/slideLayout2.xml" Id="Re9a94270fff84aea" /><Relationship Type="http://schemas.openxmlformats.org/officeDocument/2006/relationships/chart" Target="/ppt/slides/charts/chart91d.xml" Id="R14a137823bc44394" /><Relationship Type="http://schemas.openxmlformats.org/officeDocument/2006/relationships/chart" Target="/ppt/slides/charts/chart91e.xml" Id="R26426d0776074ba8" /></Relationships>
</file>

<file path=ppt/slides/_rels/slideb1.xml.rels>&#65279;<?xml version="1.0" encoding="utf-8"?><Relationships xmlns="http://schemas.openxmlformats.org/package/2006/relationships"><Relationship Type="http://schemas.openxmlformats.org/officeDocument/2006/relationships/image" Target="/ppt/media/image4.png" Id="R18b2f4b33559413e" /><Relationship Type="http://schemas.openxmlformats.org/officeDocument/2006/relationships/slideLayout" Target="/ppt/slideLayouts/slideLayout2.xml" Id="Rde6bd25ba08842c0" /><Relationship Type="http://schemas.openxmlformats.org/officeDocument/2006/relationships/chart" Target="/ppt/slides/charts/chart91f.xml" Id="R15c6a170d6f441d9" /><Relationship Type="http://schemas.openxmlformats.org/officeDocument/2006/relationships/chart" Target="/ppt/slides/charts/chart920.xml" Id="R85fad51f49b94016" /><Relationship Type="http://schemas.openxmlformats.org/officeDocument/2006/relationships/chart" Target="/ppt/slides/charts/chart921.xml" Id="R3845bdae0815463e" /><Relationship Type="http://schemas.openxmlformats.org/officeDocument/2006/relationships/chart" Target="/ppt/slides/charts/chart922.xml" Id="Rb385a90c9dce4b3c" /><Relationship Type="http://schemas.openxmlformats.org/officeDocument/2006/relationships/chart" Target="/ppt/slides/charts/chart923.xml" Id="Rd615e728eb2d4362" /><Relationship Type="http://schemas.openxmlformats.org/officeDocument/2006/relationships/chart" Target="/ppt/slides/charts/chart924.xml" Id="R82d20ebaa379428c" /><Relationship Type="http://schemas.openxmlformats.org/officeDocument/2006/relationships/chart" Target="/ppt/slides/charts/chart925.xml" Id="R9e9b372cacfc485c" /><Relationship Type="http://schemas.openxmlformats.org/officeDocument/2006/relationships/chart" Target="/ppt/slides/charts/chart926.xml" Id="Rc46772d546b44e97" /><Relationship Type="http://schemas.openxmlformats.org/officeDocument/2006/relationships/chart" Target="/ppt/slides/charts/chart927.xml" Id="R362f5beaed534404" /><Relationship Type="http://schemas.openxmlformats.org/officeDocument/2006/relationships/chart" Target="/ppt/slides/charts/chart928.xml" Id="R482bb7c70a5b408f" /><Relationship Type="http://schemas.openxmlformats.org/officeDocument/2006/relationships/chart" Target="/ppt/slides/charts/chart929.xml" Id="Rb983ed3f7c9d4909" /><Relationship Type="http://schemas.openxmlformats.org/officeDocument/2006/relationships/chart" Target="/ppt/slides/charts/chart92a.xml" Id="R51a4cbdcdf5a43e7" /><Relationship Type="http://schemas.openxmlformats.org/officeDocument/2006/relationships/chart" Target="/ppt/slides/charts/chart92b.xml" Id="Rbb65ab29e98b453e" /><Relationship Type="http://schemas.openxmlformats.org/officeDocument/2006/relationships/chart" Target="/ppt/slides/charts/chart92c.xml" Id="R038cf50066154b7a" /><Relationship Type="http://schemas.openxmlformats.org/officeDocument/2006/relationships/chart" Target="/ppt/slides/charts/chart92d.xml" Id="R11df226e8ff44e90" /><Relationship Type="http://schemas.openxmlformats.org/officeDocument/2006/relationships/chart" Target="/ppt/slides/charts/chart92e.xml" Id="R6b59faa2218f4b98" /><Relationship Type="http://schemas.openxmlformats.org/officeDocument/2006/relationships/chart" Target="/ppt/slides/charts/chart92f.xml" Id="Rd6b09583b5fb493e" /><Relationship Type="http://schemas.openxmlformats.org/officeDocument/2006/relationships/chart" Target="/ppt/slides/charts/chart930.xml" Id="R721d31ea5cfb45ba" /><Relationship Type="http://schemas.openxmlformats.org/officeDocument/2006/relationships/chart" Target="/ppt/slides/charts/chart931.xml" Id="R5f78bf9fb8604a14" /><Relationship Type="http://schemas.openxmlformats.org/officeDocument/2006/relationships/chart" Target="/ppt/slides/charts/chart932.xml" Id="Ra348c94325d04489" /></Relationships>
</file>

<file path=ppt/slides/_rels/slideb2.xml.rels>&#65279;<?xml version="1.0" encoding="utf-8"?><Relationships xmlns="http://schemas.openxmlformats.org/package/2006/relationships"><Relationship Type="http://schemas.openxmlformats.org/officeDocument/2006/relationships/image" Target="/ppt/media/image4.png" Id="Rc1fa6c936afd4f52" /><Relationship Type="http://schemas.openxmlformats.org/officeDocument/2006/relationships/slideLayout" Target="/ppt/slideLayouts/slideLayout2.xml" Id="Re06ba35428884280" /><Relationship Type="http://schemas.openxmlformats.org/officeDocument/2006/relationships/chart" Target="/ppt/slides/charts/chart933.xml" Id="Reb4f75c94c35405e" /><Relationship Type="http://schemas.openxmlformats.org/officeDocument/2006/relationships/chart" Target="/ppt/slides/charts/chart934.xml" Id="Rfda214d1ec9748b0" /><Relationship Type="http://schemas.openxmlformats.org/officeDocument/2006/relationships/chart" Target="/ppt/slides/charts/chart935.xml" Id="R27eacfb50fce4292" /><Relationship Type="http://schemas.openxmlformats.org/officeDocument/2006/relationships/chart" Target="/ppt/slides/charts/chart936.xml" Id="R25864d7eba044408" /><Relationship Type="http://schemas.openxmlformats.org/officeDocument/2006/relationships/chart" Target="/ppt/slides/charts/chart937.xml" Id="R23fe948ec6094dbc" /><Relationship Type="http://schemas.openxmlformats.org/officeDocument/2006/relationships/chart" Target="/ppt/slides/charts/chart938.xml" Id="Rf001050888b94bb4" /><Relationship Type="http://schemas.openxmlformats.org/officeDocument/2006/relationships/chart" Target="/ppt/slides/charts/chart939.xml" Id="R0ec926f7a0514e97" /><Relationship Type="http://schemas.openxmlformats.org/officeDocument/2006/relationships/chart" Target="/ppt/slides/charts/chart93a.xml" Id="R89eea94270ba4a7a" /><Relationship Type="http://schemas.openxmlformats.org/officeDocument/2006/relationships/chart" Target="/ppt/slides/charts/chart93b.xml" Id="R982d19340bf245c8" /><Relationship Type="http://schemas.openxmlformats.org/officeDocument/2006/relationships/chart" Target="/ppt/slides/charts/chart93c.xml" Id="R4362832831334527" /><Relationship Type="http://schemas.openxmlformats.org/officeDocument/2006/relationships/chart" Target="/ppt/slides/charts/chart93d.xml" Id="R8eaad9113bb24a15" /><Relationship Type="http://schemas.openxmlformats.org/officeDocument/2006/relationships/chart" Target="/ppt/slides/charts/chart93e.xml" Id="Rf78b42588b924db0" /><Relationship Type="http://schemas.openxmlformats.org/officeDocument/2006/relationships/chart" Target="/ppt/slides/charts/chart93f.xml" Id="Rff992f0d8ea74b7f" /><Relationship Type="http://schemas.openxmlformats.org/officeDocument/2006/relationships/chart" Target="/ppt/slides/charts/chart940.xml" Id="Rb84bbc5c6c6f418a" /><Relationship Type="http://schemas.openxmlformats.org/officeDocument/2006/relationships/chart" Target="/ppt/slides/charts/chart941.xml" Id="R3a8b2c51537b492a" /><Relationship Type="http://schemas.openxmlformats.org/officeDocument/2006/relationships/chart" Target="/ppt/slides/charts/chart942.xml" Id="R00a5272bbfca4959" /><Relationship Type="http://schemas.openxmlformats.org/officeDocument/2006/relationships/chart" Target="/ppt/slides/charts/chart943.xml" Id="R4b90e3d7d05d4efc" /><Relationship Type="http://schemas.openxmlformats.org/officeDocument/2006/relationships/chart" Target="/ppt/slides/charts/chart944.xml" Id="Rb0e12886b3e840e7" /><Relationship Type="http://schemas.openxmlformats.org/officeDocument/2006/relationships/chart" Target="/ppt/slides/charts/chart945.xml" Id="R242dc8b7794445fa" /><Relationship Type="http://schemas.openxmlformats.org/officeDocument/2006/relationships/chart" Target="/ppt/slides/charts/chart946.xml" Id="R1c5f6ed848714e16" /></Relationships>
</file>

<file path=ppt/slides/_rels/slideb3.xml.rels>&#65279;<?xml version="1.0" encoding="utf-8"?><Relationships xmlns="http://schemas.openxmlformats.org/package/2006/relationships"><Relationship Type="http://schemas.openxmlformats.org/officeDocument/2006/relationships/image" Target="/ppt/media/image4.png" Id="Rbb2cfcc8889443e7" /><Relationship Type="http://schemas.openxmlformats.org/officeDocument/2006/relationships/slideLayout" Target="/ppt/slideLayouts/slideLayout2.xml" Id="R71f1d175de8247b9" /><Relationship Type="http://schemas.openxmlformats.org/officeDocument/2006/relationships/chart" Target="/ppt/slides/charts/chart947.xml" Id="Rad75babe8f764cb2" /><Relationship Type="http://schemas.openxmlformats.org/officeDocument/2006/relationships/chart" Target="/ppt/slides/charts/chart948.xml" Id="R4013ec2c58414f7b" /><Relationship Type="http://schemas.openxmlformats.org/officeDocument/2006/relationships/chart" Target="/ppt/slides/charts/chart949.xml" Id="Rbc4fb1fcccc94f4f" /><Relationship Type="http://schemas.openxmlformats.org/officeDocument/2006/relationships/chart" Target="/ppt/slides/charts/chart94a.xml" Id="Rd703a4a43a484510" /><Relationship Type="http://schemas.openxmlformats.org/officeDocument/2006/relationships/chart" Target="/ppt/slides/charts/chart94b.xml" Id="Rae1c8e6127ed4b38" /><Relationship Type="http://schemas.openxmlformats.org/officeDocument/2006/relationships/chart" Target="/ppt/slides/charts/chart94c.xml" Id="R9c0b8a00084c47ff" /><Relationship Type="http://schemas.openxmlformats.org/officeDocument/2006/relationships/chart" Target="/ppt/slides/charts/chart94d.xml" Id="Rb3f4074d761345e0" /><Relationship Type="http://schemas.openxmlformats.org/officeDocument/2006/relationships/chart" Target="/ppt/slides/charts/chart94e.xml" Id="Rfc1e18685edc42a4" /><Relationship Type="http://schemas.openxmlformats.org/officeDocument/2006/relationships/chart" Target="/ppt/slides/charts/chart94f.xml" Id="Rc77be54c131e4f5d" /><Relationship Type="http://schemas.openxmlformats.org/officeDocument/2006/relationships/chart" Target="/ppt/slides/charts/chart950.xml" Id="Re50636001dd3491c" /><Relationship Type="http://schemas.openxmlformats.org/officeDocument/2006/relationships/chart" Target="/ppt/slides/charts/chart951.xml" Id="R13e4f36d495b4650" /><Relationship Type="http://schemas.openxmlformats.org/officeDocument/2006/relationships/chart" Target="/ppt/slides/charts/chart952.xml" Id="Rc7ed5ff80fda40b7" /><Relationship Type="http://schemas.openxmlformats.org/officeDocument/2006/relationships/chart" Target="/ppt/slides/charts/chart953.xml" Id="Rb1282c43b2db4432" /><Relationship Type="http://schemas.openxmlformats.org/officeDocument/2006/relationships/chart" Target="/ppt/slides/charts/chart954.xml" Id="Reec489d46e2e41b4" /><Relationship Type="http://schemas.openxmlformats.org/officeDocument/2006/relationships/chart" Target="/ppt/slides/charts/chart955.xml" Id="R46a4325eb89e4b3a" /><Relationship Type="http://schemas.openxmlformats.org/officeDocument/2006/relationships/chart" Target="/ppt/slides/charts/chart956.xml" Id="R19605489ab164af7" /></Relationships>
</file>

<file path=ppt/slides/_rels/slideb4.xml.rels>&#65279;<?xml version="1.0" encoding="utf-8"?><Relationships xmlns="http://schemas.openxmlformats.org/package/2006/relationships"><Relationship Type="http://schemas.openxmlformats.org/officeDocument/2006/relationships/image" Target="/ppt/media/image4.png" Id="R4180c52b054241c2" /><Relationship Type="http://schemas.openxmlformats.org/officeDocument/2006/relationships/slideLayout" Target="/ppt/slideLayouts/slideLayout2.xml" Id="R81246ba31e6043c1" /><Relationship Type="http://schemas.openxmlformats.org/officeDocument/2006/relationships/chart" Target="/ppt/slides/charts/chart957.xml" Id="R162560bc6a514a1e" /><Relationship Type="http://schemas.openxmlformats.org/officeDocument/2006/relationships/chart" Target="/ppt/slides/charts/chart958.xml" Id="R4ff4a43461ec45d0" /><Relationship Type="http://schemas.openxmlformats.org/officeDocument/2006/relationships/chart" Target="/ppt/slides/charts/chart959.xml" Id="R58c71ca7890b4295" /><Relationship Type="http://schemas.openxmlformats.org/officeDocument/2006/relationships/chart" Target="/ppt/slides/charts/chart95a.xml" Id="R19f957891c7540ad" /><Relationship Type="http://schemas.openxmlformats.org/officeDocument/2006/relationships/chart" Target="/ppt/slides/charts/chart95b.xml" Id="Radea1528c92c4f9f" /><Relationship Type="http://schemas.openxmlformats.org/officeDocument/2006/relationships/chart" Target="/ppt/slides/charts/chart95c.xml" Id="R1262e39087a04ba2" /><Relationship Type="http://schemas.openxmlformats.org/officeDocument/2006/relationships/chart" Target="/ppt/slides/charts/chart95d.xml" Id="R33922edb84cc4393" /><Relationship Type="http://schemas.openxmlformats.org/officeDocument/2006/relationships/chart" Target="/ppt/slides/charts/chart95e.xml" Id="Ra8656baa6a184752" /><Relationship Type="http://schemas.openxmlformats.org/officeDocument/2006/relationships/chart" Target="/ppt/slides/charts/chart95f.xml" Id="Re64e6ed7c3744b7d" /><Relationship Type="http://schemas.openxmlformats.org/officeDocument/2006/relationships/chart" Target="/ppt/slides/charts/chart960.xml" Id="R517bb048f1924e3e" /><Relationship Type="http://schemas.openxmlformats.org/officeDocument/2006/relationships/chart" Target="/ppt/slides/charts/chart961.xml" Id="Ra7dc251c65a740b1" /><Relationship Type="http://schemas.openxmlformats.org/officeDocument/2006/relationships/chart" Target="/ppt/slides/charts/chart962.xml" Id="R88321bf73cfb4029" /><Relationship Type="http://schemas.openxmlformats.org/officeDocument/2006/relationships/chart" Target="/ppt/slides/charts/chart963.xml" Id="R457c223651054d55" /><Relationship Type="http://schemas.openxmlformats.org/officeDocument/2006/relationships/chart" Target="/ppt/slides/charts/chart964.xml" Id="R7171624ce7dc4a66" /><Relationship Type="http://schemas.openxmlformats.org/officeDocument/2006/relationships/chart" Target="/ppt/slides/charts/chart965.xml" Id="Rb40236f0ed25418e" /><Relationship Type="http://schemas.openxmlformats.org/officeDocument/2006/relationships/chart" Target="/ppt/slides/charts/chart966.xml" Id="Ra7aec96e20a546ee" /><Relationship Type="http://schemas.openxmlformats.org/officeDocument/2006/relationships/chart" Target="/ppt/slides/charts/chart967.xml" Id="Rb0a7d95e008741a3" /><Relationship Type="http://schemas.openxmlformats.org/officeDocument/2006/relationships/chart" Target="/ppt/slides/charts/chart968.xml" Id="Rea57e130f71248e0" /><Relationship Type="http://schemas.openxmlformats.org/officeDocument/2006/relationships/chart" Target="/ppt/slides/charts/chart969.xml" Id="R4d8cc35af1eb4838" /><Relationship Type="http://schemas.openxmlformats.org/officeDocument/2006/relationships/chart" Target="/ppt/slides/charts/chart96a.xml" Id="Rec258059f5b141c1" /></Relationships>
</file>

<file path=ppt/slides/_rels/slideb5.xml.rels>&#65279;<?xml version="1.0" encoding="utf-8"?><Relationships xmlns="http://schemas.openxmlformats.org/package/2006/relationships"><Relationship Type="http://schemas.openxmlformats.org/officeDocument/2006/relationships/image" Target="/ppt/media/image4.png" Id="Re128b327b6d54d25" /><Relationship Type="http://schemas.openxmlformats.org/officeDocument/2006/relationships/slideLayout" Target="/ppt/slideLayouts/slideLayout2.xml" Id="R4ec26b4c4c2640eb" /><Relationship Type="http://schemas.openxmlformats.org/officeDocument/2006/relationships/chart" Target="/ppt/slides/charts/chart96b.xml" Id="Rb9c5a612f359427d" /><Relationship Type="http://schemas.openxmlformats.org/officeDocument/2006/relationships/chart" Target="/ppt/slides/charts/chart96c.xml" Id="Ref2b18b771d440ae" /><Relationship Type="http://schemas.openxmlformats.org/officeDocument/2006/relationships/chart" Target="/ppt/slides/charts/chart96d.xml" Id="Raf4c64a367464ed0" /><Relationship Type="http://schemas.openxmlformats.org/officeDocument/2006/relationships/chart" Target="/ppt/slides/charts/chart96e.xml" Id="Rf4c7bdce09ad4e5a" /><Relationship Type="http://schemas.openxmlformats.org/officeDocument/2006/relationships/chart" Target="/ppt/slides/charts/chart96f.xml" Id="R7f71ef35ceed4de2" /><Relationship Type="http://schemas.openxmlformats.org/officeDocument/2006/relationships/chart" Target="/ppt/slides/charts/chart970.xml" Id="R64b94e1bccda4a0a" /><Relationship Type="http://schemas.openxmlformats.org/officeDocument/2006/relationships/chart" Target="/ppt/slides/charts/chart971.xml" Id="Raddce57312a64a46" /><Relationship Type="http://schemas.openxmlformats.org/officeDocument/2006/relationships/chart" Target="/ppt/slides/charts/chart972.xml" Id="R68a69fe6596d48a7" /><Relationship Type="http://schemas.openxmlformats.org/officeDocument/2006/relationships/chart" Target="/ppt/slides/charts/chart973.xml" Id="Rfa00230f03024c56" /><Relationship Type="http://schemas.openxmlformats.org/officeDocument/2006/relationships/chart" Target="/ppt/slides/charts/chart974.xml" Id="R5b2324286e184665" /><Relationship Type="http://schemas.openxmlformats.org/officeDocument/2006/relationships/chart" Target="/ppt/slides/charts/chart975.xml" Id="R5ffca4c192b3419b" /><Relationship Type="http://schemas.openxmlformats.org/officeDocument/2006/relationships/chart" Target="/ppt/slides/charts/chart976.xml" Id="Rd18c89f509a9404d" /><Relationship Type="http://schemas.openxmlformats.org/officeDocument/2006/relationships/chart" Target="/ppt/slides/charts/chart977.xml" Id="R0e8e2abf5f6e4e48" /><Relationship Type="http://schemas.openxmlformats.org/officeDocument/2006/relationships/chart" Target="/ppt/slides/charts/chart978.xml" Id="Rcb89f2f7b05d4191" /><Relationship Type="http://schemas.openxmlformats.org/officeDocument/2006/relationships/chart" Target="/ppt/slides/charts/chart979.xml" Id="Rc1c4600dcf794430" /><Relationship Type="http://schemas.openxmlformats.org/officeDocument/2006/relationships/chart" Target="/ppt/slides/charts/chart97a.xml" Id="R2feec0f1d7a34436" /><Relationship Type="http://schemas.openxmlformats.org/officeDocument/2006/relationships/chart" Target="/ppt/slides/charts/chart97b.xml" Id="R2dc0539d8ff24ebe" /><Relationship Type="http://schemas.openxmlformats.org/officeDocument/2006/relationships/chart" Target="/ppt/slides/charts/chart97c.xml" Id="R492fd22f67b145ca" /><Relationship Type="http://schemas.openxmlformats.org/officeDocument/2006/relationships/chart" Target="/ppt/slides/charts/chart97d.xml" Id="Rc14ad6a2b68a48fb" /><Relationship Type="http://schemas.openxmlformats.org/officeDocument/2006/relationships/chart" Target="/ppt/slides/charts/chart97e.xml" Id="R36fd33c5020444b4" /></Relationships>
</file>

<file path=ppt/slides/_rels/slideb6.xml.rels>&#65279;<?xml version="1.0" encoding="utf-8"?><Relationships xmlns="http://schemas.openxmlformats.org/package/2006/relationships"><Relationship Type="http://schemas.openxmlformats.org/officeDocument/2006/relationships/image" Target="/ppt/media/image4.png" Id="Rd84d9ac10af84d65" /><Relationship Type="http://schemas.openxmlformats.org/officeDocument/2006/relationships/slideLayout" Target="/ppt/slideLayouts/slideLayout2.xml" Id="Ra8e61bafb9884c00" /><Relationship Type="http://schemas.openxmlformats.org/officeDocument/2006/relationships/chart" Target="/ppt/slides/charts/chart97f.xml" Id="Rac2e9493d5044345" /><Relationship Type="http://schemas.openxmlformats.org/officeDocument/2006/relationships/chart" Target="/ppt/slides/charts/chart980.xml" Id="R691bca0f1fc54102" /><Relationship Type="http://schemas.openxmlformats.org/officeDocument/2006/relationships/chart" Target="/ppt/slides/charts/chart981.xml" Id="Rdc33baf9f83e4ea1" /><Relationship Type="http://schemas.openxmlformats.org/officeDocument/2006/relationships/chart" Target="/ppt/slides/charts/chart982.xml" Id="Raec2b7d1392443ca" /><Relationship Type="http://schemas.openxmlformats.org/officeDocument/2006/relationships/chart" Target="/ppt/slides/charts/chart983.xml" Id="R0e6dd3eb8da84cf0" /><Relationship Type="http://schemas.openxmlformats.org/officeDocument/2006/relationships/chart" Target="/ppt/slides/charts/chart984.xml" Id="R352f57b1eb7d4986" /><Relationship Type="http://schemas.openxmlformats.org/officeDocument/2006/relationships/chart" Target="/ppt/slides/charts/chart985.xml" Id="Rcf1f56f7507443c7" /><Relationship Type="http://schemas.openxmlformats.org/officeDocument/2006/relationships/chart" Target="/ppt/slides/charts/chart986.xml" Id="Rd34b19d17fa14e82" /><Relationship Type="http://schemas.openxmlformats.org/officeDocument/2006/relationships/chart" Target="/ppt/slides/charts/chart987.xml" Id="R9053595cb40c4d9e" /><Relationship Type="http://schemas.openxmlformats.org/officeDocument/2006/relationships/chart" Target="/ppt/slides/charts/chart988.xml" Id="Ra7dfccb8e10b4b85" /><Relationship Type="http://schemas.openxmlformats.org/officeDocument/2006/relationships/chart" Target="/ppt/slides/charts/chart989.xml" Id="Rcf6759d8f0df4c76" /><Relationship Type="http://schemas.openxmlformats.org/officeDocument/2006/relationships/chart" Target="/ppt/slides/charts/chart98a.xml" Id="R61122788d153405c" /><Relationship Type="http://schemas.openxmlformats.org/officeDocument/2006/relationships/chart" Target="/ppt/slides/charts/chart98b.xml" Id="Re9cbf6ea8afb436f" /><Relationship Type="http://schemas.openxmlformats.org/officeDocument/2006/relationships/chart" Target="/ppt/slides/charts/chart98c.xml" Id="R8002c2fd58c54248" /><Relationship Type="http://schemas.openxmlformats.org/officeDocument/2006/relationships/chart" Target="/ppt/slides/charts/chart98d.xml" Id="R4512b9ee46224459" /><Relationship Type="http://schemas.openxmlformats.org/officeDocument/2006/relationships/chart" Target="/ppt/slides/charts/chart98e.xml" Id="Re5d2958428f44ecd" /></Relationships>
</file>

<file path=ppt/slides/_rels/slideb7.xml.rels>&#65279;<?xml version="1.0" encoding="utf-8"?><Relationships xmlns="http://schemas.openxmlformats.org/package/2006/relationships"><Relationship Type="http://schemas.openxmlformats.org/officeDocument/2006/relationships/image" Target="/ppt/media/image4.png" Id="Re34dda7d4feb412e" /><Relationship Type="http://schemas.openxmlformats.org/officeDocument/2006/relationships/slideLayout" Target="/ppt/slideLayouts/slideLayout2.xml" Id="R92ba4ce33e024b0f" /><Relationship Type="http://schemas.openxmlformats.org/officeDocument/2006/relationships/chart" Target="/ppt/slides/charts/chart98f.xml" Id="Rb86809edd0af42fd" /><Relationship Type="http://schemas.openxmlformats.org/officeDocument/2006/relationships/chart" Target="/ppt/slides/charts/chart990.xml" Id="R9ce5f58c99d24bf3" /><Relationship Type="http://schemas.openxmlformats.org/officeDocument/2006/relationships/chart" Target="/ppt/slides/charts/chart991.xml" Id="R331ace57972441f9" /><Relationship Type="http://schemas.openxmlformats.org/officeDocument/2006/relationships/chart" Target="/ppt/slides/charts/chart992.xml" Id="Rc87d12d84bfb4017" /><Relationship Type="http://schemas.openxmlformats.org/officeDocument/2006/relationships/chart" Target="/ppt/slides/charts/chart993.xml" Id="Ra85820c2bfa1426f" /><Relationship Type="http://schemas.openxmlformats.org/officeDocument/2006/relationships/chart" Target="/ppt/slides/charts/chart994.xml" Id="R91514d35c3fb419c" /><Relationship Type="http://schemas.openxmlformats.org/officeDocument/2006/relationships/chart" Target="/ppt/slides/charts/chart995.xml" Id="R50cca1831213435f" /><Relationship Type="http://schemas.openxmlformats.org/officeDocument/2006/relationships/chart" Target="/ppt/slides/charts/chart996.xml" Id="Redc5698e24eb4a3e" /><Relationship Type="http://schemas.openxmlformats.org/officeDocument/2006/relationships/chart" Target="/ppt/slides/charts/chart997.xml" Id="Rf1c82a57d6f34c80" /><Relationship Type="http://schemas.openxmlformats.org/officeDocument/2006/relationships/chart" Target="/ppt/slides/charts/chart998.xml" Id="Rc83489488ffb47b1" /><Relationship Type="http://schemas.openxmlformats.org/officeDocument/2006/relationships/chart" Target="/ppt/slides/charts/chart999.xml" Id="Rd43e48af04034587" /><Relationship Type="http://schemas.openxmlformats.org/officeDocument/2006/relationships/chart" Target="/ppt/slides/charts/chart99a.xml" Id="R4267a782814a45cd" /><Relationship Type="http://schemas.openxmlformats.org/officeDocument/2006/relationships/chart" Target="/ppt/slides/charts/chart99b.xml" Id="R2339348d50ab49ab" /><Relationship Type="http://schemas.openxmlformats.org/officeDocument/2006/relationships/chart" Target="/ppt/slides/charts/chart99c.xml" Id="R0a96468ef4b24271" /><Relationship Type="http://schemas.openxmlformats.org/officeDocument/2006/relationships/chart" Target="/ppt/slides/charts/chart99d.xml" Id="R46f580aa027740ba" /><Relationship Type="http://schemas.openxmlformats.org/officeDocument/2006/relationships/chart" Target="/ppt/slides/charts/chart99e.xml" Id="R11421ec546864a46" /><Relationship Type="http://schemas.openxmlformats.org/officeDocument/2006/relationships/chart" Target="/ppt/slides/charts/chart99f.xml" Id="Rdc5218edb6684153" /><Relationship Type="http://schemas.openxmlformats.org/officeDocument/2006/relationships/chart" Target="/ppt/slides/charts/chart9a0.xml" Id="Rb8ab6486419a4237" /><Relationship Type="http://schemas.openxmlformats.org/officeDocument/2006/relationships/chart" Target="/ppt/slides/charts/chart9a1.xml" Id="Rd1c65a78c98c4881" /><Relationship Type="http://schemas.openxmlformats.org/officeDocument/2006/relationships/chart" Target="/ppt/slides/charts/chart9a2.xml" Id="Rac0094d3632f40de" /></Relationships>
</file>

<file path=ppt/slides/_rels/slideb8.xml.rels>&#65279;<?xml version="1.0" encoding="utf-8"?><Relationships xmlns="http://schemas.openxmlformats.org/package/2006/relationships"><Relationship Type="http://schemas.openxmlformats.org/officeDocument/2006/relationships/image" Target="/ppt/media/image4.png" Id="R237a140977e7476a" /><Relationship Type="http://schemas.openxmlformats.org/officeDocument/2006/relationships/slideLayout" Target="/ppt/slideLayouts/slideLayout2.xml" Id="Rb12d394c8c8e4387" /><Relationship Type="http://schemas.openxmlformats.org/officeDocument/2006/relationships/chart" Target="/ppt/slides/charts/chart9a3.xml" Id="R650e62356a894440" /><Relationship Type="http://schemas.openxmlformats.org/officeDocument/2006/relationships/chart" Target="/ppt/slides/charts/chart9a4.xml" Id="R438b9ba54e7e4af6" /><Relationship Type="http://schemas.openxmlformats.org/officeDocument/2006/relationships/chart" Target="/ppt/slides/charts/chart9a5.xml" Id="Ra42652e424e5429a" /><Relationship Type="http://schemas.openxmlformats.org/officeDocument/2006/relationships/chart" Target="/ppt/slides/charts/chart9a6.xml" Id="R0df30cb72abb41f5" /><Relationship Type="http://schemas.openxmlformats.org/officeDocument/2006/relationships/chart" Target="/ppt/slides/charts/chart9a7.xml" Id="R872fc8a9d3a74920" /><Relationship Type="http://schemas.openxmlformats.org/officeDocument/2006/relationships/chart" Target="/ppt/slides/charts/chart9a8.xml" Id="Ra64bcccc2ad645d8" /><Relationship Type="http://schemas.openxmlformats.org/officeDocument/2006/relationships/chart" Target="/ppt/slides/charts/chart9a9.xml" Id="R2875d1021c3346fc" /><Relationship Type="http://schemas.openxmlformats.org/officeDocument/2006/relationships/chart" Target="/ppt/slides/charts/chart9aa.xml" Id="Rb90da6ec4d4c4bcd" /><Relationship Type="http://schemas.openxmlformats.org/officeDocument/2006/relationships/chart" Target="/ppt/slides/charts/chart9ab.xml" Id="Re247ef23adf04767" /><Relationship Type="http://schemas.openxmlformats.org/officeDocument/2006/relationships/chart" Target="/ppt/slides/charts/chart9ac.xml" Id="Rdb5e50e9e58a433c" /><Relationship Type="http://schemas.openxmlformats.org/officeDocument/2006/relationships/chart" Target="/ppt/slides/charts/chart9ad.xml" Id="Re4913483d8204e83" /><Relationship Type="http://schemas.openxmlformats.org/officeDocument/2006/relationships/chart" Target="/ppt/slides/charts/chart9ae.xml" Id="Rb986bc7bcb384567" /><Relationship Type="http://schemas.openxmlformats.org/officeDocument/2006/relationships/chart" Target="/ppt/slides/charts/chart9af.xml" Id="R5ec9bc8b2e734bb4" /><Relationship Type="http://schemas.openxmlformats.org/officeDocument/2006/relationships/chart" Target="/ppt/slides/charts/chart9b0.xml" Id="R4d11866a0f1e4e63" /><Relationship Type="http://schemas.openxmlformats.org/officeDocument/2006/relationships/chart" Target="/ppt/slides/charts/chart9b1.xml" Id="R8b14bf82a82346f4" /><Relationship Type="http://schemas.openxmlformats.org/officeDocument/2006/relationships/chart" Target="/ppt/slides/charts/chart9b2.xml" Id="R21282261f71b4221" /><Relationship Type="http://schemas.openxmlformats.org/officeDocument/2006/relationships/chart" Target="/ppt/slides/charts/chart9b3.xml" Id="R751f2fa58b014fb1" /><Relationship Type="http://schemas.openxmlformats.org/officeDocument/2006/relationships/chart" Target="/ppt/slides/charts/chart9b4.xml" Id="Rfa53f3b6217f46b8" /><Relationship Type="http://schemas.openxmlformats.org/officeDocument/2006/relationships/chart" Target="/ppt/slides/charts/chart9b5.xml" Id="Rcd43625712ba4d39" /><Relationship Type="http://schemas.openxmlformats.org/officeDocument/2006/relationships/chart" Target="/ppt/slides/charts/chart9b6.xml" Id="Ra02f0eb685834f03" /></Relationships>
</file>

<file path=ppt/slides/_rels/slideb9.xml.rels>&#65279;<?xml version="1.0" encoding="utf-8"?><Relationships xmlns="http://schemas.openxmlformats.org/package/2006/relationships"><Relationship Type="http://schemas.openxmlformats.org/officeDocument/2006/relationships/image" Target="/ppt/media/image4.png" Id="R921d6e30b91a4668" /><Relationship Type="http://schemas.openxmlformats.org/officeDocument/2006/relationships/slideLayout" Target="/ppt/slideLayouts/slideLayout2.xml" Id="R67fba58d37004977" /><Relationship Type="http://schemas.openxmlformats.org/officeDocument/2006/relationships/chart" Target="/ppt/slides/charts/chart9b7.xml" Id="R600aad52afce4d53" /><Relationship Type="http://schemas.openxmlformats.org/officeDocument/2006/relationships/chart" Target="/ppt/slides/charts/chart9b8.xml" Id="Rc5782b5c9468495b" /><Relationship Type="http://schemas.openxmlformats.org/officeDocument/2006/relationships/chart" Target="/ppt/slides/charts/chart9b9.xml" Id="R018d6bf53fe94154" /><Relationship Type="http://schemas.openxmlformats.org/officeDocument/2006/relationships/chart" Target="/ppt/slides/charts/chart9ba.xml" Id="R6aad2a4fb2bb4435" /><Relationship Type="http://schemas.openxmlformats.org/officeDocument/2006/relationships/chart" Target="/ppt/slides/charts/chart9bb.xml" Id="R82a0a004c4374949" /><Relationship Type="http://schemas.openxmlformats.org/officeDocument/2006/relationships/chart" Target="/ppt/slides/charts/chart9bc.xml" Id="R676c21529f5c49f5" /><Relationship Type="http://schemas.openxmlformats.org/officeDocument/2006/relationships/chart" Target="/ppt/slides/charts/chart9bd.xml" Id="R6ba6a8806ef444b9" /><Relationship Type="http://schemas.openxmlformats.org/officeDocument/2006/relationships/chart" Target="/ppt/slides/charts/chart9be.xml" Id="Rb1cad10ae92d4bfa" /><Relationship Type="http://schemas.openxmlformats.org/officeDocument/2006/relationships/chart" Target="/ppt/slides/charts/chart9bf.xml" Id="R139013560a8e4af1" /><Relationship Type="http://schemas.openxmlformats.org/officeDocument/2006/relationships/chart" Target="/ppt/slides/charts/chart9c0.xml" Id="R2b9110ccd2cf46d3" /><Relationship Type="http://schemas.openxmlformats.org/officeDocument/2006/relationships/chart" Target="/ppt/slides/charts/chart9c1.xml" Id="R1a21e2dccb7a4f50" /><Relationship Type="http://schemas.openxmlformats.org/officeDocument/2006/relationships/chart" Target="/ppt/slides/charts/chart9c2.xml" Id="Rc085ff99f025440e" /><Relationship Type="http://schemas.openxmlformats.org/officeDocument/2006/relationships/chart" Target="/ppt/slides/charts/chart9c3.xml" Id="R1395e743851a4ec6" /><Relationship Type="http://schemas.openxmlformats.org/officeDocument/2006/relationships/chart" Target="/ppt/slides/charts/chart9c4.xml" Id="R951f8197da694eca" /><Relationship Type="http://schemas.openxmlformats.org/officeDocument/2006/relationships/chart" Target="/ppt/slides/charts/chart9c5.xml" Id="R239759f3f01b46c7" /><Relationship Type="http://schemas.openxmlformats.org/officeDocument/2006/relationships/chart" Target="/ppt/slides/charts/chart9c6.xml" Id="R79baaf2910594514" /></Relationships>
</file>

<file path=ppt/slides/_rels/slideba.xml.rels>&#65279;<?xml version="1.0" encoding="utf-8"?><Relationships xmlns="http://schemas.openxmlformats.org/package/2006/relationships"><Relationship Type="http://schemas.openxmlformats.org/officeDocument/2006/relationships/image" Target="/ppt/media/image4.png" Id="Re5281993ba1f4ca0" /><Relationship Type="http://schemas.openxmlformats.org/officeDocument/2006/relationships/slideLayout" Target="/ppt/slideLayouts/slideLayout2.xml" Id="Rcc44401261084abd" /><Relationship Type="http://schemas.openxmlformats.org/officeDocument/2006/relationships/chart" Target="/ppt/slides/charts/chart9c7.xml" Id="R1f1b4729114f4634" /><Relationship Type="http://schemas.openxmlformats.org/officeDocument/2006/relationships/chart" Target="/ppt/slides/charts/chart9c8.xml" Id="Rf1aaf0eba38a446b" /><Relationship Type="http://schemas.openxmlformats.org/officeDocument/2006/relationships/chart" Target="/ppt/slides/charts/chart9c9.xml" Id="R7bbfce2ad1964f80" /><Relationship Type="http://schemas.openxmlformats.org/officeDocument/2006/relationships/chart" Target="/ppt/slides/charts/chart9ca.xml" Id="Re3896c41af9e436e" /><Relationship Type="http://schemas.openxmlformats.org/officeDocument/2006/relationships/chart" Target="/ppt/slides/charts/chart9cb.xml" Id="R781805853af4462d" /><Relationship Type="http://schemas.openxmlformats.org/officeDocument/2006/relationships/chart" Target="/ppt/slides/charts/chart9cc.xml" Id="R78754052d47c4b23" /><Relationship Type="http://schemas.openxmlformats.org/officeDocument/2006/relationships/chart" Target="/ppt/slides/charts/chart9cd.xml" Id="R5e67d985f3cd4edb" /><Relationship Type="http://schemas.openxmlformats.org/officeDocument/2006/relationships/chart" Target="/ppt/slides/charts/chart9ce.xml" Id="R87fac3f969564d10" /><Relationship Type="http://schemas.openxmlformats.org/officeDocument/2006/relationships/chart" Target="/ppt/slides/charts/chart9cf.xml" Id="R34c93f1c83b9476e" /><Relationship Type="http://schemas.openxmlformats.org/officeDocument/2006/relationships/chart" Target="/ppt/slides/charts/chart9d0.xml" Id="R0b532ebcc900432b" /><Relationship Type="http://schemas.openxmlformats.org/officeDocument/2006/relationships/chart" Target="/ppt/slides/charts/chart9d1.xml" Id="R535e7d899c134511" /><Relationship Type="http://schemas.openxmlformats.org/officeDocument/2006/relationships/chart" Target="/ppt/slides/charts/chart9d2.xml" Id="R96087a6eb3e04a0f" /><Relationship Type="http://schemas.openxmlformats.org/officeDocument/2006/relationships/chart" Target="/ppt/slides/charts/chart9d3.xml" Id="Ra33e9485d5714fc1" /><Relationship Type="http://schemas.openxmlformats.org/officeDocument/2006/relationships/chart" Target="/ppt/slides/charts/chart9d4.xml" Id="Rf820dbb3217f463e" /><Relationship Type="http://schemas.openxmlformats.org/officeDocument/2006/relationships/chart" Target="/ppt/slides/charts/chart9d5.xml" Id="Rfad7a47daeb44b4f" /><Relationship Type="http://schemas.openxmlformats.org/officeDocument/2006/relationships/chart" Target="/ppt/slides/charts/chart9d6.xml" Id="Rd5798ad2eb414f54" /><Relationship Type="http://schemas.openxmlformats.org/officeDocument/2006/relationships/chart" Target="/ppt/slides/charts/chart9d7.xml" Id="R4aa28c69e52c4090" /><Relationship Type="http://schemas.openxmlformats.org/officeDocument/2006/relationships/chart" Target="/ppt/slides/charts/chart9d8.xml" Id="Ra19d09af6df2403c" /><Relationship Type="http://schemas.openxmlformats.org/officeDocument/2006/relationships/chart" Target="/ppt/slides/charts/chart9d9.xml" Id="R710bc21c0e5f4034" /><Relationship Type="http://schemas.openxmlformats.org/officeDocument/2006/relationships/chart" Target="/ppt/slides/charts/chart9da.xml" Id="R0f61e74729c5468a" /></Relationships>
</file>

<file path=ppt/slides/_rels/slidebb.xml.rels>&#65279;<?xml version="1.0" encoding="utf-8"?><Relationships xmlns="http://schemas.openxmlformats.org/package/2006/relationships"><Relationship Type="http://schemas.openxmlformats.org/officeDocument/2006/relationships/image" Target="/ppt/media/image4.png" Id="R036d830bd3734b87" /><Relationship Type="http://schemas.openxmlformats.org/officeDocument/2006/relationships/slideLayout" Target="/ppt/slideLayouts/slideLayout2.xml" Id="R5ea70506f5f546c1" /><Relationship Type="http://schemas.openxmlformats.org/officeDocument/2006/relationships/chart" Target="/ppt/slides/charts/chart9db.xml" Id="Rcaed76d62a214450" /><Relationship Type="http://schemas.openxmlformats.org/officeDocument/2006/relationships/chart" Target="/ppt/slides/charts/chart9dc.xml" Id="R0c1193aee99847a6" /><Relationship Type="http://schemas.openxmlformats.org/officeDocument/2006/relationships/chart" Target="/ppt/slides/charts/chart9dd.xml" Id="Rddaa03a1782d487c" /><Relationship Type="http://schemas.openxmlformats.org/officeDocument/2006/relationships/chart" Target="/ppt/slides/charts/chart9de.xml" Id="Rd217f5b9e8664d97" /><Relationship Type="http://schemas.openxmlformats.org/officeDocument/2006/relationships/chart" Target="/ppt/slides/charts/chart9df.xml" Id="Re542837b75f34758" /><Relationship Type="http://schemas.openxmlformats.org/officeDocument/2006/relationships/chart" Target="/ppt/slides/charts/chart9e0.xml" Id="Rc545f5eb008c499d" /><Relationship Type="http://schemas.openxmlformats.org/officeDocument/2006/relationships/chart" Target="/ppt/slides/charts/chart9e1.xml" Id="R9a9cdadc1dfb4ae8" /><Relationship Type="http://schemas.openxmlformats.org/officeDocument/2006/relationships/chart" Target="/ppt/slides/charts/chart9e2.xml" Id="R7b51a38732ba412b" /><Relationship Type="http://schemas.openxmlformats.org/officeDocument/2006/relationships/chart" Target="/ppt/slides/charts/chart9e3.xml" Id="R4d983a11c0db49a2" /><Relationship Type="http://schemas.openxmlformats.org/officeDocument/2006/relationships/chart" Target="/ppt/slides/charts/chart9e4.xml" Id="Rb707e0f1d33942ab" /><Relationship Type="http://schemas.openxmlformats.org/officeDocument/2006/relationships/chart" Target="/ppt/slides/charts/chart9e5.xml" Id="Ra893e8a1778d4eb5" /><Relationship Type="http://schemas.openxmlformats.org/officeDocument/2006/relationships/chart" Target="/ppt/slides/charts/chart9e6.xml" Id="R34cde0470b8440e1" /><Relationship Type="http://schemas.openxmlformats.org/officeDocument/2006/relationships/chart" Target="/ppt/slides/charts/chart9e7.xml" Id="R647961c54bcc4a51" /><Relationship Type="http://schemas.openxmlformats.org/officeDocument/2006/relationships/chart" Target="/ppt/slides/charts/chart9e8.xml" Id="Rc0766ef5f6e74008" /><Relationship Type="http://schemas.openxmlformats.org/officeDocument/2006/relationships/chart" Target="/ppt/slides/charts/chart9e9.xml" Id="R8e14f81f725d4e31" /><Relationship Type="http://schemas.openxmlformats.org/officeDocument/2006/relationships/chart" Target="/ppt/slides/charts/chart9ea.xml" Id="Ra25016cfdc134cde" /><Relationship Type="http://schemas.openxmlformats.org/officeDocument/2006/relationships/chart" Target="/ppt/slides/charts/chart9eb.xml" Id="Rcb9a0dd72fc44451" /><Relationship Type="http://schemas.openxmlformats.org/officeDocument/2006/relationships/chart" Target="/ppt/slides/charts/chart9ec.xml" Id="Rf3c79719b1b74f28" /><Relationship Type="http://schemas.openxmlformats.org/officeDocument/2006/relationships/chart" Target="/ppt/slides/charts/chart9ed.xml" Id="Rdf7b8dcc936a40ea" /><Relationship Type="http://schemas.openxmlformats.org/officeDocument/2006/relationships/chart" Target="/ppt/slides/charts/chart9ee.xml" Id="R6b0e53907c514059" /></Relationships>
</file>

<file path=ppt/slides/_rels/slidebc.xml.rels>&#65279;<?xml version="1.0" encoding="utf-8"?><Relationships xmlns="http://schemas.openxmlformats.org/package/2006/relationships"><Relationship Type="http://schemas.openxmlformats.org/officeDocument/2006/relationships/image" Target="/ppt/media/image4.png" Id="Rc7c70432d2be42ef" /><Relationship Type="http://schemas.openxmlformats.org/officeDocument/2006/relationships/slideLayout" Target="/ppt/slideLayouts/slideLayout2.xml" Id="R1774a9baccf044b3" /><Relationship Type="http://schemas.openxmlformats.org/officeDocument/2006/relationships/chart" Target="/ppt/slides/charts/chart9ef.xml" Id="R4e668dd3076f4db9" /><Relationship Type="http://schemas.openxmlformats.org/officeDocument/2006/relationships/chart" Target="/ppt/slides/charts/chart9f0.xml" Id="Raa1554dfe95f4830" /><Relationship Type="http://schemas.openxmlformats.org/officeDocument/2006/relationships/chart" Target="/ppt/slides/charts/chart9f1.xml" Id="Rbc9ff4b0bcaa47d6" /><Relationship Type="http://schemas.openxmlformats.org/officeDocument/2006/relationships/chart" Target="/ppt/slides/charts/chart9f2.xml" Id="R079885fc37e64a69" /><Relationship Type="http://schemas.openxmlformats.org/officeDocument/2006/relationships/chart" Target="/ppt/slides/charts/chart9f3.xml" Id="R33a2f7f6a6224584" /><Relationship Type="http://schemas.openxmlformats.org/officeDocument/2006/relationships/chart" Target="/ppt/slides/charts/chart9f4.xml" Id="Rf0455c5cacaf404c" /><Relationship Type="http://schemas.openxmlformats.org/officeDocument/2006/relationships/chart" Target="/ppt/slides/charts/chart9f5.xml" Id="R3c6754cb3aeb4221" /><Relationship Type="http://schemas.openxmlformats.org/officeDocument/2006/relationships/chart" Target="/ppt/slides/charts/chart9f6.xml" Id="R8ad6a3e80fb045fb" /><Relationship Type="http://schemas.openxmlformats.org/officeDocument/2006/relationships/chart" Target="/ppt/slides/charts/chart9f7.xml" Id="Rfd9d18a0b49d4591" /><Relationship Type="http://schemas.openxmlformats.org/officeDocument/2006/relationships/chart" Target="/ppt/slides/charts/chart9f8.xml" Id="R0f3635865acf41fb" /><Relationship Type="http://schemas.openxmlformats.org/officeDocument/2006/relationships/chart" Target="/ppt/slides/charts/chart9f9.xml" Id="R329715f5bae64e97" /><Relationship Type="http://schemas.openxmlformats.org/officeDocument/2006/relationships/chart" Target="/ppt/slides/charts/chart9fa.xml" Id="R716ebd2b708340ea" /><Relationship Type="http://schemas.openxmlformats.org/officeDocument/2006/relationships/chart" Target="/ppt/slides/charts/chart9fb.xml" Id="R4b744f2f9c7a4399" /><Relationship Type="http://schemas.openxmlformats.org/officeDocument/2006/relationships/chart" Target="/ppt/slides/charts/chart9fc.xml" Id="Re882f789180f41c3" /><Relationship Type="http://schemas.openxmlformats.org/officeDocument/2006/relationships/chart" Target="/ppt/slides/charts/chart9fd.xml" Id="R70239ea117684f6c" /><Relationship Type="http://schemas.openxmlformats.org/officeDocument/2006/relationships/chart" Target="/ppt/slides/charts/chart9fe.xml" Id="R36ad35727d194f93" /></Relationships>
</file>

<file path=ppt/slides/_rels/slidebd.xml.rels>&#65279;<?xml version="1.0" encoding="utf-8"?><Relationships xmlns="http://schemas.openxmlformats.org/package/2006/relationships"><Relationship Type="http://schemas.openxmlformats.org/officeDocument/2006/relationships/image" Target="/ppt/media/image4.png" Id="R9f483da925cb4708" /><Relationship Type="http://schemas.openxmlformats.org/officeDocument/2006/relationships/slideLayout" Target="/ppt/slideLayouts/slideLayout2.xml" Id="R7762278d2f0f4efb" /><Relationship Type="http://schemas.openxmlformats.org/officeDocument/2006/relationships/chart" Target="/ppt/slides/charts/chart9ff.xml" Id="Reb495623cc254b5f" /><Relationship Type="http://schemas.openxmlformats.org/officeDocument/2006/relationships/chart" Target="/ppt/slides/charts/charta00.xml" Id="R97357c86280d4791" /><Relationship Type="http://schemas.openxmlformats.org/officeDocument/2006/relationships/chart" Target="/ppt/slides/charts/charta01.xml" Id="R478e611b8b564b4c" /><Relationship Type="http://schemas.openxmlformats.org/officeDocument/2006/relationships/chart" Target="/ppt/slides/charts/charta02.xml" Id="Rbd823c6cad614882" /><Relationship Type="http://schemas.openxmlformats.org/officeDocument/2006/relationships/chart" Target="/ppt/slides/charts/charta03.xml" Id="R5548282541ed4baf" /><Relationship Type="http://schemas.openxmlformats.org/officeDocument/2006/relationships/chart" Target="/ppt/slides/charts/charta04.xml" Id="R7b9cc3b34c2c4b82" /><Relationship Type="http://schemas.openxmlformats.org/officeDocument/2006/relationships/chart" Target="/ppt/slides/charts/charta05.xml" Id="R0df45da433554ed9" /><Relationship Type="http://schemas.openxmlformats.org/officeDocument/2006/relationships/chart" Target="/ppt/slides/charts/charta06.xml" Id="R80598ac169054791" /><Relationship Type="http://schemas.openxmlformats.org/officeDocument/2006/relationships/chart" Target="/ppt/slides/charts/charta07.xml" Id="R6a4ea86f60204c9f" /><Relationship Type="http://schemas.openxmlformats.org/officeDocument/2006/relationships/chart" Target="/ppt/slides/charts/charta08.xml" Id="R2c2a0743bb6943e1" /><Relationship Type="http://schemas.openxmlformats.org/officeDocument/2006/relationships/chart" Target="/ppt/slides/charts/charta09.xml" Id="Rbe2407d509dc4d3a" /><Relationship Type="http://schemas.openxmlformats.org/officeDocument/2006/relationships/chart" Target="/ppt/slides/charts/charta0a.xml" Id="Rd2b214576cd34f4b" /><Relationship Type="http://schemas.openxmlformats.org/officeDocument/2006/relationships/chart" Target="/ppt/slides/charts/charta0b.xml" Id="R5bffd1b2203b4ddd" /><Relationship Type="http://schemas.openxmlformats.org/officeDocument/2006/relationships/chart" Target="/ppt/slides/charts/charta0c.xml" Id="R51a1be3a836c4f33" /><Relationship Type="http://schemas.openxmlformats.org/officeDocument/2006/relationships/chart" Target="/ppt/slides/charts/charta0d.xml" Id="Rb1df00e17c81495c" /><Relationship Type="http://schemas.openxmlformats.org/officeDocument/2006/relationships/chart" Target="/ppt/slides/charts/charta0e.xml" Id="R6af14537d6924d14" /><Relationship Type="http://schemas.openxmlformats.org/officeDocument/2006/relationships/chart" Target="/ppt/slides/charts/charta0f.xml" Id="R1cd38ac0ad5d448c" /><Relationship Type="http://schemas.openxmlformats.org/officeDocument/2006/relationships/chart" Target="/ppt/slides/charts/charta10.xml" Id="R4be1ea6b40964242" /><Relationship Type="http://schemas.openxmlformats.org/officeDocument/2006/relationships/chart" Target="/ppt/slides/charts/charta11.xml" Id="Rc1cbc9ea17854cc6" /><Relationship Type="http://schemas.openxmlformats.org/officeDocument/2006/relationships/chart" Target="/ppt/slides/charts/charta12.xml" Id="Rb24a92fafd694ec3" /></Relationships>
</file>

<file path=ppt/slides/_rels/slidebe.xml.rels>&#65279;<?xml version="1.0" encoding="utf-8"?><Relationships xmlns="http://schemas.openxmlformats.org/package/2006/relationships"><Relationship Type="http://schemas.openxmlformats.org/officeDocument/2006/relationships/image" Target="/ppt/media/image4.png" Id="R4bce3993c3d144d2" /><Relationship Type="http://schemas.openxmlformats.org/officeDocument/2006/relationships/slideLayout" Target="/ppt/slideLayouts/slideLayout2.xml" Id="Re7bc989692f34e9f" /><Relationship Type="http://schemas.openxmlformats.org/officeDocument/2006/relationships/chart" Target="/ppt/slides/charts/charta13.xml" Id="R327a3be5f3f8437c" /><Relationship Type="http://schemas.openxmlformats.org/officeDocument/2006/relationships/chart" Target="/ppt/slides/charts/charta14.xml" Id="R62bd5397345a4f52" /><Relationship Type="http://schemas.openxmlformats.org/officeDocument/2006/relationships/chart" Target="/ppt/slides/charts/charta15.xml" Id="Ra7b4be5571844f3b" /><Relationship Type="http://schemas.openxmlformats.org/officeDocument/2006/relationships/chart" Target="/ppt/slides/charts/charta16.xml" Id="Rd3de4c13566545b5" /><Relationship Type="http://schemas.openxmlformats.org/officeDocument/2006/relationships/chart" Target="/ppt/slides/charts/charta17.xml" Id="R88e9390a08304973" /><Relationship Type="http://schemas.openxmlformats.org/officeDocument/2006/relationships/chart" Target="/ppt/slides/charts/charta18.xml" Id="R2ed0ce225eff48aa" /><Relationship Type="http://schemas.openxmlformats.org/officeDocument/2006/relationships/chart" Target="/ppt/slides/charts/charta19.xml" Id="R5895ef7e908b4fd4" /><Relationship Type="http://schemas.openxmlformats.org/officeDocument/2006/relationships/chart" Target="/ppt/slides/charts/charta1a.xml" Id="Raaf6c34275b24f51" /><Relationship Type="http://schemas.openxmlformats.org/officeDocument/2006/relationships/chart" Target="/ppt/slides/charts/charta1b.xml" Id="Re7dc289a390447e1" /><Relationship Type="http://schemas.openxmlformats.org/officeDocument/2006/relationships/chart" Target="/ppt/slides/charts/charta1c.xml" Id="R810394a36a2846c5" /><Relationship Type="http://schemas.openxmlformats.org/officeDocument/2006/relationships/chart" Target="/ppt/slides/charts/charta1d.xml" Id="R5b8be08090eb403c" /><Relationship Type="http://schemas.openxmlformats.org/officeDocument/2006/relationships/chart" Target="/ppt/slides/charts/charta1e.xml" Id="Ra49266d75ce4439f" /><Relationship Type="http://schemas.openxmlformats.org/officeDocument/2006/relationships/chart" Target="/ppt/slides/charts/charta1f.xml" Id="R0f8f1d6808594db5" /><Relationship Type="http://schemas.openxmlformats.org/officeDocument/2006/relationships/chart" Target="/ppt/slides/charts/charta20.xml" Id="R3efa62bef52d4548" /><Relationship Type="http://schemas.openxmlformats.org/officeDocument/2006/relationships/chart" Target="/ppt/slides/charts/charta21.xml" Id="Ra9c937c84fe24acf" /><Relationship Type="http://schemas.openxmlformats.org/officeDocument/2006/relationships/chart" Target="/ppt/slides/charts/charta22.xml" Id="R0879e29eb1964330" /><Relationship Type="http://schemas.openxmlformats.org/officeDocument/2006/relationships/chart" Target="/ppt/slides/charts/charta23.xml" Id="R460e017c25dc43bd" /><Relationship Type="http://schemas.openxmlformats.org/officeDocument/2006/relationships/chart" Target="/ppt/slides/charts/charta24.xml" Id="R5839224c591a4a4a" /><Relationship Type="http://schemas.openxmlformats.org/officeDocument/2006/relationships/chart" Target="/ppt/slides/charts/charta25.xml" Id="Rf06a489c3b6a47a3" /></Relationships>
</file>

<file path=ppt/slides/_rels/slidebf.xml.rels>&#65279;<?xml version="1.0" encoding="utf-8"?><Relationships xmlns="http://schemas.openxmlformats.org/package/2006/relationships"><Relationship Type="http://schemas.openxmlformats.org/officeDocument/2006/relationships/image" Target="/ppt/media/image4.png" Id="R12b645fe77df4033" /><Relationship Type="http://schemas.openxmlformats.org/officeDocument/2006/relationships/slideLayout" Target="/ppt/slideLayouts/slideLayout2.xml" Id="Rcef69baa19bf425e" /><Relationship Type="http://schemas.openxmlformats.org/officeDocument/2006/relationships/chart" Target="/ppt/slides/charts/charta26.xml" Id="Re4c64adc782f48de" /><Relationship Type="http://schemas.openxmlformats.org/officeDocument/2006/relationships/chart" Target="/ppt/slides/charts/charta27.xml" Id="Rbc64478493d840f2" /></Relationships>
</file>

<file path=ppt/slides/_rels/slidec0.xml.rels>&#65279;<?xml version="1.0" encoding="utf-8"?><Relationships xmlns="http://schemas.openxmlformats.org/package/2006/relationships"><Relationship Type="http://schemas.openxmlformats.org/officeDocument/2006/relationships/image" Target="/ppt/media/image4.png" Id="Rc028cba1775a4feb" /><Relationship Type="http://schemas.openxmlformats.org/officeDocument/2006/relationships/slideLayout" Target="/ppt/slideLayouts/slideLayout2.xml" Id="Ra54bf838f80048d5" /><Relationship Type="http://schemas.openxmlformats.org/officeDocument/2006/relationships/chart" Target="/ppt/slides/charts/charta28.xml" Id="Rbd9a59d5d4314ab3" /><Relationship Type="http://schemas.openxmlformats.org/officeDocument/2006/relationships/chart" Target="/ppt/slides/charts/charta29.xml" Id="R21e8ccb8caa8467e" /><Relationship Type="http://schemas.openxmlformats.org/officeDocument/2006/relationships/chart" Target="/ppt/slides/charts/charta2a.xml" Id="R3b34250a34344e9e" /><Relationship Type="http://schemas.openxmlformats.org/officeDocument/2006/relationships/chart" Target="/ppt/slides/charts/charta2b.xml" Id="R2c6f2c1293364b0f" /><Relationship Type="http://schemas.openxmlformats.org/officeDocument/2006/relationships/chart" Target="/ppt/slides/charts/charta2c.xml" Id="Ref167263eea24d7e" /><Relationship Type="http://schemas.openxmlformats.org/officeDocument/2006/relationships/chart" Target="/ppt/slides/charts/charta2d.xml" Id="R12ef213446de4a89" /><Relationship Type="http://schemas.openxmlformats.org/officeDocument/2006/relationships/chart" Target="/ppt/slides/charts/charta2e.xml" Id="R9d9067474cb34671" /><Relationship Type="http://schemas.openxmlformats.org/officeDocument/2006/relationships/chart" Target="/ppt/slides/charts/charta2f.xml" Id="R4a66f130928d4636" /><Relationship Type="http://schemas.openxmlformats.org/officeDocument/2006/relationships/chart" Target="/ppt/slides/charts/charta30.xml" Id="R14505535554744ce" /><Relationship Type="http://schemas.openxmlformats.org/officeDocument/2006/relationships/chart" Target="/ppt/slides/charts/charta31.xml" Id="R9092f727d0684f3f" /><Relationship Type="http://schemas.openxmlformats.org/officeDocument/2006/relationships/chart" Target="/ppt/slides/charts/charta32.xml" Id="Rb86bd8d681764c11" /><Relationship Type="http://schemas.openxmlformats.org/officeDocument/2006/relationships/chart" Target="/ppt/slides/charts/charta33.xml" Id="R8fb395e023b84422" /><Relationship Type="http://schemas.openxmlformats.org/officeDocument/2006/relationships/chart" Target="/ppt/slides/charts/charta34.xml" Id="Rf376d43aaea0486a" /><Relationship Type="http://schemas.openxmlformats.org/officeDocument/2006/relationships/chart" Target="/ppt/slides/charts/charta35.xml" Id="Rf168e64cd3214858" /><Relationship Type="http://schemas.openxmlformats.org/officeDocument/2006/relationships/chart" Target="/ppt/slides/charts/charta36.xml" Id="Rb4c76ce9c0564b87" /><Relationship Type="http://schemas.openxmlformats.org/officeDocument/2006/relationships/chart" Target="/ppt/slides/charts/charta37.xml" Id="Rf5e97d8cfda94217" /><Relationship Type="http://schemas.openxmlformats.org/officeDocument/2006/relationships/chart" Target="/ppt/slides/charts/charta38.xml" Id="R31fd0737696c4125" /><Relationship Type="http://schemas.openxmlformats.org/officeDocument/2006/relationships/chart" Target="/ppt/slides/charts/charta39.xml" Id="R90ae7fe8da8642cb" /><Relationship Type="http://schemas.openxmlformats.org/officeDocument/2006/relationships/chart" Target="/ppt/slides/charts/charta3a.xml" Id="R809553a423a24bc9" /><Relationship Type="http://schemas.openxmlformats.org/officeDocument/2006/relationships/chart" Target="/ppt/slides/charts/charta3b.xml" Id="R71750555c9074c35" /></Relationships>
</file>

<file path=ppt/slides/_rels/slidec1.xml.rels>&#65279;<?xml version="1.0" encoding="utf-8"?><Relationships xmlns="http://schemas.openxmlformats.org/package/2006/relationships"><Relationship Type="http://schemas.openxmlformats.org/officeDocument/2006/relationships/image" Target="/ppt/media/image4.png" Id="R4448f0ddd7b240f9" /><Relationship Type="http://schemas.openxmlformats.org/officeDocument/2006/relationships/slideLayout" Target="/ppt/slideLayouts/slideLayout2.xml" Id="Rbc8b0c7eff064a1e" /><Relationship Type="http://schemas.openxmlformats.org/officeDocument/2006/relationships/chart" Target="/ppt/slides/charts/charta3c.xml" Id="Rdaa3bb380b84458d" /><Relationship Type="http://schemas.openxmlformats.org/officeDocument/2006/relationships/chart" Target="/ppt/slides/charts/charta3d.xml" Id="R1537556f5f9641ab" /><Relationship Type="http://schemas.openxmlformats.org/officeDocument/2006/relationships/chart" Target="/ppt/slides/charts/charta3e.xml" Id="R61a552bb1c3c447e" /><Relationship Type="http://schemas.openxmlformats.org/officeDocument/2006/relationships/chart" Target="/ppt/slides/charts/charta3f.xml" Id="R0ed6a2787e4d4fe3" /><Relationship Type="http://schemas.openxmlformats.org/officeDocument/2006/relationships/chart" Target="/ppt/slides/charts/charta40.xml" Id="Re07ba6ef694041f7" /><Relationship Type="http://schemas.openxmlformats.org/officeDocument/2006/relationships/chart" Target="/ppt/slides/charts/charta41.xml" Id="R21049b1d7497444c" /><Relationship Type="http://schemas.openxmlformats.org/officeDocument/2006/relationships/chart" Target="/ppt/slides/charts/charta42.xml" Id="R77809e1f78284e9f" /><Relationship Type="http://schemas.openxmlformats.org/officeDocument/2006/relationships/chart" Target="/ppt/slides/charts/charta43.xml" Id="Rb6014e8aa0c943f1" /><Relationship Type="http://schemas.openxmlformats.org/officeDocument/2006/relationships/chart" Target="/ppt/slides/charts/charta44.xml" Id="R519bc1f457784131" /><Relationship Type="http://schemas.openxmlformats.org/officeDocument/2006/relationships/chart" Target="/ppt/slides/charts/charta45.xml" Id="Rec14ececc2e54185" /><Relationship Type="http://schemas.openxmlformats.org/officeDocument/2006/relationships/chart" Target="/ppt/slides/charts/charta46.xml" Id="R5d5d0afb208d4037" /><Relationship Type="http://schemas.openxmlformats.org/officeDocument/2006/relationships/chart" Target="/ppt/slides/charts/charta47.xml" Id="R7070d357b87244e8" /><Relationship Type="http://schemas.openxmlformats.org/officeDocument/2006/relationships/chart" Target="/ppt/slides/charts/charta48.xml" Id="R8997f98e4c264ab3" /><Relationship Type="http://schemas.openxmlformats.org/officeDocument/2006/relationships/chart" Target="/ppt/slides/charts/charta49.xml" Id="R45c6366148494198" /><Relationship Type="http://schemas.openxmlformats.org/officeDocument/2006/relationships/chart" Target="/ppt/slides/charts/charta4a.xml" Id="R0fad8aa627a74b4b" /><Relationship Type="http://schemas.openxmlformats.org/officeDocument/2006/relationships/chart" Target="/ppt/slides/charts/charta4b.xml" Id="R0f61d3e74b2745fd" /><Relationship Type="http://schemas.openxmlformats.org/officeDocument/2006/relationships/chart" Target="/ppt/slides/charts/charta4c.xml" Id="Ra4ec6597f7e547b8" /><Relationship Type="http://schemas.openxmlformats.org/officeDocument/2006/relationships/chart" Target="/ppt/slides/charts/charta4d.xml" Id="R2a92bb6cc4bc45d4" /><Relationship Type="http://schemas.openxmlformats.org/officeDocument/2006/relationships/chart" Target="/ppt/slides/charts/charta4e.xml" Id="Re610715506c44739" /><Relationship Type="http://schemas.openxmlformats.org/officeDocument/2006/relationships/chart" Target="/ppt/slides/charts/charta4f.xml" Id="R375c82e2a8c14645" /></Relationships>
</file>

<file path=ppt/slides/_rels/slidec2.xml.rels>&#65279;<?xml version="1.0" encoding="utf-8"?><Relationships xmlns="http://schemas.openxmlformats.org/package/2006/relationships"><Relationship Type="http://schemas.openxmlformats.org/officeDocument/2006/relationships/image" Target="/ppt/media/image4.png" Id="Rd1a73208fd474b0e" /><Relationship Type="http://schemas.openxmlformats.org/officeDocument/2006/relationships/slideLayout" Target="/ppt/slideLayouts/slideLayout2.xml" Id="R38a634c681f8423b" /><Relationship Type="http://schemas.openxmlformats.org/officeDocument/2006/relationships/chart" Target="/ppt/slides/charts/charta50.xml" Id="Rb3e42b7d8b4c4eec" /><Relationship Type="http://schemas.openxmlformats.org/officeDocument/2006/relationships/chart" Target="/ppt/slides/charts/charta51.xml" Id="Rc359850f525b4ce1" /><Relationship Type="http://schemas.openxmlformats.org/officeDocument/2006/relationships/chart" Target="/ppt/slides/charts/charta52.xml" Id="R9e9ef7ff5da74abe" /><Relationship Type="http://schemas.openxmlformats.org/officeDocument/2006/relationships/chart" Target="/ppt/slides/charts/charta53.xml" Id="Rf211d90d69bc4d80" /><Relationship Type="http://schemas.openxmlformats.org/officeDocument/2006/relationships/chart" Target="/ppt/slides/charts/charta54.xml" Id="R32c17452dab54d60" /><Relationship Type="http://schemas.openxmlformats.org/officeDocument/2006/relationships/chart" Target="/ppt/slides/charts/charta55.xml" Id="Rbe2824c7fb644924" /><Relationship Type="http://schemas.openxmlformats.org/officeDocument/2006/relationships/chart" Target="/ppt/slides/charts/charta56.xml" Id="Reb04f321456644b8" /><Relationship Type="http://schemas.openxmlformats.org/officeDocument/2006/relationships/chart" Target="/ppt/slides/charts/charta57.xml" Id="Rca32b25671914c72" /><Relationship Type="http://schemas.openxmlformats.org/officeDocument/2006/relationships/chart" Target="/ppt/slides/charts/charta58.xml" Id="R183e511fdbda4c6d" /><Relationship Type="http://schemas.openxmlformats.org/officeDocument/2006/relationships/chart" Target="/ppt/slides/charts/charta59.xml" Id="Rd7316fbe79bd4a60" /><Relationship Type="http://schemas.openxmlformats.org/officeDocument/2006/relationships/chart" Target="/ppt/slides/charts/charta5a.xml" Id="Rb6e7b7bd68284119" /><Relationship Type="http://schemas.openxmlformats.org/officeDocument/2006/relationships/chart" Target="/ppt/slides/charts/charta5b.xml" Id="R91a2ab0f9ae647fe" /><Relationship Type="http://schemas.openxmlformats.org/officeDocument/2006/relationships/chart" Target="/ppt/slides/charts/charta5c.xml" Id="Ra646b984c8cd436a" /><Relationship Type="http://schemas.openxmlformats.org/officeDocument/2006/relationships/chart" Target="/ppt/slides/charts/charta5d.xml" Id="R9e7a349a38dd450b" /><Relationship Type="http://schemas.openxmlformats.org/officeDocument/2006/relationships/chart" Target="/ppt/slides/charts/charta5e.xml" Id="R84dd7c8d513d45b3" /><Relationship Type="http://schemas.openxmlformats.org/officeDocument/2006/relationships/chart" Target="/ppt/slides/charts/charta5f.xml" Id="Rb0ab131376874300" /></Relationships>
</file>

<file path=ppt/slides/_rels/slidec3.xml.rels>&#65279;<?xml version="1.0" encoding="utf-8"?><Relationships xmlns="http://schemas.openxmlformats.org/package/2006/relationships"><Relationship Type="http://schemas.openxmlformats.org/officeDocument/2006/relationships/image" Target="/ppt/media/image4.png" Id="R48a86997b2f940db" /><Relationship Type="http://schemas.openxmlformats.org/officeDocument/2006/relationships/slideLayout" Target="/ppt/slideLayouts/slideLayout2.xml" Id="Ra4970e92e1f44a02" /><Relationship Type="http://schemas.openxmlformats.org/officeDocument/2006/relationships/chart" Target="/ppt/slides/charts/charta60.xml" Id="R710540fba5a74fd4" /><Relationship Type="http://schemas.openxmlformats.org/officeDocument/2006/relationships/chart" Target="/ppt/slides/charts/charta61.xml" Id="R767f458faaaf4328" /><Relationship Type="http://schemas.openxmlformats.org/officeDocument/2006/relationships/chart" Target="/ppt/slides/charts/charta62.xml" Id="R0527794095494e8a" /><Relationship Type="http://schemas.openxmlformats.org/officeDocument/2006/relationships/chart" Target="/ppt/slides/charts/charta63.xml" Id="Rab5ccb9baf354d5c" /><Relationship Type="http://schemas.openxmlformats.org/officeDocument/2006/relationships/chart" Target="/ppt/slides/charts/charta64.xml" Id="R816aa5169c3c4687" /><Relationship Type="http://schemas.openxmlformats.org/officeDocument/2006/relationships/chart" Target="/ppt/slides/charts/charta65.xml" Id="Re6f99d757d524d0d" /><Relationship Type="http://schemas.openxmlformats.org/officeDocument/2006/relationships/chart" Target="/ppt/slides/charts/charta66.xml" Id="R4357e63e25584bf3" /><Relationship Type="http://schemas.openxmlformats.org/officeDocument/2006/relationships/chart" Target="/ppt/slides/charts/charta67.xml" Id="R2e4be9d0d411413e" /><Relationship Type="http://schemas.openxmlformats.org/officeDocument/2006/relationships/chart" Target="/ppt/slides/charts/charta68.xml" Id="R82ba9bff23354f05" /><Relationship Type="http://schemas.openxmlformats.org/officeDocument/2006/relationships/chart" Target="/ppt/slides/charts/charta69.xml" Id="Rc10c5a215e7344ea" /><Relationship Type="http://schemas.openxmlformats.org/officeDocument/2006/relationships/chart" Target="/ppt/slides/charts/charta6a.xml" Id="R663b2da75f1749be" /><Relationship Type="http://schemas.openxmlformats.org/officeDocument/2006/relationships/chart" Target="/ppt/slides/charts/charta6b.xml" Id="R3aab91af56b741f7" /><Relationship Type="http://schemas.openxmlformats.org/officeDocument/2006/relationships/chart" Target="/ppt/slides/charts/charta6c.xml" Id="R6775d2bf35824de6" /><Relationship Type="http://schemas.openxmlformats.org/officeDocument/2006/relationships/chart" Target="/ppt/slides/charts/charta6d.xml" Id="Re61f63b9d0b143dd" /><Relationship Type="http://schemas.openxmlformats.org/officeDocument/2006/relationships/chart" Target="/ppt/slides/charts/charta6e.xml" Id="R0a443528a270495f" /><Relationship Type="http://schemas.openxmlformats.org/officeDocument/2006/relationships/chart" Target="/ppt/slides/charts/charta6f.xml" Id="R01a2663274d74218" /><Relationship Type="http://schemas.openxmlformats.org/officeDocument/2006/relationships/chart" Target="/ppt/slides/charts/charta70.xml" Id="Rfdaa400cf4dc40a3" /><Relationship Type="http://schemas.openxmlformats.org/officeDocument/2006/relationships/chart" Target="/ppt/slides/charts/charta71.xml" Id="Rc76d8e326a294dc0" /><Relationship Type="http://schemas.openxmlformats.org/officeDocument/2006/relationships/chart" Target="/ppt/slides/charts/charta72.xml" Id="R87e500bff0474498" /><Relationship Type="http://schemas.openxmlformats.org/officeDocument/2006/relationships/chart" Target="/ppt/slides/charts/charta73.xml" Id="R05ea52f114594c6e" /></Relationships>
</file>

<file path=ppt/slides/_rels/slidec4.xml.rels>&#65279;<?xml version="1.0" encoding="utf-8"?><Relationships xmlns="http://schemas.openxmlformats.org/package/2006/relationships"><Relationship Type="http://schemas.openxmlformats.org/officeDocument/2006/relationships/image" Target="/ppt/media/image4.png" Id="R6fc6996ceb9c48be" /><Relationship Type="http://schemas.openxmlformats.org/officeDocument/2006/relationships/slideLayout" Target="/ppt/slideLayouts/slideLayout2.xml" Id="R44a5872aa4fd4520" /><Relationship Type="http://schemas.openxmlformats.org/officeDocument/2006/relationships/chart" Target="/ppt/slides/charts/charta74.xml" Id="R2783e6b78add4589" /><Relationship Type="http://schemas.openxmlformats.org/officeDocument/2006/relationships/chart" Target="/ppt/slides/charts/charta75.xml" Id="R3f91ad6a62ec49d6" /><Relationship Type="http://schemas.openxmlformats.org/officeDocument/2006/relationships/chart" Target="/ppt/slides/charts/charta76.xml" Id="Rfcb4e01dbd6e4f58" /><Relationship Type="http://schemas.openxmlformats.org/officeDocument/2006/relationships/chart" Target="/ppt/slides/charts/charta77.xml" Id="R5940e4ca681346fb" /><Relationship Type="http://schemas.openxmlformats.org/officeDocument/2006/relationships/chart" Target="/ppt/slides/charts/charta78.xml" Id="R4b652edaa9ef44f1" /><Relationship Type="http://schemas.openxmlformats.org/officeDocument/2006/relationships/chart" Target="/ppt/slides/charts/charta79.xml" Id="R6580936f75b046c8" /><Relationship Type="http://schemas.openxmlformats.org/officeDocument/2006/relationships/chart" Target="/ppt/slides/charts/charta7a.xml" Id="Rd45baffa08bd4e86" /><Relationship Type="http://schemas.openxmlformats.org/officeDocument/2006/relationships/chart" Target="/ppt/slides/charts/charta7b.xml" Id="Rad49ce145f0c4ad1" /><Relationship Type="http://schemas.openxmlformats.org/officeDocument/2006/relationships/chart" Target="/ppt/slides/charts/charta7c.xml" Id="R7c8467a0f78b4574" /><Relationship Type="http://schemas.openxmlformats.org/officeDocument/2006/relationships/chart" Target="/ppt/slides/charts/charta7d.xml" Id="R234bf9ac8855460b" /><Relationship Type="http://schemas.openxmlformats.org/officeDocument/2006/relationships/chart" Target="/ppt/slides/charts/charta7e.xml" Id="Rcc4c411f914f4b29" /><Relationship Type="http://schemas.openxmlformats.org/officeDocument/2006/relationships/chart" Target="/ppt/slides/charts/charta7f.xml" Id="R53cf29d0037f4083" /><Relationship Type="http://schemas.openxmlformats.org/officeDocument/2006/relationships/chart" Target="/ppt/slides/charts/charta80.xml" Id="Rced6b23bfdaf4dc9" /><Relationship Type="http://schemas.openxmlformats.org/officeDocument/2006/relationships/chart" Target="/ppt/slides/charts/charta81.xml" Id="Rbcdc3a6c60034bcd" /><Relationship Type="http://schemas.openxmlformats.org/officeDocument/2006/relationships/chart" Target="/ppt/slides/charts/charta82.xml" Id="R8ce31e7b270f4f12" /><Relationship Type="http://schemas.openxmlformats.org/officeDocument/2006/relationships/chart" Target="/ppt/slides/charts/charta83.xml" Id="R25591b09cda44ef9" /><Relationship Type="http://schemas.openxmlformats.org/officeDocument/2006/relationships/chart" Target="/ppt/slides/charts/charta84.xml" Id="R42fa74d704924bc6" /><Relationship Type="http://schemas.openxmlformats.org/officeDocument/2006/relationships/chart" Target="/ppt/slides/charts/charta85.xml" Id="Ra769fdea62f04c13" /><Relationship Type="http://schemas.openxmlformats.org/officeDocument/2006/relationships/chart" Target="/ppt/slides/charts/charta86.xml" Id="Reb64f57214ce43ce" /><Relationship Type="http://schemas.openxmlformats.org/officeDocument/2006/relationships/chart" Target="/ppt/slides/charts/charta87.xml" Id="R5d4400e359504af7" /></Relationships>
</file>

<file path=ppt/slides/_rels/slidec5.xml.rels>&#65279;<?xml version="1.0" encoding="utf-8"?><Relationships xmlns="http://schemas.openxmlformats.org/package/2006/relationships"><Relationship Type="http://schemas.openxmlformats.org/officeDocument/2006/relationships/image" Target="/ppt/media/image4.png" Id="Ra1f2412e28dd4616" /><Relationship Type="http://schemas.openxmlformats.org/officeDocument/2006/relationships/slideLayout" Target="/ppt/slideLayouts/slideLayout2.xml" Id="Rcf272689f2574bf6" /><Relationship Type="http://schemas.openxmlformats.org/officeDocument/2006/relationships/chart" Target="/ppt/slides/charts/charta88.xml" Id="R7b3966ac14734723" /><Relationship Type="http://schemas.openxmlformats.org/officeDocument/2006/relationships/chart" Target="/ppt/slides/charts/charta89.xml" Id="R4455ea8a617c45bc" /><Relationship Type="http://schemas.openxmlformats.org/officeDocument/2006/relationships/chart" Target="/ppt/slides/charts/charta8a.xml" Id="R5c84d8a76bbc4172" /><Relationship Type="http://schemas.openxmlformats.org/officeDocument/2006/relationships/chart" Target="/ppt/slides/charts/charta8b.xml" Id="R3b105bb040e44bc8" /><Relationship Type="http://schemas.openxmlformats.org/officeDocument/2006/relationships/chart" Target="/ppt/slides/charts/charta8c.xml" Id="Rc8b634c1a323461c" /><Relationship Type="http://schemas.openxmlformats.org/officeDocument/2006/relationships/chart" Target="/ppt/slides/charts/charta8d.xml" Id="R7bd3c27dc5624851" /><Relationship Type="http://schemas.openxmlformats.org/officeDocument/2006/relationships/chart" Target="/ppt/slides/charts/charta8e.xml" Id="R9fc39be6516f43fd" /><Relationship Type="http://schemas.openxmlformats.org/officeDocument/2006/relationships/chart" Target="/ppt/slides/charts/charta8f.xml" Id="R544c3b7aa63c4e50" /><Relationship Type="http://schemas.openxmlformats.org/officeDocument/2006/relationships/chart" Target="/ppt/slides/charts/charta90.xml" Id="R7a9c0bf2bffe4eea" /><Relationship Type="http://schemas.openxmlformats.org/officeDocument/2006/relationships/chart" Target="/ppt/slides/charts/charta91.xml" Id="R2503a03d732f42d4" /><Relationship Type="http://schemas.openxmlformats.org/officeDocument/2006/relationships/chart" Target="/ppt/slides/charts/charta92.xml" Id="R16fc659c1351458c" /><Relationship Type="http://schemas.openxmlformats.org/officeDocument/2006/relationships/chart" Target="/ppt/slides/charts/charta93.xml" Id="Rcdb60095f0784e46" /><Relationship Type="http://schemas.openxmlformats.org/officeDocument/2006/relationships/chart" Target="/ppt/slides/charts/charta94.xml" Id="R495c7e47ffab40a0" /><Relationship Type="http://schemas.openxmlformats.org/officeDocument/2006/relationships/chart" Target="/ppt/slides/charts/charta95.xml" Id="R7d82f44e3905401b" /><Relationship Type="http://schemas.openxmlformats.org/officeDocument/2006/relationships/chart" Target="/ppt/slides/charts/charta96.xml" Id="Rfd7d70d61ae24d95" /><Relationship Type="http://schemas.openxmlformats.org/officeDocument/2006/relationships/chart" Target="/ppt/slides/charts/charta97.xml" Id="R030047a172e4471c" /></Relationships>
</file>

<file path=ppt/slides/_rels/slidec6.xml.rels>&#65279;<?xml version="1.0" encoding="utf-8"?><Relationships xmlns="http://schemas.openxmlformats.org/package/2006/relationships"><Relationship Type="http://schemas.openxmlformats.org/officeDocument/2006/relationships/image" Target="/ppt/media/image4.png" Id="Ra2c6e9d787eb4bda" /><Relationship Type="http://schemas.openxmlformats.org/officeDocument/2006/relationships/slideLayout" Target="/ppt/slideLayouts/slideLayout2.xml" Id="R17eea8b23a184c84" /><Relationship Type="http://schemas.openxmlformats.org/officeDocument/2006/relationships/chart" Target="/ppt/slides/charts/charta98.xml" Id="Rc2ad78eec9424a94" /><Relationship Type="http://schemas.openxmlformats.org/officeDocument/2006/relationships/chart" Target="/ppt/slides/charts/charta99.xml" Id="Rf3f2852892af42f9" /><Relationship Type="http://schemas.openxmlformats.org/officeDocument/2006/relationships/chart" Target="/ppt/slides/charts/charta9a.xml" Id="R37d056401ccb4421" /><Relationship Type="http://schemas.openxmlformats.org/officeDocument/2006/relationships/chart" Target="/ppt/slides/charts/charta9b.xml" Id="Rc0fc79ec89c34123" /><Relationship Type="http://schemas.openxmlformats.org/officeDocument/2006/relationships/chart" Target="/ppt/slides/charts/charta9c.xml" Id="R3214bc306ba442b4" /><Relationship Type="http://schemas.openxmlformats.org/officeDocument/2006/relationships/chart" Target="/ppt/slides/charts/charta9d.xml" Id="Rebab3747b91a410b" /><Relationship Type="http://schemas.openxmlformats.org/officeDocument/2006/relationships/chart" Target="/ppt/slides/charts/charta9e.xml" Id="R106e5fb3f2194dfb" /><Relationship Type="http://schemas.openxmlformats.org/officeDocument/2006/relationships/chart" Target="/ppt/slides/charts/charta9f.xml" Id="Rae7e3b7ae0d8480d" /><Relationship Type="http://schemas.openxmlformats.org/officeDocument/2006/relationships/chart" Target="/ppt/slides/charts/chartaa0.xml" Id="R757c0735610041fc" /><Relationship Type="http://schemas.openxmlformats.org/officeDocument/2006/relationships/chart" Target="/ppt/slides/charts/chartaa1.xml" Id="R8aa4048140a84a04" /><Relationship Type="http://schemas.openxmlformats.org/officeDocument/2006/relationships/chart" Target="/ppt/slides/charts/chartaa2.xml" Id="R2d7e5d699d9b482a" /><Relationship Type="http://schemas.openxmlformats.org/officeDocument/2006/relationships/chart" Target="/ppt/slides/charts/chartaa3.xml" Id="R82d60821fbad4c65" /><Relationship Type="http://schemas.openxmlformats.org/officeDocument/2006/relationships/chart" Target="/ppt/slides/charts/chartaa4.xml" Id="Rde04824c6ed6408c" /><Relationship Type="http://schemas.openxmlformats.org/officeDocument/2006/relationships/chart" Target="/ppt/slides/charts/chartaa5.xml" Id="R7c88058b08664018" /><Relationship Type="http://schemas.openxmlformats.org/officeDocument/2006/relationships/chart" Target="/ppt/slides/charts/chartaa6.xml" Id="Rae44c9a3213e4fb4" /><Relationship Type="http://schemas.openxmlformats.org/officeDocument/2006/relationships/chart" Target="/ppt/slides/charts/chartaa7.xml" Id="R8e78638d9ee94c91" /><Relationship Type="http://schemas.openxmlformats.org/officeDocument/2006/relationships/chart" Target="/ppt/slides/charts/chartaa8.xml" Id="Rf142ae847e5f4894" /><Relationship Type="http://schemas.openxmlformats.org/officeDocument/2006/relationships/chart" Target="/ppt/slides/charts/chartaa9.xml" Id="R63d98191f3f34ccc" /><Relationship Type="http://schemas.openxmlformats.org/officeDocument/2006/relationships/chart" Target="/ppt/slides/charts/chartaaa.xml" Id="R362c4fa8b7e34efc" /><Relationship Type="http://schemas.openxmlformats.org/officeDocument/2006/relationships/chart" Target="/ppt/slides/charts/chartaab.xml" Id="R241d5d25f75b4781" /></Relationships>
</file>

<file path=ppt/slides/_rels/slidec7.xml.rels>&#65279;<?xml version="1.0" encoding="utf-8"?><Relationships xmlns="http://schemas.openxmlformats.org/package/2006/relationships"><Relationship Type="http://schemas.openxmlformats.org/officeDocument/2006/relationships/image" Target="/ppt/media/image4.png" Id="R76ae9b80326a42dc" /><Relationship Type="http://schemas.openxmlformats.org/officeDocument/2006/relationships/slideLayout" Target="/ppt/slideLayouts/slideLayout2.xml" Id="R735ac193c0d54f86" /><Relationship Type="http://schemas.openxmlformats.org/officeDocument/2006/relationships/chart" Target="/ppt/slides/charts/chartaac.xml" Id="R1e8ebb60afe0488a" /><Relationship Type="http://schemas.openxmlformats.org/officeDocument/2006/relationships/chart" Target="/ppt/slides/charts/chartaad.xml" Id="Rff557307a78c4825" /><Relationship Type="http://schemas.openxmlformats.org/officeDocument/2006/relationships/chart" Target="/ppt/slides/charts/chartaae.xml" Id="Rf650d2f59fac4d6f" /><Relationship Type="http://schemas.openxmlformats.org/officeDocument/2006/relationships/chart" Target="/ppt/slides/charts/chartaaf.xml" Id="R207f175c5c084704" /><Relationship Type="http://schemas.openxmlformats.org/officeDocument/2006/relationships/chart" Target="/ppt/slides/charts/chartab0.xml" Id="R0b8051112fd84691" /><Relationship Type="http://schemas.openxmlformats.org/officeDocument/2006/relationships/chart" Target="/ppt/slides/charts/chartab1.xml" Id="R6def7e9ba9a844e8" /><Relationship Type="http://schemas.openxmlformats.org/officeDocument/2006/relationships/chart" Target="/ppt/slides/charts/chartab2.xml" Id="R545c0769cd4d4245" /><Relationship Type="http://schemas.openxmlformats.org/officeDocument/2006/relationships/chart" Target="/ppt/slides/charts/chartab3.xml" Id="R98f0e299149445a5" /><Relationship Type="http://schemas.openxmlformats.org/officeDocument/2006/relationships/chart" Target="/ppt/slides/charts/chartab4.xml" Id="Rde9f38b2f9764b8c" /><Relationship Type="http://schemas.openxmlformats.org/officeDocument/2006/relationships/chart" Target="/ppt/slides/charts/chartab5.xml" Id="R40581fdb900c4111" /><Relationship Type="http://schemas.openxmlformats.org/officeDocument/2006/relationships/chart" Target="/ppt/slides/charts/chartab6.xml" Id="Rfaf18231cc6c4228" /><Relationship Type="http://schemas.openxmlformats.org/officeDocument/2006/relationships/chart" Target="/ppt/slides/charts/chartab7.xml" Id="R4d3fc479724846cc" /><Relationship Type="http://schemas.openxmlformats.org/officeDocument/2006/relationships/chart" Target="/ppt/slides/charts/chartab8.xml" Id="R503125e1a3f84fea" /><Relationship Type="http://schemas.openxmlformats.org/officeDocument/2006/relationships/chart" Target="/ppt/slides/charts/chartab9.xml" Id="R9223a4f74db94c55" /><Relationship Type="http://schemas.openxmlformats.org/officeDocument/2006/relationships/chart" Target="/ppt/slides/charts/chartaba.xml" Id="R39e7609c47e64a63" /><Relationship Type="http://schemas.openxmlformats.org/officeDocument/2006/relationships/chart" Target="/ppt/slides/charts/chartabb.xml" Id="Rd0d92c87fb2f4f92" /><Relationship Type="http://schemas.openxmlformats.org/officeDocument/2006/relationships/chart" Target="/ppt/slides/charts/chartabc.xml" Id="R2d72d78419794dde" /><Relationship Type="http://schemas.openxmlformats.org/officeDocument/2006/relationships/chart" Target="/ppt/slides/charts/chartabd.xml" Id="R9f08056d26cf43cb" /><Relationship Type="http://schemas.openxmlformats.org/officeDocument/2006/relationships/chart" Target="/ppt/slides/charts/chartabe.xml" Id="Rfbf24a5a343c4901" /><Relationship Type="http://schemas.openxmlformats.org/officeDocument/2006/relationships/chart" Target="/ppt/slides/charts/chartabf.xml" Id="Rbd6dd196d589436b" /></Relationships>
</file>

<file path=ppt/slides/_rels/slidec8.xml.rels>&#65279;<?xml version="1.0" encoding="utf-8"?><Relationships xmlns="http://schemas.openxmlformats.org/package/2006/relationships"><Relationship Type="http://schemas.openxmlformats.org/officeDocument/2006/relationships/image" Target="/ppt/media/image4.png" Id="R090d6db2360648ad" /><Relationship Type="http://schemas.openxmlformats.org/officeDocument/2006/relationships/slideLayout" Target="/ppt/slideLayouts/slideLayout2.xml" Id="R095c66e8f53d4f67" /><Relationship Type="http://schemas.openxmlformats.org/officeDocument/2006/relationships/chart" Target="/ppt/slides/charts/chartac0.xml" Id="Rd63e63c8f28f436f" /><Relationship Type="http://schemas.openxmlformats.org/officeDocument/2006/relationships/chart" Target="/ppt/slides/charts/chartac1.xml" Id="R7c4d76a3604d4650" /><Relationship Type="http://schemas.openxmlformats.org/officeDocument/2006/relationships/chart" Target="/ppt/slides/charts/chartac2.xml" Id="R1491c4048b1f4622" /><Relationship Type="http://schemas.openxmlformats.org/officeDocument/2006/relationships/chart" Target="/ppt/slides/charts/chartac3.xml" Id="R82e2e6b97d25462d" /><Relationship Type="http://schemas.openxmlformats.org/officeDocument/2006/relationships/chart" Target="/ppt/slides/charts/chartac4.xml" Id="Rbedc77abe2744806" /><Relationship Type="http://schemas.openxmlformats.org/officeDocument/2006/relationships/chart" Target="/ppt/slides/charts/chartac5.xml" Id="R05012785976f4daa" /><Relationship Type="http://schemas.openxmlformats.org/officeDocument/2006/relationships/chart" Target="/ppt/slides/charts/chartac6.xml" Id="R5418d4b756304189" /><Relationship Type="http://schemas.openxmlformats.org/officeDocument/2006/relationships/chart" Target="/ppt/slides/charts/chartac7.xml" Id="R93d49ed199484889" /><Relationship Type="http://schemas.openxmlformats.org/officeDocument/2006/relationships/chart" Target="/ppt/slides/charts/chartac8.xml" Id="R3bce709381bb4835" /><Relationship Type="http://schemas.openxmlformats.org/officeDocument/2006/relationships/chart" Target="/ppt/slides/charts/chartac9.xml" Id="Rf9e42ce86d9a494d" /><Relationship Type="http://schemas.openxmlformats.org/officeDocument/2006/relationships/chart" Target="/ppt/slides/charts/chartaca.xml" Id="R6afdba60fdf444f1" /><Relationship Type="http://schemas.openxmlformats.org/officeDocument/2006/relationships/chart" Target="/ppt/slides/charts/chartacb.xml" Id="Rda87d357ea60445d" /><Relationship Type="http://schemas.openxmlformats.org/officeDocument/2006/relationships/chart" Target="/ppt/slides/charts/chartacc.xml" Id="R52981e5c5a0b4663" /><Relationship Type="http://schemas.openxmlformats.org/officeDocument/2006/relationships/chart" Target="/ppt/slides/charts/chartacd.xml" Id="R3e6af3a6ce834ee8" /><Relationship Type="http://schemas.openxmlformats.org/officeDocument/2006/relationships/chart" Target="/ppt/slides/charts/chartace.xml" Id="R0f23fe21107b4940" /><Relationship Type="http://schemas.openxmlformats.org/officeDocument/2006/relationships/chart" Target="/ppt/slides/charts/chartacf.xml" Id="R96ced5915a3a4240" /></Relationships>
</file>

<file path=ppt/slides/_rels/slidec9.xml.rels>&#65279;<?xml version="1.0" encoding="utf-8"?><Relationships xmlns="http://schemas.openxmlformats.org/package/2006/relationships"><Relationship Type="http://schemas.openxmlformats.org/officeDocument/2006/relationships/image" Target="/ppt/media/image4.png" Id="Rf4bb15fe5ca94bf3" /><Relationship Type="http://schemas.openxmlformats.org/officeDocument/2006/relationships/slideLayout" Target="/ppt/slideLayouts/slideLayout2.xml" Id="Rd31cec5115344a9e" /><Relationship Type="http://schemas.openxmlformats.org/officeDocument/2006/relationships/chart" Target="/ppt/slides/charts/chartad0.xml" Id="R31c1727b453a4464" /><Relationship Type="http://schemas.openxmlformats.org/officeDocument/2006/relationships/chart" Target="/ppt/slides/charts/chartad1.xml" Id="R59a23bd69e3548b3" /><Relationship Type="http://schemas.openxmlformats.org/officeDocument/2006/relationships/chart" Target="/ppt/slides/charts/chartad2.xml" Id="R4ad56ec63f8d49f4" /><Relationship Type="http://schemas.openxmlformats.org/officeDocument/2006/relationships/chart" Target="/ppt/slides/charts/chartad3.xml" Id="R7011a854745d4eaf" /><Relationship Type="http://schemas.openxmlformats.org/officeDocument/2006/relationships/chart" Target="/ppt/slides/charts/chartad4.xml" Id="R5eed1cb9c12d4ccf" /><Relationship Type="http://schemas.openxmlformats.org/officeDocument/2006/relationships/chart" Target="/ppt/slides/charts/chartad5.xml" Id="R37865e06402c47a7" /><Relationship Type="http://schemas.openxmlformats.org/officeDocument/2006/relationships/chart" Target="/ppt/slides/charts/chartad6.xml" Id="R502eef94d71c499a" /><Relationship Type="http://schemas.openxmlformats.org/officeDocument/2006/relationships/chart" Target="/ppt/slides/charts/chartad7.xml" Id="R14882c28fd3645a5" /><Relationship Type="http://schemas.openxmlformats.org/officeDocument/2006/relationships/chart" Target="/ppt/slides/charts/chartad8.xml" Id="Rcce90339d9ee4087" /><Relationship Type="http://schemas.openxmlformats.org/officeDocument/2006/relationships/chart" Target="/ppt/slides/charts/chartad9.xml" Id="Rd37615f62a8f4c58" /><Relationship Type="http://schemas.openxmlformats.org/officeDocument/2006/relationships/chart" Target="/ppt/slides/charts/chartada.xml" Id="Rbb4d04e8838945d7" /><Relationship Type="http://schemas.openxmlformats.org/officeDocument/2006/relationships/chart" Target="/ppt/slides/charts/chartadb.xml" Id="R72d1654ca4704317" /><Relationship Type="http://schemas.openxmlformats.org/officeDocument/2006/relationships/chart" Target="/ppt/slides/charts/chartadc.xml" Id="R41e49e02cbaa4580" /><Relationship Type="http://schemas.openxmlformats.org/officeDocument/2006/relationships/chart" Target="/ppt/slides/charts/chartadd.xml" Id="R9e6efea680f14339" /><Relationship Type="http://schemas.openxmlformats.org/officeDocument/2006/relationships/chart" Target="/ppt/slides/charts/chartade.xml" Id="R577d240e140949d8" /><Relationship Type="http://schemas.openxmlformats.org/officeDocument/2006/relationships/chart" Target="/ppt/slides/charts/chartadf.xml" Id="R3606e00d4e43416e" /><Relationship Type="http://schemas.openxmlformats.org/officeDocument/2006/relationships/chart" Target="/ppt/slides/charts/chartae0.xml" Id="R965501c249004201" /><Relationship Type="http://schemas.openxmlformats.org/officeDocument/2006/relationships/chart" Target="/ppt/slides/charts/chartae1.xml" Id="R75c09917b2f141ab" /><Relationship Type="http://schemas.openxmlformats.org/officeDocument/2006/relationships/chart" Target="/ppt/slides/charts/chartae2.xml" Id="R67706f9a215b42a8" /><Relationship Type="http://schemas.openxmlformats.org/officeDocument/2006/relationships/chart" Target="/ppt/slides/charts/chartae3.xml" Id="Rb24e66716ff04d6a" /></Relationships>
</file>

<file path=ppt/slides/_rels/slideca.xml.rels>&#65279;<?xml version="1.0" encoding="utf-8"?><Relationships xmlns="http://schemas.openxmlformats.org/package/2006/relationships"><Relationship Type="http://schemas.openxmlformats.org/officeDocument/2006/relationships/image" Target="/ppt/media/image4.png" Id="Rf0778111e4fa46d8" /><Relationship Type="http://schemas.openxmlformats.org/officeDocument/2006/relationships/slideLayout" Target="/ppt/slideLayouts/slideLayout2.xml" Id="R45447681740b42b7" /><Relationship Type="http://schemas.openxmlformats.org/officeDocument/2006/relationships/chart" Target="/ppt/slides/charts/chartae4.xml" Id="Re926ce0432d74535" /><Relationship Type="http://schemas.openxmlformats.org/officeDocument/2006/relationships/chart" Target="/ppt/slides/charts/chartae5.xml" Id="Rd2360ae2490e4399" /><Relationship Type="http://schemas.openxmlformats.org/officeDocument/2006/relationships/chart" Target="/ppt/slides/charts/chartae6.xml" Id="Rcffb9add6cd24aee" /><Relationship Type="http://schemas.openxmlformats.org/officeDocument/2006/relationships/chart" Target="/ppt/slides/charts/chartae7.xml" Id="R0eb6392ec09f462a" /><Relationship Type="http://schemas.openxmlformats.org/officeDocument/2006/relationships/chart" Target="/ppt/slides/charts/chartae8.xml" Id="Raa131dc9cfd34df1" /><Relationship Type="http://schemas.openxmlformats.org/officeDocument/2006/relationships/chart" Target="/ppt/slides/charts/chartae9.xml" Id="R1892f3cc97194183" /><Relationship Type="http://schemas.openxmlformats.org/officeDocument/2006/relationships/chart" Target="/ppt/slides/charts/chartaea.xml" Id="R686a0cc8213140a4" /><Relationship Type="http://schemas.openxmlformats.org/officeDocument/2006/relationships/chart" Target="/ppt/slides/charts/chartaeb.xml" Id="Rb3385063fbaf46b2" /><Relationship Type="http://schemas.openxmlformats.org/officeDocument/2006/relationships/chart" Target="/ppt/slides/charts/chartaec.xml" Id="Rad4a971da1a44ddf" /><Relationship Type="http://schemas.openxmlformats.org/officeDocument/2006/relationships/chart" Target="/ppt/slides/charts/chartaed.xml" Id="R5a3caff37b8d4d83" /><Relationship Type="http://schemas.openxmlformats.org/officeDocument/2006/relationships/chart" Target="/ppt/slides/charts/chartaee.xml" Id="R4fc97e58dcbf4ac6" /><Relationship Type="http://schemas.openxmlformats.org/officeDocument/2006/relationships/chart" Target="/ppt/slides/charts/chartaef.xml" Id="R22bbfa01b6064061" /><Relationship Type="http://schemas.openxmlformats.org/officeDocument/2006/relationships/chart" Target="/ppt/slides/charts/chartaf0.xml" Id="R418adab3428f41f0" /><Relationship Type="http://schemas.openxmlformats.org/officeDocument/2006/relationships/chart" Target="/ppt/slides/charts/chartaf1.xml" Id="R62ff4f08929d403c" /><Relationship Type="http://schemas.openxmlformats.org/officeDocument/2006/relationships/chart" Target="/ppt/slides/charts/chartaf2.xml" Id="R7f3e4ac8ff3f4f14" /><Relationship Type="http://schemas.openxmlformats.org/officeDocument/2006/relationships/chart" Target="/ppt/slides/charts/chartaf3.xml" Id="R411327916c104173" /><Relationship Type="http://schemas.openxmlformats.org/officeDocument/2006/relationships/chart" Target="/ppt/slides/charts/chartaf4.xml" Id="R0343f01a844e45b4" /><Relationship Type="http://schemas.openxmlformats.org/officeDocument/2006/relationships/chart" Target="/ppt/slides/charts/chartaf5.xml" Id="Rc65f14b67cd14cb9" /><Relationship Type="http://schemas.openxmlformats.org/officeDocument/2006/relationships/chart" Target="/ppt/slides/charts/chartaf6.xml" Id="Re2a5fd4ac4dc452f" /><Relationship Type="http://schemas.openxmlformats.org/officeDocument/2006/relationships/chart" Target="/ppt/slides/charts/chartaf7.xml" Id="Rd314532410ed4cc7" /></Relationships>
</file>

<file path=ppt/slides/_rels/slidecb.xml.rels>&#65279;<?xml version="1.0" encoding="utf-8"?><Relationships xmlns="http://schemas.openxmlformats.org/package/2006/relationships"><Relationship Type="http://schemas.openxmlformats.org/officeDocument/2006/relationships/image" Target="/ppt/media/image4.png" Id="Rc25fe62b38ec495a" /><Relationship Type="http://schemas.openxmlformats.org/officeDocument/2006/relationships/slideLayout" Target="/ppt/slideLayouts/slideLayout2.xml" Id="R2dffcc1ed3644ae5" /><Relationship Type="http://schemas.openxmlformats.org/officeDocument/2006/relationships/chart" Target="/ppt/slides/charts/chartaf8.xml" Id="Rd47aaff95a194886" /><Relationship Type="http://schemas.openxmlformats.org/officeDocument/2006/relationships/chart" Target="/ppt/slides/charts/chartaf9.xml" Id="Rb35df010dda74da3" /><Relationship Type="http://schemas.openxmlformats.org/officeDocument/2006/relationships/chart" Target="/ppt/slides/charts/chartafa.xml" Id="R55ce1d039a96479c" /><Relationship Type="http://schemas.openxmlformats.org/officeDocument/2006/relationships/chart" Target="/ppt/slides/charts/chartafb.xml" Id="R2fd49065dba04073" /><Relationship Type="http://schemas.openxmlformats.org/officeDocument/2006/relationships/chart" Target="/ppt/slides/charts/chartafc.xml" Id="Raedd67c7daa649b1" /><Relationship Type="http://schemas.openxmlformats.org/officeDocument/2006/relationships/chart" Target="/ppt/slides/charts/chartafd.xml" Id="R8b0ad23602164958" /><Relationship Type="http://schemas.openxmlformats.org/officeDocument/2006/relationships/chart" Target="/ppt/slides/charts/chartafe.xml" Id="R74b6657657d843e3" /><Relationship Type="http://schemas.openxmlformats.org/officeDocument/2006/relationships/chart" Target="/ppt/slides/charts/chartaff.xml" Id="R16243f71194e4eef" /><Relationship Type="http://schemas.openxmlformats.org/officeDocument/2006/relationships/chart" Target="/ppt/slides/charts/chartb00.xml" Id="Re851b2539ddf4f67" /><Relationship Type="http://schemas.openxmlformats.org/officeDocument/2006/relationships/chart" Target="/ppt/slides/charts/chartb01.xml" Id="Re34bd2d6daff40a4" /><Relationship Type="http://schemas.openxmlformats.org/officeDocument/2006/relationships/chart" Target="/ppt/slides/charts/chartb02.xml" Id="Re2f66e1dda324904" /><Relationship Type="http://schemas.openxmlformats.org/officeDocument/2006/relationships/chart" Target="/ppt/slides/charts/chartb03.xml" Id="R14cebd829db1462d" /><Relationship Type="http://schemas.openxmlformats.org/officeDocument/2006/relationships/chart" Target="/ppt/slides/charts/chartb04.xml" Id="Re33835c7c5304f14" /><Relationship Type="http://schemas.openxmlformats.org/officeDocument/2006/relationships/chart" Target="/ppt/slides/charts/chartb05.xml" Id="Rd42090d17db4426e" /><Relationship Type="http://schemas.openxmlformats.org/officeDocument/2006/relationships/chart" Target="/ppt/slides/charts/chartb06.xml" Id="Re9cd2a68f0b14f9c" /><Relationship Type="http://schemas.openxmlformats.org/officeDocument/2006/relationships/chart" Target="/ppt/slides/charts/chartb07.xml" Id="Rf302d74eb8564fdb" /></Relationships>
</file>

<file path=ppt/slides/_rels/slidecc.xml.rels>&#65279;<?xml version="1.0" encoding="utf-8"?><Relationships xmlns="http://schemas.openxmlformats.org/package/2006/relationships"><Relationship Type="http://schemas.openxmlformats.org/officeDocument/2006/relationships/image" Target="/ppt/media/image4.png" Id="R81fe4830e4004ac0" /><Relationship Type="http://schemas.openxmlformats.org/officeDocument/2006/relationships/slideLayout" Target="/ppt/slideLayouts/slideLayout2.xml" Id="Re426f7f691b84095" /><Relationship Type="http://schemas.openxmlformats.org/officeDocument/2006/relationships/chart" Target="/ppt/slides/charts/chartb08.xml" Id="R14b0dd1d6da141f4" /><Relationship Type="http://schemas.openxmlformats.org/officeDocument/2006/relationships/chart" Target="/ppt/slides/charts/chartb09.xml" Id="R8087c42626c34676" /><Relationship Type="http://schemas.openxmlformats.org/officeDocument/2006/relationships/chart" Target="/ppt/slides/charts/chartb0a.xml" Id="Rc648a3f697a446df" /><Relationship Type="http://schemas.openxmlformats.org/officeDocument/2006/relationships/chart" Target="/ppt/slides/charts/chartb0b.xml" Id="Rfe71f10920b84397" /><Relationship Type="http://schemas.openxmlformats.org/officeDocument/2006/relationships/chart" Target="/ppt/slides/charts/chartb0c.xml" Id="R8d753780d771421d" /><Relationship Type="http://schemas.openxmlformats.org/officeDocument/2006/relationships/chart" Target="/ppt/slides/charts/chartb0d.xml" Id="R1329f7cf161c41d4" /><Relationship Type="http://schemas.openxmlformats.org/officeDocument/2006/relationships/chart" Target="/ppt/slides/charts/chartb0e.xml" Id="R4bf40703b37d4854" /><Relationship Type="http://schemas.openxmlformats.org/officeDocument/2006/relationships/chart" Target="/ppt/slides/charts/chartb0f.xml" Id="Rbdac6d0ea8a446db" /><Relationship Type="http://schemas.openxmlformats.org/officeDocument/2006/relationships/chart" Target="/ppt/slides/charts/chartb10.xml" Id="Rde7dc93f416344f2" /><Relationship Type="http://schemas.openxmlformats.org/officeDocument/2006/relationships/chart" Target="/ppt/slides/charts/chartb11.xml" Id="R849638c0ae2549ac" /><Relationship Type="http://schemas.openxmlformats.org/officeDocument/2006/relationships/chart" Target="/ppt/slides/charts/chartb12.xml" Id="R21fd6e7a29fa4996" /><Relationship Type="http://schemas.openxmlformats.org/officeDocument/2006/relationships/chart" Target="/ppt/slides/charts/chartb13.xml" Id="Rcf668bc112e940ae" /><Relationship Type="http://schemas.openxmlformats.org/officeDocument/2006/relationships/chart" Target="/ppt/slides/charts/chartb14.xml" Id="R6aa194a194da4a82" /><Relationship Type="http://schemas.openxmlformats.org/officeDocument/2006/relationships/chart" Target="/ppt/slides/charts/chartb15.xml" Id="Ra9fdeb203b694a2f" /><Relationship Type="http://schemas.openxmlformats.org/officeDocument/2006/relationships/chart" Target="/ppt/slides/charts/chartb16.xml" Id="Rdc6d4cb0f42049d4" /><Relationship Type="http://schemas.openxmlformats.org/officeDocument/2006/relationships/chart" Target="/ppt/slides/charts/chartb17.xml" Id="Re93dc85403b34c58" /><Relationship Type="http://schemas.openxmlformats.org/officeDocument/2006/relationships/chart" Target="/ppt/slides/charts/chartb18.xml" Id="Rd04799d124f54613" /><Relationship Type="http://schemas.openxmlformats.org/officeDocument/2006/relationships/chart" Target="/ppt/slides/charts/chartb19.xml" Id="Re4455d5114cb40b4" /><Relationship Type="http://schemas.openxmlformats.org/officeDocument/2006/relationships/chart" Target="/ppt/slides/charts/chartb1a.xml" Id="Rc0ac5661dd6a4364" /><Relationship Type="http://schemas.openxmlformats.org/officeDocument/2006/relationships/chart" Target="/ppt/slides/charts/chartb1b.xml" Id="R063c8eef292c4009" /></Relationships>
</file>

<file path=ppt/slides/_rels/slidecd.xml.rels>&#65279;<?xml version="1.0" encoding="utf-8"?><Relationships xmlns="http://schemas.openxmlformats.org/package/2006/relationships"><Relationship Type="http://schemas.openxmlformats.org/officeDocument/2006/relationships/image" Target="/ppt/media/image4.png" Id="Rcea50ca8922848f6" /><Relationship Type="http://schemas.openxmlformats.org/officeDocument/2006/relationships/slideLayout" Target="/ppt/slideLayouts/slideLayout2.xml" Id="R5ebd433a26654753" /><Relationship Type="http://schemas.openxmlformats.org/officeDocument/2006/relationships/chart" Target="/ppt/slides/charts/chartb1c.xml" Id="Rae792743a76f4797" /><Relationship Type="http://schemas.openxmlformats.org/officeDocument/2006/relationships/chart" Target="/ppt/slides/charts/chartb1d.xml" Id="Rdde6e404a0af42cd" /><Relationship Type="http://schemas.openxmlformats.org/officeDocument/2006/relationships/chart" Target="/ppt/slides/charts/chartb1e.xml" Id="R036549ade32d47b8" /><Relationship Type="http://schemas.openxmlformats.org/officeDocument/2006/relationships/chart" Target="/ppt/slides/charts/chartb1f.xml" Id="R5f60e331a1704913" /><Relationship Type="http://schemas.openxmlformats.org/officeDocument/2006/relationships/chart" Target="/ppt/slides/charts/chartb20.xml" Id="R71a579057ccd4937" /><Relationship Type="http://schemas.openxmlformats.org/officeDocument/2006/relationships/chart" Target="/ppt/slides/charts/chartb21.xml" Id="R529ca7bc559744fd" /><Relationship Type="http://schemas.openxmlformats.org/officeDocument/2006/relationships/chart" Target="/ppt/slides/charts/chartb22.xml" Id="R9f3cef17ae8041cb" /><Relationship Type="http://schemas.openxmlformats.org/officeDocument/2006/relationships/chart" Target="/ppt/slides/charts/chartb23.xml" Id="R14656d0b56d54512" /><Relationship Type="http://schemas.openxmlformats.org/officeDocument/2006/relationships/chart" Target="/ppt/slides/charts/chartb24.xml" Id="Rddb73f962b1e418c" /><Relationship Type="http://schemas.openxmlformats.org/officeDocument/2006/relationships/chart" Target="/ppt/slides/charts/chartb25.xml" Id="R2843ca0a63254e39" /><Relationship Type="http://schemas.openxmlformats.org/officeDocument/2006/relationships/chart" Target="/ppt/slides/charts/chartb26.xml" Id="R1c55e5c3e3624313" /><Relationship Type="http://schemas.openxmlformats.org/officeDocument/2006/relationships/chart" Target="/ppt/slides/charts/chartb27.xml" Id="R0772bd33785d42ad" /><Relationship Type="http://schemas.openxmlformats.org/officeDocument/2006/relationships/chart" Target="/ppt/slides/charts/chartb28.xml" Id="R07463ab327af4a00" /><Relationship Type="http://schemas.openxmlformats.org/officeDocument/2006/relationships/chart" Target="/ppt/slides/charts/chartb29.xml" Id="R7dd8cfae43614384" /><Relationship Type="http://schemas.openxmlformats.org/officeDocument/2006/relationships/chart" Target="/ppt/slides/charts/chartb2a.xml" Id="R200fea1faa8c40bd" /><Relationship Type="http://schemas.openxmlformats.org/officeDocument/2006/relationships/chart" Target="/ppt/slides/charts/chartb2b.xml" Id="Rac395dd2735d4628" /><Relationship Type="http://schemas.openxmlformats.org/officeDocument/2006/relationships/chart" Target="/ppt/slides/charts/chartb2c.xml" Id="R66d44f42245e404d" /><Relationship Type="http://schemas.openxmlformats.org/officeDocument/2006/relationships/chart" Target="/ppt/slides/charts/chartb2d.xml" Id="R9a8ea73a675f4450" /><Relationship Type="http://schemas.openxmlformats.org/officeDocument/2006/relationships/chart" Target="/ppt/slides/charts/chartb2e.xml" Id="R0243fc8ed7294952" /><Relationship Type="http://schemas.openxmlformats.org/officeDocument/2006/relationships/chart" Target="/ppt/slides/charts/chartb2f.xml" Id="Rb667e91cef1341c5" /></Relationships>
</file>

<file path=ppt/slides/_rels/slidece.xml.rels>&#65279;<?xml version="1.0" encoding="utf-8"?><Relationships xmlns="http://schemas.openxmlformats.org/package/2006/relationships"><Relationship Type="http://schemas.openxmlformats.org/officeDocument/2006/relationships/image" Target="/ppt/media/image4.png" Id="Rc16856353f3d454f" /><Relationship Type="http://schemas.openxmlformats.org/officeDocument/2006/relationships/slideLayout" Target="/ppt/slideLayouts/slideLayout2.xml" Id="R15875b895be74d43" /><Relationship Type="http://schemas.openxmlformats.org/officeDocument/2006/relationships/chart" Target="/ppt/slides/charts/chartb30.xml" Id="R859f12af86df4a9b" /><Relationship Type="http://schemas.openxmlformats.org/officeDocument/2006/relationships/chart" Target="/ppt/slides/charts/chartb31.xml" Id="Rb323bf2e803148d8" /><Relationship Type="http://schemas.openxmlformats.org/officeDocument/2006/relationships/chart" Target="/ppt/slides/charts/chartb32.xml" Id="Ra612b6ba699e45bb" /><Relationship Type="http://schemas.openxmlformats.org/officeDocument/2006/relationships/chart" Target="/ppt/slides/charts/chartb33.xml" Id="R2128d48c6b7044d9" /><Relationship Type="http://schemas.openxmlformats.org/officeDocument/2006/relationships/chart" Target="/ppt/slides/charts/chartb34.xml" Id="Ree4e0465671e4fd5" /><Relationship Type="http://schemas.openxmlformats.org/officeDocument/2006/relationships/chart" Target="/ppt/slides/charts/chartb35.xml" Id="Re71d2b18025d4a82" /><Relationship Type="http://schemas.openxmlformats.org/officeDocument/2006/relationships/chart" Target="/ppt/slides/charts/chartb36.xml" Id="R1d8ddc79330c4ff5" /><Relationship Type="http://schemas.openxmlformats.org/officeDocument/2006/relationships/chart" Target="/ppt/slides/charts/chartb37.xml" Id="R25019f00349e493a" /><Relationship Type="http://schemas.openxmlformats.org/officeDocument/2006/relationships/chart" Target="/ppt/slides/charts/chartb38.xml" Id="Ra915225e152d4c25" /><Relationship Type="http://schemas.openxmlformats.org/officeDocument/2006/relationships/chart" Target="/ppt/slides/charts/chartb39.xml" Id="Rd4f1fb1c5789428a" /><Relationship Type="http://schemas.openxmlformats.org/officeDocument/2006/relationships/chart" Target="/ppt/slides/charts/chartb3a.xml" Id="R4f94de8758074f4e" /><Relationship Type="http://schemas.openxmlformats.org/officeDocument/2006/relationships/chart" Target="/ppt/slides/charts/chartb3b.xml" Id="R0a9ea79e618b4400" /><Relationship Type="http://schemas.openxmlformats.org/officeDocument/2006/relationships/chart" Target="/ppt/slides/charts/chartb3c.xml" Id="Re1c24f1bf46945b6" /><Relationship Type="http://schemas.openxmlformats.org/officeDocument/2006/relationships/chart" Target="/ppt/slides/charts/chartb3d.xml" Id="Rbb33d4f2b0df4380" /><Relationship Type="http://schemas.openxmlformats.org/officeDocument/2006/relationships/chart" Target="/ppt/slides/charts/chartb3e.xml" Id="R3c8cf4b63b0e4d78" /><Relationship Type="http://schemas.openxmlformats.org/officeDocument/2006/relationships/chart" Target="/ppt/slides/charts/chartb3f.xml" Id="R65c51173f3ad4849" /></Relationships>
</file>

<file path=ppt/slides/_rels/slidecf.xml.rels>&#65279;<?xml version="1.0" encoding="utf-8"?><Relationships xmlns="http://schemas.openxmlformats.org/package/2006/relationships"><Relationship Type="http://schemas.openxmlformats.org/officeDocument/2006/relationships/image" Target="/ppt/media/image4.png" Id="Rf4ba1e78add54882" /><Relationship Type="http://schemas.openxmlformats.org/officeDocument/2006/relationships/slideLayout" Target="/ppt/slideLayouts/slideLayout2.xml" Id="R9cceba2498114e57" /><Relationship Type="http://schemas.openxmlformats.org/officeDocument/2006/relationships/chart" Target="/ppt/slides/charts/chartb40.xml" Id="R5c51ed688724496d" /></Relationships>
</file>

<file path=ppt/slides/_rels/slided0.xml.rels>&#65279;<?xml version="1.0" encoding="utf-8"?><Relationships xmlns="http://schemas.openxmlformats.org/package/2006/relationships"><Relationship Type="http://schemas.openxmlformats.org/officeDocument/2006/relationships/image" Target="/ppt/media/image4.png" Id="R41c916ac9bbd48e3" /><Relationship Type="http://schemas.openxmlformats.org/officeDocument/2006/relationships/slideLayout" Target="/ppt/slideLayouts/slideLayout2.xml" Id="R89b7cfed02e1453f" /><Relationship Type="http://schemas.openxmlformats.org/officeDocument/2006/relationships/chart" Target="/ppt/slides/charts/chartb41.xml" Id="Re65f8b92f569400a" /></Relationships>
</file>

<file path=ppt/slides/_rels/slided1.xml.rels>&#65279;<?xml version="1.0" encoding="utf-8"?><Relationships xmlns="http://schemas.openxmlformats.org/package/2006/relationships"><Relationship Type="http://schemas.openxmlformats.org/officeDocument/2006/relationships/image" Target="/ppt/media/image4.png" Id="Rc47ea02d95094865" /><Relationship Type="http://schemas.openxmlformats.org/officeDocument/2006/relationships/slideLayout" Target="/ppt/slideLayouts/slideLayout2.xml" Id="R695fa0ca3f32462a" /><Relationship Type="http://schemas.openxmlformats.org/officeDocument/2006/relationships/chart" Target="/ppt/slides/charts/chartb42.xml" Id="Re5c7221cd0174e93" /></Relationships>
</file>

<file path=ppt/slides/_rels/slided2.xml.rels>&#65279;<?xml version="1.0" encoding="utf-8"?><Relationships xmlns="http://schemas.openxmlformats.org/package/2006/relationships"><Relationship Type="http://schemas.openxmlformats.org/officeDocument/2006/relationships/image" Target="/ppt/media/image4.png" Id="R11455c0632104649" /><Relationship Type="http://schemas.openxmlformats.org/officeDocument/2006/relationships/slideLayout" Target="/ppt/slideLayouts/slideLayout2.xml" Id="R2585b1fcc62544aa" /><Relationship Type="http://schemas.openxmlformats.org/officeDocument/2006/relationships/chart" Target="/ppt/slides/charts/chartb43.xml" Id="R3bfa9a33fb2c4f5c" /></Relationships>
</file>

<file path=ppt/slides/_rels/slided3.xml.rels>&#65279;<?xml version="1.0" encoding="utf-8"?><Relationships xmlns="http://schemas.openxmlformats.org/package/2006/relationships"><Relationship Type="http://schemas.openxmlformats.org/officeDocument/2006/relationships/image" Target="/ppt/media/image4.png" Id="Rc0a8d5c3c8eb45c8" /><Relationship Type="http://schemas.openxmlformats.org/officeDocument/2006/relationships/slideLayout" Target="/ppt/slideLayouts/slideLayout2.xml" Id="R4e70c7a487eb4bfa" /><Relationship Type="http://schemas.openxmlformats.org/officeDocument/2006/relationships/chart" Target="/ppt/slides/charts/chartb44.xml" Id="R975649662eee48d2" /></Relationships>
</file>

<file path=ppt/slides/_rels/slided4.xml.rels>&#65279;<?xml version="1.0" encoding="utf-8"?><Relationships xmlns="http://schemas.openxmlformats.org/package/2006/relationships"><Relationship Type="http://schemas.openxmlformats.org/officeDocument/2006/relationships/image" Target="/ppt/media/image4.png" Id="R2acac5c4cbd34936" /><Relationship Type="http://schemas.openxmlformats.org/officeDocument/2006/relationships/slideLayout" Target="/ppt/slideLayouts/slideLayout2.xml" Id="R5c6edc772c904937" /><Relationship Type="http://schemas.openxmlformats.org/officeDocument/2006/relationships/chart" Target="/ppt/slides/charts/chartb45.xml" Id="R813ea8c249cc4e3d" /></Relationships>
</file>

<file path=ppt/slides/_rels/slided5.xml.rels>&#65279;<?xml version="1.0" encoding="utf-8"?><Relationships xmlns="http://schemas.openxmlformats.org/package/2006/relationships"><Relationship Type="http://schemas.openxmlformats.org/officeDocument/2006/relationships/image" Target="/ppt/media/image4.png" Id="R8179df91508a4547" /><Relationship Type="http://schemas.openxmlformats.org/officeDocument/2006/relationships/slideLayout" Target="/ppt/slideLayouts/slideLayout2.xml" Id="Re8fe35a8d03e47d0" /><Relationship Type="http://schemas.openxmlformats.org/officeDocument/2006/relationships/chart" Target="/ppt/slides/charts/chartb46.xml" Id="Raa9e9354fcbc46a8" /></Relationships>
</file>

<file path=ppt/slides/_rels/slided6.xml.rels>&#65279;<?xml version="1.0" encoding="utf-8"?><Relationships xmlns="http://schemas.openxmlformats.org/package/2006/relationships"><Relationship Type="http://schemas.openxmlformats.org/officeDocument/2006/relationships/image" Target="/ppt/media/image4.png" Id="R628292e4d4cc45b6" /><Relationship Type="http://schemas.openxmlformats.org/officeDocument/2006/relationships/slideLayout" Target="/ppt/slideLayouts/slideLayout2.xml" Id="R857fcbf0aa8c467e" /><Relationship Type="http://schemas.openxmlformats.org/officeDocument/2006/relationships/chart" Target="/ppt/slides/charts/chartb47.xml" Id="Re4a412986d374158" /></Relationships>
</file>

<file path=ppt/slides/_rels/slided7.xml.rels>&#65279;<?xml version="1.0" encoding="utf-8"?><Relationships xmlns="http://schemas.openxmlformats.org/package/2006/relationships"><Relationship Type="http://schemas.openxmlformats.org/officeDocument/2006/relationships/image" Target="/ppt/media/image4.png" Id="Ra371a5940b084b9a" /><Relationship Type="http://schemas.openxmlformats.org/officeDocument/2006/relationships/slideLayout" Target="/ppt/slideLayouts/slideLayout2.xml" Id="R24b5e318f499491a" /><Relationship Type="http://schemas.openxmlformats.org/officeDocument/2006/relationships/chart" Target="/ppt/slides/charts/chartb48.xml" Id="R2fc8db2423a84be8" /></Relationships>
</file>

<file path=ppt/slides/_rels/slided8.xml.rels>&#65279;<?xml version="1.0" encoding="utf-8"?><Relationships xmlns="http://schemas.openxmlformats.org/package/2006/relationships"><Relationship Type="http://schemas.openxmlformats.org/officeDocument/2006/relationships/image" Target="/ppt/media/image4.png" Id="Rc7c0196be4394e97" /><Relationship Type="http://schemas.openxmlformats.org/officeDocument/2006/relationships/slideLayout" Target="/ppt/slideLayouts/slideLayout2.xml" Id="R333ecc97f2db48e0" /></Relationships>
</file>

<file path=ppt/slides/_rels/slided9.xml.rels>&#65279;<?xml version="1.0" encoding="utf-8"?><Relationships xmlns="http://schemas.openxmlformats.org/package/2006/relationships"><Relationship Type="http://schemas.openxmlformats.org/officeDocument/2006/relationships/image" Target="/ppt/media/image4.png" Id="Rd89d9ce345af4b28" /><Relationship Type="http://schemas.openxmlformats.org/officeDocument/2006/relationships/slideLayout" Target="/ppt/slideLayouts/slideLayout2.xml" Id="R1ebcd148aa5a4162" /></Relationships>
</file>

<file path=ppt/slides/_rels/slideda.xml.rels>&#65279;<?xml version="1.0" encoding="utf-8"?><Relationships xmlns="http://schemas.openxmlformats.org/package/2006/relationships"><Relationship Type="http://schemas.openxmlformats.org/officeDocument/2006/relationships/image" Target="/ppt/media/image4.png" Id="Rb3f9c424f8304bcd" /><Relationship Type="http://schemas.openxmlformats.org/officeDocument/2006/relationships/slideLayout" Target="/ppt/slideLayouts/slideLayout2.xml" Id="Rd38f10da540b4cd4" /></Relationships>
</file>

<file path=ppt/slides/_rels/slidedb.xml.rels>&#65279;<?xml version="1.0" encoding="utf-8"?><Relationships xmlns="http://schemas.openxmlformats.org/package/2006/relationships"><Relationship Type="http://schemas.openxmlformats.org/officeDocument/2006/relationships/image" Target="/ppt/media/image4.png" Id="R05a97162da334921" /><Relationship Type="http://schemas.openxmlformats.org/officeDocument/2006/relationships/slideLayout" Target="/ppt/slideLayouts/slideLayout2.xml" Id="R3c1d1ceda23f44e2" /></Relationships>
</file>

<file path=ppt/slides/_rels/slidedc.xml.rels>&#65279;<?xml version="1.0" encoding="utf-8"?><Relationships xmlns="http://schemas.openxmlformats.org/package/2006/relationships"><Relationship Type="http://schemas.openxmlformats.org/officeDocument/2006/relationships/image" Target="/ppt/media/image4.png" Id="Re76ea749030e477b" /><Relationship Type="http://schemas.openxmlformats.org/officeDocument/2006/relationships/slideLayout" Target="/ppt/slideLayouts/slideLayout2.xml" Id="R3d56d8f80379466d" /></Relationships>
</file>

<file path=ppt/slides/_rels/slidedd.xml.rels>&#65279;<?xml version="1.0" encoding="utf-8"?><Relationships xmlns="http://schemas.openxmlformats.org/package/2006/relationships"><Relationship Type="http://schemas.openxmlformats.org/officeDocument/2006/relationships/image" Target="/ppt/media/image4.png" Id="R67764f6df1144a71" /><Relationship Type="http://schemas.openxmlformats.org/officeDocument/2006/relationships/slideLayout" Target="/ppt/slideLayouts/slideLayout2.xml" Id="R72ffca0af37b44da" /></Relationships>
</file>

<file path=ppt/slides/_rels/slidede.xml.rels>&#65279;<?xml version="1.0" encoding="utf-8"?><Relationships xmlns="http://schemas.openxmlformats.org/package/2006/relationships"><Relationship Type="http://schemas.openxmlformats.org/officeDocument/2006/relationships/image" Target="/ppt/media/image4.png" Id="Ra061020c7a5e4871" /><Relationship Type="http://schemas.openxmlformats.org/officeDocument/2006/relationships/slideLayout" Target="/ppt/slideLayouts/slideLayout2.xml" Id="R931fc996b02b4cc2" /></Relationships>
</file>

<file path=ppt/slides/_rels/slidedf.xml.rels>&#65279;<?xml version="1.0" encoding="utf-8"?><Relationships xmlns="http://schemas.openxmlformats.org/package/2006/relationships"><Relationship Type="http://schemas.openxmlformats.org/officeDocument/2006/relationships/image" Target="/ppt/media/image4.png" Id="R18125cef05b94da2" /><Relationship Type="http://schemas.openxmlformats.org/officeDocument/2006/relationships/slideLayout" Target="/ppt/slideLayouts/slideLayout2.xml" Id="R25f018b7609d4b7d" /></Relationships>
</file>

<file path=ppt/slides/_rels/slidee0.xml.rels>&#65279;<?xml version="1.0" encoding="utf-8"?><Relationships xmlns="http://schemas.openxmlformats.org/package/2006/relationships"><Relationship Type="http://schemas.openxmlformats.org/officeDocument/2006/relationships/image" Target="/ppt/media/image4.png" Id="R1ed4ce83312e4b14" /><Relationship Type="http://schemas.openxmlformats.org/officeDocument/2006/relationships/slideLayout" Target="/ppt/slideLayouts/slideLayout2.xml" Id="Rb892dffe116640be" /></Relationships>
</file>

<file path=ppt/slides/_rels/slidee1.xml.rels>&#65279;<?xml version="1.0" encoding="utf-8"?><Relationships xmlns="http://schemas.openxmlformats.org/package/2006/relationships"><Relationship Type="http://schemas.openxmlformats.org/officeDocument/2006/relationships/image" Target="/ppt/media/image4.png" Id="R4acca18a24044005" /><Relationship Type="http://schemas.openxmlformats.org/officeDocument/2006/relationships/slideLayout" Target="/ppt/slideLayouts/slideLayout2.xml" Id="R35d05abd413b4e8d" /></Relationships>
</file>

<file path=ppt/slides/_rels/slidee2.xml.rels>&#65279;<?xml version="1.0" encoding="utf-8"?><Relationships xmlns="http://schemas.openxmlformats.org/package/2006/relationships"><Relationship Type="http://schemas.openxmlformats.org/officeDocument/2006/relationships/image" Target="/ppt/media/image4.png" Id="Rbf157a0f17684755" /><Relationship Type="http://schemas.openxmlformats.org/officeDocument/2006/relationships/slideLayout" Target="/ppt/slideLayouts/slideLayout2.xml" Id="R670853d422b04130" /></Relationships>
</file>

<file path=ppt/slides/_rels/slidee3.xml.rels>&#65279;<?xml version="1.0" encoding="utf-8"?><Relationships xmlns="http://schemas.openxmlformats.org/package/2006/relationships"><Relationship Type="http://schemas.openxmlformats.org/officeDocument/2006/relationships/image" Target="/ppt/media/image4.png" Id="R2fc169dfd7424b2b" /><Relationship Type="http://schemas.openxmlformats.org/officeDocument/2006/relationships/slideLayout" Target="/ppt/slideLayouts/slideLayout2.xml" Id="R8170af0e946e4a78" /></Relationships>
</file>

<file path=ppt/slides/_rels/slidee4.xml.rels>&#65279;<?xml version="1.0" encoding="utf-8"?><Relationships xmlns="http://schemas.openxmlformats.org/package/2006/relationships"><Relationship Type="http://schemas.openxmlformats.org/officeDocument/2006/relationships/image" Target="/ppt/media/image4.png" Id="R259c05e51c0947ec" /><Relationship Type="http://schemas.openxmlformats.org/officeDocument/2006/relationships/slideLayout" Target="/ppt/slideLayouts/slideLayout2.xml" Id="R6046fcb000ef4d49" /></Relationships>
</file>

<file path=ppt/slides/charts/chart5a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radarChart>
        <c:radarStyle val="marker"/>
        <c:varyColors val="0"/>
        <c:ser>
          <c:idx val="0"/>
          <c:order val="0"/>
          <c:tx>
            <c:v>Länet totalt</c:v>
          </c:tx>
          <c:spPr>
            <a:solidFill>
              <a:srgbClr val="4572a7"/>
            </a:solidFill>
            <a:ln>
              <a:solidFill>
                <a:srgbClr val="4572a7"/>
              </a:solidFill>
            </a:ln>
          </c:spPr>
          <c:marker>
            <c:spPr>
              <a:solidFill>
                <a:srgbClr val="4572a7"/>
              </a:solidFill>
            </c:spPr>
          </c:marker>
          <c:invertIfNegative val="0"/>
          <c:dLbls>
            <c:numFmt sourceLinked="0" formatCode="0.0;0.0"/>
            <c:txPr>
              <a:bodyPr/>
              <a:p>
                <a:pPr>
                  <a:defRPr sz="900">
									</a:defRPr>
                </a:pPr>
              </a:p>
            </c:txPr>
            <c:showLegendKey val="0"/>
            <c:showVal val="0"/>
            <c:showCatName val="0"/>
            <c:showSerName val="0"/>
            <c:showPercent val="0"/>
            <c:showBubbleSize val="0"/>
            <c:showLeaderLines val="0"/>
          </c:dLbls>
          <c:cat>
            <c:strLit>
              <c:ptCount val="18"/>
              <c:pt idx="0">
                <c:v>Jag behandlas bra av mina lärare</c:v>
              </c:pt>
              <c:pt idx="1">
                <c:v>Jag behandlas bra av andra elever</c:v>
              </c:pt>
              <c:pt idx="2">
                <c:v>Det är arbetsro på mina lektioner</c:v>
              </c:pt>
              <c:pt idx="3">
                <c:v>Jag känner mig trygg i skolan</c:v>
              </c:pt>
              <c:pt idx="4">
                <c:v>Jag vet vem jag ska vända mig till om jag inte känner mig trygg</c:v>
              </c:pt>
              <c:pt idx="5">
                <c:v>Mina lärare förklarar så att jag förstår</c:v>
              </c:pt>
              <c:pt idx="6">
                <c:v>Mina lärare gör så att jag vill lära mig mer</c:v>
              </c:pt>
              <c:pt idx="7">
                <c:v>Jag har fått information om hur jag uppnår olika betyg</c:v>
              </c:pt>
              <c:pt idx="8">
                <c:v>Mina lärare ger mig snabbt besked efter inlämningsuppgifter och prov</c:v>
              </c:pt>
              <c:pt idx="9">
                <c:v>Jag har bra kontakt med arbetslivet genom mina studier</c:v>
              </c:pt>
              <c:pt idx="10">
                <c:v>Jag får den hjälp som jag behöver</c:v>
              </c:pt>
              <c:pt idx="11">
                <c:v>Jag är nöjd med mitt inflytande på utbildningen</c:v>
              </c:pt>
              <c:pt idx="12">
                <c:v>Jag får välja hur jag redovisar mina kunskaper</c:v>
              </c:pt>
              <c:pt idx="13">
                <c:v>Jag vet vem jag kan kontakta om jag har synpunkter eller klagomål</c:v>
              </c:pt>
              <c:pt idx="14">
                <c:v>Jag är nöjd med den studie- och yrkesvägledning jag fått</c:v>
              </c:pt>
              <c:pt idx="15">
                <c:v>Jag har tydliga mål för mina studier</c:v>
              </c:pt>
              <c:pt idx="16">
                <c:v>Min utbildning ger mig ökade möjligheter till arbete eller fortsatta studier</c:v>
              </c:pt>
              <c:pt idx="17">
                <c:v>Jag kan rekommendera min skola till andra</c:v>
              </c:pt>
            </c:strLit>
          </c:cat>
          <c:val>
            <c:numLit>
              <c:formatCode>General</c:formatCode>
              <c:ptCount val="18"/>
              <c:pt idx="0">
                <c:v>4.568278</c:v>
              </c:pt>
              <c:pt idx="1">
                <c:v>4.505770</c:v>
              </c:pt>
              <c:pt idx="2">
                <c:v>4.239717</c:v>
              </c:pt>
              <c:pt idx="3">
                <c:v>4.607808</c:v>
              </c:pt>
              <c:pt idx="4">
                <c:v>4.235834</c:v>
              </c:pt>
              <c:pt idx="5">
                <c:v>4.353719</c:v>
              </c:pt>
              <c:pt idx="6">
                <c:v>4.303068</c:v>
              </c:pt>
              <c:pt idx="7">
                <c:v>4.318533</c:v>
              </c:pt>
              <c:pt idx="8">
                <c:v>4.188583</c:v>
              </c:pt>
              <c:pt idx="9">
                <c:v>4.110195</c:v>
              </c:pt>
              <c:pt idx="10">
                <c:v>4.292412</c:v>
              </c:pt>
              <c:pt idx="11">
                <c:v>4.188259</c:v>
              </c:pt>
              <c:pt idx="12">
                <c:v>3.728494</c:v>
              </c:pt>
              <c:pt idx="13">
                <c:v>4.133748</c:v>
              </c:pt>
              <c:pt idx="14">
                <c:v>4.353648</c:v>
              </c:pt>
              <c:pt idx="15">
                <c:v>4.515555</c:v>
              </c:pt>
              <c:pt idx="16">
                <c:v>4.572620</c:v>
              </c:pt>
              <c:pt idx="17">
                <c:v>4.352421</c:v>
              </c:pt>
            </c:numLit>
          </c:val>
        </c:ser>
        <c:ser>
          <c:idx val="1"/>
          <c:order val="1"/>
          <c:tx>
            <c:v>Nacka</c:v>
          </c:tx>
          <c:spPr>
            <a:solidFill>
              <a:srgbClr val="aa4643"/>
            </a:solidFill>
            <a:ln>
              <a:solidFill>
                <a:srgbClr val="aa4643"/>
              </a:solidFill>
            </a:ln>
          </c:spPr>
          <c:marker>
            <c:spPr>
              <a:solidFill>
                <a:srgbClr val="aa4643"/>
              </a:solidFill>
            </c:spPr>
          </c:marker>
          <c:invertIfNegative val="0"/>
          <c:dLbls>
            <c:numFmt sourceLinked="0" formatCode="0.0;0.0"/>
            <c:txPr>
              <a:bodyPr/>
              <a:p>
                <a:pPr>
                  <a:defRPr sz="900">
									</a:defRPr>
                </a:pPr>
              </a:p>
            </c:txPr>
            <c:showLegendKey val="0"/>
            <c:showVal val="0"/>
            <c:showCatName val="0"/>
            <c:showSerName val="0"/>
            <c:showPercent val="0"/>
            <c:showBubbleSize val="0"/>
            <c:showLeaderLines val="0"/>
          </c:dLbls>
          <c:cat>
            <c:strLit>
              <c:ptCount val="18"/>
              <c:pt idx="0">
                <c:v>Jag behandlas bra av mina lärare</c:v>
              </c:pt>
              <c:pt idx="1">
                <c:v>Jag behandlas bra av andra elever</c:v>
              </c:pt>
              <c:pt idx="2">
                <c:v>Det är arbetsro på mina lektioner</c:v>
              </c:pt>
              <c:pt idx="3">
                <c:v>Jag känner mig trygg i skolan</c:v>
              </c:pt>
              <c:pt idx="4">
                <c:v>Jag vet vem jag ska vända mig till om jag inte känner mig trygg</c:v>
              </c:pt>
              <c:pt idx="5">
                <c:v>Mina lärare förklarar så att jag förstår</c:v>
              </c:pt>
              <c:pt idx="6">
                <c:v>Mina lärare gör så att jag vill lära mig mer</c:v>
              </c:pt>
              <c:pt idx="7">
                <c:v>Jag har fått information om hur jag uppnår olika betyg</c:v>
              </c:pt>
              <c:pt idx="8">
                <c:v>Mina lärare ger mig snabbt besked efter inlämningsuppgifter och prov</c:v>
              </c:pt>
              <c:pt idx="9">
                <c:v>Jag har bra kontakt med arbetslivet genom mina studier</c:v>
              </c:pt>
              <c:pt idx="10">
                <c:v>Jag får den hjälp som jag behöver</c:v>
              </c:pt>
              <c:pt idx="11">
                <c:v>Jag är nöjd med mitt inflytande på utbildningen</c:v>
              </c:pt>
              <c:pt idx="12">
                <c:v>Jag får välja hur jag redovisar mina kunskaper</c:v>
              </c:pt>
              <c:pt idx="13">
                <c:v>Jag vet vem jag kan kontakta om jag har synpunkter eller klagomål</c:v>
              </c:pt>
              <c:pt idx="14">
                <c:v>Jag är nöjd med den studie- och yrkesvägledning jag fått</c:v>
              </c:pt>
              <c:pt idx="15">
                <c:v>Jag har tydliga mål för mina studier</c:v>
              </c:pt>
              <c:pt idx="16">
                <c:v>Min utbildning ger mig ökade möjligheter till arbete eller fortsatta studier</c:v>
              </c:pt>
              <c:pt idx="17">
                <c:v>Jag kan rekommendera min skola till andra</c:v>
              </c:pt>
            </c:strLit>
          </c:cat>
          <c:val>
            <c:numLit>
              <c:formatCode>General</c:formatCode>
              <c:ptCount val="18"/>
              <c:pt idx="0">
                <c:v>4.698214</c:v>
              </c:pt>
              <c:pt idx="1">
                <c:v>4.663866</c:v>
              </c:pt>
              <c:pt idx="2">
                <c:v>4.391566</c:v>
              </c:pt>
              <c:pt idx="3">
                <c:v>4.760234</c:v>
              </c:pt>
              <c:pt idx="4">
                <c:v>4.522417</c:v>
              </c:pt>
              <c:pt idx="5">
                <c:v>4.549020</c:v>
              </c:pt>
              <c:pt idx="6">
                <c:v>4.501812</c:v>
              </c:pt>
              <c:pt idx="7">
                <c:v>4.379613</c:v>
              </c:pt>
              <c:pt idx="8">
                <c:v>4.330973</c:v>
              </c:pt>
              <c:pt idx="9">
                <c:v>4.083636</c:v>
              </c:pt>
              <c:pt idx="10">
                <c:v>4.421986</c:v>
              </c:pt>
              <c:pt idx="11">
                <c:v>4.321033</c:v>
              </c:pt>
              <c:pt idx="12">
                <c:v>4.028902</c:v>
              </c:pt>
              <c:pt idx="13">
                <c:v>4.368324</c:v>
              </c:pt>
              <c:pt idx="14">
                <c:v>4.606299</c:v>
              </c:pt>
              <c:pt idx="15">
                <c:v>4.563923</c:v>
              </c:pt>
              <c:pt idx="16">
                <c:v>4.630824</c:v>
              </c:pt>
              <c:pt idx="17">
                <c:v>4.479718</c:v>
              </c:pt>
            </c:numLit>
          </c:val>
        </c:ser>
        <c:axId val="54877568"/>
        <c:axId val="46285952"/>
      </c:radarChart>
      <c:catAx>
        <c:axId val="54877568"/>
        <c:scaling>
          <c:orientation val="minMax"/>
        </c:scaling>
        <c:delete val="0"/>
        <c:axPos val="b"/>
        <c:majorGridlines/>
        <c:majorTickMark val="out"/>
        <c:minorTickMark val="none"/>
        <c:tickLblPos val="nextTo"/>
        <c:txPr>
          <a:bodyPr/>
          <a:p>
            <a:pPr>
              <a:defRPr sz="1100"/>
            </a:pPr>
          </a:p>
        </c:txPr>
        <c:crossAx val="46285952"/>
        <c:crosses val="autoZero"/>
        <c:auto val="1"/>
        <c:lblAlgn val="ctr"/>
        <c:lblOffset val="100"/>
        <c:noMultiLvlLbl val="0"/>
      </c:catAx>
      <c:valAx>
        <c:axId val="46285952"/>
        <c:scaling>
          <c:orientation val="minMax"/>
          <c:max val="5"/>
          <c:min val="1"/>
        </c:scaling>
        <c:delete val="0"/>
        <c:axPos val="b"/>
        <c:numFmt sourceLinked="0" formatCode="0.0;0.0"/>
        <c:majorTickMark val="out"/>
        <c:minorTickMark val="none"/>
        <c:tickLblPos val="nextTo"/>
        <c:txPr>
          <a:bodyPr/>
          <a:p>
            <a:pPr>
              <a:defRPr sz="900"/>
            </a:pPr>
          </a:p>
        </c:txPr>
        <c:crossAx val="54877568"/>
        <c:crosses val="min"/>
        <c:crossBetween val="between"/>
      </c:valAx>
      <c:spPr>
        <a:noFill/>
      </c:spPr>
    </c:plotArea>
    <c:legend>
      <c:legendPos val="b"/>
      <c:layout>
        <c:manualLayout>
          <c:x val="1"/>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5a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radarChart>
        <c:radarStyle val="marker"/>
        <c:varyColors val="0"/>
        <c:ser>
          <c:idx val="0"/>
          <c:order val="0"/>
          <c:tx>
            <c:v>2016</c:v>
          </c:tx>
          <c:spPr>
            <a:solidFill>
              <a:srgbClr val="4572a7"/>
            </a:solidFill>
            <a:ln>
              <a:solidFill>
                <a:srgbClr val="4572a7"/>
              </a:solidFill>
            </a:ln>
          </c:spPr>
          <c:marker>
            <c:spPr>
              <a:solidFill>
                <a:srgbClr val="4572a7"/>
              </a:solidFill>
            </c:spPr>
          </c:marker>
          <c:invertIfNegative val="0"/>
          <c:dLbls>
            <c:numFmt sourceLinked="0" formatCode="0.0;0.0"/>
            <c:txPr>
              <a:bodyPr/>
              <a:p>
                <a:pPr>
                  <a:defRPr sz="900">
									</a:defRPr>
                </a:pPr>
              </a:p>
            </c:txPr>
            <c:showLegendKey val="0"/>
            <c:showVal val="0"/>
            <c:showCatName val="0"/>
            <c:showSerName val="0"/>
            <c:showPercent val="0"/>
            <c:showBubbleSize val="0"/>
            <c:showLeaderLines val="0"/>
          </c:dLbls>
          <c:cat>
            <c:strLit>
              <c:ptCount val="16"/>
              <c:pt idx="0">
                <c:v>Jag behandlas bra av mina lärare</c:v>
              </c:pt>
              <c:pt idx="1">
                <c:v>Jag behandlas bra av andra elever</c:v>
              </c:pt>
              <c:pt idx="2">
                <c:v>Det är arbetsro på mina lektioner</c:v>
              </c:pt>
              <c:pt idx="3">
                <c:v>Mina lärare förklarar så att jag förstår</c:v>
              </c:pt>
              <c:pt idx="4">
                <c:v>Mina lärare gör så att jag vill lära mig mer</c:v>
              </c:pt>
              <c:pt idx="5">
                <c:v>Jag har fått information om hur jag uppnår olika betyg</c:v>
              </c:pt>
              <c:pt idx="6">
                <c:v>Mina lärare ger mig snabbt besked efter inlämningsuppgifter och prov</c:v>
              </c:pt>
              <c:pt idx="7">
                <c:v>Jag har bra kontakt med arbetslivet genom mina studier</c:v>
              </c:pt>
              <c:pt idx="8">
                <c:v>Jag får den hjälp som jag behöver</c:v>
              </c:pt>
              <c:pt idx="9">
                <c:v>Jag är nöjd med mitt inflytande på utbildningen</c:v>
              </c:pt>
              <c:pt idx="10">
                <c:v>Jag får välja hur jag redovisar mina kunskaper</c:v>
              </c:pt>
              <c:pt idx="11">
                <c:v>Jag vet vem jag kan kontakta om jag har synpunkter eller klagomål</c:v>
              </c:pt>
              <c:pt idx="12">
                <c:v>Jag är nöjd med den studie- och yrkesvägledning jag fått</c:v>
              </c:pt>
              <c:pt idx="13">
                <c:v>Jag har tydliga mål för mina studier</c:v>
              </c:pt>
              <c:pt idx="14">
                <c:v>Min utbildning ger mig ökade möjligheter till arbete eller fortsatta studier</c:v>
              </c:pt>
              <c:pt idx="15">
                <c:v>Jag kan rekommendera min skola till andra</c:v>
              </c:pt>
            </c:strLit>
          </c:cat>
          <c:val>
            <c:numLit>
              <c:formatCode>General</c:formatCode>
              <c:ptCount val="16"/>
              <c:pt idx="0">
                <c:v>4.621269</c:v>
              </c:pt>
              <c:pt idx="1">
                <c:v>4.575621</c:v>
              </c:pt>
              <c:pt idx="2">
                <c:v>4.392027</c:v>
              </c:pt>
              <c:pt idx="3">
                <c:v>4.472795</c:v>
              </c:pt>
              <c:pt idx="4">
                <c:v>4.416667</c:v>
              </c:pt>
              <c:pt idx="5">
                <c:v>4.398148</c:v>
              </c:pt>
              <c:pt idx="6">
                <c:v>4.256554</c:v>
              </c:pt>
              <c:pt idx="7">
                <c:v>4.130952</c:v>
              </c:pt>
              <c:pt idx="8">
                <c:v>4.377323</c:v>
              </c:pt>
              <c:pt idx="9">
                <c:v>4.321012</c:v>
              </c:pt>
              <c:pt idx="10">
                <c:v>3.871951</c:v>
              </c:pt>
              <c:pt idx="11">
                <c:v>4.291115</c:v>
              </c:pt>
              <c:pt idx="12">
                <c:v>4.496154</c:v>
              </c:pt>
              <c:pt idx="13">
                <c:v>4.629358</c:v>
              </c:pt>
              <c:pt idx="14">
                <c:v>4.638060</c:v>
              </c:pt>
              <c:pt idx="15">
                <c:v>4.488971</c:v>
              </c:pt>
            </c:numLit>
          </c:val>
        </c:ser>
        <c:ser>
          <c:idx val="1"/>
          <c:order val="1"/>
          <c:tx>
            <c:v>2017</c:v>
          </c:tx>
          <c:spPr>
            <a:solidFill>
              <a:srgbClr val="aa4643"/>
            </a:solidFill>
            <a:ln>
              <a:solidFill>
                <a:srgbClr val="aa4643"/>
              </a:solidFill>
            </a:ln>
          </c:spPr>
          <c:marker>
            <c:spPr>
              <a:solidFill>
                <a:srgbClr val="aa4643"/>
              </a:solidFill>
            </c:spPr>
          </c:marker>
          <c:invertIfNegative val="0"/>
          <c:dLbls>
            <c:numFmt sourceLinked="0" formatCode="0.0;0.0"/>
            <c:txPr>
              <a:bodyPr/>
              <a:p>
                <a:pPr>
                  <a:defRPr sz="900">
									</a:defRPr>
                </a:pPr>
              </a:p>
            </c:txPr>
            <c:showLegendKey val="0"/>
            <c:showVal val="0"/>
            <c:showCatName val="0"/>
            <c:showSerName val="0"/>
            <c:showPercent val="0"/>
            <c:showBubbleSize val="0"/>
            <c:showLeaderLines val="0"/>
          </c:dLbls>
          <c:cat>
            <c:strLit>
              <c:ptCount val="16"/>
              <c:pt idx="0">
                <c:v>Jag behandlas bra av mina lärare</c:v>
              </c:pt>
              <c:pt idx="1">
                <c:v>Jag behandlas bra av andra elever</c:v>
              </c:pt>
              <c:pt idx="2">
                <c:v>Det är arbetsro på mina lektioner</c:v>
              </c:pt>
              <c:pt idx="3">
                <c:v>Mina lärare förklarar så att jag förstår</c:v>
              </c:pt>
              <c:pt idx="4">
                <c:v>Mina lärare gör så att jag vill lära mig mer</c:v>
              </c:pt>
              <c:pt idx="5">
                <c:v>Jag har fått information om hur jag uppnår olika betyg</c:v>
              </c:pt>
              <c:pt idx="6">
                <c:v>Mina lärare ger mig snabbt besked efter inlämningsuppgifter och prov</c:v>
              </c:pt>
              <c:pt idx="7">
                <c:v>Jag har bra kontakt med arbetslivet genom mina studier</c:v>
              </c:pt>
              <c:pt idx="8">
                <c:v>Jag får den hjälp som jag behöver</c:v>
              </c:pt>
              <c:pt idx="9">
                <c:v>Jag är nöjd med mitt inflytande på utbildningen</c:v>
              </c:pt>
              <c:pt idx="10">
                <c:v>Jag får välja hur jag redovisar mina kunskaper</c:v>
              </c:pt>
              <c:pt idx="11">
                <c:v>Jag vet vem jag kan kontakta om jag har synpunkter eller klagomål</c:v>
              </c:pt>
              <c:pt idx="12">
                <c:v>Jag är nöjd med den studie- och yrkesvägledning jag fått</c:v>
              </c:pt>
              <c:pt idx="13">
                <c:v>Jag har tydliga mål för mina studier</c:v>
              </c:pt>
              <c:pt idx="14">
                <c:v>Min utbildning ger mig ökade möjligheter till arbete eller fortsatta studier</c:v>
              </c:pt>
              <c:pt idx="15">
                <c:v>Jag kan rekommendera min skola till andra</c:v>
              </c:pt>
            </c:strLit>
          </c:cat>
          <c:val>
            <c:numLit>
              <c:formatCode>General</c:formatCode>
              <c:ptCount val="16"/>
              <c:pt idx="0">
                <c:v>4.626374</c:v>
              </c:pt>
              <c:pt idx="1">
                <c:v>4.618182</c:v>
              </c:pt>
              <c:pt idx="2">
                <c:v>4.280172</c:v>
              </c:pt>
              <c:pt idx="3">
                <c:v>4.473684</c:v>
              </c:pt>
              <c:pt idx="4">
                <c:v>4.384270</c:v>
              </c:pt>
              <c:pt idx="5">
                <c:v>4.339093</c:v>
              </c:pt>
              <c:pt idx="6">
                <c:v>4.161926</c:v>
              </c:pt>
              <c:pt idx="7">
                <c:v>4.322430</c:v>
              </c:pt>
              <c:pt idx="8">
                <c:v>4.328976</c:v>
              </c:pt>
              <c:pt idx="9">
                <c:v>4.303030</c:v>
              </c:pt>
              <c:pt idx="10">
                <c:v>3.906404</c:v>
              </c:pt>
              <c:pt idx="11">
                <c:v>4.257403</c:v>
              </c:pt>
              <c:pt idx="12">
                <c:v>4.473988</c:v>
              </c:pt>
              <c:pt idx="13">
                <c:v>4.610753</c:v>
              </c:pt>
              <c:pt idx="14">
                <c:v>4.624464</c:v>
              </c:pt>
              <c:pt idx="15">
                <c:v>4.472767</c:v>
              </c:pt>
            </c:numLit>
          </c:val>
        </c:ser>
        <c:ser>
          <c:idx val="2"/>
          <c:order val="2"/>
          <c:tx>
            <c:v>2018</c:v>
          </c:tx>
          <c:spPr>
            <a:solidFill>
              <a:srgbClr val="89a54e"/>
            </a:solidFill>
            <a:ln>
              <a:solidFill>
                <a:srgbClr val="89a54e"/>
              </a:solidFill>
            </a:ln>
          </c:spPr>
          <c:marker>
            <c:spPr>
              <a:solidFill>
                <a:srgbClr val="89a54e"/>
              </a:solidFill>
            </c:spPr>
          </c:marker>
          <c:invertIfNegative val="0"/>
          <c:dLbls>
            <c:numFmt sourceLinked="0" formatCode="0.0;0.0"/>
            <c:txPr>
              <a:bodyPr/>
              <a:p>
                <a:pPr>
                  <a:defRPr sz="900">
									</a:defRPr>
                </a:pPr>
              </a:p>
            </c:txPr>
            <c:showLegendKey val="0"/>
            <c:showVal val="0"/>
            <c:showCatName val="0"/>
            <c:showSerName val="0"/>
            <c:showPercent val="0"/>
            <c:showBubbleSize val="0"/>
            <c:showLeaderLines val="0"/>
          </c:dLbls>
          <c:cat>
            <c:strLit>
              <c:ptCount val="16"/>
              <c:pt idx="0">
                <c:v>Jag behandlas bra av mina lärare</c:v>
              </c:pt>
              <c:pt idx="1">
                <c:v>Jag behandlas bra av andra elever</c:v>
              </c:pt>
              <c:pt idx="2">
                <c:v>Det är arbetsro på mina lektioner</c:v>
              </c:pt>
              <c:pt idx="3">
                <c:v>Mina lärare förklarar så att jag förstår</c:v>
              </c:pt>
              <c:pt idx="4">
                <c:v>Mina lärare gör så att jag vill lära mig mer</c:v>
              </c:pt>
              <c:pt idx="5">
                <c:v>Jag har fått information om hur jag uppnår olika betyg</c:v>
              </c:pt>
              <c:pt idx="6">
                <c:v>Mina lärare ger mig snabbt besked efter inlämningsuppgifter och prov</c:v>
              </c:pt>
              <c:pt idx="7">
                <c:v>Jag har bra kontakt med arbetslivet genom mina studier</c:v>
              </c:pt>
              <c:pt idx="8">
                <c:v>Jag får den hjälp som jag behöver</c:v>
              </c:pt>
              <c:pt idx="9">
                <c:v>Jag är nöjd med mitt inflytande på utbildningen</c:v>
              </c:pt>
              <c:pt idx="10">
                <c:v>Jag får välja hur jag redovisar mina kunskaper</c:v>
              </c:pt>
              <c:pt idx="11">
                <c:v>Jag vet vem jag kan kontakta om jag har synpunkter eller klagomål</c:v>
              </c:pt>
              <c:pt idx="12">
                <c:v>Jag är nöjd med den studie- och yrkesvägledning jag fått</c:v>
              </c:pt>
              <c:pt idx="13">
                <c:v>Jag har tydliga mål för mina studier</c:v>
              </c:pt>
              <c:pt idx="14">
                <c:v>Min utbildning ger mig ökade möjligheter till arbete eller fortsatta studier</c:v>
              </c:pt>
              <c:pt idx="15">
                <c:v>Jag kan rekommendera min skola till andra</c:v>
              </c:pt>
            </c:strLit>
          </c:cat>
          <c:val>
            <c:numLit>
              <c:formatCode>General</c:formatCode>
              <c:ptCount val="16"/>
              <c:pt idx="0">
                <c:v>4.698214</c:v>
              </c:pt>
              <c:pt idx="1">
                <c:v>4.663866</c:v>
              </c:pt>
              <c:pt idx="2">
                <c:v>4.391566</c:v>
              </c:pt>
              <c:pt idx="3">
                <c:v>4.549020</c:v>
              </c:pt>
              <c:pt idx="4">
                <c:v>4.501812</c:v>
              </c:pt>
              <c:pt idx="5">
                <c:v>4.379613</c:v>
              </c:pt>
              <c:pt idx="6">
                <c:v>4.330973</c:v>
              </c:pt>
              <c:pt idx="7">
                <c:v>4.083636</c:v>
              </c:pt>
              <c:pt idx="8">
                <c:v>4.421986</c:v>
              </c:pt>
              <c:pt idx="9">
                <c:v>4.321033</c:v>
              </c:pt>
              <c:pt idx="10">
                <c:v>4.028902</c:v>
              </c:pt>
              <c:pt idx="11">
                <c:v>4.368324</c:v>
              </c:pt>
              <c:pt idx="12">
                <c:v>4.606299</c:v>
              </c:pt>
              <c:pt idx="13">
                <c:v>4.563923</c:v>
              </c:pt>
              <c:pt idx="14">
                <c:v>4.630824</c:v>
              </c:pt>
              <c:pt idx="15">
                <c:v>4.479718</c:v>
              </c:pt>
            </c:numLit>
          </c:val>
        </c:ser>
        <c:axId val="54877568"/>
        <c:axId val="46285952"/>
      </c:radarChart>
      <c:catAx>
        <c:axId val="54877568"/>
        <c:scaling>
          <c:orientation val="minMax"/>
        </c:scaling>
        <c:delete val="0"/>
        <c:axPos val="b"/>
        <c:majorGridlines/>
        <c:majorTickMark val="out"/>
        <c:minorTickMark val="none"/>
        <c:tickLblPos val="nextTo"/>
        <c:txPr>
          <a:bodyPr/>
          <a:p>
            <a:pPr>
              <a:defRPr sz="1100"/>
            </a:pPr>
          </a:p>
        </c:txPr>
        <c:crossAx val="46285952"/>
        <c:crosses val="autoZero"/>
        <c:auto val="1"/>
        <c:lblAlgn val="ctr"/>
        <c:lblOffset val="100"/>
        <c:noMultiLvlLbl val="0"/>
      </c:catAx>
      <c:valAx>
        <c:axId val="46285952"/>
        <c:scaling>
          <c:orientation val="minMax"/>
          <c:max val="5"/>
          <c:min val="1"/>
        </c:scaling>
        <c:delete val="0"/>
        <c:axPos val="b"/>
        <c:numFmt sourceLinked="0" formatCode="0.0;0.0"/>
        <c:majorTickMark val="out"/>
        <c:minorTickMark val="none"/>
        <c:tickLblPos val="nextTo"/>
        <c:txPr>
          <a:bodyPr/>
          <a:p>
            <a:pPr>
              <a:defRPr sz="900"/>
            </a:pPr>
          </a:p>
        </c:txPr>
        <c:crossAx val="54877568"/>
        <c:crosses val="min"/>
        <c:crossBetween val="between"/>
      </c:valAx>
      <c:spPr>
        <a:noFill/>
      </c:spPr>
    </c:plotArea>
    <c:legend>
      <c:legendPos val="b"/>
      <c:layout>
        <c:manualLayout>
          <c:x val="1"/>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5a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radarChart>
        <c:radarStyle val="marker"/>
        <c:varyColors val="0"/>
        <c:ser>
          <c:idx val="0"/>
          <c:order val="0"/>
          <c:tx>
            <c:v>Länet totalt</c:v>
          </c:tx>
          <c:spPr>
            <a:solidFill>
              <a:srgbClr val="4572a7"/>
            </a:solidFill>
            <a:ln>
              <a:solidFill>
                <a:srgbClr val="4572a7"/>
              </a:solidFill>
            </a:ln>
          </c:spPr>
          <c:marker>
            <c:spPr>
              <a:solidFill>
                <a:srgbClr val="4572a7"/>
              </a:solidFill>
            </c:spPr>
          </c:marker>
          <c:invertIfNegative val="0"/>
          <c:dLbls>
            <c:numFmt sourceLinked="0" formatCode="0.0;0.0"/>
            <c:txPr>
              <a:bodyPr/>
              <a:p>
                <a:pPr>
                  <a:defRPr sz="900">
									</a:defRPr>
                </a:pPr>
              </a:p>
            </c:txPr>
            <c:showLegendKey val="0"/>
            <c:showVal val="0"/>
            <c:showCatName val="0"/>
            <c:showSerName val="0"/>
            <c:showPercent val="0"/>
            <c:showBubbleSize val="0"/>
            <c:showLeaderLines val="0"/>
          </c:dLbls>
          <c:cat>
            <c:strLit>
              <c:ptCount val="6"/>
              <c:pt idx="0">
                <c:v>Helhetsomdöme</c:v>
              </c:pt>
              <c:pt idx="1">
                <c:v>Normer och värden</c:v>
              </c:pt>
              <c:pt idx="2">
                <c:v>Trygghet</c:v>
              </c:pt>
              <c:pt idx="3">
                <c:v>Lärandet</c:v>
              </c:pt>
              <c:pt idx="4">
                <c:v>Inflytande</c:v>
              </c:pt>
              <c:pt idx="5">
                <c:v>Vägledning</c:v>
              </c:pt>
            </c:strLit>
          </c:cat>
          <c:val>
            <c:numLit>
              <c:formatCode>General</c:formatCode>
              <c:ptCount val="6"/>
              <c:pt idx="0">
                <c:v>4.352421</c:v>
              </c:pt>
              <c:pt idx="1">
                <c:v>4.461574</c:v>
              </c:pt>
              <c:pt idx="2">
                <c:v>4.423504</c:v>
              </c:pt>
              <c:pt idx="3">
                <c:v>4.279264</c:v>
              </c:pt>
              <c:pt idx="4">
                <c:v>4.021471</c:v>
              </c:pt>
              <c:pt idx="5">
                <c:v>4.508181</c:v>
              </c:pt>
            </c:numLit>
          </c:val>
        </c:ser>
        <c:ser>
          <c:idx val="1"/>
          <c:order val="1"/>
          <c:tx>
            <c:v>Nacka</c:v>
          </c:tx>
          <c:spPr>
            <a:solidFill>
              <a:srgbClr val="aa4643"/>
            </a:solidFill>
            <a:ln>
              <a:solidFill>
                <a:srgbClr val="aa4643"/>
              </a:solidFill>
            </a:ln>
          </c:spPr>
          <c:marker>
            <c:spPr>
              <a:solidFill>
                <a:srgbClr val="aa4643"/>
              </a:solidFill>
            </c:spPr>
          </c:marker>
          <c:invertIfNegative val="0"/>
          <c:dLbls>
            <c:numFmt sourceLinked="0" formatCode="0.0;0.0"/>
            <c:txPr>
              <a:bodyPr/>
              <a:p>
                <a:pPr>
                  <a:defRPr sz="900">
									</a:defRPr>
                </a:pPr>
              </a:p>
            </c:txPr>
            <c:showLegendKey val="0"/>
            <c:showVal val="0"/>
            <c:showCatName val="0"/>
            <c:showSerName val="0"/>
            <c:showPercent val="0"/>
            <c:showBubbleSize val="0"/>
            <c:showLeaderLines val="0"/>
          </c:dLbls>
          <c:cat>
            <c:strLit>
              <c:ptCount val="6"/>
              <c:pt idx="0">
                <c:v>Helhetsomdöme</c:v>
              </c:pt>
              <c:pt idx="1">
                <c:v>Normer och värden</c:v>
              </c:pt>
              <c:pt idx="2">
                <c:v>Trygghet</c:v>
              </c:pt>
              <c:pt idx="3">
                <c:v>Lärandet</c:v>
              </c:pt>
              <c:pt idx="4">
                <c:v>Inflytande</c:v>
              </c:pt>
              <c:pt idx="5">
                <c:v>Vägledning</c:v>
              </c:pt>
            </c:strLit>
          </c:cat>
          <c:val>
            <c:numLit>
              <c:formatCode>General</c:formatCode>
              <c:ptCount val="6"/>
              <c:pt idx="0">
                <c:v>4.479718</c:v>
              </c:pt>
              <c:pt idx="1">
                <c:v>4.611842</c:v>
              </c:pt>
              <c:pt idx="2">
                <c:v>4.641326</c:v>
              </c:pt>
              <c:pt idx="3">
                <c:v>4.404731</c:v>
              </c:pt>
              <c:pt idx="4">
                <c:v>4.242519</c:v>
              </c:pt>
              <c:pt idx="5">
                <c:v>4.598698</c:v>
              </c:pt>
            </c:numLit>
          </c:val>
        </c:ser>
        <c:axId val="54877568"/>
        <c:axId val="46285952"/>
      </c:radarChart>
      <c:catAx>
        <c:axId val="54877568"/>
        <c:scaling>
          <c:orientation val="minMax"/>
        </c:scaling>
        <c:delete val="0"/>
        <c:axPos val="b"/>
        <c:majorGridlines/>
        <c:majorTickMark val="out"/>
        <c:minorTickMark val="none"/>
        <c:tickLblPos val="nextTo"/>
        <c:txPr>
          <a:bodyPr/>
          <a:p>
            <a:pPr>
              <a:defRPr sz="1100"/>
            </a:pPr>
          </a:p>
        </c:txPr>
        <c:crossAx val="46285952"/>
        <c:crosses val="autoZero"/>
        <c:auto val="1"/>
        <c:lblAlgn val="ctr"/>
        <c:lblOffset val="100"/>
        <c:noMultiLvlLbl val="0"/>
      </c:catAx>
      <c:valAx>
        <c:axId val="46285952"/>
        <c:scaling>
          <c:orientation val="minMax"/>
          <c:max val="5"/>
          <c:min val="1"/>
        </c:scaling>
        <c:delete val="0"/>
        <c:axPos val="b"/>
        <c:numFmt sourceLinked="0" formatCode="0.0;0.0"/>
        <c:majorTickMark val="out"/>
        <c:minorTickMark val="none"/>
        <c:tickLblPos val="nextTo"/>
        <c:txPr>
          <a:bodyPr/>
          <a:p>
            <a:pPr>
              <a:defRPr sz="900"/>
            </a:pPr>
          </a:p>
        </c:txPr>
        <c:crossAx val="54877568"/>
        <c:crosses val="min"/>
        <c:crossBetween val="between"/>
      </c:valAx>
      <c:spPr>
        <a:noFill/>
      </c:spPr>
    </c:plotArea>
    <c:legend>
      <c:legendPos val="b"/>
      <c:layout>
        <c:manualLayout>
          <c:x val="1"/>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5a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radarChart>
        <c:radarStyle val="marker"/>
        <c:varyColors val="0"/>
        <c:ser>
          <c:idx val="0"/>
          <c:order val="0"/>
          <c:tx>
            <c:v>2016</c:v>
          </c:tx>
          <c:spPr>
            <a:solidFill>
              <a:srgbClr val="4572a7"/>
            </a:solidFill>
            <a:ln>
              <a:solidFill>
                <a:srgbClr val="4572a7"/>
              </a:solidFill>
            </a:ln>
          </c:spPr>
          <c:marker>
            <c:spPr>
              <a:solidFill>
                <a:srgbClr val="4572a7"/>
              </a:solidFill>
            </c:spPr>
          </c:marker>
          <c:invertIfNegative val="0"/>
          <c:dLbls>
            <c:numFmt sourceLinked="0" formatCode="0.0;0.0"/>
            <c:txPr>
              <a:bodyPr/>
              <a:p>
                <a:pPr>
                  <a:defRPr sz="900">
									</a:defRPr>
                </a:pPr>
              </a:p>
            </c:txPr>
            <c:showLegendKey val="0"/>
            <c:showVal val="0"/>
            <c:showCatName val="0"/>
            <c:showSerName val="0"/>
            <c:showPercent val="0"/>
            <c:showBubbleSize val="0"/>
            <c:showLeaderLines val="0"/>
          </c:dLbls>
          <c:cat>
            <c:strLit>
              <c:ptCount val="5"/>
              <c:pt idx="0">
                <c:v>Helhetsomdöme</c:v>
              </c:pt>
              <c:pt idx="1">
                <c:v>Normer och värden</c:v>
              </c:pt>
              <c:pt idx="2">
                <c:v>Lärandet</c:v>
              </c:pt>
              <c:pt idx="3">
                <c:v>Inflytande</c:v>
              </c:pt>
              <c:pt idx="4">
                <c:v>Vägledning</c:v>
              </c:pt>
            </c:strLit>
          </c:cat>
          <c:val>
            <c:numLit>
              <c:formatCode>General</c:formatCode>
              <c:ptCount val="5"/>
              <c:pt idx="0">
                <c:v>4.488971</c:v>
              </c:pt>
              <c:pt idx="1">
                <c:v>4.551563</c:v>
              </c:pt>
              <c:pt idx="2">
                <c:v>4.362393</c:v>
              </c:pt>
              <c:pt idx="3">
                <c:v>4.166775</c:v>
              </c:pt>
              <c:pt idx="4">
                <c:v>4.607010</c:v>
              </c:pt>
            </c:numLit>
          </c:val>
        </c:ser>
        <c:ser>
          <c:idx val="1"/>
          <c:order val="1"/>
          <c:tx>
            <c:v>2017</c:v>
          </c:tx>
          <c:spPr>
            <a:solidFill>
              <a:srgbClr val="aa4643"/>
            </a:solidFill>
            <a:ln>
              <a:solidFill>
                <a:srgbClr val="aa4643"/>
              </a:solidFill>
            </a:ln>
          </c:spPr>
          <c:marker>
            <c:spPr>
              <a:solidFill>
                <a:srgbClr val="aa4643"/>
              </a:solidFill>
            </c:spPr>
          </c:marker>
          <c:invertIfNegative val="0"/>
          <c:dLbls>
            <c:numFmt sourceLinked="0" formatCode="0.0;0.0"/>
            <c:txPr>
              <a:bodyPr/>
              <a:p>
                <a:pPr>
                  <a:defRPr sz="900">
									</a:defRPr>
                </a:pPr>
              </a:p>
            </c:txPr>
            <c:showLegendKey val="0"/>
            <c:showVal val="0"/>
            <c:showCatName val="0"/>
            <c:showSerName val="0"/>
            <c:showPercent val="0"/>
            <c:showBubbleSize val="0"/>
            <c:showLeaderLines val="0"/>
          </c:dLbls>
          <c:cat>
            <c:strLit>
              <c:ptCount val="5"/>
              <c:pt idx="0">
                <c:v>Helhetsomdöme</c:v>
              </c:pt>
              <c:pt idx="1">
                <c:v>Normer och värden</c:v>
              </c:pt>
              <c:pt idx="2">
                <c:v>Lärandet</c:v>
              </c:pt>
              <c:pt idx="3">
                <c:v>Inflytande</c:v>
              </c:pt>
              <c:pt idx="4">
                <c:v>Vägledning</c:v>
              </c:pt>
            </c:strLit>
          </c:cat>
          <c:val>
            <c:numLit>
              <c:formatCode>General</c:formatCode>
              <c:ptCount val="5"/>
              <c:pt idx="0">
                <c:v>4.472767</c:v>
              </c:pt>
              <c:pt idx="1">
                <c:v>4.548507</c:v>
              </c:pt>
              <c:pt idx="2">
                <c:v>4.336006</c:v>
              </c:pt>
              <c:pt idx="3">
                <c:v>4.160911</c:v>
              </c:pt>
              <c:pt idx="4">
                <c:v>4.595109</c:v>
              </c:pt>
            </c:numLit>
          </c:val>
        </c:ser>
        <c:ser>
          <c:idx val="2"/>
          <c:order val="2"/>
          <c:tx>
            <c:v>2018</c:v>
          </c:tx>
          <c:spPr>
            <a:solidFill>
              <a:srgbClr val="89a54e"/>
            </a:solidFill>
            <a:ln>
              <a:solidFill>
                <a:srgbClr val="89a54e"/>
              </a:solidFill>
            </a:ln>
          </c:spPr>
          <c:marker>
            <c:spPr>
              <a:solidFill>
                <a:srgbClr val="89a54e"/>
              </a:solidFill>
            </c:spPr>
          </c:marker>
          <c:invertIfNegative val="0"/>
          <c:dLbls>
            <c:numFmt sourceLinked="0" formatCode="0.0;0.0"/>
            <c:txPr>
              <a:bodyPr/>
              <a:p>
                <a:pPr>
                  <a:defRPr sz="900">
									</a:defRPr>
                </a:pPr>
              </a:p>
            </c:txPr>
            <c:showLegendKey val="0"/>
            <c:showVal val="0"/>
            <c:showCatName val="0"/>
            <c:showSerName val="0"/>
            <c:showPercent val="0"/>
            <c:showBubbleSize val="0"/>
            <c:showLeaderLines val="0"/>
          </c:dLbls>
          <c:cat>
            <c:strLit>
              <c:ptCount val="5"/>
              <c:pt idx="0">
                <c:v>Helhetsomdöme</c:v>
              </c:pt>
              <c:pt idx="1">
                <c:v>Normer och värden</c:v>
              </c:pt>
              <c:pt idx="2">
                <c:v>Lärandet</c:v>
              </c:pt>
              <c:pt idx="3">
                <c:v>Inflytande</c:v>
              </c:pt>
              <c:pt idx="4">
                <c:v>Vägledning</c:v>
              </c:pt>
            </c:strLit>
          </c:cat>
          <c:val>
            <c:numLit>
              <c:formatCode>General</c:formatCode>
              <c:ptCount val="5"/>
              <c:pt idx="0">
                <c:v>4.479718</c:v>
              </c:pt>
              <c:pt idx="1">
                <c:v>4.611842</c:v>
              </c:pt>
              <c:pt idx="2">
                <c:v>4.404731</c:v>
              </c:pt>
              <c:pt idx="3">
                <c:v>4.242519</c:v>
              </c:pt>
              <c:pt idx="4">
                <c:v>4.598698</c:v>
              </c:pt>
            </c:numLit>
          </c:val>
        </c:ser>
        <c:axId val="54877568"/>
        <c:axId val="46285952"/>
      </c:radarChart>
      <c:catAx>
        <c:axId val="54877568"/>
        <c:scaling>
          <c:orientation val="minMax"/>
        </c:scaling>
        <c:delete val="0"/>
        <c:axPos val="b"/>
        <c:majorGridlines/>
        <c:majorTickMark val="out"/>
        <c:minorTickMark val="none"/>
        <c:tickLblPos val="nextTo"/>
        <c:txPr>
          <a:bodyPr/>
          <a:p>
            <a:pPr>
              <a:defRPr sz="1100"/>
            </a:pPr>
          </a:p>
        </c:txPr>
        <c:crossAx val="46285952"/>
        <c:crosses val="autoZero"/>
        <c:auto val="1"/>
        <c:lblAlgn val="ctr"/>
        <c:lblOffset val="100"/>
        <c:noMultiLvlLbl val="0"/>
      </c:catAx>
      <c:valAx>
        <c:axId val="46285952"/>
        <c:scaling>
          <c:orientation val="minMax"/>
          <c:max val="5"/>
          <c:min val="1"/>
        </c:scaling>
        <c:delete val="0"/>
        <c:axPos val="b"/>
        <c:numFmt sourceLinked="0" formatCode="0.0;0.0"/>
        <c:majorTickMark val="out"/>
        <c:minorTickMark val="none"/>
        <c:tickLblPos val="nextTo"/>
        <c:txPr>
          <a:bodyPr/>
          <a:p>
            <a:pPr>
              <a:defRPr sz="900"/>
            </a:pPr>
          </a:p>
        </c:txPr>
        <c:crossAx val="54877568"/>
        <c:crosses val="min"/>
        <c:crossBetween val="between"/>
      </c:valAx>
      <c:spPr>
        <a:noFill/>
      </c:spPr>
    </c:plotArea>
    <c:legend>
      <c:legendPos val="b"/>
      <c:layout>
        <c:manualLayout>
          <c:x val="1"/>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5a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5.000000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a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5.000000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a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4.921053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a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4.894737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a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a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4.821429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a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4.785714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b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4.772727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b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4.750000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b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4.698214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b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b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4.613636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b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4.611111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b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4.560000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b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4.534091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b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4.529412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b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4.200000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b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3.944444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cross"/>
        <c:minorTickMark val="out"/>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b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4.900000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b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4.818182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b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4.808989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b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4.789474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b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4.727273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c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4.700000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c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4.694444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c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c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c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4.663866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c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c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c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c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4.458333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c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4.428571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c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4.411765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c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4.354839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cross"/>
        <c:minorTickMark val="out"/>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c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4.806452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c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4.771930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c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c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4.583333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d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4.485714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d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4.461538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d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d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4.391566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d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4.176471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d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4.171429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d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4.166667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d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d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3.916667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d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3.800000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cross"/>
        <c:minorTickMark val="out"/>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d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5.000000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d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4.928571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d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4.921053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d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4.900000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d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4.890909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d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4.813953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e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4.812500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e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4.802198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e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e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4.760234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e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4.722222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e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4.705882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e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4.694444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e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4.681818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e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e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4.458333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e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e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4.357143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cross"/>
        <c:minorTickMark val="out"/>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e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5.000000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e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4.900000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e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4.861111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e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4.796296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f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4.733333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f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4.685393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f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f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4.571429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f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4.522417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f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4.461538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f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4.455882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f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4.384615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f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4.312500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f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4.294118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f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4.291667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f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4.062500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f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3.687500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f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3.200000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cross"/>
        <c:minorTickMark val="out"/>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f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5.000000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5f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4.894737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0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0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4.812500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0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4.808511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0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4.750000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0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4.608696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0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4.549020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0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4.545455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0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4.527778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0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4.520000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0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0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4.470588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0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4.413793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0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4.200000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0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4.142857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0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0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3.631579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cross"/>
        <c:minorTickMark val="out"/>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1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5.000000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1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4.900000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1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4.797872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1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4.785714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1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4.767857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1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1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4.583333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1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4.568182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1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4.552632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1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4.545455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1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4.501812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1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1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1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4.333333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1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4.308642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1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4.285714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2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4.194444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2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3.421053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cross"/>
        <c:minorTickMark val="out"/>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2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2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4.750000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2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4.681818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2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4.678571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2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4.608696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2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4.567568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2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4.536842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2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4.414894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2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4.411765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2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4.379613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2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4.285714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2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4.214286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2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4.200000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2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4.166667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3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4.100000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3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4.055556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3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3.842105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3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3.694444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3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3.600000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cross"/>
        <c:minorTickMark val="out"/>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3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4.821429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3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4.810811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3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4.705263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3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4.659091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3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4.625000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3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3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4.428571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3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4.411765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3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4.330973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3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4.304348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3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4.250000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4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4.200000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4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4.111111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4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4.085106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4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4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3.800000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4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3.588235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4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3.571429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4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3.142857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cross"/>
        <c:minorTickMark val="out"/>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4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4.660714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4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4.595745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4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4.433333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4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4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4.230769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4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4.157895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4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4.083636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4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5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3.833333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5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3.750000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5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5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3.294118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5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2.692308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5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2.555556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cross"/>
        <c:minorTickMark val="out"/>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5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4.928571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5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4.815789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5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5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4.767857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5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4.715789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5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4.687500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5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4.636364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5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4.478261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5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4.421986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5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4.411765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6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4.388889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6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4.241758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6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4.240000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6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3.972222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6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3.875000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6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3.857143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6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3.800000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6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3.277778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6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3.200000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cross"/>
        <c:minorTickMark val="out"/>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6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6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4.728261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6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4.696429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6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4.638889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6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4.511628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6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6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7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4.428571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7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4.363636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7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4.321033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7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4.294118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7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4.285714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7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4.160000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7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4.142857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7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4.032258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7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3.777778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7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3.555556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7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3.117647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cross"/>
        <c:minorTickMark val="out"/>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7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4.789474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7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4.623656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7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4.555556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7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4.476190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7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8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4.120000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8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4.028902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8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8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8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3.769231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8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3.656250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8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3.615385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8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3.571429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8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3.562500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8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3.356164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8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3.142857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8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2.800000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8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2.555556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cross"/>
        <c:minorTickMark val="out"/>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8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8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4.777778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8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4.729730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9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4.626374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9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4.609756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9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4.571429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9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9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9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4.368324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9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4.318182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9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4.302326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9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4.291667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9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4.250000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9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9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3.833333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9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3.692308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9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3.600000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9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3.421053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cross"/>
        <c:minorTickMark val="out"/>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9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4.969231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a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a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4.805556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a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4.772727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a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4.681818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a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4.606299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a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4.545455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a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a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4.380952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a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4.200000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a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4.181818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a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4.055556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a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3.900000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a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3.833333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cross"/>
        <c:minorTickMark val="out"/>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a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4.875000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a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a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4.789474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b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4.684211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b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4.652174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b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b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4.604167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b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4.571429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b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4.563923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b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4.522727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b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b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4.444444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b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4.411765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b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4.388889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b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4.360000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b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4.307692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b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4.200000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b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4.055556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b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3.600000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cross"/>
        <c:minorTickMark val="out"/>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c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4.937500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c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4.851064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c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4.842105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c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4.839286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c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4.818182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c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c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4.714286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c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4.692308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c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4.674419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c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4.630824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c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4.611111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c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4.480000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c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4.411765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c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c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4.382353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c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4.314286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d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4.200000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d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3.800000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d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3.722222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cross"/>
        <c:minorTickMark val="out"/>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d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5.000000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d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4.937500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d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4.815789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d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4.814815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d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4.800000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d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4.744681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d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4.714286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d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4.700000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d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4.695652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d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4.659091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d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4.531250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d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4.479718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d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4.352941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e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4.333333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e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4.000000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e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3.958333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e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3.888889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e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3.200000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e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clustered"/>
        <c:ser>
          <c:idx val="0"/>
          <c:order val="0"/>
          <c:tx>
            <c:v>Medel</c:v>
          </c:tx>
          <c:spPr>
            <a:solidFill>
              <a:srgbClr val="4572a7"/>
            </a:solidFill>
            <a:ln>
              <a:noFill/>
            </a:ln>
          </c:spPr>
          <c:invertIfNegative val="0"/>
          <c:dLbls>
            <c:numFmt sourceLinked="0" formatCode="0.0;0.0"/>
            <c:txPr>
              <a:bodyPr/>
              <a:p>
                <a:pPr>
                  <a:defRPr sz="900">
									</a:defRPr>
                </a:pPr>
              </a:p>
            </c:txPr>
            <c:dLblPos val="outEnd"/>
            <c:showLegendKey val="0"/>
            <c:showVal val="1"/>
            <c:showCatName val="0"/>
            <c:showSerName val="0"/>
            <c:showPercent val="0"/>
            <c:showBubbleSize val="0"/>
            <c:showLeaderLines val="0"/>
          </c:dLbls>
          <c:cat>
            <c:strLit>
              <c:ptCount val="1"/>
              <c:pt idx="0">
                <c:v>Medel</c:v>
              </c:pt>
            </c:strLit>
          </c:cat>
          <c:val>
            <c:numLit>
              <c:formatCode>General</c:formatCode>
              <c:ptCount val="1"/>
              <c:pt idx="0">
                <c:v>2.764706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5"/>
          <c:min val="1"/>
        </c:scaling>
        <c:delete val="0"/>
        <c:axPos val="b"/>
        <c:numFmt sourceLinked="0" formatCode="0.0;0.0"/>
        <c:majorTickMark val="cross"/>
        <c:minorTickMark val="out"/>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e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1.000000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e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0.982143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e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0.885417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e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0.863636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e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0.812500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e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0.785714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e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0.763158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e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0.694444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e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0.688581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e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0.666667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f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0.588235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f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0.571429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f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0.560000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f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0.551020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f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0.480000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f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0.416667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f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f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0.368421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f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0.200000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f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0.800000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f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0.677083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f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0.642857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f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0.578947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f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f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0.477273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6f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0.446367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0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0.440000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0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0.437500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0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0.428571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0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0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0.352941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0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0.333333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0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0.315789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0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0.305556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0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0.234694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0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0.214286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0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0.200000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0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clustered"/>
        <c:ser>
          <c:idx val="0"/>
          <c:order val="0"/>
          <c:tx>
            <c:v>positiva</c:v>
          </c:tx>
          <c:spPr>
            <a:solidFill>
              <a:srgbClr val="66a61e"/>
            </a:solidFill>
            <a:ln>
              <a:noFill/>
            </a:ln>
          </c:spPr>
          <c:invertIfNegative val="0"/>
          <c:dLbls>
            <c:numFmt sourceLinked="0" formatCode="0%;0%"/>
            <c:txPr>
              <a:bodyPr/>
              <a:p>
                <a:pPr>
                  <a:defRPr sz="900">
									</a:defRPr>
                </a:pPr>
              </a:p>
            </c:txPr>
            <c:dLblPos val="outEnd"/>
            <c:showLegendKey val="0"/>
            <c:showVal val="1"/>
            <c:showCatName val="0"/>
            <c:showSerName val="0"/>
            <c:showPercent val="0"/>
            <c:showBubbleSize val="0"/>
            <c:showLeaderLines val="0"/>
          </c:dLbls>
          <c:cat>
            <c:strLit>
              <c:ptCount val="1"/>
              <c:pt idx="0">
                <c:v>positiva</c:v>
              </c:pt>
            </c:strLit>
          </c:cat>
          <c:val>
            <c:numLit>
              <c:formatCode>General</c:formatCode>
              <c:ptCount val="1"/>
              <c:pt idx="0">
                <c:v>0.000000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ax val="1"/>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0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0.015571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0.005190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0.043253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0.128028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0.776817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0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0.020921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0.010460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0.046025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0.148536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0.725941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0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0.019928</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0.003623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0.052536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0.172101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0.722826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0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0.117647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0.235294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0.647059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1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1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0.214286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1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0.022727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0.022727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0.045455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0.136364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0.772727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1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0.035714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0.107143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0.821429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1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0.052632</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0.210526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0.368421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0.315789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1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0.214286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0.214286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0.571429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1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0.052632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0.315789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0.631579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1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0.027778</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0.055556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0.138889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0.777778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1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0.571429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1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1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1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0.111111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0.111111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1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1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0.017857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0.017857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0.892857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1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0.028571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0.028571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0.942857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1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0.055556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0.092593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0.851852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72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2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0.115385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0.673077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2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0.022727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0.045455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0.204545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0.681818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2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0.142857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2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0.125000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0.875000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2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0.125000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0.875000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2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0.120000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0.720000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2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0.058824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0.294118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0.588235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2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0.013514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0.094595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0.148649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0.702703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2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0.280000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0.680000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2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0.047619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0.190476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0.761905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2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0.181818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0.818182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2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0.055556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0.027778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0.111111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0.805556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2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0.066667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2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0.105263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0.263158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0.631579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2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0.062500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0.125000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0.812500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3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1.000000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3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3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3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73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0.078947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0.921053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3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0.086957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0.913043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3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0.035714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0.964286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3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0.030612</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0.091837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0.112245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0.663265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3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0.026316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0.026316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0.131579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0.078947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0.684211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3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0.030303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0.212121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0.606061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3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0.010417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0.010417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0.052083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0.916667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3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0.057971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0.014493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0.072464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0.188406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0.637681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3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0.013514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0.006757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0.054054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0.182432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0.722973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3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1.000000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3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3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0.777778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4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1.000000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4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0.090909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0.909091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4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0.045455</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0.272727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0.590909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4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0.185185</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0.222222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0.592593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74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0.008651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0.006920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0.041522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0.138408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0.628028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4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0.004184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0.006276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0.073222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0.125523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0.596234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4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0.009058</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0.009058</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0.059783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0.157609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0.567029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4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0.058824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0.470588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0.470588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4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4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0.642857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4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0.068182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0.136364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0.704545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4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0.107143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0.071429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4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0.052632</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0.210526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0.473684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4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0.285714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4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0.105263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0.157895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0.684211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4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0.027778</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0.222222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5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0.571429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5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5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5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0.111111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5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0.357143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0.214286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5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0.017857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0.017857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0.160714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5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0.042857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0.057143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5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0.018519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0.055556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0.148148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0.759259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75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5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0.096154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0.288462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5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0.068182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0.090909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0.340909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5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0.142857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0.714286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5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0.937500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5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0.125000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0.250000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0.625000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5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0.240000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0.520000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5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0.235294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0.529412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6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0.040541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0.081081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0.716216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6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0.280000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6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0.190476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6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0.136364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0.227273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0.636364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6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0.027778</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0.027778</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0.027778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6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0.133333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6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0.105263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0.263158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0.631579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6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0.062500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0.187500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0.687500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6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0.125000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0.875000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6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6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0.714286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6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76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0.210526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0.789474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6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0.043478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0.913043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6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0.035714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0.107143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6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0.010204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0.061224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0.040816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0.204082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7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0.026316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0.026316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0.210526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7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0.060606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0.030303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7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0.010417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0.041667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0.062500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0.812500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7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0.028986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0.086957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0.188406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0.521739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7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0.006757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0.033784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0.074324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0.148649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0.506757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7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7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7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0.444444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7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0.900000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7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1.000000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7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0.090909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0.181818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0.636364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7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0.259259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0.740741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77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0.018018</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0.030030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0.099099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0.246246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0.603604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7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0.046610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0.016949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0.110169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0.250000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0.559322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7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0.019672</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0.022951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0.088525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0.275410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0.580328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7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0.294118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0.235294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0.470588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8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0.150000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0.450000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8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0.142857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0.142857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0.571429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8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0.240000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0.640000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8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0.076923</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0.076923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0.076923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0.769231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8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0.416667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0.250000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8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8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0.062500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0.437500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8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0.085714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0.057143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0.457143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8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0.571429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8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0.571429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8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0.193548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0.806452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8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1.000000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8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0.040000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0.080000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0.680000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8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8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0.117647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0.058824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0.411765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0.411765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78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0.076923</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0.230769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0.692308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9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0.076923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0.923077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9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0.285714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0.714286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9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0.214286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0.714286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9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0.111111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0.333333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0.222222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9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0.021739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0.021739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0.065217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0.347826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0.543478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9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0.240000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9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0.047619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0.047619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0.238095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0.619048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9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0.136364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0.181818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0.681818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9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0.055556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0.083333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0.055556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0.250000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0.555556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9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0.133333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9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0.263158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0.368421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0.315789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9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9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9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9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0.114286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0.285714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9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0.111111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0.055556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0.055556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0.722222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a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0.115385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0.884615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7a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0.017544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0.035088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0.105263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0.842105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a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0.031250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0.125000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0.312500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0.531250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a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0.018519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0.074074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0.240741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0.648148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a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a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0.222222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0.444444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a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0.105263</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0.052632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0.105263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0.157895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0.578947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a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0.407407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0.481481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7a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0.008651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0.006920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0.032872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0.091696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0.747405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a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0.014644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0.002092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0.041841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0.119247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0.696653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a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0.012681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0.010870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0.038043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0.114130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0.721014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a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0.058824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0.176471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0.764706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a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0.150000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a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0.071429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0.285714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0.571429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a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0.022727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0.113636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0.840909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a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0.071429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b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0.105263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0.263158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0.368421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b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0.285714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b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0.052632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0.315789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0.631579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b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0.055556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0.166667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0.777778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b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0.714286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b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b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b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0.111111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b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0.285714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b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0.017857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0.035714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0.928571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b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0.014286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0.028571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0.957143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b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0.018519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0.018519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0.037037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0.925926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7b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b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0.019231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0.038462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0.461538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b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0.136364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0.590909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b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0.928571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c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0.937500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c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1.000000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c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0.640000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c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0.352941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0.647059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c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0.040541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0.094595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0.702703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c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0.640000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c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0.047619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0.809524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c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0.136364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0.863636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c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0.027778</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0.027778</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0.027778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0.055556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0.861111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c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c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0.052632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0.105263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0.842105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c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0.062500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0.062500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0.875000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c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1.000000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c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c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c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7d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0.078947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0.921053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d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0.043478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0.956522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d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0.964286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d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0.010204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0.010204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0.040816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0.040816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0.479592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d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0.026316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0.078947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0.342105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d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0.030303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0.151515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d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0.010417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0.010417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0.031250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0.052083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0.843750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d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0.014493</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0.086957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0.173913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d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0.020270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0.047297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0.108108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0.743243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d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1.000000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d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d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0.222222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0.555556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d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0.900000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d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1.000000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d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0.136364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0.136364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0.727273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d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0.185185</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0.148148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0.555556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7e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0.020761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0.022491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0.076125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0.121107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0.647059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e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0.052301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0.033473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0.089958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0.108787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0.569038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e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0.039855</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0.038043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0.086957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0.146739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0.563406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e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0.117647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0.411765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0.411765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e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0.150000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e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0.071429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0.142857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0.357143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e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0.022727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0.045455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0.181818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0.704545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e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0.035714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0.678571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e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0.157895</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0.052632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0.052632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0.210526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0.368421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e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0.214286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e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0.105263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0.052632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0.368421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0.368421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e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0.027778</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0.027778</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0.222222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0.194444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0.416667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e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0.428571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0.285714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e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e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e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0.111111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0.055556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0.111111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0.277778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0.222222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f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0.214286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0.285714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f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0.017857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0.125000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0.821429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f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0.028571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0.042857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0.914286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f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0.037037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0.092593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0.092593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0.759259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7f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0.166667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f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0.057692</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0.115385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0.019231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0.403846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f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0.113636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0.068182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0.181818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0.136364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f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0.142857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f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0.062500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0.812500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f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0.875000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f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0.640000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f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0.058824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0.117647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0.058824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0.294118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0.411765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f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0.027027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0.040541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0.040541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0.148649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0.554054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f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0.120000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0.560000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f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0.047619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0.047619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0.285714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0.476190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7f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0.045455</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0.090909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0.227273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0.590909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0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0.055556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0.166667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0.111111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0.611111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0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0.133333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0.133333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0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0.052632</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0.105263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0.105263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0.157895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0.578947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0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0.062500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0.125000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0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1.000000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0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0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0.142857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0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80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0.026316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0.078947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0.842105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0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0.043478</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0.043478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0.913043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0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0.035714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0.107143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0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0.030612</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0.020408</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0.061224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0.510204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0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0.052632</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0.026316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0.052632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0.368421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0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0.030303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0.090909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0.424242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0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0.031250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0.052083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0.093750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0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0.072464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0.014493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0.188406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0.144928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0.478261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1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0.013514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0.040541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0.060811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0.121622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0.628378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1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1.000000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1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1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0.555556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1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0.900000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1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1.000000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1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0.136364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0.045455</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0.136364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0.181818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0.409091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1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0.259259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0.074074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0.185185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0.222222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0.259259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81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0.013841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0.024221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0.064014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0.181661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0.686851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1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0.020921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0.031381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0.073222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0.177824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0.650628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1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0.018116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0.021739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0.074275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0.222826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0.628623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1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0.058824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0.411765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0.529412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1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0.250000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1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0.214286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0.142857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1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0.113636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0.227273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0.659091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1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0.035714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0.821429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2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0.157895</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0.105263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0.105263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0.210526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0.421053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2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0.071429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0.428571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2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0.052632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0.315789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0.631579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2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0.055556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0.055556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0.194444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0.694444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2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0.571429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2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2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2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0.111111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0.166667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0.277778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0.277778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2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0.071429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0.285714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2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0.017857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0.017857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0.017857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0.089286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2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0.014286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0.057143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0.028571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0.900000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2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0.037037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82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0.166667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2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0.019231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0.076923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0.288462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0.384615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2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0.022727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0.136364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0.363636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0.431818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2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0.142857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3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0.062500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0.125000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0.812500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3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0.125000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0.875000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3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0.680000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3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0.058824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0.235294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0.235294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0.470588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3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0.040541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0.067568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0.229730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0.621622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3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0.320000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0.640000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3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0.047619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0.095238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3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0.181818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0.818182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3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0.027778</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0.055556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0.222222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0.277778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0.416667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3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0.066667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3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0.263158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0.421053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0.315789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3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0.187500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0.812500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3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0.125000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0.875000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3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3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0.142857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0.285714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3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84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0.105263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0.894737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4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0.086957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0.043478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0.869565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4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0.107143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0.892857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4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0.020408</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0.020408</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0.061224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0.255102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0.530612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4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0.026316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0.052632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0.105263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0.157895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0.552632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4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0.030303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0.484848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4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0.020833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0.041667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0.041667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0.875000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4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0.028986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0.014493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0.115942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0.144928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0.681159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4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0.013514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0.040541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0.067568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0.162162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0.675676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4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1.000000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4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4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0.222222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0.444444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4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4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0.727273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0.272727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4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0.045455</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0.045455</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0.136364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0.181818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0.545455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4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0.185185</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0.148148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0.222222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0.444444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85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0.022491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0.029412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0.057093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0.183391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0.662630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5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0.027197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0.033473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0.085774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0.192469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0.592050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5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0.021739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0.016304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0.097826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0.226449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0.594203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5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0.058824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0.294118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0.588235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5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0.150000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5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0.071429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0.142857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0.142857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5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0.022727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0.022727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0.068182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0.136364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5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0.035714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0.214286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0.678571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5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0.210526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0.157895</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0.052632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0.157895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0.421053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5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0.071429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0.357143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5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0.052632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0.473684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0.473684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5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0.027778</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0.083333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0.416667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0.472222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5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0.428571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5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5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5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0.166667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0.055556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0.166667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0.111111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0.388889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6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0.142857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0.357143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6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0.017857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0.017857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0.125000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0.839286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6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0.014286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0.042857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0.028571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0.914286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6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0.055556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0.814815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86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6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0.038462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0.076923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0.250000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0.365385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6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0.022727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0.159091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0.318182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0.386364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6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0.214286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6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0.125000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6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0.125000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0.875000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6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6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0.235294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0.352941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0.411765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6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0.027027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0.013514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0.067568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0.283784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0.567568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6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0.720000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6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0.095238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0.238095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6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0.136364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0.090909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0.772727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7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0.027778</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0.083333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0.166667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0.111111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0.611111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7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0.466667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7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0.315789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0.368421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0.315789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7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0.125000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0.250000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0.625000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7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7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7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0.357143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7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87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0.026316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0.052632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0.263158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0.657895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7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0.130435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0.826087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7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0.178571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0.821429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7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0.030612</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0.030612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0.214286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0.479592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7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0.026316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0.131579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0.105263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0.131579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0.421053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7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0.030303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0.090909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0.272727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0.424242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7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0.020833</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0.010417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0.010417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0.062500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0.875000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7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0.043478</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0.043478</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0.101449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0.217391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0.536232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8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0.013514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0.027027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0.067568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0.162162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0.682432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8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1.000000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8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8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0.444444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8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0.900000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8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0.363636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0.636364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8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0.045455</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0.045455</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0.136364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0.227273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8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0.185185</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0.259259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0.185185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0.370370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88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0.032872</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0.038062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0.083045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0.198962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0.631488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8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0.029289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0.037657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0.117155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0.175732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0.608787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8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0.032609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0.023551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0.096014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0.195652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0.630435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8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0.117647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0.352941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0.529412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8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0.350000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8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0.071429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0.357143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8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0.045455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0.227273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0.727273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8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0.035714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9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0.052632</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0.368421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0.210526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0.368421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9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0.071429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0.214286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9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0.105263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0.263158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0.631579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9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0.027778</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0.250000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0.361111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0.361111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9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0.714286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9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9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9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0.222222</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0.055556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0.277778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0.388889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9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0.357143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0.571429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9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0.017857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0.017857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0.214286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9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0.028571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0.028571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0.071429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0.871429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9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0.037037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0.092593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0.185185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89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0.166667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9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0.019231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0.096154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0.173077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0.596154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9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0.045455</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0.045455</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0.113636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0.295455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0.477273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9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0.214286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a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0.125000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0.250000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0.625000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a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0.375000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0.625000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a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0.120000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0.120000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0.680000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a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0.176471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0.294118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0.529412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a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0.013514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0.013514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0.135135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0.148649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0.675676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a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0.320000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0.520000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a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0.047619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a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0.045455</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0.136364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0.272727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0.545455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a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0.166667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0.083333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0.111111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0.166667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0.472222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a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0.133333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a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0.052632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0.315789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0.631579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a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0.250000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a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0.125000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0.875000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a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a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0.428571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a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8b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0.026316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0.026316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0.026316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0.184211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0.710526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b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0.043478</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0.086957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0.826087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b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0.107143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0.071429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0.821429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b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0.040816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0.040816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0.040816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0.193878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b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0.131579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0.052632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0.131579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0.631579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b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0.030303</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0.030303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0.151515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b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0.041667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0.031250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0.062500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0.072917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0.781250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b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0.028986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0.086957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0.202899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0.188406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0.449275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b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0.020270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0.040541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0.108108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0.135135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0.675676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b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b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b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0.777778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b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b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0.454545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0.545455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b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0.090909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0.045455</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0.136364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0.181818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b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0.222222</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0.259259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0.370370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8c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0.039792</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0.034602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0.083045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0.224913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0.595156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c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0.064854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0.041841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0.117155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0.182008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0.550209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c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0.043478</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0.041667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0.110507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0.199275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0.572464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c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0.117647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0.352941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0.529412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c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0.150000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0.350000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c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0.071429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0.142857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0.285714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c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0.068182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0.204545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0.727273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c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0.035714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0.214286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0.678571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c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0.157895</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0.052632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0.105263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0.263158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0.315789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c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0.071429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c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0.052632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0.052632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0.315789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0.526316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c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0.055556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0.055556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0.055556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0.388889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0.444444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c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0.428571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c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0.666667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c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c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0.166667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0.111111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0.277778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d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0.285714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d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0.017857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0.107143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0.875000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d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0.028571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0.014286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0.014286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0.942857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d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0.018519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0.018519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0.018519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8d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0.333333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d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0.076923</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0.038462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0.192308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0.519231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d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0.045455</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0.022727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0.113636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0.340909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0.409091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d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0.142857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0.285714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0.571429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d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0.125000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0.375000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0.062500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0.312500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d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1.000000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d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0.320000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0.440000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d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0.058824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0.176471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0.411765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0.352941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d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0.040541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0.054054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0.135135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0.216216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0.540541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d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0.320000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0.520000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d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0.095238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0.190476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0.714286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d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0.045455</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0.136364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0.181818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0.636364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e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0.111111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0.111111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0.138889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0.277778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e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0.133333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0.066667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e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0.105263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0.157895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0.421053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0.315789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e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0.062500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0.250000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0.687500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e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0.375000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0.625000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e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e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0.142857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0.285714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0.285714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0.214286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e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8e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0.052632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0.078947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0.842105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e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0.086957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0.130435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0.739130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e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0.035714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0.035714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0.928571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e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0.051020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0.051020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0.132653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0.255102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0.469388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e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0.078947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0.105263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0.210526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0.157895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0.447368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e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0.060606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0.212121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e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0.020833</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0.020833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0.041667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0.062500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0.843750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e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0.101449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0.072464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0.159420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0.144928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0.463768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f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0.054054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0.047297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0.202703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0.148649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0.527027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f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f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f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0.222222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0.444444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f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f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0.272727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0.272727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f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0.136364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0.090909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0.136364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0.227273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0.363636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f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0.185185</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0.222222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0.407407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8f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0.063123</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0.046512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0.126246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0.192691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0.485050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f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0.035088</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0.035088</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0.096491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0.197368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0.574561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f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0.031469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0.041958</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0.171329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0.171329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0.465035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f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0.032258</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0.064516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0.322581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0.548387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f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0.117647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0.176471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0.588235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f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0.294118</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0.058824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0.176471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0.058824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0.176471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f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0.083333</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0.083333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0.083333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8f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0.058824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0.117647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0.352941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0.411765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0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0.166667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0.166667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0.166667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0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0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0.222222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0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0.017857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0.017857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0.035714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0.142857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0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0.014706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0.088235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0.838235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0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0.055556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0.018519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0.018519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0.092593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0.759259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0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0.285714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0.428571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0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0.222222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0.444444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0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0.166667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0.333333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0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1.000000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90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0.150000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0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0.133333</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0.266667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0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0.029412</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0.029412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0.220588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0.205882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0.352941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0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0.171429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0.085714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0.257143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0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0.214286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0.357143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0.285714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0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0.105263</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0.105263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0.368421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0.052632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0.263158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1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0.357143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1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1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1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0.250000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1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0.250000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1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0.041667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0.250000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0.208333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1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1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0.760000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1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0.034483</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0.034483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0.241379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0.689655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1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0.042857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0.185714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0.171429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0.514286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1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1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1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0.250000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0.250000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91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0.222222</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0.222222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0.333333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0.222222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1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0.090909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0.272727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0.272727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0.181818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91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0.025952</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0.032872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0.089965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0.181661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0.645329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2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0.031381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0.033473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0.102510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0.213389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0.579498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2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0.030797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0.028986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0.083333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0.230072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0.601449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2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0.117647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0.352941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0.529412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2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0.150000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0.350000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2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0.214286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0.428571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2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0.022727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0.068182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0.159091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2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0.035714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0.178571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0.714286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2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0.263158</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0.052632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0.052632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0.315789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0.263158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2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0.071429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0.214286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0.214286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2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0.052632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0.105263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0.157895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0.631579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2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0.027778</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0.055556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0.416667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2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0.285714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0.428571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2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2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2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0.222222</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0.111111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0.111111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0.111111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0.444444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2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0.214286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0.428571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3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0.035714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0.089286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0.875000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3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0.014286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0.057143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0.914286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3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0.037037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0.018519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0.018519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0.814815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93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0.166667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3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0.057692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0.230769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0.461538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3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0.022727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0.045455</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0.090909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0.318182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0.454545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3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0.928571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3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0.187500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0.187500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0.625000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3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0.125000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0.875000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3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0.120000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0.120000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0.640000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3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0.058824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0.117647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0.529412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0.294118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3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0.013514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0.027027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0.081081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0.270270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0.594595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3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0.320000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0.520000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3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0.047619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0.809524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3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0.090909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0.090909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0.818182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3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0.055556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0.083333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0.194444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0.166667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4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0.066667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0.133333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4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0.105263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0.473684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0.421053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4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0.312500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0.687500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4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0.125000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0.125000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4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4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0.214286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0.214286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4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94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0.026316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0.131579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0.842105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4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0.043478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0.217391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0.739130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4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0.142857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4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0.020408</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0.040816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0.142857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0.214286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0.510204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4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0.026316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0.078947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0.184211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0.078947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0.605263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4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0.030303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0.030303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0.242424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0.575758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4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0.010417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0.020833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0.052083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0.072917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4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0.043478</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0.028986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0.130435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0.304348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0.449275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4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0.033784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0.047297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0.087838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0.175676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0.635135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5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5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5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0.222222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0.555556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5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5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0.545455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0.363636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5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0.090909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0.136364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0.181818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0.272727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0.318182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5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0.185185</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0.037037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0.185185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0.222222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0.370370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95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0.031142</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0.024221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0.108997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0.221453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0.551903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5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0.023013</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0.023013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0.123431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0.217573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0.510460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5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0.028986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0.021739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0.097826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0.255435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0.527174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5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0.058824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0.058824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0.352941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0.529412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5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0.150000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0.450000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5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0.428571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5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0.022727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0.068182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0.250000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0.636364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5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0.178571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0.714286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5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0.157895</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0.157895</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0.210526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0.157895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0.210526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6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0.071429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0.285714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0.071429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6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0.052632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0.052632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0.263158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0.578947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6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0.027778</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0.138889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0.472222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0.222222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6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0.285714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0.428571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6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0.666667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6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6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0.055556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0.277778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0.277778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6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0.357143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6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0.017857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0.053571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0.125000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0.803571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6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0.014286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0.871429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6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0.018519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0.055556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0.796296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96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6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0.038462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0.076923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0.250000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0.211538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6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0.068182</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0.022727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0.136364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0.272727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0.318182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6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0.214286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0.142857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6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0.062500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0.187500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0.625000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7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0.125000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0.875000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7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0.240000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0.520000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7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0.294118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0.352941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0.294118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7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0.013514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0.040541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0.081081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0.310811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0.486486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7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0.440000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7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0.190476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0.095238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0.714286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7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0.045455</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0.045455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0.227273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0.681818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7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0.111111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0.083333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0.166667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0.194444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0.444444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7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0.066667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0.133333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7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0.105263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0.210526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0.315789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0.368421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7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0.125000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0.187500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0.562500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7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0.250000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7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7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0.285714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0.285714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7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97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0.026316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0.078947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0.105263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0.736842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8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0.043478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0.173913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0.782609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8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0.142857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0.821429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8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0.010204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0.030612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0.112245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0.255102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0.448980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8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0.078947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0.026316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0.078947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0.131579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0.394737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8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0.060606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0.393939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0.272727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8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0.010417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0.010417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0.041667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0.104167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0.791667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8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0.072464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0.173913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0.231884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0.463768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8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0.027027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0.027027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0.108108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0.222973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0.574324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8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8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8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0.555556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8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8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0.181818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0.545455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0.272727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8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0.090909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0.136364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0.318182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0.272727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8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0.222222</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0.222222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98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0.070934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0.039792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0.129758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0.209343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0.448097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9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0.085774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0.041841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0.135983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0.188285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0.397490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9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0.105072</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0.048913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0.130435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0.177536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0.429348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9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0.058824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0.058824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0.117647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0.294118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0.411765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9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9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0.071429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9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0.022727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0.045455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0.318182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0.568182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9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0.035714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0.035714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0.178571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0.250000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9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0.052632</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0.210526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0.210526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0.105263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0.157895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9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0.071429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0.071429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0.428571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9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0.052632</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0.210526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0.210526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0.368421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9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0.027778</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0.388889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0.305556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9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0.285714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0.428571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9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9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9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0.333333</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0.222222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0.166667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9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0.142857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0.071429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0.142857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0.285714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a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0.035714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0.053571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0.178571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0.696429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a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0.028571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0.014286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0.085714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a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0.148148</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0.074074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0.074074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0.629630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9a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0.166667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a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0.134615</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0.019231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0.096154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0.134615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0.134615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a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0.159091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0.113636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0.136364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0.159091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0.159091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a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0.142857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0.142857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0.285714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a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0.125000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0.062500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0.187500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0.375000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a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0.125000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0.250000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0.250000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0.375000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a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0.120000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0.360000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a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0.117647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0.117647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0.176471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0.294118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0.176471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a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0.189189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0.094595</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0.108108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0.148649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0.364865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a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0.440000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a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0.285714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0.285714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a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0.045455</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0.045455</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0.045455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0.227273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0.636364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a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0.111111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0.083333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0.194444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0.194444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0.305556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b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b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0.105263</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0.052632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0.210526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0.263158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0.368421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b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0.125000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0.187500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0.062500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0.562500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b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0.125000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0.375000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b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b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0.285714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0.285714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b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9b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0.210526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0.789474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b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0.043478</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0.043478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0.217391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0.652174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b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0.142857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0.678571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b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0.122449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0.061224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0.214286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0.122449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0.224490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b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0.210526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0.105263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0.131579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0.052632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0.184211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b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0.090909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0.030303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0.181818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0.151515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0.151515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b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0.020833</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0.020833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0.052083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0.114583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0.760417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b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0.014493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0.130435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0.231884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0.492754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b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0.027027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0.013514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0.101351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0.168919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0.601351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c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c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c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0.222222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0.444444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c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c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0.181818</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0.090909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0.272727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0.181818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c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0.318182</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0.181818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0.136364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0.181818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c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0.148148</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0.185185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0.148148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0.185185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9c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0.041522</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0.032872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0.100346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0.128028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0.636678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c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0.052301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0.037657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0.098326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0.163180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0.566946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c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0.054348</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0.034420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0.099638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0.159420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0.610507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c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0.058824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0.235294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0.058824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0.588235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c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0.250000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c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0.357143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c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0.022727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0.272727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0.636364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c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0.071429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c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0.210526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0.105263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0.052632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0.315789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0.315789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d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0.214286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d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0.105263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0.157895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0.210526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0.473684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d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0.055556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0.305556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0.138889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0.416667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d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0.285714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d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d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d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0.166667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0.166667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0.277778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d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0.071429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0.142857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d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0.017857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0.035714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0.839286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d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0.114286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0.871429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d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0.018519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0.018519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0.018519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0.055556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0.870370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9d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0.333333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0.166667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d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0.019231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0.134615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0.173077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0.384615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d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0.159091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0.068182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0.136364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0.181818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0.386364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d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d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0.187500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0.687500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e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0.125000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e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0.120000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e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0.058824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0.058824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0.176471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0.235294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0.411765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e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0.081081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0.054054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0.081081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0.175676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0.581081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e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0.560000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e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0.047619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0.047619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0.190476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0.714286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e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0.045455</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0.045455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0.090909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0.818182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e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0.138889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0.083333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0.138889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0.555556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e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e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0.052632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0.210526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0.263158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0.473684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e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0.062500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0.062500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0.125000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0.687500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e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0.125000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0.375000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e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e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0.214286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0.357143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e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9e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0.052632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0.157895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0.763158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f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0.043478</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0.043478</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0.086957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0.826087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f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0.035714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0.035714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0.892857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f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0.051020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0.020408</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0.122449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0.102041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0.581633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f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0.131579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0.026316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0.078947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0.052632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0.578947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f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0.060606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0.181818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0.636364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f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0.020833</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0.010417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0.093750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0.052083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0.770833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f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0.043478</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0.043478</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0.144928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0.246377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0.434783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f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0.040541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0.020270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0.101351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0.148649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0.641892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f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f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f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0.222222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0.555556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f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f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1.000000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f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0.227273</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0.090909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0.181818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0.090909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0.363636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9f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0.259259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0.259259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0.185185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0.185185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9f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0.015504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0.003876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0.085271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0.143411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0.736434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0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0.028409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0.102273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0.198864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0.653409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0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0.015385</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0.023077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0.080769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0.211538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0.669231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0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0.166667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0.166667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0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0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0.047619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0.095238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0.238095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0.619048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0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0.125000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0.875000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0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0.166667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0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0.125000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0.250000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0.250000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0.375000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0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0.181818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0.454545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0.363636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0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0.166667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0.166667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0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0.857143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0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0.027778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0.138889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0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0.025641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0.051282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0.076923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0.846154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0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1.000000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0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0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1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0.181818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0.090909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0.727273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1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1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0.076923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0.256410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a1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1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0.111111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0.888889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1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1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0.111111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0.111111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0.277778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1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1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0.444444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1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0.142857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1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0.428571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0.571429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1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0.166667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1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0.045455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0.136364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0.818182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1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0.125000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0.875000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1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0.062500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0.125000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0.812500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1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0.086957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0.130435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0.739130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2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0.083333</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0.166667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0.166667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0.416667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2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0.571429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2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0.030769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0.969231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2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0.178571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0.178571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2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0.034091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0.090909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0.159091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0.715909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2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0.125000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0.375000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a2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0.285714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2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a2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0.006920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0.019031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0.069204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0.207612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0.685121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2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0.010460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0.010460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0.058577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0.188285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0.705021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2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0.005435</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0.009058</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0.063406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0.190217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0.719203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2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0.058824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0.411765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0.529412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2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2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0.142857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0.214286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2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0.045455</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0.045455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0.250000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0.659091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2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3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0.052632</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0.210526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0.263158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0.421053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3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0.071429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0.071429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0.214286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3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0.052632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0.052632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0.263158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0.631579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3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0.111111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0.388889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3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0.571429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3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3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3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0.055556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0.055556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0.222222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0.611111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3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0.071429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0.428571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3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0.017857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0.053571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0.178571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3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0.014286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0.028571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0.042857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0.900000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3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0.018519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0.018519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0.037037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0.925926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a3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3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0.019231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0.153846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0.730769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3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0.090909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0.227273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0.681818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3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0.285714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4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0.125000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0.875000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4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0.125000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0.875000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4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0.680000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4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0.117647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0.352941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0.529412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4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0.013514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0.067568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0.135135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0.756757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4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0.120000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0.240000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4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0.095238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0.571429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4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0.227273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0.772727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4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0.166667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0.222222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0.611111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4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0.133333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4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0.105263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0.263158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0.631579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4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0.125000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0.875000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4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0.375000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0.625000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4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4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0.142857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0.357143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4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a5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0.026316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0.052632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0.131579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0.789474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5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0.173913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0.826087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5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0.035714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0.178571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5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0.010204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0.020408</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0.061224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0.163265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0.724490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5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0.052632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0.078947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0.815789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5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0.242424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0.757576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5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0.020833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0.041667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0.062500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0.864583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5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0.028986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0.014493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0.101449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0.246377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0.579710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5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0.081081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0.175676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0.722973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5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5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5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0.222222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5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5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0.181818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0.363636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0.454545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5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0.045455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0.227273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0.681818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5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0.037037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0.037037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0.148148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0.185185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0.518519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a6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0.012111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0.012111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0.041522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0.188581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0.711073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6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0.016736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0.004184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0.039749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0.207113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0.707113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6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0.009058</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0.010870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0.054348</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0.173913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0.722826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6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0.117647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0.235294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0.647059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6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6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0.142857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0.214286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6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0.045455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0.227273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0.704545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6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0.107143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0.214286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0.678571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6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0.105263</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0.157895</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0.052632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0.210526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0.421053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6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0.357143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6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0.105263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0.315789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0.578947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6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0.055556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0.555556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0.361111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6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0.714286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6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6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6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0.111111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0.555556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7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0.571429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7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0.017857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0.089286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0.892857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7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0.014286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0.014286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0.071429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0.900000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7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0.018519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0.018519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0.018519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0.944444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a7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7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0.134615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0.730769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7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0.022727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0.204545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7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0.285714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7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0.125000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0.875000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7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0.125000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7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0.760000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7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0.411765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0.588235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7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0.013514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0.054054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0.135135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0.702703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7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0.280000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0.640000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7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0.047619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0.190476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0.761905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7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0.045455</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0.272727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0.681818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8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0.027778</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0.027778</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0.111111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0.166667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0.611111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8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8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0.052632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0.315789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0.578947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8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0.062500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0.937500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8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0.250000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8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8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0.285714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0.714286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8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a8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0.026316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0.105263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0.868421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8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0.086957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0.086957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0.826087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8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0.035714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0.071429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0.892857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8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0.020408</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0.040816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0.193878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0.663265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8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0.026316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0.052632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0.131579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0.736842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8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0.030303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0.181818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0.757576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8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0.010417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0.031250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0.052083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0.885417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8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0.014493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0.086957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0.217391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0.652174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9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0.006757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0.027027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0.047297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0.162162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0.736486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9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9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9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0.777778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9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9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0.090909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0.272727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0.636364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9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0.045455</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0.045455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0.272727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0.636364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9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0.037037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0.222222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0.555556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a9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0.041522</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0.019031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0.058824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0.169550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0.692042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9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0.037657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0.016736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0.062762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0.179916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0.663180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9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0.028986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0.023551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0.061594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0.193841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0.677536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9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0.058824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0.058824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0.294118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0.588235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9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0.150000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0.350000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9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0.071429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0.142857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0.214286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0.571429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9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0.022727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0.022727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0.204545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9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0.035714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0.071429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0.892857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a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0.263158</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0.157895</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0.105263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0.263158</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0.105263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a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0.214286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0.214286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a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0.052632</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0.105263</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0.210526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0.631579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a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0.027778</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0.027778</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0.055556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0.361111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0.527778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a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0.285714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0.571429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a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a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a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0.166667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0.055556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0.111111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0.222222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0.388889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a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0.357143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0.571429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a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0.017857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0.017857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a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0.014286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0.014286</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0.014286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0.014286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0.928571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a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0.055556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0.944444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aa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1.000000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a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0.038462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0.057692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0.115385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0.576923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a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0.022727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0.045455</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0.022727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0.340909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0.522727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a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0.142857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b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0.187500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b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0.125000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0.875000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b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0.120000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0.760000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b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0.117647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0.411765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0.470588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b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0.027027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0.054054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0.054054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0.162162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0.702703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b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0.120000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0.240000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0.480000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b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0.047619</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0.047619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0.238095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0.619048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b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0.045455</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0.090909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0.090909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0.727273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b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0.138889</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0.083333</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0.111111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0.083333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0.583333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b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0.066667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0.466667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b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0.052632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0.157895</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0.473684</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0.315789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b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0.062500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0.937500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b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0.250000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b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b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0.142857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0.142857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0.142857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0.571429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b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ac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0.026316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0.131579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0.842105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c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0.086957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0.913043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c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0.071429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0.928571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c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0.020408</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0.010204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0.040816</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0.265306</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c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0.026316</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0.052632</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0.052632</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0.236842</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0.605263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c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0.272727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0.696970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c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0.020833</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0.010417</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0.041667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0.052083</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0.854167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c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0.086957</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0.086957</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0.202899</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0.594203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c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0.013514</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0.033784</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0.081081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0.135135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0.709459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c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c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c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0.555556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c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0.300000</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c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0.545455</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0.454545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c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0.045455</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0.090909</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0.409091</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0.454545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c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1 Stämmer inte alls</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0.185185</c:v>
              </c:pt>
            </c:numLit>
          </c:val>
        </c:ser>
        <c:ser>
          <c:idx val="1"/>
          <c:order val="1"/>
          <c:tx>
            <c:v>2</c:v>
          </c:tx>
          <c:spPr>
            <a:solidFill>
              <a:srgbClr val="fc8d62"/>
            </a:solidFill>
            <a:ln>
              <a:solidFill>
                <a:srgbClr val="fc8d6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3</c:v>
          </c:tx>
          <c:spPr>
            <a:solidFill>
              <a:srgbClr val="ffff66"/>
            </a:solidFill>
            <a:ln>
              <a:solidFill>
                <a:srgbClr val="ffff66"/>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0.074074</c:v>
              </c:pt>
            </c:numLit>
          </c:val>
        </c:ser>
        <c:ser>
          <c:idx val="3"/>
          <c:order val="3"/>
          <c:tx>
            <c:v>4</c:v>
          </c:tx>
          <c:spPr>
            <a:solidFill>
              <a:srgbClr val="a6d854"/>
            </a:solidFill>
            <a:ln>
              <a:solidFill>
                <a:srgbClr val="a6d854"/>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0.407407</c:v>
              </c:pt>
            </c:numLit>
          </c:val>
        </c:ser>
        <c:ser>
          <c:idx val="4"/>
          <c:order val="4"/>
          <c:tx>
            <c:v>5 Stämmer helt</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ad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0.688581</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0.159170</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0.152249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d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0.698745</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0.175732</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0.125523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d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0.697464</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0.150362</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0.152174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d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0.588235</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0.352941</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0.058824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d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0.450000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0.350000</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d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0.357143</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d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0.863636</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0.045455</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0.090909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d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0.785714</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0.214286</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d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0.368421</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0.421053</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0.210526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d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0.500000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0.428571</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0.071429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d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0.578947</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0.157895</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0.263158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d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0.694444</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0.111111</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0.194444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d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0.857143</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d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d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0.400000</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d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0.611111</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0.055556</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e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0.571429</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0.142857</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e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0.982143</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0.017857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e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0.957143</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0.042857</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e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0.907407</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0.055556</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0.037037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ae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0.666667</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0.166667</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e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0.865385</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0.096154</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0.038462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e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0.659091</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0.136364</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0.204545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e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0.571429</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0.214286</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0.214286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e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0.375000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0.250000</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0.375000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e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0.625000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0.375000</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e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0.480000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0.240000</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0.280000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e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0.470588</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0.176471</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0.352941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e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0.513514</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0.256757</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0.229730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e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0.560000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0.160000</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0.280000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e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0.809524</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0.095238</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0.095238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e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0.772727</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0.090909</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0.136364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f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0.416667</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0.333333</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f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0.466667</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0.333333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f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0.421053</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0.105263</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0.473684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f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0.812500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0.062500</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0.125000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f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1.000000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f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0.666667</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f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0.785714</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0.214286</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f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0.500000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0.300000</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af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0.763158</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0.078947</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0.157895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f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0.782609</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0.173913</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0.043478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f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0.750000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0.071429</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0.178571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f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0.551020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0.204082</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0.244898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f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0.710526</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0.157895</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0.131579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f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0.818182</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0.090909</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0.090909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f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0.885417</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0.072917</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0.041667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af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0.695652</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0.188406</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0.115942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0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0.844595</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0.074324</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0.081081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0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1.000000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0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1.000000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0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0.444444</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0.222222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0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0.400000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0.500000</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0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0.818182</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0.090909</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0.090909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0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0.363636</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0.363636</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0.272727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0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5000"/>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0.444444</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ser>
          <c:idx val="2"/>
          <c:order val="2"/>
          <c:tx>
            <c:v>Vet ej</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0.222222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5000"/>
          <c:w val="1"/>
          <c:h val="0.5000"/>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b0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0.446367</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0.238754</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0.074394</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0.240484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0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0.368201</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0.261506</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0.054393</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0.315900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0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0.471014</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0.186594</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0.054348</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0.288043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0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0.352941</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0.470588</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0.176471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0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0.250000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0.450000</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0.050000</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0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0.285714</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0.214286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0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0.477273</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0.090909</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0.181818</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0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0.285714</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0.178571</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0.107143</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1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0.315789</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0.210526</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0.157895</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0.315789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1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0.285714</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0.285714</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0.071429</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1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0.421053</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0.052632</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0.052632</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0.473684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1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0.305556</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0.583333</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0.055556</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0.055556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1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0.571429</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1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1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0.600000</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1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0.333333</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0.277778</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0.388889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1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0.142857</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1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0.642857</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0.053571</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0.232143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1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0.557143</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0.042857</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0.042857</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0.357143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1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3333"/>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0.518519</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0.148148</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0.018519</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0.314815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3333"/>
          <c:w val="1"/>
          <c:h val="0.6667"/>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b1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0.333333</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0.500000</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1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0.192308</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0.442308</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0.038462</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0.326923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1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0.113636</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0.363636</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0.022727</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1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0.214286</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0.357143</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2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0.187500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0.312500</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0.062500</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0.437500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2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0.375000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0.250000</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0.125000</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2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0.440000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0.120000</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0.240000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2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0.294118</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0.235294</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0.058824</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0.411765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2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0.527027</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0.067568</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0.108108</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0.297297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2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0.400000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0.160000</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0.240000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2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0.428571</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0.333333</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0.095238</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0.142857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2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0.545455</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0.136364</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0.045455</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0.272727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2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0.500000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0.194444</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0.083333</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0.222222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2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0.666667</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0.066667</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2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0.473684</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0.105263</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0.421053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2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0.437500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0.312500</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0.250000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2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0.875000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0.125000</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2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0.666667</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0.166667</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2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0.428571</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0.285714</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0.214286</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0.071429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2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3333"/>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0.100000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3333"/>
          <c:w val="1"/>
          <c:h val="0.6667"/>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b3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0.578947</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0.105263</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0.105263</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0.210526</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3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0.347826</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0.304348</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0.043478</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0.304348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3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0.571429</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0.107143</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0.035714</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0.285714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3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0.234694</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0.306122</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0.030612</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0.428571</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3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0.315789</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0.342105</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0.052632</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0.289474</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3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0.212121</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0.303030</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0.060606</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0.424242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3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0.677083</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0.177083</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0.052083</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0.093750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3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0.405797</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0.260870</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2017</c:v>
              </c:pt>
            </c:strLit>
          </c:cat>
          <c:val>
            <c:numLit>
              <c:formatCode>General</c:formatCode>
              <c:ptCount val="1"/>
              <c:pt idx="0">
                <c:v>0.028986</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0.304348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3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0.594595</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0.202703</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0.047297</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0.155405</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39.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0.800000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0.200000</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3a.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0.200000</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3b.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0.333333</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0.111111</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0.222222</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3c.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0.500000</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2018</c:v>
              </c:pt>
            </c:strLit>
          </c:cat>
          <c:val>
            <c:numLit>
              <c:formatCode>General</c:formatCode>
              <c:ptCount val="1"/>
              <c:pt idx="0">
                <c:v>0.000000</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2018</c:v>
              </c:pt>
            </c:strLit>
          </c:cat>
          <c:val>
            <c:numLit>
              <c:formatCode>General</c:formatCode>
              <c:ptCount val="1"/>
              <c:pt idx="0">
                <c:v>0.500000</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3d.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0.727273</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0"/>
            <c:showCatName val="0"/>
            <c:showSerName val="0"/>
            <c:showPercent val="0"/>
            <c:showBubbleSize val="0"/>
            <c:showLeaderLines val="0"/>
          </c:dLbls>
          <c:cat>
            <c:strLit>
              <c:ptCount val="1"/>
              <c:pt idx="0">
                <c:v>2016</c:v>
              </c:pt>
            </c:strLit>
          </c:cat>
          <c:val>
            <c:numLit>
              <c:formatCode>General</c:formatCode>
              <c:ptCount val="1"/>
              <c:pt idx="0">
                <c:v>0.000000</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0.090909</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0.181818</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3e.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1"/>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0.318182</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0.409091</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0.045455</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2017</c:v>
              </c:pt>
            </c:strLit>
          </c:cat>
          <c:val>
            <c:numLit>
              <c:formatCode>General</c:formatCode>
              <c:ptCount val="1"/>
              <c:pt idx="0">
                <c:v>0.227273</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none"/>
        <c:minorTickMark val="none"/>
        <c:tickLblPos val="none"/>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3f.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manualLayout>
          <c:xMode val="edge"/>
          <c:yMode val="edge"/>
          <c:wMode val="factor"/>
          <c:hMode val="factor"/>
          <c:y val="0"/>
          <c:w val="1"/>
          <c:h val="0.3333"/>
        </c:manualLayout>
      </c:layout>
      <c:barChart>
        <c:barDir val="bar"/>
        <c:grouping val="percentStacked"/>
        <c:ser>
          <c:idx val="0"/>
          <c:order val="0"/>
          <c:tx>
            <c:v>Ja</c:v>
          </c:tx>
          <c:spPr>
            <a:solidFill>
              <a:srgbClr val="66A61E"/>
            </a:solidFill>
            <a:ln>
              <a:solidFill>
                <a:srgbClr val="66A61E"/>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0.370370</c:v>
              </c:pt>
            </c:numLit>
          </c:val>
        </c:ser>
        <c:ser>
          <c:idx val="1"/>
          <c:order val="1"/>
          <c:tx>
            <c:v>Nej</c:v>
          </c:tx>
          <c:spPr>
            <a:solidFill>
              <a:srgbClr val="D95F02"/>
            </a:solidFill>
            <a:ln>
              <a:solidFill>
                <a:srgbClr val="D95F02"/>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0.296296</c:v>
              </c:pt>
            </c:numLit>
          </c:val>
        </c:ser>
        <c:ser>
          <c:idx val="2"/>
          <c:order val="2"/>
          <c:tx>
            <c:v>Vet inte</c:v>
          </c:tx>
          <c:spPr>
            <a:solidFill>
              <a:srgbClr val="CCCCCC"/>
            </a:solidFill>
            <a:ln>
              <a:solidFill>
                <a:srgbClr val="CCCCCC"/>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0.074074</c:v>
              </c:pt>
            </c:numLit>
          </c:val>
        </c:ser>
        <c:ser>
          <c:idx val="3"/>
          <c:order val="3"/>
          <c:tx>
            <c:v>Har inte haft behov av det</c:v>
          </c:tx>
          <c:spPr>
            <a:solidFill>
              <a:srgbClr val="4572A7"/>
            </a:solidFill>
            <a:ln>
              <a:solidFill>
                <a:srgbClr val="4572A7"/>
              </a:solidFill>
            </a:ln>
          </c:spPr>
          <c:invertIfNegative val="0"/>
          <c:dLbls>
            <c:numFmt sourceLinked="0" formatCode="0%;0%"/>
            <c:txPr>
              <a:bodyPr/>
              <a:p>
                <a:pPr>
                  <a:defRPr sz="900">
									</a:defRPr>
                </a:pPr>
              </a:p>
            </c:txPr>
            <c:showLegendKey val="0"/>
            <c:showVal val="1"/>
            <c:showCatName val="0"/>
            <c:showSerName val="0"/>
            <c:showPercent val="0"/>
            <c:showBubbleSize val="0"/>
            <c:showLeaderLines val="0"/>
          </c:dLbls>
          <c:cat>
            <c:strLit>
              <c:ptCount val="1"/>
              <c:pt idx="0">
                <c:v>2016</c:v>
              </c:pt>
            </c:strLit>
          </c:cat>
          <c:val>
            <c:numLit>
              <c:formatCode>General</c:formatCode>
              <c:ptCount val="1"/>
              <c:pt idx="0">
                <c:v>0.259259</c:v>
              </c:pt>
            </c:numLit>
          </c:val>
        </c:ser>
        <c:gapWidth val="20"/>
        <c:overlap val="100"/>
        <c:axId val="54877568"/>
        <c:axId val="46285952"/>
      </c:barChart>
      <c:catAx>
        <c:axId val="54877568"/>
        <c:scaling>
          <c:orientation val="maxMin"/>
        </c:scaling>
        <c:delete val="1"/>
        <c:axPos val="l"/>
        <c:tickLblPos val="none"/>
        <c:txPr>
          <a:bodyPr/>
          <a:p>
            <a:pPr>
              <a:defRPr sz="1100"/>
            </a:pPr>
          </a:p>
        </c:txPr>
        <c:crossAx val="46285952"/>
        <c:crosses val="autoZero"/>
        <c:lblAlgn val="ctr"/>
        <c:lblOffset val="100"/>
        <c:noMultiLvlLbl val="0"/>
      </c:catAx>
      <c:valAx>
        <c:axId val="46285952"/>
        <c:scaling>
          <c:orientation val="minMax"/>
          <c:min val="0"/>
        </c:scaling>
        <c:delete val="0"/>
        <c:axPos val="b"/>
        <c:numFmt sourceLinked="0" formatCode="0%;0%"/>
        <c:majorTickMark val="cross"/>
        <c:minorTickMark val="out"/>
        <c:tickLblPos val="none"/>
        <c:txPr>
          <a:bodyPr/>
          <a:p>
            <a:pPr>
              <a:defRPr sz="900"/>
            </a:pPr>
          </a:p>
        </c:txPr>
        <c:crossAx val="54877568"/>
        <c:crosses val="max"/>
        <c:crossBetween val="between"/>
      </c:valAx>
      <c:spPr>
        <a:noFill/>
      </c:spPr>
    </c:plotArea>
    <c:legend>
      <c:legendPos val="b"/>
      <c:layout>
        <c:manualLayout>
          <c:xMode val="edge"/>
          <c:yMode val="factor"/>
          <c:wMode val="factor"/>
          <c:hMode val="factor"/>
          <c:x val="0"/>
          <c:y val="0.3333"/>
          <c:w val="1"/>
          <c:h val="0.6667"/>
        </c:manualLayout>
      </c:layout>
      <c:overlay val="0"/>
      <c:spPr>
        <a:noFill/>
      </c:spPr>
      <c:txPr>
        <a:bodyPr/>
        <a:p>
          <a:pPr>
            <a:defRPr sz="1000"/>
          </a:pPr>
        </a:p>
      </c:txPr>
    </c:legend>
    <c:plotVisOnly val="1"/>
  </c:chart>
  <c:spPr>
    <a:noFill/>
    <a:ln>
      <a:noFill/>
    </a:ln>
  </c:spPr>
  <c:printSettings>
    <c:headerFooter/>
    <c:pageMargins b="0.75" l="0.7" r="0.7" t="0.75" header="0.3" footer="0.3"/>
    <c:pageSetup/>
  </c:printSettings>
</c:chartSpace>
</file>

<file path=ppt/slides/charts/chartb40.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barChart>
        <c:barDir val="bar"/>
        <c:grouping val="clustered"/>
        <c:ser>
          <c:idx val="0"/>
          <c:order val="0"/>
          <c:tx>
            <c:v>Kön</c:v>
          </c:tx>
          <c:spPr>
            <a:solidFill>
              <a:srgbClr val="4572a7"/>
            </a:solidFill>
            <a:ln>
              <a:solidFill>
                <a:srgbClr val="4572a7"/>
              </a:solidFill>
            </a:ln>
          </c:spPr>
          <c:invertIfNegative val="0"/>
          <c:dPt>
            <c:idx val="0"/>
            <c:invertIfNegative val="0"/>
            <c:bubble3D val="0"/>
            <c:spPr>
              <a:solidFill>
                <a:srgbClr val="aa4643"/>
              </a:solidFill>
              <a:ln w="12700">
                <a:solidFill>
                  <a:srgbClr val="000000"/>
                </a:solidFill>
                <a:prstDash val="solid"/>
              </a:ln>
            </c:spPr>
          </c:dPt>
          <c:dPt>
            <c:idx val="1"/>
            <c:invertIfNegative val="0"/>
            <c:bubble3D val="0"/>
            <c:spPr>
              <a:solidFill>
                <a:srgbClr val="4572a7"/>
              </a:solidFill>
              <a:ln w="12700">
                <a:solidFill>
                  <a:srgbClr val="000000"/>
                </a:solidFill>
                <a:prstDash val="solid"/>
              </a:ln>
            </c:spPr>
          </c:dPt>
          <c:dLbls>
            <c:numFmt sourceLinked="0" formatCode="0%;0%"/>
            <c:txPr>
              <a:bodyPr/>
              <a:p>
                <a:pPr>
                  <a:defRPr sz="1100">
									</a:defRPr>
                </a:pPr>
              </a:p>
            </c:txPr>
            <c:showLegendKey val="0"/>
            <c:showVal val="1"/>
            <c:showCatName val="0"/>
            <c:showSerName val="0"/>
            <c:showPercent val="0"/>
            <c:showBubbleSize val="0"/>
            <c:showLeaderLines val="0"/>
          </c:dLbls>
          <c:cat>
            <c:strLit>
              <c:ptCount val="2"/>
              <c:pt idx="0">
                <c:v>kvinna</c:v>
              </c:pt>
              <c:pt idx="1">
                <c:v>man</c:v>
              </c:pt>
            </c:strLit>
          </c:cat>
          <c:val>
            <c:numLit>
              <c:formatCode>General</c:formatCode>
              <c:ptCount val="2"/>
              <c:pt idx="0">
                <c:v>0.671280</c:v>
              </c:pt>
              <c:pt idx="1">
                <c:v>0.328720</c:v>
              </c:pt>
            </c:numLit>
          </c:val>
        </c:ser>
        <c:axId val="54877568"/>
        <c:axId val="46285952"/>
      </c:barChart>
      <c:catAx>
        <c:axId val="54877568"/>
        <c:scaling>
          <c:orientation val="maxMin"/>
        </c:scaling>
        <c:delete val="0"/>
        <c:axPos val="l"/>
        <c:majorTickMark val="out"/>
        <c:minorTickMark val="none"/>
        <c:txPr>
          <a:bodyPr/>
          <a:p>
            <a:pPr>
              <a:defRPr sz="1100"/>
            </a:pPr>
          </a:p>
        </c:txPr>
        <c:crossAx val="46285952"/>
        <c:crosses val="autoZero"/>
        <c:auto val="1"/>
        <c:lblAlgn val="ctr"/>
        <c:lblOffset val="100"/>
        <c:noMultiLvlLbl val="0"/>
      </c:catAx>
      <c:valAx>
        <c:axId val="46285952"/>
        <c:scaling>
          <c:orientation val="minMax"/>
          <c:max val="0.72128"/>
          <c:min val="0"/>
        </c:scaling>
        <c:delete val="0"/>
        <c:axPos val="b"/>
        <c:numFmt sourceLinked="0" formatCode="0%;0%"/>
        <c:majorTickMark val="out"/>
        <c:minorTickMark val="none"/>
        <c:tickLblPos val="nextTo"/>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41.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barChart>
        <c:barDir val="bar"/>
        <c:grouping val="clustered"/>
        <c:ser>
          <c:idx val="0"/>
          <c:order val="0"/>
          <c:tx>
            <c:v>Ålder</c:v>
          </c:tx>
          <c:spPr>
            <a:solidFill>
              <a:srgbClr val="4572a7"/>
            </a:solidFill>
            <a:ln>
              <a:solidFill>
                <a:srgbClr val="4572a7"/>
              </a:solidFill>
            </a:ln>
          </c:spPr>
          <c:invertIfNegative val="0"/>
          <c:dPt>
            <c:idx val="0"/>
            <c:invertIfNegative val="0"/>
            <c:bubble3D val="0"/>
            <c:spPr>
              <a:solidFill>
                <a:srgbClr val="89a54e"/>
              </a:solidFill>
              <a:ln w="12700">
                <a:solidFill>
                  <a:srgbClr val="000000"/>
                </a:solidFill>
                <a:prstDash val="solid"/>
              </a:ln>
            </c:spPr>
          </c:dPt>
          <c:dPt>
            <c:idx val="1"/>
            <c:invertIfNegative val="0"/>
            <c:bubble3D val="0"/>
            <c:spPr>
              <a:solidFill>
                <a:srgbClr val="71588f"/>
              </a:solidFill>
              <a:ln w="12700">
                <a:solidFill>
                  <a:srgbClr val="000000"/>
                </a:solidFill>
                <a:prstDash val="solid"/>
              </a:ln>
            </c:spPr>
          </c:dPt>
          <c:dPt>
            <c:idx val="2"/>
            <c:invertIfNegative val="0"/>
            <c:bubble3D val="0"/>
            <c:spPr>
              <a:solidFill>
                <a:srgbClr val="db843d"/>
              </a:solidFill>
              <a:ln w="12700">
                <a:solidFill>
                  <a:srgbClr val="000000"/>
                </a:solidFill>
                <a:prstDash val="solid"/>
              </a:ln>
            </c:spPr>
          </c:dPt>
          <c:dPt>
            <c:idx val="3"/>
            <c:invertIfNegative val="0"/>
            <c:bubble3D val="0"/>
            <c:spPr>
              <a:solidFill>
                <a:srgbClr val="aa4643"/>
              </a:solidFill>
              <a:ln w="12700">
                <a:solidFill>
                  <a:srgbClr val="000000"/>
                </a:solidFill>
                <a:prstDash val="solid"/>
              </a:ln>
            </c:spPr>
          </c:dPt>
          <c:dPt>
            <c:idx val="4"/>
            <c:invertIfNegative val="0"/>
            <c:bubble3D val="0"/>
            <c:spPr>
              <a:solidFill>
                <a:srgbClr val="4198af"/>
              </a:solidFill>
              <a:ln w="12700">
                <a:solidFill>
                  <a:srgbClr val="000000"/>
                </a:solidFill>
                <a:prstDash val="solid"/>
              </a:ln>
            </c:spPr>
          </c:dPt>
          <c:dPt>
            <c:idx val="5"/>
            <c:invertIfNegative val="0"/>
            <c:bubble3D val="0"/>
            <c:spPr>
              <a:solidFill>
                <a:srgbClr val="93a9cf"/>
              </a:solidFill>
              <a:ln w="12700">
                <a:solidFill>
                  <a:srgbClr val="000000"/>
                </a:solidFill>
                <a:prstDash val="solid"/>
              </a:ln>
            </c:spPr>
          </c:dPt>
          <c:dPt>
            <c:idx val="6"/>
            <c:invertIfNegative val="0"/>
            <c:bubble3D val="0"/>
            <c:spPr>
              <a:solidFill>
                <a:srgbClr val="4572a7"/>
              </a:solidFill>
              <a:ln w="12700">
                <a:solidFill>
                  <a:srgbClr val="000000"/>
                </a:solidFill>
                <a:prstDash val="solid"/>
              </a:ln>
            </c:spPr>
          </c:dPt>
          <c:dLbls>
            <c:numFmt sourceLinked="0" formatCode="0%;0%"/>
            <c:txPr>
              <a:bodyPr/>
              <a:p>
                <a:pPr>
                  <a:defRPr sz="1100">
									</a:defRPr>
                </a:pPr>
              </a:p>
            </c:txPr>
            <c:showLegendKey val="0"/>
            <c:showVal val="1"/>
            <c:showCatName val="0"/>
            <c:showSerName val="0"/>
            <c:showPercent val="0"/>
            <c:showBubbleSize val="0"/>
            <c:showLeaderLines val="0"/>
          </c:dLbls>
          <c:cat>
            <c:strLit>
              <c:ptCount val="7"/>
              <c:pt idx="0">
                <c:v>25-30</c:v>
              </c:pt>
              <c:pt idx="1">
                <c:v>31-35</c:v>
              </c:pt>
              <c:pt idx="2">
                <c:v>41-50</c:v>
              </c:pt>
              <c:pt idx="3">
                <c:v>20-24</c:v>
              </c:pt>
              <c:pt idx="4">
                <c:v>36-40</c:v>
              </c:pt>
              <c:pt idx="5">
                <c:v>51-</c:v>
              </c:pt>
              <c:pt idx="6">
                <c:v>18-19</c:v>
              </c:pt>
            </c:strLit>
          </c:cat>
          <c:val>
            <c:numLit>
              <c:formatCode>General</c:formatCode>
              <c:ptCount val="7"/>
              <c:pt idx="0">
                <c:v>0.238754</c:v>
              </c:pt>
              <c:pt idx="1">
                <c:v>0.204152</c:v>
              </c:pt>
              <c:pt idx="2">
                <c:v>0.176471</c:v>
              </c:pt>
              <c:pt idx="3">
                <c:v>0.174740</c:v>
              </c:pt>
              <c:pt idx="4">
                <c:v>0.140138</c:v>
              </c:pt>
              <c:pt idx="5">
                <c:v>0.050173</c:v>
              </c:pt>
              <c:pt idx="6">
                <c:v>0.015571</c:v>
              </c:pt>
            </c:numLit>
          </c:val>
        </c:ser>
        <c:axId val="54877568"/>
        <c:axId val="46285952"/>
      </c:barChart>
      <c:catAx>
        <c:axId val="54877568"/>
        <c:scaling>
          <c:orientation val="maxMin"/>
        </c:scaling>
        <c:delete val="0"/>
        <c:axPos val="l"/>
        <c:majorTickMark val="out"/>
        <c:minorTickMark val="none"/>
        <c:txPr>
          <a:bodyPr/>
          <a:p>
            <a:pPr>
              <a:defRPr sz="1100"/>
            </a:pPr>
          </a:p>
        </c:txPr>
        <c:crossAx val="46285952"/>
        <c:crosses val="autoZero"/>
        <c:auto val="1"/>
        <c:lblAlgn val="ctr"/>
        <c:lblOffset val="100"/>
        <c:noMultiLvlLbl val="0"/>
      </c:catAx>
      <c:valAx>
        <c:axId val="46285952"/>
        <c:scaling>
          <c:orientation val="minMax"/>
          <c:max val="0.288754"/>
          <c:min val="0"/>
        </c:scaling>
        <c:delete val="0"/>
        <c:axPos val="b"/>
        <c:numFmt sourceLinked="0" formatCode="0%;0%"/>
        <c:majorTickMark val="out"/>
        <c:minorTickMark val="none"/>
        <c:tickLblPos val="nextTo"/>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42.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barChart>
        <c:barDir val="bar"/>
        <c:grouping val="clustered"/>
        <c:ser>
          <c:idx val="0"/>
          <c:order val="0"/>
          <c:tx>
            <c:v>Modersmål</c:v>
          </c:tx>
          <c:spPr>
            <a:solidFill>
              <a:srgbClr val="4572a7"/>
            </a:solidFill>
            <a:ln>
              <a:solidFill>
                <a:srgbClr val="4572a7"/>
              </a:solidFill>
            </a:ln>
          </c:spPr>
          <c:invertIfNegative val="0"/>
          <c:dPt>
            <c:idx val="0"/>
            <c:invertIfNegative val="0"/>
            <c:bubble3D val="0"/>
            <c:spPr>
              <a:solidFill>
                <a:srgbClr val="4572a7"/>
              </a:solidFill>
              <a:ln w="12700">
                <a:solidFill>
                  <a:srgbClr val="000000"/>
                </a:solidFill>
                <a:prstDash val="solid"/>
              </a:ln>
            </c:spPr>
          </c:dPt>
          <c:dPt>
            <c:idx val="1"/>
            <c:invertIfNegative val="0"/>
            <c:bubble3D val="0"/>
            <c:spPr>
              <a:solidFill>
                <a:srgbClr val="aa4643"/>
              </a:solidFill>
              <a:ln w="12700">
                <a:solidFill>
                  <a:srgbClr val="000000"/>
                </a:solidFill>
                <a:prstDash val="solid"/>
              </a:ln>
            </c:spPr>
          </c:dPt>
          <c:dLbls>
            <c:numFmt sourceLinked="0" formatCode="0%;0%"/>
            <c:txPr>
              <a:bodyPr/>
              <a:p>
                <a:pPr>
                  <a:defRPr sz="1100">
									</a:defRPr>
                </a:pPr>
              </a:p>
            </c:txPr>
            <c:showLegendKey val="0"/>
            <c:showVal val="1"/>
            <c:showCatName val="0"/>
            <c:showSerName val="0"/>
            <c:showPercent val="0"/>
            <c:showBubbleSize val="0"/>
            <c:showLeaderLines val="0"/>
          </c:dLbls>
          <c:cat>
            <c:strLit>
              <c:ptCount val="2"/>
              <c:pt idx="0">
                <c:v>Inte svenska som modersmål</c:v>
              </c:pt>
              <c:pt idx="1">
                <c:v>Svenska som modersmål</c:v>
              </c:pt>
            </c:strLit>
          </c:cat>
          <c:val>
            <c:numLit>
              <c:formatCode>General</c:formatCode>
              <c:ptCount val="2"/>
              <c:pt idx="0">
                <c:v>0.534602</c:v>
              </c:pt>
              <c:pt idx="1">
                <c:v>0.465398</c:v>
              </c:pt>
            </c:numLit>
          </c:val>
        </c:ser>
        <c:axId val="54877568"/>
        <c:axId val="46285952"/>
      </c:barChart>
      <c:catAx>
        <c:axId val="54877568"/>
        <c:scaling>
          <c:orientation val="maxMin"/>
        </c:scaling>
        <c:delete val="0"/>
        <c:axPos val="l"/>
        <c:majorTickMark val="out"/>
        <c:minorTickMark val="none"/>
        <c:txPr>
          <a:bodyPr/>
          <a:p>
            <a:pPr>
              <a:defRPr sz="1100"/>
            </a:pPr>
          </a:p>
        </c:txPr>
        <c:crossAx val="46285952"/>
        <c:crosses val="autoZero"/>
        <c:auto val="1"/>
        <c:lblAlgn val="ctr"/>
        <c:lblOffset val="100"/>
        <c:noMultiLvlLbl val="0"/>
      </c:catAx>
      <c:valAx>
        <c:axId val="46285952"/>
        <c:scaling>
          <c:orientation val="minMax"/>
          <c:max val="0.584602"/>
          <c:min val="0"/>
        </c:scaling>
        <c:delete val="0"/>
        <c:axPos val="b"/>
        <c:numFmt sourceLinked="0" formatCode="0%;0%"/>
        <c:majorTickMark val="out"/>
        <c:minorTickMark val="none"/>
        <c:tickLblPos val="nextTo"/>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43.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barChart>
        <c:barDir val="bar"/>
        <c:grouping val="clustered"/>
        <c:ser>
          <c:idx val="0"/>
          <c:order val="0"/>
          <c:tx>
            <c:v>Jag kombinerar studier med arbete:</c:v>
          </c:tx>
          <c:spPr>
            <a:solidFill>
              <a:srgbClr val="4572a7"/>
            </a:solidFill>
            <a:ln>
              <a:solidFill>
                <a:srgbClr val="4572a7"/>
              </a:solidFill>
            </a:ln>
          </c:spPr>
          <c:invertIfNegative val="0"/>
          <c:dPt>
            <c:idx val="0"/>
            <c:invertIfNegative val="0"/>
            <c:bubble3D val="0"/>
            <c:spPr>
              <a:solidFill>
                <a:srgbClr val="4572a7"/>
              </a:solidFill>
              <a:ln w="12700">
                <a:solidFill>
                  <a:srgbClr val="000000"/>
                </a:solidFill>
                <a:prstDash val="solid"/>
              </a:ln>
            </c:spPr>
          </c:dPt>
          <c:dPt>
            <c:idx val="1"/>
            <c:invertIfNegative val="0"/>
            <c:bubble3D val="0"/>
            <c:spPr>
              <a:solidFill>
                <a:srgbClr val="aa4643"/>
              </a:solidFill>
              <a:ln w="12700">
                <a:solidFill>
                  <a:srgbClr val="000000"/>
                </a:solidFill>
                <a:prstDash val="solid"/>
              </a:ln>
            </c:spPr>
          </c:dPt>
          <c:dLbls>
            <c:numFmt sourceLinked="0" formatCode="0%;0%"/>
            <c:txPr>
              <a:bodyPr/>
              <a:p>
                <a:pPr>
                  <a:defRPr sz="1100">
									</a:defRPr>
                </a:pPr>
              </a:p>
            </c:txPr>
            <c:showLegendKey val="0"/>
            <c:showVal val="1"/>
            <c:showCatName val="0"/>
            <c:showSerName val="0"/>
            <c:showPercent val="0"/>
            <c:showBubbleSize val="0"/>
            <c:showLeaderLines val="0"/>
          </c:dLbls>
          <c:cat>
            <c:strLit>
              <c:ptCount val="2"/>
              <c:pt idx="0">
                <c:v>Ja</c:v>
              </c:pt>
              <c:pt idx="1">
                <c:v>Nej</c:v>
              </c:pt>
            </c:strLit>
          </c:cat>
          <c:val>
            <c:numLit>
              <c:formatCode>General</c:formatCode>
              <c:ptCount val="2"/>
              <c:pt idx="0">
                <c:v>0.608997</c:v>
              </c:pt>
              <c:pt idx="1">
                <c:v>0.391003</c:v>
              </c:pt>
            </c:numLit>
          </c:val>
        </c:ser>
        <c:axId val="54877568"/>
        <c:axId val="46285952"/>
      </c:barChart>
      <c:catAx>
        <c:axId val="54877568"/>
        <c:scaling>
          <c:orientation val="maxMin"/>
        </c:scaling>
        <c:delete val="0"/>
        <c:axPos val="l"/>
        <c:majorTickMark val="out"/>
        <c:minorTickMark val="none"/>
        <c:txPr>
          <a:bodyPr/>
          <a:p>
            <a:pPr>
              <a:defRPr sz="1100"/>
            </a:pPr>
          </a:p>
        </c:txPr>
        <c:crossAx val="46285952"/>
        <c:crosses val="autoZero"/>
        <c:auto val="1"/>
        <c:lblAlgn val="ctr"/>
        <c:lblOffset val="100"/>
        <c:noMultiLvlLbl val="0"/>
      </c:catAx>
      <c:valAx>
        <c:axId val="46285952"/>
        <c:scaling>
          <c:orientation val="minMax"/>
          <c:max val="0.658997"/>
          <c:min val="0"/>
        </c:scaling>
        <c:delete val="0"/>
        <c:axPos val="b"/>
        <c:numFmt sourceLinked="0" formatCode="0%;0%"/>
        <c:majorTickMark val="out"/>
        <c:minorTickMark val="none"/>
        <c:tickLblPos val="nextTo"/>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44.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barChart>
        <c:barDir val="bar"/>
        <c:grouping val="clustered"/>
        <c:ser>
          <c:idx val="0"/>
          <c:order val="0"/>
          <c:tx>
            <c:v>Vad har du för utbildning sedan tidigare?</c:v>
          </c:tx>
          <c:spPr>
            <a:solidFill>
              <a:srgbClr val="4572a7"/>
            </a:solidFill>
            <a:ln>
              <a:solidFill>
                <a:srgbClr val="4572a7"/>
              </a:solidFill>
            </a:ln>
          </c:spPr>
          <c:invertIfNegative val="0"/>
          <c:dPt>
            <c:idx val="0"/>
            <c:invertIfNegative val="0"/>
            <c:bubble3D val="0"/>
            <c:spPr>
              <a:solidFill>
                <a:srgbClr val="4198af"/>
              </a:solidFill>
              <a:ln w="12700">
                <a:solidFill>
                  <a:srgbClr val="000000"/>
                </a:solidFill>
                <a:prstDash val="solid"/>
              </a:ln>
            </c:spPr>
          </c:dPt>
          <c:dPt>
            <c:idx val="1"/>
            <c:invertIfNegative val="0"/>
            <c:bubble3D val="0"/>
            <c:spPr>
              <a:solidFill>
                <a:srgbClr val="db843d"/>
              </a:solidFill>
              <a:ln w="12700">
                <a:solidFill>
                  <a:srgbClr val="000000"/>
                </a:solidFill>
                <a:prstDash val="solid"/>
              </a:ln>
            </c:spPr>
          </c:dPt>
          <c:dPt>
            <c:idx val="2"/>
            <c:invertIfNegative val="0"/>
            <c:bubble3D val="0"/>
            <c:spPr>
              <a:solidFill>
                <a:srgbClr val="71588f"/>
              </a:solidFill>
              <a:ln w="12700">
                <a:solidFill>
                  <a:srgbClr val="000000"/>
                </a:solidFill>
                <a:prstDash val="solid"/>
              </a:ln>
            </c:spPr>
          </c:dPt>
          <c:dPt>
            <c:idx val="3"/>
            <c:invertIfNegative val="0"/>
            <c:bubble3D val="0"/>
            <c:spPr>
              <a:solidFill>
                <a:srgbClr val="89a54e"/>
              </a:solidFill>
              <a:ln w="12700">
                <a:solidFill>
                  <a:srgbClr val="000000"/>
                </a:solidFill>
                <a:prstDash val="solid"/>
              </a:ln>
            </c:spPr>
          </c:dPt>
          <c:dPt>
            <c:idx val="4"/>
            <c:invertIfNegative val="0"/>
            <c:bubble3D val="0"/>
            <c:spPr>
              <a:solidFill>
                <a:srgbClr val="aa4643"/>
              </a:solidFill>
              <a:ln w="12700">
                <a:solidFill>
                  <a:srgbClr val="000000"/>
                </a:solidFill>
                <a:prstDash val="solid"/>
              </a:ln>
            </c:spPr>
          </c:dPt>
          <c:dPt>
            <c:idx val="5"/>
            <c:invertIfNegative val="0"/>
            <c:bubble3D val="0"/>
            <c:spPr>
              <a:solidFill>
                <a:srgbClr val="4572a7"/>
              </a:solidFill>
              <a:ln w="12700">
                <a:solidFill>
                  <a:srgbClr val="000000"/>
                </a:solidFill>
                <a:prstDash val="solid"/>
              </a:ln>
            </c:spPr>
          </c:dPt>
          <c:dLbls>
            <c:numFmt sourceLinked="0" formatCode="0%;0%"/>
            <c:txPr>
              <a:bodyPr/>
              <a:p>
                <a:pPr>
                  <a:defRPr sz="1100">
									</a:defRPr>
                </a:pPr>
              </a:p>
            </c:txPr>
            <c:showLegendKey val="0"/>
            <c:showVal val="1"/>
            <c:showCatName val="0"/>
            <c:showSerName val="0"/>
            <c:showPercent val="0"/>
            <c:showBubbleSize val="0"/>
            <c:showLeaderLines val="0"/>
          </c:dLbls>
          <c:cat>
            <c:strLit>
              <c:ptCount val="6"/>
              <c:pt idx="0">
                <c:v>Gymnasieutbildning</c:v>
              </c:pt>
              <c:pt idx="1">
                <c:v>Universitet, högskola eller yrkeshögskola</c:v>
              </c:pt>
              <c:pt idx="2">
                <c:v>Inte klar med gymnasiet</c:v>
              </c:pt>
              <c:pt idx="3">
                <c:v>Grundskola</c:v>
              </c:pt>
              <c:pt idx="4">
                <c:v>Inte klar med grundskola</c:v>
              </c:pt>
              <c:pt idx="5">
                <c:v>Ingen studiebakgrund</c:v>
              </c:pt>
            </c:strLit>
          </c:cat>
          <c:val>
            <c:numLit>
              <c:formatCode>General</c:formatCode>
              <c:ptCount val="6"/>
              <c:pt idx="0">
                <c:v>0.356401</c:v>
              </c:pt>
              <c:pt idx="1">
                <c:v>0.261246</c:v>
              </c:pt>
              <c:pt idx="2">
                <c:v>0.169550</c:v>
              </c:pt>
              <c:pt idx="3">
                <c:v>0.157439</c:v>
              </c:pt>
              <c:pt idx="4">
                <c:v>0.036332</c:v>
              </c:pt>
              <c:pt idx="5">
                <c:v>0.019031</c:v>
              </c:pt>
            </c:numLit>
          </c:val>
        </c:ser>
        <c:axId val="54877568"/>
        <c:axId val="46285952"/>
      </c:barChart>
      <c:catAx>
        <c:axId val="54877568"/>
        <c:scaling>
          <c:orientation val="maxMin"/>
        </c:scaling>
        <c:delete val="0"/>
        <c:axPos val="l"/>
        <c:majorTickMark val="out"/>
        <c:minorTickMark val="none"/>
        <c:txPr>
          <a:bodyPr/>
          <a:p>
            <a:pPr>
              <a:defRPr sz="1100"/>
            </a:pPr>
          </a:p>
        </c:txPr>
        <c:crossAx val="46285952"/>
        <c:crosses val="autoZero"/>
        <c:auto val="1"/>
        <c:lblAlgn val="ctr"/>
        <c:lblOffset val="100"/>
        <c:noMultiLvlLbl val="0"/>
      </c:catAx>
      <c:valAx>
        <c:axId val="46285952"/>
        <c:scaling>
          <c:orientation val="minMax"/>
          <c:max val="0.406401"/>
          <c:min val="0"/>
        </c:scaling>
        <c:delete val="0"/>
        <c:axPos val="b"/>
        <c:numFmt sourceLinked="0" formatCode="0%;0%"/>
        <c:majorTickMark val="out"/>
        <c:minorTickMark val="none"/>
        <c:tickLblPos val="nextTo"/>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45.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barChart>
        <c:barDir val="bar"/>
        <c:grouping val="clustered"/>
        <c:ser>
          <c:idx val="0"/>
          <c:order val="0"/>
          <c:tx>
            <c:v>Kursnivå</c:v>
          </c:tx>
          <c:spPr>
            <a:solidFill>
              <a:srgbClr val="4572a7"/>
            </a:solidFill>
            <a:ln>
              <a:solidFill>
                <a:srgbClr val="4572a7"/>
              </a:solidFill>
            </a:ln>
          </c:spPr>
          <c:invertIfNegative val="0"/>
          <c:dPt>
            <c:idx val="0"/>
            <c:invertIfNegative val="0"/>
            <c:bubble3D val="0"/>
            <c:spPr>
              <a:solidFill>
                <a:srgbClr val="89a54e"/>
              </a:solidFill>
              <a:ln w="12700">
                <a:solidFill>
                  <a:srgbClr val="000000"/>
                </a:solidFill>
                <a:prstDash val="solid"/>
              </a:ln>
            </c:spPr>
          </c:dPt>
          <c:dPt>
            <c:idx val="1"/>
            <c:invertIfNegative val="0"/>
            <c:bubble3D val="0"/>
            <c:spPr>
              <a:solidFill>
                <a:srgbClr val="aa4643"/>
              </a:solidFill>
              <a:ln w="12700">
                <a:solidFill>
                  <a:srgbClr val="000000"/>
                </a:solidFill>
                <a:prstDash val="solid"/>
              </a:ln>
            </c:spPr>
          </c:dPt>
          <c:dPt>
            <c:idx val="2"/>
            <c:invertIfNegative val="0"/>
            <c:bubble3D val="0"/>
            <c:spPr>
              <a:solidFill>
                <a:srgbClr val="4572a7"/>
              </a:solidFill>
              <a:ln w="12700">
                <a:solidFill>
                  <a:srgbClr val="000000"/>
                </a:solidFill>
                <a:prstDash val="solid"/>
              </a:ln>
            </c:spPr>
          </c:dPt>
          <c:dLbls>
            <c:numFmt sourceLinked="0" formatCode="0%;0%"/>
            <c:txPr>
              <a:bodyPr/>
              <a:p>
                <a:pPr>
                  <a:defRPr sz="1100">
									</a:defRPr>
                </a:pPr>
              </a:p>
            </c:txPr>
            <c:showLegendKey val="0"/>
            <c:showVal val="1"/>
            <c:showCatName val="0"/>
            <c:showSerName val="0"/>
            <c:showPercent val="0"/>
            <c:showBubbleSize val="0"/>
            <c:showLeaderLines val="0"/>
          </c:dLbls>
          <c:cat>
            <c:strLit>
              <c:ptCount val="3"/>
              <c:pt idx="0">
                <c:v>Yrkeskurser på gymnasial nivå</c:v>
              </c:pt>
              <c:pt idx="1">
                <c:v>Teoretiska kurser på gymnasial nivå</c:v>
              </c:pt>
              <c:pt idx="2">
                <c:v>Kurser på grundläggande nivå</c:v>
              </c:pt>
            </c:strLit>
          </c:cat>
          <c:val>
            <c:numLit>
              <c:formatCode>General</c:formatCode>
              <c:ptCount val="3"/>
              <c:pt idx="0">
                <c:v>0.520761</c:v>
              </c:pt>
              <c:pt idx="1">
                <c:v>0.273356</c:v>
              </c:pt>
              <c:pt idx="2">
                <c:v>0.205882</c:v>
              </c:pt>
            </c:numLit>
          </c:val>
        </c:ser>
        <c:axId val="54877568"/>
        <c:axId val="46285952"/>
      </c:barChart>
      <c:catAx>
        <c:axId val="54877568"/>
        <c:scaling>
          <c:orientation val="maxMin"/>
        </c:scaling>
        <c:delete val="0"/>
        <c:axPos val="l"/>
        <c:majorTickMark val="out"/>
        <c:minorTickMark val="none"/>
        <c:txPr>
          <a:bodyPr/>
          <a:p>
            <a:pPr>
              <a:defRPr sz="1100"/>
            </a:pPr>
          </a:p>
        </c:txPr>
        <c:crossAx val="46285952"/>
        <c:crosses val="autoZero"/>
        <c:auto val="1"/>
        <c:lblAlgn val="ctr"/>
        <c:lblOffset val="100"/>
        <c:noMultiLvlLbl val="0"/>
      </c:catAx>
      <c:valAx>
        <c:axId val="46285952"/>
        <c:scaling>
          <c:orientation val="minMax"/>
          <c:max val="0.570761"/>
          <c:min val="0"/>
        </c:scaling>
        <c:delete val="0"/>
        <c:axPos val="b"/>
        <c:numFmt sourceLinked="0" formatCode="0%;0%"/>
        <c:majorTickMark val="out"/>
        <c:minorTickMark val="none"/>
        <c:tickLblPos val="nextTo"/>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46.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barChart>
        <c:barDir val="bar"/>
        <c:grouping val="clustered"/>
        <c:ser>
          <c:idx val="0"/>
          <c:order val="0"/>
          <c:tx>
            <c:v>Klassrum/distans</c:v>
          </c:tx>
          <c:spPr>
            <a:solidFill>
              <a:srgbClr val="4572a7"/>
            </a:solidFill>
            <a:ln>
              <a:solidFill>
                <a:srgbClr val="4572a7"/>
              </a:solidFill>
            </a:ln>
          </c:spPr>
          <c:invertIfNegative val="0"/>
          <c:dPt>
            <c:idx val="0"/>
            <c:invertIfNegative val="0"/>
            <c:bubble3D val="0"/>
            <c:spPr>
              <a:solidFill>
                <a:srgbClr val="4572a7"/>
              </a:solidFill>
              <a:ln w="12700">
                <a:solidFill>
                  <a:srgbClr val="000000"/>
                </a:solidFill>
                <a:prstDash val="solid"/>
              </a:ln>
            </c:spPr>
          </c:dPt>
          <c:dPt>
            <c:idx val="1"/>
            <c:invertIfNegative val="0"/>
            <c:bubble3D val="0"/>
            <c:spPr>
              <a:solidFill>
                <a:srgbClr val="aa4643"/>
              </a:solidFill>
              <a:ln w="12700">
                <a:solidFill>
                  <a:srgbClr val="000000"/>
                </a:solidFill>
                <a:prstDash val="solid"/>
              </a:ln>
            </c:spPr>
          </c:dPt>
          <c:dLbls>
            <c:numFmt sourceLinked="0" formatCode="0%;0%"/>
            <c:txPr>
              <a:bodyPr/>
              <a:p>
                <a:pPr>
                  <a:defRPr sz="1100">
									</a:defRPr>
                </a:pPr>
              </a:p>
            </c:txPr>
            <c:showLegendKey val="0"/>
            <c:showVal val="1"/>
            <c:showCatName val="0"/>
            <c:showSerName val="0"/>
            <c:showPercent val="0"/>
            <c:showBubbleSize val="0"/>
            <c:showLeaderLines val="0"/>
          </c:dLbls>
          <c:cat>
            <c:strLit>
              <c:ptCount val="2"/>
              <c:pt idx="0">
                <c:v>i klassrum</c:v>
              </c:pt>
              <c:pt idx="1">
                <c:v>på distans</c:v>
              </c:pt>
            </c:strLit>
          </c:cat>
          <c:val>
            <c:numLit>
              <c:formatCode>General</c:formatCode>
              <c:ptCount val="2"/>
              <c:pt idx="0">
                <c:v>0.576125</c:v>
              </c:pt>
              <c:pt idx="1">
                <c:v>0.423875</c:v>
              </c:pt>
            </c:numLit>
          </c:val>
        </c:ser>
        <c:axId val="54877568"/>
        <c:axId val="46285952"/>
      </c:barChart>
      <c:catAx>
        <c:axId val="54877568"/>
        <c:scaling>
          <c:orientation val="maxMin"/>
        </c:scaling>
        <c:delete val="0"/>
        <c:axPos val="l"/>
        <c:majorTickMark val="out"/>
        <c:minorTickMark val="none"/>
        <c:txPr>
          <a:bodyPr/>
          <a:p>
            <a:pPr>
              <a:defRPr sz="1100"/>
            </a:pPr>
          </a:p>
        </c:txPr>
        <c:crossAx val="46285952"/>
        <c:crosses val="autoZero"/>
        <c:auto val="1"/>
        <c:lblAlgn val="ctr"/>
        <c:lblOffset val="100"/>
        <c:noMultiLvlLbl val="0"/>
      </c:catAx>
      <c:valAx>
        <c:axId val="46285952"/>
        <c:scaling>
          <c:orientation val="minMax"/>
          <c:max val="0.626125"/>
          <c:min val="0"/>
        </c:scaling>
        <c:delete val="0"/>
        <c:axPos val="b"/>
        <c:numFmt sourceLinked="0" formatCode="0%;0%"/>
        <c:majorTickMark val="out"/>
        <c:minorTickMark val="none"/>
        <c:tickLblPos val="nextTo"/>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47.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barChart>
        <c:barDir val="bar"/>
        <c:grouping val="clustered"/>
        <c:ser>
          <c:idx val="0"/>
          <c:order val="0"/>
          <c:tx>
            <c:v>Vilka ämnen studerar du för närvarande?</c:v>
          </c:tx>
          <c:spPr>
            <a:solidFill>
              <a:srgbClr val="4572a7"/>
            </a:solidFill>
            <a:ln>
              <a:solidFill>
                <a:srgbClr val="4572a7"/>
              </a:solidFill>
            </a:ln>
          </c:spPr>
          <c:invertIfNegative val="0"/>
          <c:dPt>
            <c:idx val="0"/>
            <c:invertIfNegative val="0"/>
            <c:bubble3D val="0"/>
            <c:spPr>
              <a:solidFill>
                <a:srgbClr val="3300cc"/>
              </a:solidFill>
              <a:ln w="12700">
                <a:solidFill>
                  <a:srgbClr val="000000"/>
                </a:solidFill>
                <a:prstDash val="solid"/>
              </a:ln>
            </c:spPr>
          </c:dPt>
          <c:dPt>
            <c:idx val="1"/>
            <c:invertIfNegative val="0"/>
            <c:bubble3D val="0"/>
            <c:spPr>
              <a:solidFill>
                <a:srgbClr val="6666ff"/>
              </a:solidFill>
              <a:ln w="12700">
                <a:solidFill>
                  <a:srgbClr val="000000"/>
                </a:solidFill>
                <a:prstDash val="solid"/>
              </a:ln>
            </c:spPr>
          </c:dPt>
          <c:dPt>
            <c:idx val="2"/>
            <c:invertIfNegative val="0"/>
            <c:bubble3D val="0"/>
            <c:spPr>
              <a:solidFill>
                <a:srgbClr val="91c3d5"/>
              </a:solidFill>
              <a:ln w="12700">
                <a:solidFill>
                  <a:srgbClr val="000000"/>
                </a:solidFill>
                <a:prstDash val="solid"/>
              </a:ln>
            </c:spPr>
          </c:dPt>
          <c:dPt>
            <c:idx val="3"/>
            <c:invertIfNegative val="0"/>
            <c:bubble3D val="0"/>
            <c:spPr>
              <a:solidFill>
                <a:srgbClr val="d19392"/>
              </a:solidFill>
              <a:ln w="12700">
                <a:solidFill>
                  <a:srgbClr val="000000"/>
                </a:solidFill>
                <a:prstDash val="solid"/>
              </a:ln>
            </c:spPr>
          </c:dPt>
          <c:dPt>
            <c:idx val="4"/>
            <c:invertIfNegative val="0"/>
            <c:bubble3D val="0"/>
            <c:spPr>
              <a:solidFill>
                <a:srgbClr val="aa4643"/>
              </a:solidFill>
              <a:ln w="12700">
                <a:solidFill>
                  <a:srgbClr val="000000"/>
                </a:solidFill>
                <a:prstDash val="solid"/>
              </a:ln>
            </c:spPr>
          </c:dPt>
          <c:dPt>
            <c:idx val="5"/>
            <c:invertIfNegative val="0"/>
            <c:bubble3D val="0"/>
            <c:spPr>
              <a:solidFill>
                <a:srgbClr val="a99bbd"/>
              </a:solidFill>
              <a:ln w="12700">
                <a:solidFill>
                  <a:srgbClr val="000000"/>
                </a:solidFill>
                <a:prstDash val="solid"/>
              </a:ln>
            </c:spPr>
          </c:dPt>
          <c:dPt>
            <c:idx val="6"/>
            <c:invertIfNegative val="0"/>
            <c:bubble3D val="0"/>
            <c:spPr>
              <a:solidFill>
                <a:srgbClr val="db843d"/>
              </a:solidFill>
              <a:ln w="12700">
                <a:solidFill>
                  <a:srgbClr val="000000"/>
                </a:solidFill>
                <a:prstDash val="solid"/>
              </a:ln>
            </c:spPr>
          </c:dPt>
          <c:dPt>
            <c:idx val="7"/>
            <c:invertIfNegative val="0"/>
            <c:bubble3D val="0"/>
            <c:spPr>
              <a:solidFill>
                <a:srgbClr val="89a54e"/>
              </a:solidFill>
              <a:ln w="12700">
                <a:solidFill>
                  <a:srgbClr val="000000"/>
                </a:solidFill>
                <a:prstDash val="solid"/>
              </a:ln>
            </c:spPr>
          </c:dPt>
          <c:dPt>
            <c:idx val="8"/>
            <c:invertIfNegative val="0"/>
            <c:bubble3D val="0"/>
            <c:spPr>
              <a:solidFill>
                <a:srgbClr val="4572a7"/>
              </a:solidFill>
              <a:ln w="12700">
                <a:solidFill>
                  <a:srgbClr val="000000"/>
                </a:solidFill>
                <a:prstDash val="solid"/>
              </a:ln>
            </c:spPr>
          </c:dPt>
          <c:dPt>
            <c:idx val="9"/>
            <c:invertIfNegative val="0"/>
            <c:bubble3D val="0"/>
            <c:spPr>
              <a:solidFill>
                <a:srgbClr val="71588f"/>
              </a:solidFill>
              <a:ln w="12700">
                <a:solidFill>
                  <a:srgbClr val="000000"/>
                </a:solidFill>
                <a:prstDash val="solid"/>
              </a:ln>
            </c:spPr>
          </c:dPt>
          <c:dPt>
            <c:idx val="10"/>
            <c:invertIfNegative val="0"/>
            <c:bubble3D val="0"/>
            <c:spPr>
              <a:solidFill>
                <a:srgbClr val="b9cd96"/>
              </a:solidFill>
              <a:ln w="12700">
                <a:solidFill>
                  <a:srgbClr val="000000"/>
                </a:solidFill>
                <a:prstDash val="solid"/>
              </a:ln>
            </c:spPr>
          </c:dPt>
          <c:dPt>
            <c:idx val="11"/>
            <c:invertIfNegative val="0"/>
            <c:bubble3D val="0"/>
            <c:spPr>
              <a:solidFill>
                <a:srgbClr val="93a9cf"/>
              </a:solidFill>
              <a:ln w="12700">
                <a:solidFill>
                  <a:srgbClr val="000000"/>
                </a:solidFill>
                <a:prstDash val="solid"/>
              </a:ln>
            </c:spPr>
          </c:dPt>
          <c:dPt>
            <c:idx val="12"/>
            <c:invertIfNegative val="0"/>
            <c:bubble3D val="0"/>
            <c:spPr>
              <a:solidFill>
                <a:srgbClr val="4198af"/>
              </a:solidFill>
              <a:ln w="12700">
                <a:solidFill>
                  <a:srgbClr val="000000"/>
                </a:solidFill>
                <a:prstDash val="solid"/>
              </a:ln>
            </c:spPr>
          </c:dPt>
          <c:dLbls>
            <c:numFmt sourceLinked="0" formatCode="0%;0%"/>
            <c:txPr>
              <a:bodyPr/>
              <a:p>
                <a:pPr>
                  <a:defRPr sz="1100">
									</a:defRPr>
                </a:pPr>
              </a:p>
            </c:txPr>
            <c:showLegendKey val="0"/>
            <c:showVal val="1"/>
            <c:showCatName val="0"/>
            <c:showSerName val="0"/>
            <c:showPercent val="0"/>
            <c:showBubbleSize val="0"/>
            <c:showLeaderLines val="0"/>
          </c:dLbls>
          <c:cat>
            <c:strLit>
              <c:ptCount val="13"/>
              <c:pt idx="0">
                <c:v>Svenska som andraspråk</c:v>
              </c:pt>
              <c:pt idx="1">
                <c:v>Annat</c:v>
              </c:pt>
              <c:pt idx="2">
                <c:v>Svenska</c:v>
              </c:pt>
              <c:pt idx="3">
                <c:v>Matematik</c:v>
              </c:pt>
              <c:pt idx="4">
                <c:v>Engelska</c:v>
              </c:pt>
              <c:pt idx="5">
                <c:v>Samhällskunskap</c:v>
              </c:pt>
              <c:pt idx="6">
                <c:v>Historia</c:v>
              </c:pt>
              <c:pt idx="7">
                <c:v>Fysik</c:v>
              </c:pt>
              <c:pt idx="8">
                <c:v>Biologi</c:v>
              </c:pt>
              <c:pt idx="9">
                <c:v>Geografi</c:v>
              </c:pt>
              <c:pt idx="10">
                <c:v>Religionskunskap</c:v>
              </c:pt>
              <c:pt idx="11">
                <c:v>Kemi</c:v>
              </c:pt>
              <c:pt idx="12">
                <c:v>Hem- och konsumentkunskap</c:v>
              </c:pt>
            </c:strLit>
          </c:cat>
          <c:val>
            <c:numLit>
              <c:formatCode>General</c:formatCode>
              <c:ptCount val="13"/>
              <c:pt idx="0">
                <c:v>0.382671</c:v>
              </c:pt>
              <c:pt idx="1">
                <c:v>0.285199</c:v>
              </c:pt>
              <c:pt idx="2">
                <c:v>0.176895</c:v>
              </c:pt>
              <c:pt idx="3">
                <c:v>0.151625</c:v>
              </c:pt>
              <c:pt idx="4">
                <c:v>0.148014</c:v>
              </c:pt>
              <c:pt idx="5">
                <c:v>0.046931</c:v>
              </c:pt>
              <c:pt idx="6">
                <c:v>0.032491</c:v>
              </c:pt>
              <c:pt idx="7">
                <c:v>0.021661</c:v>
              </c:pt>
              <c:pt idx="8">
                <c:v>0.014440</c:v>
              </c:pt>
              <c:pt idx="9">
                <c:v>0.014440</c:v>
              </c:pt>
              <c:pt idx="10">
                <c:v>0.014440</c:v>
              </c:pt>
              <c:pt idx="11">
                <c:v>0.007220</c:v>
              </c:pt>
              <c:pt idx="12">
                <c:v>0.000000</c:v>
              </c:pt>
            </c:numLit>
          </c:val>
        </c:ser>
        <c:axId val="54877568"/>
        <c:axId val="46285952"/>
      </c:barChart>
      <c:catAx>
        <c:axId val="54877568"/>
        <c:scaling>
          <c:orientation val="maxMin"/>
        </c:scaling>
        <c:delete val="0"/>
        <c:axPos val="l"/>
        <c:majorTickMark val="out"/>
        <c:minorTickMark val="none"/>
        <c:txPr>
          <a:bodyPr/>
          <a:p>
            <a:pPr>
              <a:defRPr sz="1100"/>
            </a:pPr>
          </a:p>
        </c:txPr>
        <c:crossAx val="46285952"/>
        <c:crosses val="autoZero"/>
        <c:auto val="1"/>
        <c:lblAlgn val="ctr"/>
        <c:lblOffset val="100"/>
        <c:noMultiLvlLbl val="0"/>
      </c:catAx>
      <c:valAx>
        <c:axId val="46285952"/>
        <c:scaling>
          <c:orientation val="minMax"/>
          <c:max val="0.432671"/>
          <c:min val="0"/>
        </c:scaling>
        <c:delete val="0"/>
        <c:axPos val="b"/>
        <c:numFmt sourceLinked="0" formatCode="0%;0%"/>
        <c:majorTickMark val="out"/>
        <c:minorTickMark val="none"/>
        <c:tickLblPos val="nextTo"/>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charts/chartb48.xml><?xml version="1.0" encoding="utf-8"?>
<c:chartSpace xmlns:a="http://schemas.openxmlformats.org/drawingml/2006/main" xmlns:adp="http://whatever" xmlns:c="http://schemas.openxmlformats.org/drawingml/2006/chart" xmlns:r="http://schemas.openxmlformats.org/officeDocument/2006/relationships" xmlns:xs="http://www.w3.org/2001/XMLSchema">
  <c:lang val="en-GB"/>
  <c:chart>
    <c:autoTitleDeleted val="1"/>
    <c:plotArea>
      <c:layout/>
      <c:barChart>
        <c:barDir val="bar"/>
        <c:grouping val="clustered"/>
        <c:ser>
          <c:idx val="0"/>
          <c:order val="0"/>
          <c:tx>
            <c:v>Vilken inriktning har din utbildning?</c:v>
          </c:tx>
          <c:spPr>
            <a:solidFill>
              <a:srgbClr val="4572a7"/>
            </a:solidFill>
            <a:ln>
              <a:solidFill>
                <a:srgbClr val="4572a7"/>
              </a:solidFill>
            </a:ln>
          </c:spPr>
          <c:invertIfNegative val="0"/>
          <c:dPt>
            <c:idx val="0"/>
            <c:invertIfNegative val="0"/>
            <c:bubble3D val="0"/>
            <c:spPr>
              <a:solidFill>
                <a:srgbClr val="3300cc"/>
              </a:solidFill>
              <a:ln w="12700">
                <a:solidFill>
                  <a:srgbClr val="000000"/>
                </a:solidFill>
                <a:prstDash val="solid"/>
              </a:ln>
            </c:spPr>
          </c:dPt>
          <c:dPt>
            <c:idx val="1"/>
            <c:invertIfNegative val="0"/>
            <c:bubble3D val="0"/>
            <c:spPr>
              <a:solidFill>
                <a:srgbClr val="4572a7"/>
              </a:solidFill>
              <a:ln w="12700">
                <a:solidFill>
                  <a:srgbClr val="000000"/>
                </a:solidFill>
                <a:prstDash val="solid"/>
              </a:ln>
            </c:spPr>
          </c:dPt>
          <c:dPt>
            <c:idx val="2"/>
            <c:invertIfNegative val="0"/>
            <c:bubble3D val="0"/>
            <c:spPr>
              <a:solidFill>
                <a:srgbClr val="6666ff"/>
              </a:solidFill>
              <a:ln w="12700">
                <a:solidFill>
                  <a:srgbClr val="000000"/>
                </a:solidFill>
                <a:prstDash val="solid"/>
              </a:ln>
            </c:spPr>
          </c:dPt>
          <c:dPt>
            <c:idx val="3"/>
            <c:invertIfNegative val="0"/>
            <c:bubble3D val="0"/>
            <c:spPr>
              <a:solidFill>
                <a:srgbClr val="91c3d5"/>
              </a:solidFill>
              <a:ln w="12700">
                <a:solidFill>
                  <a:srgbClr val="000000"/>
                </a:solidFill>
                <a:prstDash val="solid"/>
              </a:ln>
            </c:spPr>
          </c:dPt>
          <c:dPt>
            <c:idx val="4"/>
            <c:invertIfNegative val="0"/>
            <c:bubble3D val="0"/>
            <c:spPr>
              <a:solidFill>
                <a:srgbClr val="4198af"/>
              </a:solidFill>
              <a:ln w="12700">
                <a:solidFill>
                  <a:srgbClr val="000000"/>
                </a:solidFill>
                <a:prstDash val="solid"/>
              </a:ln>
            </c:spPr>
          </c:dPt>
          <c:dPt>
            <c:idx val="5"/>
            <c:invertIfNegative val="0"/>
            <c:bubble3D val="0"/>
            <c:spPr>
              <a:solidFill>
                <a:srgbClr val="89a54e"/>
              </a:solidFill>
              <a:ln w="12700">
                <a:solidFill>
                  <a:srgbClr val="000000"/>
                </a:solidFill>
                <a:prstDash val="solid"/>
              </a:ln>
            </c:spPr>
          </c:dPt>
          <c:dPt>
            <c:idx val="6"/>
            <c:invertIfNegative val="0"/>
            <c:bubble3D val="0"/>
            <c:spPr>
              <a:solidFill>
                <a:srgbClr val="db843d"/>
              </a:solidFill>
              <a:ln w="12700">
                <a:solidFill>
                  <a:srgbClr val="000000"/>
                </a:solidFill>
                <a:prstDash val="solid"/>
              </a:ln>
            </c:spPr>
          </c:dPt>
          <c:dPt>
            <c:idx val="7"/>
            <c:invertIfNegative val="0"/>
            <c:bubble3D val="0"/>
            <c:spPr>
              <a:solidFill>
                <a:srgbClr val="a99bbd"/>
              </a:solidFill>
              <a:ln w="12700">
                <a:solidFill>
                  <a:srgbClr val="000000"/>
                </a:solidFill>
                <a:prstDash val="solid"/>
              </a:ln>
            </c:spPr>
          </c:dPt>
          <c:dPt>
            <c:idx val="8"/>
            <c:invertIfNegative val="0"/>
            <c:bubble3D val="0"/>
            <c:spPr>
              <a:solidFill>
                <a:srgbClr val="71588f"/>
              </a:solidFill>
              <a:ln w="12700">
                <a:solidFill>
                  <a:srgbClr val="000000"/>
                </a:solidFill>
                <a:prstDash val="solid"/>
              </a:ln>
            </c:spPr>
          </c:dPt>
          <c:dPt>
            <c:idx val="9"/>
            <c:invertIfNegative val="0"/>
            <c:bubble3D val="0"/>
            <c:spPr>
              <a:solidFill>
                <a:srgbClr val="93a9cf"/>
              </a:solidFill>
              <a:ln w="12700">
                <a:solidFill>
                  <a:srgbClr val="000000"/>
                </a:solidFill>
                <a:prstDash val="solid"/>
              </a:ln>
            </c:spPr>
          </c:dPt>
          <c:dPt>
            <c:idx val="10"/>
            <c:invertIfNegative val="0"/>
            <c:bubble3D val="0"/>
            <c:spPr>
              <a:solidFill>
                <a:srgbClr val="aa4643"/>
              </a:solidFill>
              <a:ln w="12700">
                <a:solidFill>
                  <a:srgbClr val="000000"/>
                </a:solidFill>
                <a:prstDash val="solid"/>
              </a:ln>
            </c:spPr>
          </c:dPt>
          <c:dPt>
            <c:idx val="11"/>
            <c:invertIfNegative val="0"/>
            <c:bubble3D val="0"/>
            <c:spPr>
              <a:solidFill>
                <a:srgbClr val="d19392"/>
              </a:solidFill>
              <a:ln w="12700">
                <a:solidFill>
                  <a:srgbClr val="000000"/>
                </a:solidFill>
                <a:prstDash val="solid"/>
              </a:ln>
            </c:spPr>
          </c:dPt>
          <c:dPt>
            <c:idx val="12"/>
            <c:invertIfNegative val="0"/>
            <c:bubble3D val="0"/>
            <c:spPr>
              <a:solidFill>
                <a:srgbClr val="b9cd96"/>
              </a:solidFill>
              <a:ln w="12700">
                <a:solidFill>
                  <a:srgbClr val="000000"/>
                </a:solidFill>
                <a:prstDash val="solid"/>
              </a:ln>
            </c:spPr>
          </c:dPt>
          <c:dLbls>
            <c:numFmt sourceLinked="0" formatCode="0%;0%"/>
            <c:txPr>
              <a:bodyPr/>
              <a:p>
                <a:pPr>
                  <a:defRPr sz="1100">
									</a:defRPr>
                </a:pPr>
              </a:p>
            </c:txPr>
            <c:showLegendKey val="0"/>
            <c:showVal val="1"/>
            <c:showCatName val="0"/>
            <c:showSerName val="0"/>
            <c:showPercent val="0"/>
            <c:showBubbleSize val="0"/>
            <c:showLeaderLines val="0"/>
          </c:dLbls>
          <c:cat>
            <c:strLit>
              <c:ptCount val="13"/>
              <c:pt idx="0">
                <c:v>Vård- och omsorg</c:v>
              </c:pt>
              <c:pt idx="1">
                <c:v>Barn- och fritid</c:v>
              </c:pt>
              <c:pt idx="2">
                <c:v>Annan</c:v>
              </c:pt>
              <c:pt idx="3">
                <c:v>VVS- och fastighet</c:v>
              </c:pt>
              <c:pt idx="4">
                <c:v>Handel- och administration</c:v>
              </c:pt>
              <c:pt idx="5">
                <c:v>El- och energi</c:v>
              </c:pt>
              <c:pt idx="6">
                <c:v>Hantverk</c:v>
              </c:pt>
              <c:pt idx="7">
                <c:v>Restaurang- och livsmedel</c:v>
              </c:pt>
              <c:pt idx="8">
                <c:v>Fordon- och transport</c:v>
              </c:pt>
              <c:pt idx="9">
                <c:v>Hotell- och turism</c:v>
              </c:pt>
              <c:pt idx="10">
                <c:v>Bygg- och anläggning</c:v>
              </c:pt>
              <c:pt idx="11">
                <c:v>Industriteknik</c:v>
              </c:pt>
              <c:pt idx="12">
                <c:v>Naturbruk</c:v>
              </c:pt>
            </c:strLit>
          </c:cat>
          <c:val>
            <c:numLit>
              <c:formatCode>General</c:formatCode>
              <c:ptCount val="13"/>
              <c:pt idx="0">
                <c:v>0.485050</c:v>
              </c:pt>
              <c:pt idx="1">
                <c:v>0.159468</c:v>
              </c:pt>
              <c:pt idx="2">
                <c:v>0.102990</c:v>
              </c:pt>
              <c:pt idx="3">
                <c:v>0.096346</c:v>
              </c:pt>
              <c:pt idx="4">
                <c:v>0.066445</c:v>
              </c:pt>
              <c:pt idx="5">
                <c:v>0.023256</c:v>
              </c:pt>
              <c:pt idx="6">
                <c:v>0.019934</c:v>
              </c:pt>
              <c:pt idx="7">
                <c:v>0.019934</c:v>
              </c:pt>
              <c:pt idx="8">
                <c:v>0.013289</c:v>
              </c:pt>
              <c:pt idx="9">
                <c:v>0.009967</c:v>
              </c:pt>
              <c:pt idx="10">
                <c:v>0.003322</c:v>
              </c:pt>
              <c:pt idx="11">
                <c:v>0.000000</c:v>
              </c:pt>
              <c:pt idx="12">
                <c:v>0.000000</c:v>
              </c:pt>
            </c:numLit>
          </c:val>
        </c:ser>
        <c:axId val="54877568"/>
        <c:axId val="46285952"/>
      </c:barChart>
      <c:catAx>
        <c:axId val="54877568"/>
        <c:scaling>
          <c:orientation val="maxMin"/>
        </c:scaling>
        <c:delete val="0"/>
        <c:axPos val="l"/>
        <c:majorTickMark val="out"/>
        <c:minorTickMark val="none"/>
        <c:txPr>
          <a:bodyPr/>
          <a:p>
            <a:pPr>
              <a:defRPr sz="1100"/>
            </a:pPr>
          </a:p>
        </c:txPr>
        <c:crossAx val="46285952"/>
        <c:crosses val="autoZero"/>
        <c:auto val="1"/>
        <c:lblAlgn val="ctr"/>
        <c:lblOffset val="100"/>
        <c:noMultiLvlLbl val="0"/>
      </c:catAx>
      <c:valAx>
        <c:axId val="46285952"/>
        <c:scaling>
          <c:orientation val="minMax"/>
          <c:max val="0.53505"/>
          <c:min val="0"/>
        </c:scaling>
        <c:delete val="0"/>
        <c:axPos val="b"/>
        <c:numFmt sourceLinked="0" formatCode="0%;0%"/>
        <c:majorTickMark val="out"/>
        <c:minorTickMark val="none"/>
        <c:tickLblPos val="nextTo"/>
        <c:txPr>
          <a:bodyPr/>
          <a:p>
            <a:pPr>
              <a:defRPr sz="900"/>
            </a:pPr>
          </a:p>
        </c:txPr>
        <c:crossAx val="54877568"/>
        <c:crosses val="max"/>
        <c:crossBetween val="between"/>
      </c:valAx>
      <c:spPr>
        <a:noFill/>
      </c:spPr>
    </c:plotArea>
    <c:plotVisOnly val="1"/>
  </c:chart>
  <c:spPr>
    <a:noFill/>
    <a:ln>
      <a:noFill/>
    </a:ln>
  </c:spPr>
  <c:printSettings>
    <c:headerFooter/>
    <c:pageMargins b="0.75" l="0.7" r="0.7" t="0.75" header="0.3" footer="0.3"/>
    <c:pageSetup/>
  </c:printSettings>
</c:chartSpace>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Bildobjekt 5" descr="karta-defyraobligatoriska.png"/>
          <p:cNvPicPr>
            <a:picLocks noChangeAspect="1"/>
          </p:cNvPicPr>
          <p:nvPr/>
        </p:nvPicPr>
        <p:blipFill>
          <a:blip r:embed="Rf6b16d9ad0b646b5" cstate="print">
            <a:clrChange>
              <a:clrFrom>
                <a:srgbClr val="FFFFFF"/>
              </a:clrFrom>
              <a:clrTo>
                <a:srgbClr val="FFFFFF">
                  <a:alpha val="0"/>
                </a:srgbClr>
              </a:clrTo>
            </a:clrChange>
            <a:extLst>
              <a:ext uri="{BEBA8EAE-BF5A-486C-A8C5-ECC9F3942E4B}">
                <a14:imgProps xmlns:a14="http://schemas.microsoft.com/office/drawing/2010/main">
                  <a14:imgLayer>
                    <a14:imgEffect>
                      <a14:brightnessContrast contrast="20000"/>
                    </a14:imgEffect>
                  </a14:imgLayer>
                </a14:imgProps>
              </a:ext>
            </a:extLst>
          </a:blip>
          <a:stretch>
            <a:fillRect/>
          </a:stretch>
        </p:blipFill>
        <p:spPr>
          <a:xfrm>
            <a:off x="5116675" y="0"/>
            <a:ext cx="4226431" cy="6502911"/>
          </a:xfrm>
          <a:prstGeom prst="rect">
            <a:avLst/>
          </a:prstGeom>
        </p:spPr>
      </p:pic>
      <p:grpSp>
        <p:nvGrpSpPr>
          <p:cNvPr id="20" name="Title1"/>
          <p:cNvGrpSpPr/>
          <p:nvPr/>
        </p:nvGrpSpPr>
        <p:grpSpPr>
          <a:xfrm>
            <a:off x="453411" y="338167"/>
            <a:ext cx="7200000" cy="540000"/>
            <a:chOff x="-790250" y="454639"/>
            <a:chExt cx="9684000" cy="540000"/>
          </a:xfrm>
        </p:grpSpPr>
        <p:sp>
          <p:nvSpPr>
            <p:cNvPr id="21" name="Title1Center"/>
            <p:cNvSpPr txBox="1"/>
            <p:nvPr/>
          </p:nvSpPr>
          <p:spPr>
            <a:xfrm>
              <a:off x="-790250" y="454639"/>
              <a:ext cx="9684000" cy="540000"/>
            </a:xfrm>
            <a:prstGeom prst="rect">
              <a:avLst/>
            </a:prstGeom>
            <a:noFill/>
          </p:spPr>
          <p:style>
            <a:lnRef idx="0">
              <a:scrgbClr r="0" g="0" b="0"/>
            </a:lnRef>
            <a:fillRef idx="0">
              <a:scrgbClr r="0" g="0" b="0"/>
            </a:fillRef>
            <a:effectRef idx="0">
              <a:scrgbClr r="0" g="0" b="0"/>
            </a:effectRef>
            <a:fontRef idx="major"/>
          </p:style>
          <p:txBody>
            <a:bodyPr vertOverflow="clip" wrap="square" lIns="0" tIns="0" rIns="0" bIns="0" rtlCol="0" anchor="ctr"/>
            <a:lstStyle/>
            <a:p>
              <a:r>
                <a:rPr lang="en-GB" sz="2800" b="1" dirty="0" err="1">
                  <a:cs typeface="Arial" panose="020B0604020202020204" pitchFamily="34" charset="0"/>
                </a:rPr>
                <a:t>Vuxenutbildning </a:t>
              </a:r>
              <a:r>
                <a:rPr lang="en-GB" sz="2800" b="1" dirty="0" err="1">
                  <a:cs typeface="Arial" panose="020B0604020202020204" pitchFamily="34" charset="0"/>
                </a:rPr>
                <a:t>2018</a:t>
              </a:r>
            </a:p>
          </p:txBody>
        </p:sp>
      </p:grpSp>
      <p:grpSp>
        <p:nvGrpSpPr>
          <p:cNvPr id="30" name="Title2"/>
          <p:cNvGrpSpPr/>
          <p:nvPr/>
        </p:nvGrpSpPr>
        <p:grpSpPr>
          <a:xfrm>
            <a:off x="453410" y="1257008"/>
            <a:ext cx="7200000" cy="862230"/>
            <a:chOff x="-10563431" y="-348905"/>
            <a:chExt cx="3600000" cy="850444"/>
          </a:xfrm>
        </p:grpSpPr>
        <p:sp>
          <p:nvSpPr>
            <p:cNvPr id="31" name="Title2Center"/>
            <p:cNvSpPr txBox="1"/>
            <p:nvPr/>
          </p:nvSpPr>
          <p:spPr>
            <a:xfrm>
              <a:off x="-10563431" y="-348905"/>
              <a:ext cx="3600000" cy="850444"/>
            </a:xfrm>
            <a:prstGeom prst="rect">
              <a:avLst/>
            </a:prstGeom>
            <a:noFill/>
          </p:spPr>
          <p:style>
            <a:lnRef idx="0">
              <a:scrgbClr r="0" g="0" b="0"/>
            </a:lnRef>
            <a:fillRef idx="0">
              <a:scrgbClr r="0" g="0" b="0"/>
            </a:fillRef>
            <a:effectRef idx="0">
              <a:scrgbClr r="0" g="0" b="0"/>
            </a:effectRef>
            <a:fontRef idx="major"/>
          </p:style>
          <p:txBody>
            <a:bodyPr vertOverflow="clip" wrap="square" lIns="0" tIns="0" rIns="0" bIns="0" rtlCol="0" anchor="t"/>
            <a:lstStyle/>
            <a:p>
              <a:r>
                <a:rPr lang="en-GB" sz="2000" b="1" dirty="0" err="1">
                  <a:solidFill>
                    <a:srgbClr val="1F497D"/>
                  </a:solidFill>
                </a:rPr>
                <a:t>Nacka</a:t>
              </a:r>
              <a:endParaRPr lang="en-GB" sz="2000" b="1" dirty="0">
                <a:solidFill>
                  <a:srgbClr val="1F497D"/>
                </a:solidFill>
              </a:endParaRPr>
            </a:p>
          </p:txBody>
        </p:sp>
      </p:grpSp>
      <p:pic>
        <p:nvPicPr>
          <p:cNvPr id="11" name="HeaderLeft" descr="//actiondialog.se/MediaLibraries/ProjectLibraries/{817cf0f0-a606-46f5-8bb3-8fa94b894679}/ksl-logo.PNG"/>
          <p:cNvPicPr>
            <a:picLocks noChangeAspect="1"/>
          </p:cNvPicPr>
          <p:nvPr/>
        </p:nvPicPr>
        <p:blipFill>
          <a:blip r:embed="Ra9995441e1a1413a" cstate="print"/>
          <a:stretch/>
        </p:blipFill>
        <p:spPr>
          <a:xfrm>
            <a:off x="5928977" y="6509634"/>
            <a:ext cx="1921502" cy="180000"/>
          </a:xfrm>
          <a:prstGeom prst="rect">
            <a:avLst/>
          </a:prstGeom>
          <a:noFill/>
        </p:spPr>
      </p:pic>
      <p:sp>
        <p:nvSpPr>
          <p:cNvPr id="4" name="textruta 3"/>
          <p:cNvSpPr txBox="1"/>
          <p:nvPr/>
        </p:nvSpPr>
        <p:spPr>
          <a:xfrm>
            <a:off x="386891" y="781642"/>
            <a:ext cx="3878947" cy="400110"/>
          </a:xfrm>
          <a:prstGeom prst="rect">
            <a:avLst/>
          </a:prstGeom>
          <a:noFill/>
        </p:spPr>
        <p:txBody>
          <a:bodyPr wrap="none" rtlCol="0">
            <a:spAutoFit/>
          </a:bodyPr>
          <a:lstStyle/>
          <a:p>
            <a:r>
              <a:rPr lang="en-GB" sz="2000" b="1" dirty="0" err="1">
                <a:cs typeface="Arial" panose="020B0604020202020204" pitchFamily="34" charset="0"/>
              </a:rPr>
              <a:t>Grundläggande</a:t>
            </a:r>
            <a:r>
              <a:rPr lang="en-GB" sz="2000" b="1" dirty="0">
                <a:cs typeface="Arial" panose="020B0604020202020204" pitchFamily="34" charset="0"/>
              </a:rPr>
              <a:t> </a:t>
            </a:r>
            <a:r>
              <a:rPr lang="en-GB" sz="2000" b="1" dirty="0" err="1">
                <a:cs typeface="Arial" panose="020B0604020202020204" pitchFamily="34" charset="0"/>
              </a:rPr>
              <a:t>och</a:t>
            </a:r>
            <a:r>
              <a:rPr lang="en-GB" sz="2000" b="1" dirty="0">
                <a:cs typeface="Arial" panose="020B0604020202020204" pitchFamily="34" charset="0"/>
              </a:rPr>
              <a:t> </a:t>
            </a:r>
            <a:r>
              <a:rPr lang="en-GB" sz="2000" b="1" dirty="0" err="1">
                <a:cs typeface="Arial" panose="020B0604020202020204" pitchFamily="34" charset="0"/>
              </a:rPr>
              <a:t>gymnasial</a:t>
            </a:r>
            <a:r>
              <a:rPr lang="en-GB" sz="2000" b="1" dirty="0">
                <a:cs typeface="Arial" panose="020B0604020202020204" pitchFamily="34" charset="0"/>
              </a:rPr>
              <a:t> </a:t>
            </a:r>
            <a:r>
              <a:rPr lang="en-GB" sz="2000" b="1" dirty="0" err="1">
                <a:cs typeface="Arial" panose="020B0604020202020204" pitchFamily="34" charset="0"/>
              </a:rPr>
              <a:t>vux</a:t>
            </a:r>
            <a:r>
              <a:rPr lang="en-GB" sz="2000" b="1" dirty="0">
                <a:cs typeface="Arial" panose="020B0604020202020204" pitchFamily="34" charset="0"/>
              </a:rPr>
              <a:t> </a:t>
            </a:r>
          </a:p>
        </p:txBody>
      </p:sp>
      <p:sp>
        <p:nvSpPr>
          <p:cNvPr id="9" name="textruta 3"/>
          <p:cNvSpPr txBox="1"/>
          <p:nvPr/>
        </p:nvSpPr>
        <p:spPr>
          <a:xfrm>
            <a:off x="395536" y="1772816"/>
            <a:ext cx="5544616" cy="1384995"/>
          </a:xfrm>
          <a:prstGeom prst="rect">
            <a:avLst/>
          </a:prstGeom>
          <a:noFill/>
        </p:spPr>
        <p:txBody>
          <a:bodyPr wrap="square" rtlCol="0">
            <a:spAutoFit/>
          </a:bodyPr>
          <a:lstStyle/>
          <a:p>
            <a:r>
              <a:rPr lang="sv-SE" sz="1400" dirty="0"/>
              <a:t>Samtliga 26 kommuner medverkar i den gemensamma enkät-undersökningen för studerande inom i länets  vuxenutbildning.</a:t>
            </a:r>
          </a:p>
          <a:p>
            <a:endParaRPr lang="sv-SE" sz="1400" dirty="0"/>
          </a:p>
          <a:p>
            <a:r>
              <a:rPr lang="sv-SE" sz="1400" dirty="0"/>
              <a:t>Här redovisas resultat från den gemensamma studerandeenkäten </a:t>
            </a:r>
          </a:p>
          <a:p>
            <a:pPr marL="720725" indent="-276225">
              <a:buFont typeface="Arial" panose="020B0604020202020204" pitchFamily="34" charset="0"/>
              <a:buChar char="•"/>
            </a:pPr>
            <a:r>
              <a:rPr lang="sv-SE" sz="1400" dirty="0"/>
              <a:t>för grundläggande och </a:t>
            </a:r>
          </a:p>
          <a:p>
            <a:pPr marL="720725" indent="-276225">
              <a:buFont typeface="Arial" panose="020B0604020202020204" pitchFamily="34" charset="0"/>
              <a:buChar char="•"/>
            </a:pPr>
            <a:r>
              <a:rPr lang="sv-SE" sz="1400" dirty="0"/>
              <a:t>gymnasial vuxenutbildning </a:t>
            </a:r>
          </a:p>
        </p:txBody>
      </p:sp>
      <p:sp>
        <p:nvSpPr>
          <p:cNvPr id="12" name="BodyHeaderCenter">
            <a:extLst>
              <a:ext uri="{FF2B5EF4-FFF2-40B4-BE49-F238E27FC236}">
                <a16:creationId xmlns:a16="http://schemas.microsoft.com/office/drawing/2014/main" id="{934733B9-FFBC-40D4-AB84-465069E60DF8}"/>
              </a:ext>
            </a:extLst>
          </p:cNvPr>
          <p:cNvSpPr txBox="1"/>
          <p:nvPr/>
        </p:nvSpPr>
        <p:spPr>
          <a:xfrm>
            <a:off x="521118" y="3319448"/>
            <a:ext cx="3186786" cy="1404138"/>
          </a:xfrm>
          <a:prstGeom prst="rect">
            <a:avLst/>
          </a:prstGeom>
          <a:noFill/>
        </p:spPr>
        <p:style>
          <a:lnRef idx="0">
            <a:scrgbClr r="0" g="0" b="0"/>
          </a:lnRef>
          <a:fillRef idx="0">
            <a:scrgbClr r="0" g="0" b="0"/>
          </a:fillRef>
          <a:effectRef idx="0">
            <a:scrgbClr r="0" g="0" b="0"/>
          </a:effectRef>
          <a:fontRef idx="major"/>
        </p:style>
        <p:txBody>
          <a:bodyPr vertOverflow="clip" wrap="square" lIns="0" tIns="0" rIns="0" bIns="0" rtlCol="0" anchor="t"/>
          <a:lstStyle/>
          <a:p>
            <a:pPr algn="l"/>
            <a:r>
              <a:rPr lang="en-GB" sz="1400" b="1" dirty="0" err="1">
                <a:solidFill>
                  <a:schemeClr val="accent1"/>
                </a:solidFill>
              </a:rPr>
              <a:t>Antal svar: 12632 (totalt)</a:t>
            </a:r>
            <a:br/>
            <a:br/>
            <a:r>
              <a:rPr lang="en-GB" sz="1400" b="1" dirty="0" err="1">
                <a:solidFill>
                  <a:schemeClr val="accent1"/>
                </a:solidFill>
              </a:rPr>
              <a:t>Antal svar: </a:t>
            </a:r>
            <a:r>
              <a:rPr lang="en-GB" sz="1400" b="1" dirty="0" err="1">
                <a:solidFill>
                  <a:schemeClr val="accent1"/>
                </a:solidFill>
              </a:rPr>
              <a:t>578</a:t>
            </a:r>
            <a:r>
              <a:rPr lang="en-GB" sz="1400" b="1" dirty="0" err="1">
                <a:solidFill>
                  <a:schemeClr val="accent1"/>
                </a:solidFill>
              </a:rPr>
              <a:t> ( </a:t>
            </a:r>
            <a:r>
              <a:rPr lang="en-GB" sz="1400" b="1" dirty="0" err="1">
                <a:solidFill>
                  <a:schemeClr val="accent1"/>
                </a:solidFill>
              </a:rPr>
              <a:t>Nacka</a:t>
            </a:r>
            <a:r>
              <a:rPr lang="en-GB" sz="1400" b="1" dirty="0" err="1">
                <a:solidFill>
                  <a:schemeClr val="accent1"/>
                </a:solidFill>
              </a:rPr>
              <a:t> )</a:t>
            </a:r>
            <a:br/>
            <a:r>
              <a:rPr lang="en-GB" sz="1400" b="1" dirty="0" err="1">
                <a:solidFill>
                  <a:schemeClr val="accent1"/>
                </a:solidFill>
              </a:rPr>
              <a:t>Svarsfrekvens anges endast per anordnare.</a:t>
            </a:r>
          </a:p>
        </p:txBody>
      </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5000" name="BodyContent"/>
          <p:cNvGrpSpPr/>
          <p:nvPr/>
        </p:nvGrpSpPr>
        <p:grpSpPr>
          <a:xfrm>
            <a:off x="1548000" y="1512000"/>
            <a:ext cx="6804000" cy="4356000"/>
            <a:chOff x="1548000" y="1512000"/>
            <a:chExt cx="6804000" cy="4356000"/>
          </a:xfrm>
        </p:grpSpPr>
        <p:graphicFrame>
          <p:nvGraphicFramePr>
            <p:cNvPr id="5002" name="BodyContentTable"/>
            <p:cNvGraphicFramePr>
              <a:graphicFrameLocks/>
            </p:cNvGraphicFramePr>
            <p:nvPr/>
          </p:nvGraphicFramePr>
          <p:xfrm>
            <a:off x="1548000" y="1512000"/>
            <a:ext cx="6804000" cy="4356000"/>
          </p:xfrm>
          <a:graphic>
            <a:graphicData uri="http://schemas.openxmlformats.org/drawingml/2006/table">
              <a:tbl>
                <a:tblPr/>
                <a:tblGrid>
                  <a:gridCol w="1572405"/>
                </a:tblGrid>
                <a:tr h="351649">
                  <a:tc>
                    <a:tcPr marL="0" marR="0" marT="0" marB="0">
                      <a:lnL>
                        <a:noFill/>
                      </a:lnL>
                      <a:lnR>
                        <a:noFill/>
                      </a:lnR>
                      <a:lnT>
                        <a:noFill/>
                      </a:lnT>
                      <a:lnB>
                        <a:noFill/>
                      </a:lnB>
                    </a:tcPr>
                  </a:tc>
                </a:tr>
              </a:tbl>
            </a:graphicData>
          </a:graphic>
        </p:graphicFrame>
      </p:grpSp>
    </p:spTree>
    <p:extLst>
      <p:ext uri="{BB962C8B-B14F-4D97-AF65-F5344CB8AC3E}">
        <p14:creationId xmlns:p14="http://schemas.microsoft.com/office/powerpoint/2010/main" val="3002584488"/>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a:off x="1637424" y="1082304"/>
            <a:ext cx="6706594" cy="4616648"/>
          </a:xfrm>
          <a:prstGeom prst="rect">
            <a:avLst/>
          </a:prstGeom>
        </p:spPr>
        <p:txBody>
          <a:bodyPr wrap="square">
            <a:spAutoFit/>
          </a:bodyPr>
          <a:lstStyle/>
          <a:p>
            <a:r>
              <a:rPr lang="sv-SE" sz="1400" dirty="0"/>
              <a:t>Målet med gemensamma studerandeenkäter är att kommunerna får ett bredare underlag för att, tillsammans med utbildningsanordnarna, utveckla kvaliteten på hela länets vuxenutbildning.</a:t>
            </a:r>
          </a:p>
          <a:p>
            <a:endParaRPr lang="sv-SE" sz="1400" dirty="0"/>
          </a:p>
          <a:p>
            <a:pPr marL="285750" lvl="0" indent="-285750">
              <a:spcAft>
                <a:spcPts val="0"/>
              </a:spcAft>
              <a:buFont typeface="Arial" panose="020B0604020202020204" pitchFamily="34" charset="0"/>
              <a:buChar char="•"/>
            </a:pPr>
            <a:r>
              <a:rPr lang="sv-SE" sz="1400" dirty="0">
                <a:ea typeface="Calibri" panose="020F0502020204030204" pitchFamily="34" charset="0"/>
                <a:cs typeface="Times New Roman" panose="02020603050405020304" pitchFamily="18" charset="0"/>
              </a:rPr>
              <a:t>Undersökningen riktade sig till samtliga studerande i Stockholms län på </a:t>
            </a:r>
            <a:r>
              <a:rPr lang="sv-SE" sz="1400" b="1" dirty="0"/>
              <a:t>grundläggande och gymnasial vuxenutbildning. </a:t>
            </a:r>
            <a:r>
              <a:rPr lang="sv-SE" sz="1400" dirty="0"/>
              <a:t>De </a:t>
            </a:r>
            <a:r>
              <a:rPr lang="sv-SE" sz="1400" dirty="0">
                <a:ea typeface="Calibri" panose="020F0502020204030204" pitchFamily="34" charset="0"/>
                <a:cs typeface="Times New Roman" panose="02020603050405020304" pitchFamily="18" charset="0"/>
              </a:rPr>
              <a:t>måste ha gått på sin utbildning i minst tre veckor för att delta</a:t>
            </a:r>
            <a:br>
              <a:rPr lang="sv-SE" sz="1400" dirty="0">
                <a:ea typeface="Calibri" panose="020F0502020204030204" pitchFamily="34" charset="0"/>
                <a:cs typeface="Times New Roman" panose="02020603050405020304" pitchFamily="18" charset="0"/>
              </a:rPr>
            </a:br>
            <a:endParaRPr lang="sv-SE" sz="1400" dirty="0">
              <a:ea typeface="Calibri" panose="020F0502020204030204" pitchFamily="34" charset="0"/>
              <a:cs typeface="Times New Roman" panose="02020603050405020304" pitchFamily="18" charset="0"/>
            </a:endParaRPr>
          </a:p>
          <a:p>
            <a:pPr marL="285750" lvl="0" indent="-285750">
              <a:spcAft>
                <a:spcPts val="0"/>
              </a:spcAft>
              <a:buFont typeface="Arial" panose="020B0604020202020204" pitchFamily="34" charset="0"/>
              <a:buChar char="•"/>
            </a:pPr>
            <a:r>
              <a:rPr lang="sv-SE" sz="1400" dirty="0">
                <a:ea typeface="Calibri" panose="020F0502020204030204" pitchFamily="34" charset="0"/>
                <a:cs typeface="Times New Roman" panose="02020603050405020304" pitchFamily="18" charset="0"/>
              </a:rPr>
              <a:t>Datainsamlingen pågick från </a:t>
            </a:r>
            <a:r>
              <a:rPr lang="sv-SE" sz="1400">
                <a:ea typeface="Calibri" panose="020F0502020204030204" pitchFamily="34" charset="0"/>
                <a:cs typeface="Times New Roman" panose="02020603050405020304" pitchFamily="18" charset="0"/>
              </a:rPr>
              <a:t>vecka 16 </a:t>
            </a:r>
            <a:r>
              <a:rPr lang="sv-SE" sz="1400" dirty="0">
                <a:ea typeface="Calibri" panose="020F0502020204030204" pitchFamily="34" charset="0"/>
                <a:cs typeface="Times New Roman" panose="02020603050405020304" pitchFamily="18" charset="0"/>
              </a:rPr>
              <a:t>till vecka 21</a:t>
            </a:r>
          </a:p>
          <a:p>
            <a:pPr marL="285750" indent="-285750">
              <a:buFont typeface="Arial" panose="020B0604020202020204" pitchFamily="34" charset="0"/>
              <a:buChar char="•"/>
            </a:pPr>
            <a:endParaRPr lang="sv-SE" sz="1400" dirty="0"/>
          </a:p>
          <a:p>
            <a:pPr marL="285750" indent="-285750">
              <a:buFont typeface="Arial" panose="020B0604020202020204" pitchFamily="34" charset="0"/>
              <a:buChar char="•"/>
            </a:pPr>
            <a:r>
              <a:rPr lang="sv-SE" sz="1400" dirty="0"/>
              <a:t>Undersökningen genomfördes av </a:t>
            </a:r>
            <a:r>
              <a:rPr lang="sv-SE" sz="1400" dirty="0" err="1"/>
              <a:t>Sweco</a:t>
            </a:r>
            <a:r>
              <a:rPr lang="sv-SE" sz="1400" dirty="0"/>
              <a:t> </a:t>
            </a:r>
            <a:r>
              <a:rPr lang="sv-SE" sz="1400" dirty="0" err="1"/>
              <a:t>Strategy</a:t>
            </a:r>
            <a:r>
              <a:rPr lang="sv-SE" sz="1400" dirty="0"/>
              <a:t> i samarbete med KSL</a:t>
            </a:r>
          </a:p>
          <a:p>
            <a:pPr marL="285750" lvl="0" indent="-285750">
              <a:spcAft>
                <a:spcPts val="0"/>
              </a:spcAft>
              <a:buFont typeface="Arial" panose="020B0604020202020204" pitchFamily="34" charset="0"/>
              <a:buChar char="•"/>
            </a:pPr>
            <a:endParaRPr lang="sv-SE" sz="1400" dirty="0">
              <a:ea typeface="Calibri" panose="020F0502020204030204" pitchFamily="34" charset="0"/>
              <a:cs typeface="Times New Roman" panose="02020603050405020304" pitchFamily="18" charset="0"/>
            </a:endParaRPr>
          </a:p>
          <a:p>
            <a:pPr marL="285750" lvl="0" indent="-285750">
              <a:spcAft>
                <a:spcPts val="0"/>
              </a:spcAft>
              <a:buFont typeface="Arial" panose="020B0604020202020204" pitchFamily="34" charset="0"/>
              <a:buChar char="•"/>
            </a:pPr>
            <a:r>
              <a:rPr lang="sv-SE" sz="1400" dirty="0">
                <a:ea typeface="Calibri" panose="020F0502020204030204" pitchFamily="34" charset="0"/>
                <a:cs typeface="Times New Roman" panose="02020603050405020304" pitchFamily="18" charset="0"/>
              </a:rPr>
              <a:t>Undersökningen genomfördes som en webbundersökning där alla utbildningsanordnarna fick välja mellan två olika insamlingsmetoder på webben</a:t>
            </a:r>
          </a:p>
          <a:p>
            <a:pPr lvl="0">
              <a:spcAft>
                <a:spcPts val="0"/>
              </a:spcAft>
            </a:pPr>
            <a:endParaRPr lang="sv-SE" sz="1400" dirty="0">
              <a:ea typeface="Calibri" panose="020F0502020204030204" pitchFamily="34" charset="0"/>
              <a:cs typeface="Times New Roman" panose="02020603050405020304" pitchFamily="18" charset="0"/>
            </a:endParaRPr>
          </a:p>
          <a:p>
            <a:pPr marL="285750" lvl="0" indent="-285750">
              <a:spcAft>
                <a:spcPts val="0"/>
              </a:spcAft>
              <a:buFont typeface="Arial" panose="020B0604020202020204" pitchFamily="34" charset="0"/>
              <a:buChar char="•"/>
            </a:pPr>
            <a:r>
              <a:rPr lang="sv-SE" sz="1400" dirty="0">
                <a:ea typeface="Calibri" panose="020F0502020204030204" pitchFamily="34" charset="0"/>
                <a:cs typeface="Times New Roman" panose="02020603050405020304" pitchFamily="18" charset="0"/>
              </a:rPr>
              <a:t>Under insamlingsperioden fick skolorna en länk där skolorna respektive kommunerna kunde följa antalet svarande. Genom e-postutskick påmindes kontaktpersonerna om hur insamlingen gick för dem och i förhållande till samtliga. </a:t>
            </a:r>
            <a:r>
              <a:rPr lang="sv-SE" sz="1400" dirty="0" err="1">
                <a:ea typeface="Calibri" panose="020F0502020204030204" pitchFamily="34" charset="0"/>
                <a:cs typeface="Times New Roman" panose="02020603050405020304" pitchFamily="18" charset="0"/>
              </a:rPr>
              <a:t>Sweco</a:t>
            </a:r>
            <a:r>
              <a:rPr lang="sv-SE" sz="1400" dirty="0">
                <a:ea typeface="Calibri" panose="020F0502020204030204" pitchFamily="34" charset="0"/>
                <a:cs typeface="Times New Roman" panose="02020603050405020304" pitchFamily="18" charset="0"/>
              </a:rPr>
              <a:t> hade en helpdesk för de som vill fråga om något som gällde undersökningen. Svarsfrekvensen redovisades kontinuerligt per anordnare</a:t>
            </a:r>
          </a:p>
          <a:p>
            <a:pPr marL="285750" lvl="0" indent="-285750">
              <a:spcAft>
                <a:spcPts val="0"/>
              </a:spcAft>
              <a:buFont typeface="Arial" panose="020B0604020202020204" pitchFamily="34" charset="0"/>
              <a:buChar char="•"/>
            </a:pPr>
            <a:endParaRPr lang="sv-SE" sz="1400" dirty="0">
              <a:ea typeface="Calibri" panose="020F0502020204030204" pitchFamily="34" charset="0"/>
              <a:cs typeface="Times New Roman" panose="02020603050405020304" pitchFamily="18" charset="0"/>
            </a:endParaRPr>
          </a:p>
        </p:txBody>
      </p:sp>
      <p:sp>
        <p:nvSpPr>
          <p:cNvPr id="14" name="Title1xCenter"/>
          <p:cNvSpPr txBox="1"/>
          <p:nvPr/>
        </p:nvSpPr>
        <p:spPr>
          <a:xfrm>
            <a:off x="260400" y="656400"/>
            <a:ext cx="9684000" cy="432000"/>
          </a:xfrm>
          <a:prstGeom prst="rect">
            <a:avLst/>
          </a:prstGeom>
          <a:noFill/>
        </p:spPr>
        <p:txBody>
          <a:bodyPr vertOverflow="clip" wrap="square" lIns="0" tIns="0" rIns="0" bIns="0" rtlCol="0" anchor="t"/>
          <a:lstStyle/>
          <a:p>
            <a:pPr algn="ctr"/>
            <a:r>
              <a:rPr lang="en-GB" sz="2400" b="1" dirty="0">
                <a:solidFill>
                  <a:srgbClr val="333333"/>
                </a:solidFill>
                <a:latin typeface="Arial"/>
              </a:rPr>
              <a:t>Om </a:t>
            </a:r>
            <a:r>
              <a:rPr lang="en-GB" sz="2400" b="1" dirty="0" err="1">
                <a:solidFill>
                  <a:srgbClr val="333333"/>
                </a:solidFill>
                <a:latin typeface="Arial"/>
              </a:rPr>
              <a:t>undersökningen</a:t>
            </a:r>
            <a:endParaRPr lang="en-GB" sz="2400" b="1" dirty="0">
              <a:solidFill>
                <a:srgbClr val="333333"/>
              </a:solidFill>
              <a:latin typeface="Arial"/>
            </a:endParaRPr>
          </a:p>
        </p:txBody>
      </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1572405"/>
                </a:tblGrid>
                <a:tr h="351649">
                  <a:tc>
                    <a:tcPr marL="0" marR="0" marT="0" marB="0">
                      <a:lnL>
                        <a:noFill/>
                      </a:lnL>
                      <a:lnR>
                        <a:noFill/>
                      </a:lnR>
                      <a:lnT>
                        <a:noFill/>
                      </a:lnT>
                      <a:lnB>
                        <a:noFill/>
                      </a:lnB>
                    </a:tcPr>
                  </a:tc>
                </a:tr>
              </a:tbl>
            </a:graphicData>
          </a:graphic>
        </p:graphicFrame>
      </p:grpSp>
    </p:spTree>
    <p:extLst>
      <p:ext uri="{BB962C8B-B14F-4D97-AF65-F5344CB8AC3E}">
        <p14:creationId xmlns:p14="http://schemas.microsoft.com/office/powerpoint/2010/main" val="181227443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40140" y="1241895"/>
            <a:ext cx="7655068" cy="3323987"/>
          </a:xfrm>
          <a:prstGeom prst="rect">
            <a:avLst/>
          </a:prstGeom>
        </p:spPr>
        <p:txBody>
          <a:bodyPr wrap="square">
            <a:spAutoFit/>
          </a:bodyPr>
          <a:lstStyle/>
          <a:p>
            <a:r>
              <a:rPr lang="sv-SE" sz="1400" dirty="0"/>
              <a:t>Undersökningen är en totalundersökning och därmed finns ingen statistisk osäkerhet. Det kan däremot även i en totalundersökning förekomma mätfel, om det till exempel finns ett stort bortfall eller om alla i populationen inte har kunnat nås/tillfrågas. En analys av bortfallet har inte genomförts och är svår eftersom enkäten är anonym. I denna undersökning är det många som har tillfrågats och svarsfrekvensen är relativt i hög för denna typ av undersökning. </a:t>
            </a:r>
          </a:p>
          <a:p>
            <a:r>
              <a:rPr lang="sv-SE" sz="1400" dirty="0"/>
              <a:t> </a:t>
            </a:r>
          </a:p>
          <a:p>
            <a:r>
              <a:rPr lang="sv-SE" sz="1400" dirty="0"/>
              <a:t>I en undersökning som denna, dvs en totalundersökning, är skillnaden mellan uppmätta värden att betrakta som de skillnader som visas. Det finns ingen statistisk osäkerhet att ta hänsyn till. Om det ändå finns ett bortfall, dvs alla har inte svarat på enkäten, brukar man ibland betrakta att bortfallet är en form av osäkerhet. Detta förutsätter att bortfallet är helt slumpmässigt och att det alltså inte finns samband mellan att inte svara och åsikterna man har i de olika frågorna.</a:t>
            </a:r>
          </a:p>
          <a:p>
            <a:r>
              <a:rPr lang="sv-SE" sz="1400" b="1" dirty="0"/>
              <a:t> </a:t>
            </a:r>
            <a:endParaRPr lang="sv-SE" sz="1400" dirty="0"/>
          </a:p>
          <a:p>
            <a:r>
              <a:rPr lang="sv-SE" sz="1400" dirty="0"/>
              <a:t>I denna undersökning är en skillnad mellan t.ex. ett medelvärde på 4,4 och 4,7 att betrakta som en väldigt liten skillnad, men en skillnad.</a:t>
            </a:r>
          </a:p>
          <a:p>
            <a:pPr lvl="0"/>
            <a:endParaRPr lang="sv-SE" sz="1400" dirty="0">
              <a:cs typeface="Arial" panose="020B0604020202020204" pitchFamily="34" charset="0"/>
            </a:endParaRPr>
          </a:p>
        </p:txBody>
      </p:sp>
      <p:sp>
        <p:nvSpPr>
          <p:cNvPr id="15" name="Title1xCenter"/>
          <p:cNvSpPr txBox="1"/>
          <p:nvPr/>
        </p:nvSpPr>
        <p:spPr>
          <a:xfrm>
            <a:off x="260400" y="656400"/>
            <a:ext cx="9684000" cy="432000"/>
          </a:xfrm>
          <a:prstGeom prst="rect">
            <a:avLst/>
          </a:prstGeom>
          <a:noFill/>
        </p:spPr>
        <p:txBody>
          <a:bodyPr vertOverflow="clip" wrap="square" lIns="0" tIns="0" rIns="0" bIns="0" rtlCol="0" anchor="t"/>
          <a:lstStyle/>
          <a:p>
            <a:pPr algn="ctr"/>
            <a:r>
              <a:rPr lang="en-GB" sz="2400" b="1" dirty="0">
                <a:solidFill>
                  <a:srgbClr val="333333"/>
                </a:solidFill>
                <a:latin typeface="Arial"/>
              </a:rPr>
              <a:t>Om </a:t>
            </a:r>
            <a:r>
              <a:rPr lang="en-GB" sz="2400" b="1" dirty="0" err="1">
                <a:solidFill>
                  <a:srgbClr val="333333"/>
                </a:solidFill>
                <a:latin typeface="Arial"/>
              </a:rPr>
              <a:t>undersökningen</a:t>
            </a:r>
            <a:endParaRPr lang="en-GB" sz="2400" b="1" dirty="0">
              <a:solidFill>
                <a:srgbClr val="333333"/>
              </a:solidFill>
              <a:latin typeface="Arial"/>
            </a:endParaRPr>
          </a:p>
        </p:txBody>
      </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1572405"/>
                </a:tblGrid>
                <a:tr h="351649">
                  <a:tc>
                    <a:tcPr marL="0" marR="0" marT="0" marB="0">
                      <a:lnL>
                        <a:noFill/>
                      </a:lnL>
                      <a:lnR>
                        <a:noFill/>
                      </a:lnR>
                      <a:lnT>
                        <a:noFill/>
                      </a:lnT>
                      <a:lnB>
                        <a:noFill/>
                      </a:lnB>
                    </a:tcPr>
                  </a:tc>
                </a:tr>
              </a:tbl>
            </a:graphicData>
          </a:graphic>
        </p:graphicFrame>
      </p:grpSp>
    </p:spTree>
    <p:extLst>
      <p:ext uri="{BB962C8B-B14F-4D97-AF65-F5344CB8AC3E}">
        <p14:creationId xmlns:p14="http://schemas.microsoft.com/office/powerpoint/2010/main" val="1983123375"/>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92605" y="1243403"/>
            <a:ext cx="7238654" cy="2462213"/>
          </a:xfrm>
          <a:prstGeom prst="rect">
            <a:avLst/>
          </a:prstGeom>
        </p:spPr>
        <p:txBody>
          <a:bodyPr wrap="square">
            <a:spAutoFit/>
          </a:bodyPr>
          <a:lstStyle/>
          <a:p>
            <a:r>
              <a:rPr lang="sv-SE" sz="1400" dirty="0"/>
              <a:t>Resultaten presenteras dels genom spindeldiagram dels genom grafer. Basen är alla som besvarat frågorna, inklusive "Vet ej"-svar. Svarsalternativen är 1 till 5. Stämmer inte alls har värdet (1) och Stämmer helt har värdet (5).</a:t>
            </a:r>
          </a:p>
          <a:p>
            <a:endParaRPr lang="sv-SE" sz="1400" dirty="0"/>
          </a:p>
          <a:p>
            <a:r>
              <a:rPr lang="sv-SE" sz="1400" dirty="0"/>
              <a:t>Det gick inte att hoppa över någon fråga då det var obligatoriskt att besvara alla frågorna i enkäten. För att svar ska redovisas krävs minst fem svarande på frågan. Spindeldiagrammen visar svarens medelvärde och jämförs mot länets medelvärde. </a:t>
            </a:r>
          </a:p>
          <a:p>
            <a:endParaRPr lang="sv-SE" sz="1400" dirty="0"/>
          </a:p>
          <a:p>
            <a:r>
              <a:rPr lang="sv-SE" sz="1400" dirty="0"/>
              <a:t>Rapporten redovisar svar från elever i den aktuella kommunen.</a:t>
            </a:r>
          </a:p>
          <a:p>
            <a:endParaRPr lang="sv-SE" sz="1400" dirty="0"/>
          </a:p>
          <a:p>
            <a:pPr marL="342900" lvl="0" indent="-342900">
              <a:spcAft>
                <a:spcPts val="0"/>
              </a:spcAft>
              <a:buFont typeface="Symbol" panose="05050102010706020507" pitchFamily="18" charset="2"/>
              <a:buChar char=""/>
            </a:pPr>
            <a:endParaRPr lang="sv-SE" sz="1400" dirty="0">
              <a:effectLst/>
              <a:latin typeface="Arial" panose="020B0604020202020204" pitchFamily="34" charset="0"/>
              <a:ea typeface="Calibri" panose="020F0502020204030204" pitchFamily="34" charset="0"/>
              <a:cs typeface="Arial" panose="020B0604020202020204" pitchFamily="34" charset="0"/>
            </a:endParaRPr>
          </a:p>
        </p:txBody>
      </p:sp>
      <p:sp>
        <p:nvSpPr>
          <p:cNvPr id="15" name="Title1xCenter"/>
          <p:cNvSpPr txBox="1"/>
          <p:nvPr/>
        </p:nvSpPr>
        <p:spPr>
          <a:xfrm>
            <a:off x="260400" y="656400"/>
            <a:ext cx="9684000" cy="432000"/>
          </a:xfrm>
          <a:prstGeom prst="rect">
            <a:avLst/>
          </a:prstGeom>
          <a:noFill/>
        </p:spPr>
        <p:txBody>
          <a:bodyPr vertOverflow="clip" wrap="square" lIns="0" tIns="0" rIns="0" bIns="0" rtlCol="0" anchor="t"/>
          <a:lstStyle/>
          <a:p>
            <a:pPr algn="ctr"/>
            <a:r>
              <a:rPr lang="en-GB" sz="2400" b="1" dirty="0">
                <a:solidFill>
                  <a:srgbClr val="333333"/>
                </a:solidFill>
                <a:latin typeface="Arial"/>
              </a:rPr>
              <a:t>Om </a:t>
            </a:r>
            <a:r>
              <a:rPr lang="en-GB" sz="2400" b="1" dirty="0" err="1">
                <a:solidFill>
                  <a:srgbClr val="333333"/>
                </a:solidFill>
                <a:latin typeface="Arial"/>
              </a:rPr>
              <a:t>rapporten</a:t>
            </a:r>
            <a:endParaRPr lang="en-GB" sz="2400" b="1" dirty="0">
              <a:solidFill>
                <a:srgbClr val="333333"/>
              </a:solidFill>
              <a:latin typeface="Arial"/>
            </a:endParaRPr>
          </a:p>
        </p:txBody>
      </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1572405"/>
                </a:tblGrid>
                <a:tr h="351649">
                  <a:tc>
                    <a:tcPr marL="0" marR="0" marT="0" marB="0">
                      <a:lnL>
                        <a:noFill/>
                      </a:lnL>
                      <a:lnR>
                        <a:noFill/>
                      </a:lnR>
                      <a:lnT>
                        <a:noFill/>
                      </a:lnT>
                      <a:lnB>
                        <a:noFill/>
                      </a:lnB>
                    </a:tcPr>
                  </a:tc>
                </a:tr>
              </a:tbl>
            </a:graphicData>
          </a:graphic>
        </p:graphicFrame>
      </p:grpSp>
    </p:spTree>
    <p:extLst>
      <p:ext uri="{BB962C8B-B14F-4D97-AF65-F5344CB8AC3E}">
        <p14:creationId xmlns:p14="http://schemas.microsoft.com/office/powerpoint/2010/main" val="2209079919"/>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756276" y="6252745"/>
            <a:ext cx="2884316" cy="369332"/>
          </a:xfrm>
          <a:prstGeom prst="rect">
            <a:avLst/>
          </a:prstGeom>
        </p:spPr>
        <p:txBody>
          <a:bodyPr wrap="none">
            <a:spAutoFit/>
          </a:bodyPr>
          <a:lstStyle/>
          <a:p>
            <a:r>
              <a:rPr lang="sv-SE" b="1" dirty="0">
                <a:solidFill>
                  <a:srgbClr val="000000"/>
                </a:solidFill>
                <a:latin typeface="Calibri" panose="020F0502020204030204" pitchFamily="34" charset="0"/>
              </a:rPr>
              <a:t>Länet </a:t>
            </a:r>
            <a:r>
              <a:rPr lang="sv-SE" b="1">
                <a:solidFill>
                  <a:srgbClr val="000000"/>
                </a:solidFill>
                <a:latin typeface="Calibri" panose="020F0502020204030204" pitchFamily="34" charset="0"/>
              </a:rPr>
              <a:t>totalt</a:t>
            </a:r>
            <a:r>
              <a:rPr lang="sv-SE"/>
              <a:t> </a:t>
            </a:r>
            <a:r>
              <a:rPr lang="sv-SE" b="1" smtClean="0">
                <a:solidFill>
                  <a:srgbClr val="000000"/>
                </a:solidFill>
                <a:latin typeface="Calibri" panose="020F0502020204030204" pitchFamily="34" charset="0"/>
              </a:rPr>
              <a:t>56%</a:t>
            </a:r>
            <a:r>
              <a:rPr lang="sv-SE" smtClean="0"/>
              <a:t> </a:t>
            </a:r>
            <a:r>
              <a:rPr lang="sv-SE" b="1" smtClean="0">
                <a:solidFill>
                  <a:srgbClr val="000000"/>
                </a:solidFill>
                <a:latin typeface="Calibri" panose="020F0502020204030204" pitchFamily="34" charset="0"/>
              </a:rPr>
              <a:t>12632 </a:t>
            </a:r>
            <a:r>
              <a:rPr lang="sv-SE" b="1" dirty="0">
                <a:solidFill>
                  <a:srgbClr val="000000"/>
                </a:solidFill>
                <a:latin typeface="Calibri" panose="020F0502020204030204" pitchFamily="34" charset="0"/>
              </a:rPr>
              <a:t>svar</a:t>
            </a:r>
            <a:r>
              <a:rPr lang="sv-SE" dirty="0"/>
              <a:t> </a:t>
            </a:r>
          </a:p>
        </p:txBody>
      </p:sp>
      <p:graphicFrame>
        <p:nvGraphicFramePr>
          <p:cNvPr id="6" name="Table 5"/>
          <p:cNvGraphicFramePr>
            <a:graphicFrameLocks noGrp="1"/>
          </p:cNvGraphicFramePr>
          <p:nvPr>
            <p:extLst>
              <p:ext uri="{D42A27DB-BD31-4B8C-83A1-F6EECF244321}">
                <p14:modId xmlns:p14="http://schemas.microsoft.com/office/powerpoint/2010/main" val="1689476211"/>
              </p:ext>
            </p:extLst>
          </p:nvPr>
        </p:nvGraphicFramePr>
        <p:xfrm>
          <a:off x="541747" y="1248112"/>
          <a:ext cx="4563327" cy="4351334"/>
        </p:xfrm>
        <a:graphic>
          <a:graphicData uri="http://schemas.openxmlformats.org/drawingml/2006/table">
            <a:tbl>
              <a:tblPr/>
              <a:tblGrid>
                <a:gridCol w="3045937"/>
                <a:gridCol w="836796"/>
                <a:gridCol w="680594"/>
              </a:tblGrid>
              <a:tr h="334718">
                <a:tc>
                  <a:txBody>
                    <a:bodyPr/>
                    <a:lstStyle/>
                    <a:p>
                      <a:pPr algn="l" fontAlgn="ctr"/>
                      <a:r>
                        <a:rPr lang="sv-SE" sz="1100" b="1" i="0" u="none" strike="noStrike">
                          <a:solidFill>
                            <a:srgbClr val="FFFFFF"/>
                          </a:solidFill>
                          <a:effectLst/>
                          <a:latin typeface="Calibri" panose="020F0502020204030204" pitchFamily="34" charset="0"/>
                        </a:rPr>
                        <a:t>Utbildningsanordnare</a:t>
                      </a:r>
                    </a:p>
                  </a:txBody>
                  <a:tcPr marL="75312" marR="8368" marT="8368" marB="0" anchor="ctr">
                    <a:lnL w="6350" cap="flat" cmpd="sng" algn="ctr">
                      <a:solidFill>
                        <a:srgbClr val="4F81BD"/>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4F81BD"/>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66092"/>
                    </a:solidFill>
                  </a:tcPr>
                </a:tc>
                <a:tc>
                  <a:txBody>
                    <a:bodyPr/>
                    <a:lstStyle/>
                    <a:p>
                      <a:pPr algn="r" fontAlgn="t"/>
                      <a:r>
                        <a:rPr lang="sv-SE" sz="1000" b="1" i="0" u="none" strike="noStrike">
                          <a:solidFill>
                            <a:srgbClr val="FFFFFF"/>
                          </a:solidFill>
                          <a:effectLst/>
                          <a:latin typeface="Calibri" panose="020F0502020204030204" pitchFamily="34" charset="0"/>
                        </a:rPr>
                        <a:t>Svars-</a:t>
                      </a:r>
                      <a:br>
                        <a:rPr lang="sv-SE" sz="1000" b="1" i="0" u="none" strike="noStrike">
                          <a:solidFill>
                            <a:srgbClr val="FFFFFF"/>
                          </a:solidFill>
                          <a:effectLst/>
                          <a:latin typeface="Calibri" panose="020F0502020204030204" pitchFamily="34" charset="0"/>
                        </a:rPr>
                      </a:br>
                      <a:r>
                        <a:rPr lang="sv-SE" sz="1000" b="1" i="0" u="none" strike="noStrike">
                          <a:solidFill>
                            <a:srgbClr val="FFFFFF"/>
                          </a:solidFill>
                          <a:effectLst/>
                          <a:latin typeface="Calibri" panose="020F0502020204030204" pitchFamily="34" charset="0"/>
                        </a:rPr>
                        <a:t>frekvens</a:t>
                      </a:r>
                    </a:p>
                  </a:txBody>
                  <a:tcPr marL="8368" marR="8368" marT="8368" marB="0">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4F81BD"/>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66092"/>
                    </a:solidFill>
                  </a:tcPr>
                </a:tc>
                <a:tc>
                  <a:txBody>
                    <a:bodyPr/>
                    <a:lstStyle/>
                    <a:p>
                      <a:pPr algn="r" fontAlgn="ctr"/>
                      <a:r>
                        <a:rPr lang="sv-SE" sz="1000" b="1" i="0" u="none" strike="noStrike">
                          <a:solidFill>
                            <a:srgbClr val="FFFFFF"/>
                          </a:solidFill>
                          <a:effectLst/>
                          <a:latin typeface="Calibri" panose="020F0502020204030204" pitchFamily="34" charset="0"/>
                        </a:rPr>
                        <a:t>Antal</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4F81BD"/>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66092"/>
                    </a:solidFill>
                  </a:tcPr>
                </a:tc>
              </a:tr>
              <a:tr h="167359">
                <a:tc>
                  <a:txBody>
                    <a:bodyPr/>
                    <a:lstStyle/>
                    <a:p>
                      <a:pPr algn="l" fontAlgn="ctr"/>
                      <a:r>
                        <a:rPr lang="sv-SE" sz="1000" b="1" i="0" u="none" strike="noStrike">
                          <a:solidFill>
                            <a:srgbClr val="000000"/>
                          </a:solidFill>
                          <a:effectLst/>
                          <a:latin typeface="Calibri" panose="020F0502020204030204" pitchFamily="34" charset="0"/>
                        </a:rPr>
                        <a:t>   Sverigehälsan AB</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100,0%</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44</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r>
              <a:tr h="167359">
                <a:tc>
                  <a:txBody>
                    <a:bodyPr/>
                    <a:lstStyle/>
                    <a:p>
                      <a:pPr algn="l" fontAlgn="ctr"/>
                      <a:r>
                        <a:rPr lang="sv-SE" sz="1000" b="1" i="0" u="none" strike="noStrike">
                          <a:solidFill>
                            <a:srgbClr val="000000"/>
                          </a:solidFill>
                          <a:effectLst/>
                          <a:latin typeface="Calibri" panose="020F0502020204030204" pitchFamily="34" charset="0"/>
                        </a:rPr>
                        <a:t>   Eductus</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98,7%</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148</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r>
              <a:tr h="167359">
                <a:tc>
                  <a:txBody>
                    <a:bodyPr/>
                    <a:lstStyle/>
                    <a:p>
                      <a:pPr algn="l" fontAlgn="ctr"/>
                      <a:r>
                        <a:rPr lang="sv-SE" sz="1000" b="1" i="0" u="none" strike="noStrike">
                          <a:solidFill>
                            <a:srgbClr val="000000"/>
                          </a:solidFill>
                          <a:effectLst/>
                          <a:latin typeface="Calibri" panose="020F0502020204030204" pitchFamily="34" charset="0"/>
                        </a:rPr>
                        <a:t>   Polstjärnan AB Sollentuna VUX</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97,3%</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146</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r>
              <a:tr h="167359">
                <a:tc>
                  <a:txBody>
                    <a:bodyPr/>
                    <a:lstStyle/>
                    <a:p>
                      <a:pPr algn="l" fontAlgn="ctr"/>
                      <a:r>
                        <a:rPr lang="sv-SE" sz="1000" b="1" i="0" u="none" strike="noStrike">
                          <a:solidFill>
                            <a:srgbClr val="000000"/>
                          </a:solidFill>
                          <a:effectLst/>
                          <a:latin typeface="Calibri" panose="020F0502020204030204" pitchFamily="34" charset="0"/>
                        </a:rPr>
                        <a:t>   Komvux Värmdö</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90,7%</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136</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r>
              <a:tr h="167359">
                <a:tc>
                  <a:txBody>
                    <a:bodyPr/>
                    <a:lstStyle/>
                    <a:p>
                      <a:pPr algn="l" fontAlgn="ctr"/>
                      <a:r>
                        <a:rPr lang="sv-SE" sz="1000" b="1" i="0" u="none" strike="noStrike">
                          <a:solidFill>
                            <a:srgbClr val="000000"/>
                          </a:solidFill>
                          <a:effectLst/>
                          <a:latin typeface="Calibri" panose="020F0502020204030204" pitchFamily="34" charset="0"/>
                        </a:rPr>
                        <a:t>   Lidingö Vuxenutbildning</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89,9%</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214</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r>
              <a:tr h="167359">
                <a:tc>
                  <a:txBody>
                    <a:bodyPr/>
                    <a:lstStyle/>
                    <a:p>
                      <a:pPr algn="l" fontAlgn="ctr"/>
                      <a:r>
                        <a:rPr lang="sv-SE" sz="1000" b="1" i="0" u="none" strike="noStrike">
                          <a:solidFill>
                            <a:srgbClr val="000000"/>
                          </a:solidFill>
                          <a:effectLst/>
                          <a:latin typeface="Calibri" panose="020F0502020204030204" pitchFamily="34" charset="0"/>
                        </a:rPr>
                        <a:t>   Institute af Lärande</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89,2%</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107</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r>
              <a:tr h="167359">
                <a:tc>
                  <a:txBody>
                    <a:bodyPr/>
                    <a:lstStyle/>
                    <a:p>
                      <a:pPr algn="l" fontAlgn="ctr"/>
                      <a:r>
                        <a:rPr lang="sv-SE" sz="1000" b="1" i="0" u="none" strike="noStrike">
                          <a:solidFill>
                            <a:srgbClr val="000000"/>
                          </a:solidFill>
                          <a:effectLst/>
                          <a:latin typeface="Calibri" panose="020F0502020204030204" pitchFamily="34" charset="0"/>
                        </a:rPr>
                        <a:t>   Niketo AB</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84,5%</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60</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r>
              <a:tr h="167359">
                <a:tc>
                  <a:txBody>
                    <a:bodyPr/>
                    <a:lstStyle/>
                    <a:p>
                      <a:pPr algn="l" fontAlgn="ctr"/>
                      <a:r>
                        <a:rPr lang="sv-SE" sz="1000" b="1" i="0" u="none" strike="noStrike">
                          <a:solidFill>
                            <a:srgbClr val="000000"/>
                          </a:solidFill>
                          <a:effectLst/>
                          <a:latin typeface="Calibri" panose="020F0502020204030204" pitchFamily="34" charset="0"/>
                        </a:rPr>
                        <a:t>   Kunskapsbolaget Integra AB</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83,9%</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26</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r>
              <a:tr h="167359">
                <a:tc>
                  <a:txBody>
                    <a:bodyPr/>
                    <a:lstStyle/>
                    <a:p>
                      <a:pPr algn="l" fontAlgn="ctr"/>
                      <a:r>
                        <a:rPr lang="sv-SE" sz="1000" b="1" i="0" u="none" strike="noStrike">
                          <a:solidFill>
                            <a:srgbClr val="000000"/>
                          </a:solidFill>
                          <a:effectLst/>
                          <a:latin typeface="Calibri" panose="020F0502020204030204" pitchFamily="34" charset="0"/>
                        </a:rPr>
                        <a:t>   SIFA Stockholms intensivsvenska vux</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81,4%</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114</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r>
              <a:tr h="167359">
                <a:tc>
                  <a:txBody>
                    <a:bodyPr/>
                    <a:lstStyle/>
                    <a:p>
                      <a:pPr algn="l" fontAlgn="ctr"/>
                      <a:r>
                        <a:rPr lang="sv-SE" sz="1000" b="1" i="0" u="none" strike="noStrike">
                          <a:solidFill>
                            <a:srgbClr val="000000"/>
                          </a:solidFill>
                          <a:effectLst/>
                          <a:latin typeface="Calibri" panose="020F0502020204030204" pitchFamily="34" charset="0"/>
                        </a:rPr>
                        <a:t>   MedLearn</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80,0%</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200</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r>
              <a:tr h="167359">
                <a:tc>
                  <a:txBody>
                    <a:bodyPr/>
                    <a:lstStyle/>
                    <a:p>
                      <a:pPr algn="l" fontAlgn="ctr"/>
                      <a:r>
                        <a:rPr lang="sv-SE" sz="1000" b="1" i="0" u="none" strike="noStrike">
                          <a:solidFill>
                            <a:srgbClr val="000000"/>
                          </a:solidFill>
                          <a:effectLst/>
                          <a:latin typeface="Calibri" panose="020F0502020204030204" pitchFamily="34" charset="0"/>
                        </a:rPr>
                        <a:t>   Movant</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80,0%</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80</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r>
              <a:tr h="167359">
                <a:tc>
                  <a:txBody>
                    <a:bodyPr/>
                    <a:lstStyle/>
                    <a:p>
                      <a:pPr algn="l" fontAlgn="ctr"/>
                      <a:r>
                        <a:rPr lang="sv-SE" sz="1000" b="1" i="0" u="none" strike="noStrike">
                          <a:solidFill>
                            <a:srgbClr val="000000"/>
                          </a:solidFill>
                          <a:effectLst/>
                          <a:latin typeface="Calibri" panose="020F0502020204030204" pitchFamily="34" charset="0"/>
                        </a:rPr>
                        <a:t>   Lernia Utbildning AB</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79,8%</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328</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r>
              <a:tr h="167359">
                <a:tc>
                  <a:txBody>
                    <a:bodyPr/>
                    <a:lstStyle/>
                    <a:p>
                      <a:pPr algn="l" fontAlgn="ctr"/>
                      <a:r>
                        <a:rPr lang="sv-SE" sz="1000" b="1" i="0" u="none" strike="noStrike">
                          <a:solidFill>
                            <a:srgbClr val="000000"/>
                          </a:solidFill>
                          <a:effectLst/>
                          <a:latin typeface="Calibri" panose="020F0502020204030204" pitchFamily="34" charset="0"/>
                        </a:rPr>
                        <a:t>   Yrkesplugget i Sverige</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79,8%</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71</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r>
              <a:tr h="167359">
                <a:tc>
                  <a:txBody>
                    <a:bodyPr/>
                    <a:lstStyle/>
                    <a:p>
                      <a:pPr algn="l" fontAlgn="ctr"/>
                      <a:r>
                        <a:rPr lang="sv-SE" sz="1000" b="1" i="0" u="none" strike="noStrike">
                          <a:solidFill>
                            <a:srgbClr val="000000"/>
                          </a:solidFill>
                          <a:effectLst/>
                          <a:latin typeface="Calibri" panose="020F0502020204030204" pitchFamily="34" charset="0"/>
                        </a:rPr>
                        <a:t>   Botkyrka vuxenutbildning</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79,0%</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237</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r>
              <a:tr h="167359">
                <a:tc>
                  <a:txBody>
                    <a:bodyPr/>
                    <a:lstStyle/>
                    <a:p>
                      <a:pPr algn="l" fontAlgn="ctr"/>
                      <a:r>
                        <a:rPr lang="sv-SE" sz="1000" b="1" i="0" u="none" strike="noStrike">
                          <a:solidFill>
                            <a:srgbClr val="000000"/>
                          </a:solidFill>
                          <a:effectLst/>
                          <a:latin typeface="Calibri" panose="020F0502020204030204" pitchFamily="34" charset="0"/>
                        </a:rPr>
                        <a:t>   Lärgården Utbildning AB</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78,6%</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814</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r>
              <a:tr h="167359">
                <a:tc>
                  <a:txBody>
                    <a:bodyPr/>
                    <a:lstStyle/>
                    <a:p>
                      <a:pPr algn="l" fontAlgn="ctr"/>
                      <a:r>
                        <a:rPr lang="sv-SE" sz="1000" b="1" i="0" u="none" strike="noStrike">
                          <a:solidFill>
                            <a:srgbClr val="000000"/>
                          </a:solidFill>
                          <a:effectLst/>
                          <a:latin typeface="Calibri" panose="020F0502020204030204" pitchFamily="34" charset="0"/>
                        </a:rPr>
                        <a:t>   Stockholms transport och Fordonstekniska Gymnasium</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75,5%</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37</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r>
              <a:tr h="167359">
                <a:tc>
                  <a:txBody>
                    <a:bodyPr/>
                    <a:lstStyle/>
                    <a:p>
                      <a:pPr algn="l" fontAlgn="ctr"/>
                      <a:r>
                        <a:rPr lang="sv-SE" sz="1000" b="1" i="0" u="none" strike="noStrike">
                          <a:solidFill>
                            <a:srgbClr val="000000"/>
                          </a:solidFill>
                          <a:effectLst/>
                          <a:latin typeface="Calibri" panose="020F0502020204030204" pitchFamily="34" charset="0"/>
                        </a:rPr>
                        <a:t>   ABF KOMVUX STOCKHOLM</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72,6%</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1126</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r>
              <a:tr h="167359">
                <a:tc>
                  <a:txBody>
                    <a:bodyPr/>
                    <a:lstStyle/>
                    <a:p>
                      <a:pPr algn="l" fontAlgn="ctr"/>
                      <a:r>
                        <a:rPr lang="sv-SE" sz="1000" b="1" i="0" u="none" strike="noStrike">
                          <a:solidFill>
                            <a:srgbClr val="000000"/>
                          </a:solidFill>
                          <a:effectLst/>
                          <a:latin typeface="Calibri" panose="020F0502020204030204" pitchFamily="34" charset="0"/>
                        </a:rPr>
                        <a:t>   Competens Utbildning</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72,5%</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559</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r>
              <a:tr h="167359">
                <a:tc>
                  <a:txBody>
                    <a:bodyPr/>
                    <a:lstStyle/>
                    <a:p>
                      <a:pPr algn="l" fontAlgn="ctr"/>
                      <a:r>
                        <a:rPr lang="sv-SE" sz="1000" b="1" i="0" u="none" strike="noStrike">
                          <a:solidFill>
                            <a:srgbClr val="000000"/>
                          </a:solidFill>
                          <a:effectLst/>
                          <a:latin typeface="Calibri" panose="020F0502020204030204" pitchFamily="34" charset="0"/>
                        </a:rPr>
                        <a:t>   Norrtälje Kommunala Vuxenutbildning</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68,2%</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163</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r>
              <a:tr h="167359">
                <a:tc>
                  <a:txBody>
                    <a:bodyPr/>
                    <a:lstStyle/>
                    <a:p>
                      <a:pPr algn="l" fontAlgn="ctr"/>
                      <a:r>
                        <a:rPr lang="sv-SE" sz="1000" b="1" i="0" u="none" strike="noStrike">
                          <a:solidFill>
                            <a:srgbClr val="000000"/>
                          </a:solidFill>
                          <a:effectLst/>
                          <a:latin typeface="Calibri" panose="020F0502020204030204" pitchFamily="34" charset="0"/>
                        </a:rPr>
                        <a:t>   Skillebyholm</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68,0%</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17</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r>
              <a:tr h="167359">
                <a:tc>
                  <a:txBody>
                    <a:bodyPr/>
                    <a:lstStyle/>
                    <a:p>
                      <a:pPr algn="l" fontAlgn="ctr"/>
                      <a:r>
                        <a:rPr lang="sv-SE" sz="1000" b="1" i="0" u="none" strike="noStrike">
                          <a:solidFill>
                            <a:srgbClr val="000000"/>
                          </a:solidFill>
                          <a:effectLst/>
                          <a:latin typeface="Calibri" panose="020F0502020204030204" pitchFamily="34" charset="0"/>
                        </a:rPr>
                        <a:t>   Sundbybergs vuxenutbildning</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67,2%</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272</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r>
              <a:tr h="167359">
                <a:tc>
                  <a:txBody>
                    <a:bodyPr/>
                    <a:lstStyle/>
                    <a:p>
                      <a:pPr algn="l" fontAlgn="ctr"/>
                      <a:r>
                        <a:rPr lang="sv-SE" sz="1000" b="1" i="0" u="none" strike="noStrike">
                          <a:solidFill>
                            <a:srgbClr val="000000"/>
                          </a:solidFill>
                          <a:effectLst/>
                          <a:latin typeface="Calibri" panose="020F0502020204030204" pitchFamily="34" charset="0"/>
                        </a:rPr>
                        <a:t>   Addera Kompetens Nacka strand</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63,8%</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67</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r>
              <a:tr h="167359">
                <a:tc>
                  <a:txBody>
                    <a:bodyPr/>
                    <a:lstStyle/>
                    <a:p>
                      <a:pPr algn="l" fontAlgn="ctr"/>
                      <a:r>
                        <a:rPr lang="sv-SE" sz="1000" b="1" i="0" u="none" strike="noStrike">
                          <a:solidFill>
                            <a:srgbClr val="000000"/>
                          </a:solidFill>
                          <a:effectLst/>
                          <a:latin typeface="Calibri" panose="020F0502020204030204" pitchFamily="34" charset="0"/>
                        </a:rPr>
                        <a:t>   Järfälla Lärcentrum</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63,5%</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108</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r>
              <a:tr h="167359">
                <a:tc>
                  <a:txBody>
                    <a:bodyPr/>
                    <a:lstStyle/>
                    <a:p>
                      <a:pPr algn="l" fontAlgn="ctr"/>
                      <a:r>
                        <a:rPr lang="sv-SE" sz="1000" b="1" i="0" u="none" strike="noStrike">
                          <a:solidFill>
                            <a:srgbClr val="000000"/>
                          </a:solidFill>
                          <a:effectLst/>
                          <a:latin typeface="Calibri" panose="020F0502020204030204" pitchFamily="34" charset="0"/>
                        </a:rPr>
                        <a:t>   Tyresö komvux</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62,6%</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219</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r>
            </a:tbl>
          </a:graphicData>
        </a:graphic>
      </p:graphicFrame>
      <p:graphicFrame>
        <p:nvGraphicFramePr>
          <p:cNvPr id="8" name="Table 7"/>
          <p:cNvGraphicFramePr>
            <a:graphicFrameLocks noGrp="1"/>
          </p:cNvGraphicFramePr>
          <p:nvPr>
            <p:extLst>
              <p:ext uri="{D42A27DB-BD31-4B8C-83A1-F6EECF244321}">
                <p14:modId xmlns:p14="http://schemas.microsoft.com/office/powerpoint/2010/main" val="1936886949"/>
              </p:ext>
            </p:extLst>
          </p:nvPr>
        </p:nvGraphicFramePr>
        <p:xfrm>
          <a:off x="5477062" y="1236077"/>
          <a:ext cx="3859443" cy="4351343"/>
        </p:xfrm>
        <a:graphic>
          <a:graphicData uri="http://schemas.openxmlformats.org/drawingml/2006/table">
            <a:tbl>
              <a:tblPr/>
              <a:tblGrid>
                <a:gridCol w="2343464"/>
                <a:gridCol w="830179"/>
                <a:gridCol w="685800"/>
              </a:tblGrid>
              <a:tr h="362611">
                <a:tc>
                  <a:txBody>
                    <a:bodyPr/>
                    <a:lstStyle/>
                    <a:p>
                      <a:pPr algn="l" fontAlgn="ctr"/>
                      <a:r>
                        <a:rPr lang="sv-SE" sz="1100" b="1" i="0" u="none" strike="noStrike">
                          <a:solidFill>
                            <a:srgbClr val="FFFFFF"/>
                          </a:solidFill>
                          <a:effectLst/>
                          <a:latin typeface="Calibri" panose="020F0502020204030204" pitchFamily="34" charset="0"/>
                        </a:rPr>
                        <a:t>Utbildningsanordnare</a:t>
                      </a:r>
                    </a:p>
                  </a:txBody>
                  <a:tcPr marL="81588" marR="9065" marT="9065" marB="0" anchor="ctr">
                    <a:lnL w="6350" cap="flat" cmpd="sng" algn="ctr">
                      <a:solidFill>
                        <a:srgbClr val="4F81BD"/>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66092"/>
                    </a:solidFill>
                  </a:tcPr>
                </a:tc>
                <a:tc>
                  <a:txBody>
                    <a:bodyPr/>
                    <a:lstStyle/>
                    <a:p>
                      <a:pPr algn="r" fontAlgn="t"/>
                      <a:r>
                        <a:rPr lang="sv-SE" sz="1000" b="1" i="0" u="none" strike="noStrike">
                          <a:solidFill>
                            <a:srgbClr val="FFFFFF"/>
                          </a:solidFill>
                          <a:effectLst/>
                          <a:latin typeface="Calibri" panose="020F0502020204030204" pitchFamily="34" charset="0"/>
                        </a:rPr>
                        <a:t>Svars-</a:t>
                      </a:r>
                      <a:br>
                        <a:rPr lang="sv-SE" sz="1000" b="1" i="0" u="none" strike="noStrike">
                          <a:solidFill>
                            <a:srgbClr val="FFFFFF"/>
                          </a:solidFill>
                          <a:effectLst/>
                          <a:latin typeface="Calibri" panose="020F0502020204030204" pitchFamily="34" charset="0"/>
                        </a:rPr>
                      </a:br>
                      <a:r>
                        <a:rPr lang="sv-SE" sz="1000" b="1" i="0" u="none" strike="noStrike">
                          <a:solidFill>
                            <a:srgbClr val="FFFFFF"/>
                          </a:solidFill>
                          <a:effectLst/>
                          <a:latin typeface="Calibri" panose="020F0502020204030204" pitchFamily="34" charset="0"/>
                        </a:rPr>
                        <a:t>frekvens</a:t>
                      </a:r>
                    </a:p>
                  </a:txBody>
                  <a:tcPr marL="9065" marR="9065" marT="9065" marB="0">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66092"/>
                    </a:solidFill>
                  </a:tcPr>
                </a:tc>
                <a:tc>
                  <a:txBody>
                    <a:bodyPr/>
                    <a:lstStyle/>
                    <a:p>
                      <a:pPr algn="r" fontAlgn="ctr"/>
                      <a:r>
                        <a:rPr lang="sv-SE" sz="1000" b="1" i="0" u="none" strike="noStrike">
                          <a:solidFill>
                            <a:srgbClr val="FFFFFF"/>
                          </a:solidFill>
                          <a:effectLst/>
                          <a:latin typeface="Calibri" panose="020F0502020204030204" pitchFamily="34" charset="0"/>
                        </a:rPr>
                        <a:t>Antal</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66092"/>
                    </a:solidFill>
                  </a:tcPr>
                </a:tc>
              </a:tr>
              <a:tr h="181306">
                <a:tc>
                  <a:txBody>
                    <a:bodyPr/>
                    <a:lstStyle/>
                    <a:p>
                      <a:pPr algn="l" fontAlgn="ctr"/>
                      <a:r>
                        <a:rPr lang="sv-SE" sz="1000" b="1" i="0" u="none" strike="noStrike">
                          <a:solidFill>
                            <a:srgbClr val="000000"/>
                          </a:solidFill>
                          <a:effectLst/>
                          <a:latin typeface="Calibri" panose="020F0502020204030204" pitchFamily="34" charset="0"/>
                        </a:rPr>
                        <a:t>   SweJa Kunskapscenter AB</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61,3%</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230</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r>
              <a:tr h="181306">
                <a:tc>
                  <a:txBody>
                    <a:bodyPr/>
                    <a:lstStyle/>
                    <a:p>
                      <a:pPr algn="l" fontAlgn="ctr"/>
                      <a:r>
                        <a:rPr lang="sv-SE" sz="1000" b="1" i="0" u="none" strike="noStrike">
                          <a:solidFill>
                            <a:srgbClr val="000000"/>
                          </a:solidFill>
                          <a:effectLst/>
                          <a:latin typeface="Calibri" panose="020F0502020204030204" pitchFamily="34" charset="0"/>
                        </a:rPr>
                        <a:t>   Folkuniversitetet Komvux</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61,2%</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437</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r>
              <a:tr h="181306">
                <a:tc>
                  <a:txBody>
                    <a:bodyPr/>
                    <a:lstStyle/>
                    <a:p>
                      <a:pPr algn="l" fontAlgn="ctr"/>
                      <a:r>
                        <a:rPr lang="sv-SE" sz="1000" b="1" i="0" u="none" strike="noStrike">
                          <a:solidFill>
                            <a:srgbClr val="000000"/>
                          </a:solidFill>
                          <a:effectLst/>
                          <a:latin typeface="Calibri" panose="020F0502020204030204" pitchFamily="34" charset="0"/>
                        </a:rPr>
                        <a:t>   Hermods AB</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58,6%</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431</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r>
              <a:tr h="181306">
                <a:tc>
                  <a:txBody>
                    <a:bodyPr/>
                    <a:lstStyle/>
                    <a:p>
                      <a:pPr algn="l" fontAlgn="ctr"/>
                      <a:r>
                        <a:rPr lang="sv-SE" sz="1000" b="1" i="0" u="none" strike="noStrike">
                          <a:solidFill>
                            <a:srgbClr val="000000"/>
                          </a:solidFill>
                          <a:effectLst/>
                          <a:latin typeface="Calibri" panose="020F0502020204030204" pitchFamily="34" charset="0"/>
                        </a:rPr>
                        <a:t>   KUI VUX</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58,1%</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716</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r>
              <a:tr h="181306">
                <a:tc>
                  <a:txBody>
                    <a:bodyPr/>
                    <a:lstStyle/>
                    <a:p>
                      <a:pPr algn="l" fontAlgn="ctr"/>
                      <a:r>
                        <a:rPr lang="sv-SE" sz="1000" b="1" i="0" u="none" strike="noStrike">
                          <a:solidFill>
                            <a:srgbClr val="000000"/>
                          </a:solidFill>
                          <a:effectLst/>
                          <a:latin typeface="Calibri" panose="020F0502020204030204" pitchFamily="34" charset="0"/>
                        </a:rPr>
                        <a:t>   NTI-skolan AB</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57,0%</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1643</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r>
              <a:tr h="181306">
                <a:tc>
                  <a:txBody>
                    <a:bodyPr/>
                    <a:lstStyle/>
                    <a:p>
                      <a:pPr algn="l" fontAlgn="ctr"/>
                      <a:r>
                        <a:rPr lang="sv-SE" sz="1000" b="1" i="0" u="none" strike="noStrike">
                          <a:solidFill>
                            <a:srgbClr val="000000"/>
                          </a:solidFill>
                          <a:effectLst/>
                          <a:latin typeface="Calibri" panose="020F0502020204030204" pitchFamily="34" charset="0"/>
                        </a:rPr>
                        <a:t>   Astar</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56,6%</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453</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r>
              <a:tr h="181306">
                <a:tc>
                  <a:txBody>
                    <a:bodyPr/>
                    <a:lstStyle/>
                    <a:p>
                      <a:pPr algn="l" fontAlgn="ctr"/>
                      <a:r>
                        <a:rPr lang="sv-SE" sz="1000" b="1" i="0" u="none" strike="noStrike">
                          <a:solidFill>
                            <a:srgbClr val="000000"/>
                          </a:solidFill>
                          <a:effectLst/>
                          <a:latin typeface="Calibri" panose="020F0502020204030204" pitchFamily="34" charset="0"/>
                        </a:rPr>
                        <a:t>   Huddinge VUX</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56,3%</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197</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r>
              <a:tr h="181306">
                <a:tc>
                  <a:txBody>
                    <a:bodyPr/>
                    <a:lstStyle/>
                    <a:p>
                      <a:pPr algn="l" fontAlgn="ctr"/>
                      <a:r>
                        <a:rPr lang="sv-SE" sz="1000" b="1" i="0" u="none" strike="noStrike">
                          <a:solidFill>
                            <a:srgbClr val="000000"/>
                          </a:solidFill>
                          <a:effectLst/>
                          <a:latin typeface="Calibri" panose="020F0502020204030204" pitchFamily="34" charset="0"/>
                        </a:rPr>
                        <a:t>   Centrum Vux Haninge</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55,6%</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389</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r>
              <a:tr h="181306">
                <a:tc>
                  <a:txBody>
                    <a:bodyPr/>
                    <a:lstStyle/>
                    <a:p>
                      <a:pPr algn="l" fontAlgn="ctr"/>
                      <a:r>
                        <a:rPr lang="sv-SE" sz="1000" b="1" i="0" u="none" strike="noStrike">
                          <a:solidFill>
                            <a:srgbClr val="000000"/>
                          </a:solidFill>
                          <a:effectLst/>
                          <a:latin typeface="Calibri" panose="020F0502020204030204" pitchFamily="34" charset="0"/>
                        </a:rPr>
                        <a:t>   Consensum VUX</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55,5%</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327</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r>
              <a:tr h="181306">
                <a:tc>
                  <a:txBody>
                    <a:bodyPr/>
                    <a:lstStyle/>
                    <a:p>
                      <a:pPr algn="l" fontAlgn="ctr"/>
                      <a:r>
                        <a:rPr lang="sv-SE" sz="1000" b="1" i="0" u="none" strike="noStrike">
                          <a:solidFill>
                            <a:srgbClr val="000000"/>
                          </a:solidFill>
                          <a:effectLst/>
                          <a:latin typeface="Calibri" panose="020F0502020204030204" pitchFamily="34" charset="0"/>
                        </a:rPr>
                        <a:t>   MoA Lärcentrum</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53,8%</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136</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r>
              <a:tr h="181306">
                <a:tc>
                  <a:txBody>
                    <a:bodyPr/>
                    <a:lstStyle/>
                    <a:p>
                      <a:pPr algn="l" fontAlgn="ctr"/>
                      <a:r>
                        <a:rPr lang="sv-SE" sz="1000" b="1" i="0" u="none" strike="noStrike">
                          <a:solidFill>
                            <a:srgbClr val="000000"/>
                          </a:solidFill>
                          <a:effectLst/>
                          <a:latin typeface="Calibri" panose="020F0502020204030204" pitchFamily="34" charset="0"/>
                        </a:rPr>
                        <a:t>   Style Education</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50,0%</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46</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r>
              <a:tr h="181306">
                <a:tc>
                  <a:txBody>
                    <a:bodyPr/>
                    <a:lstStyle/>
                    <a:p>
                      <a:pPr algn="l" fontAlgn="ctr"/>
                      <a:r>
                        <a:rPr lang="sv-SE" sz="1000" b="1" i="0" u="none" strike="noStrike">
                          <a:solidFill>
                            <a:srgbClr val="000000"/>
                          </a:solidFill>
                          <a:effectLst/>
                          <a:latin typeface="Calibri" panose="020F0502020204030204" pitchFamily="34" charset="0"/>
                        </a:rPr>
                        <a:t>   Lärvux Stockholm</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46,8%</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37</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r>
              <a:tr h="181306">
                <a:tc>
                  <a:txBody>
                    <a:bodyPr/>
                    <a:lstStyle/>
                    <a:p>
                      <a:pPr algn="l" fontAlgn="ctr"/>
                      <a:r>
                        <a:rPr lang="sv-SE" sz="1000" b="1" i="0" u="none" strike="noStrike">
                          <a:solidFill>
                            <a:srgbClr val="000000"/>
                          </a:solidFill>
                          <a:effectLst/>
                          <a:latin typeface="Calibri" panose="020F0502020204030204" pitchFamily="34" charset="0"/>
                        </a:rPr>
                        <a:t>   InfoKomp AB</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46,8%</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295</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r>
              <a:tr h="181306">
                <a:tc>
                  <a:txBody>
                    <a:bodyPr/>
                    <a:lstStyle/>
                    <a:p>
                      <a:pPr algn="l" fontAlgn="ctr"/>
                      <a:r>
                        <a:rPr lang="sv-SE" sz="1000" b="1" i="0" u="none" strike="noStrike">
                          <a:solidFill>
                            <a:srgbClr val="000000"/>
                          </a:solidFill>
                          <a:effectLst/>
                          <a:latin typeface="Calibri" panose="020F0502020204030204" pitchFamily="34" charset="0"/>
                        </a:rPr>
                        <a:t>   Nynäshamns Kompetenscentrum(NKC)</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43,4%</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152</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r>
              <a:tr h="181306">
                <a:tc>
                  <a:txBody>
                    <a:bodyPr/>
                    <a:lstStyle/>
                    <a:p>
                      <a:pPr algn="l" fontAlgn="ctr"/>
                      <a:r>
                        <a:rPr lang="sv-SE" sz="1000" b="1" i="0" u="none" strike="noStrike">
                          <a:solidFill>
                            <a:srgbClr val="000000"/>
                          </a:solidFill>
                          <a:effectLst/>
                          <a:latin typeface="Calibri" panose="020F0502020204030204" pitchFamily="34" charset="0"/>
                        </a:rPr>
                        <a:t>   OmsorgsLyftet Utbildningar</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43,4%</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317</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r>
              <a:tr h="181306">
                <a:tc>
                  <a:txBody>
                    <a:bodyPr/>
                    <a:lstStyle/>
                    <a:p>
                      <a:pPr algn="l" fontAlgn="ctr"/>
                      <a:r>
                        <a:rPr lang="sv-SE" sz="1000" b="1" i="0" u="none" strike="noStrike">
                          <a:solidFill>
                            <a:srgbClr val="000000"/>
                          </a:solidFill>
                          <a:effectLst/>
                          <a:latin typeface="Calibri" panose="020F0502020204030204" pitchFamily="34" charset="0"/>
                        </a:rPr>
                        <a:t>   Komvux Österåker</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43,1%</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91</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r>
              <a:tr h="181306">
                <a:tc>
                  <a:txBody>
                    <a:bodyPr/>
                    <a:lstStyle/>
                    <a:p>
                      <a:pPr algn="l" fontAlgn="ctr"/>
                      <a:r>
                        <a:rPr lang="sv-SE" sz="1000" b="1" i="0" u="none" strike="noStrike">
                          <a:solidFill>
                            <a:srgbClr val="000000"/>
                          </a:solidFill>
                          <a:effectLst/>
                          <a:latin typeface="Calibri" panose="020F0502020204030204" pitchFamily="34" charset="0"/>
                        </a:rPr>
                        <a:t>   Sigtuna kommun VUX</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41,9%</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204</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r>
              <a:tr h="181306">
                <a:tc>
                  <a:txBody>
                    <a:bodyPr/>
                    <a:lstStyle/>
                    <a:p>
                      <a:pPr algn="l" fontAlgn="ctr"/>
                      <a:r>
                        <a:rPr lang="sv-SE" sz="1000" b="1" i="0" u="none" strike="noStrike">
                          <a:solidFill>
                            <a:srgbClr val="000000"/>
                          </a:solidFill>
                          <a:effectLst/>
                          <a:latin typeface="Calibri" panose="020F0502020204030204" pitchFamily="34" charset="0"/>
                        </a:rPr>
                        <a:t>   Vuxenutbildning i Upplands Bro</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35,3%</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106</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r>
              <a:tr h="181306">
                <a:tc>
                  <a:txBody>
                    <a:bodyPr/>
                    <a:lstStyle/>
                    <a:p>
                      <a:pPr algn="l" fontAlgn="ctr"/>
                      <a:r>
                        <a:rPr lang="sv-SE" sz="1000" b="1" i="0" u="none" strike="noStrike">
                          <a:solidFill>
                            <a:srgbClr val="000000"/>
                          </a:solidFill>
                          <a:effectLst/>
                          <a:latin typeface="Calibri" panose="020F0502020204030204" pitchFamily="34" charset="0"/>
                        </a:rPr>
                        <a:t>   JENSEN Education AB</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31,8%</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482</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r>
              <a:tr h="181306">
                <a:tc>
                  <a:txBody>
                    <a:bodyPr/>
                    <a:lstStyle/>
                    <a:p>
                      <a:pPr algn="l" fontAlgn="ctr"/>
                      <a:r>
                        <a:rPr lang="sv-SE" sz="1000" b="1" i="0" u="none" strike="noStrike">
                          <a:solidFill>
                            <a:srgbClr val="000000"/>
                          </a:solidFill>
                          <a:effectLst/>
                          <a:latin typeface="Calibri" panose="020F0502020204030204" pitchFamily="34" charset="0"/>
                        </a:rPr>
                        <a:t>   Åsö vuxengymnasium</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28,0%</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464</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r>
              <a:tr h="181306">
                <a:tc>
                  <a:txBody>
                    <a:bodyPr/>
                    <a:lstStyle/>
                    <a:p>
                      <a:pPr algn="l" fontAlgn="ctr"/>
                      <a:r>
                        <a:rPr lang="sv-SE" sz="1000" b="1" i="0" u="none" strike="noStrike">
                          <a:solidFill>
                            <a:srgbClr val="000000"/>
                          </a:solidFill>
                          <a:effectLst/>
                          <a:latin typeface="Calibri" panose="020F0502020204030204" pitchFamily="34" charset="0"/>
                        </a:rPr>
                        <a:t>   Södertälje Vuxenutbildning</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22,2%</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162</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r>
              <a:tr h="181306">
                <a:tc>
                  <a:txBody>
                    <a:bodyPr/>
                    <a:lstStyle/>
                    <a:p>
                      <a:pPr algn="l" fontAlgn="ctr"/>
                      <a:r>
                        <a:rPr lang="sv-SE" sz="1000" b="1" i="0" u="none" strike="noStrike">
                          <a:solidFill>
                            <a:srgbClr val="000000"/>
                          </a:solidFill>
                          <a:effectLst/>
                          <a:latin typeface="Calibri" panose="020F0502020204030204" pitchFamily="34" charset="0"/>
                        </a:rPr>
                        <a:t>   AlphaCE Solna</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a:noFill/>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20,9%</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a:noFill/>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24</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a:noFill/>
                    </a:lnB>
                    <a:solidFill>
                      <a:srgbClr val="DCE6F1"/>
                    </a:solidFill>
                  </a:tcPr>
                </a:tc>
              </a:tr>
            </a:tbl>
          </a:graphicData>
        </a:graphic>
      </p:graphicFrame>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f8b43a15b2cf485b"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5</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Svarsfrekvens per anordnare totalt i länet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1572405"/>
                </a:tblGrid>
                <a:tr h="351649">
                  <a:tc>
                    <a:tcPr marL="0" marR="0" marT="0" marB="0">
                      <a:lnL>
                        <a:noFill/>
                      </a:lnL>
                      <a:lnR>
                        <a:noFill/>
                      </a:lnR>
                      <a:lnT>
                        <a:noFill/>
                      </a:lnT>
                      <a:lnB>
                        <a:noFill/>
                      </a:lnB>
                    </a:tcPr>
                  </a:tc>
                </a:tr>
              </a:tbl>
            </a:graphicData>
          </a:graphic>
        </p:graphicFrame>
      </p:grpSp>
    </p:spTree>
    <p:extLst>
      <p:ext uri="{BB962C8B-B14F-4D97-AF65-F5344CB8AC3E}">
        <p14:creationId xmlns:p14="http://schemas.microsoft.com/office/powerpoint/2010/main" val="2222042741"/>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947151119e954946"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6</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Antal svar per anordnare i kommunen</a:t>
              </a:r>
            </a:p>
          </p:txBody>
        </p:sp>
      </p:grpSp>
      <p:grpSp>
        <p:nvGrpSpPr>
          <p:cNvPr id="30" name="Title2"/>
          <p:cNvGrpSpPr/>
          <p:nvPr/>
        </p:nvGrpSpPr>
        <p:grpSpPr>
          <a:xfrm>
            <a:off x="720000" y="922089"/>
            <a:ext cx="8460000" cy="360000"/>
            <a:chOff x="720000" y="922089"/>
            <a:chExt cx="8460000" cy="360000"/>
          </a:xfrm>
        </p:grpSpPr>
        <p:sp>
          <p:nvSpPr>
            <p:cNvPr id="31" name="Title2Center"/>
            <p:cNvSpPr txBox="1"/>
            <p:nvPr/>
          </p:nvSpPr>
          <p:spPr>
            <a:xfrm>
              <a:off x="720000" y="922089"/>
              <a:ext cx="8460000" cy="360000"/>
            </a:xfrm>
            <a:prstGeom prst="rect">
              <a:avLst/>
            </a:prstGeom>
            <a:noFill/>
          </p:spPr>
          <p:txBody>
            <a:bodyPr vertOverflow="clip" wrap="square" lIns="0" tIns="0" rIns="0" bIns="0" rtlCol="0" anchor="t"/>
            <a:lstStyle/>
            <a:p>
              <a:pPr algn="ctr"/>
              <a:r>
                <a:rPr lang="sv-SE" sz="1200" b="1" spc="50" noProof="1">
                  <a:solidFill>
                    <a:schemeClr val="tx1">
                      <a:lumMod val="50000"/>
                      <a:lumOff val="50000"/>
                    </a:schemeClr>
                  </a:solidFill>
                </a:rPr>
                <a:t>Endast anordnare med 5 svar eller fler i aktuell kommun redovisas framöver i rapporten.</a:t>
              </a:r>
            </a:p>
          </p:txBody>
        </p:sp>
      </p:grpSp>
      <p:grpSp>
        <p:nvGrpSpPr>
          <p:cNvPr id="5000" name="BodyContent"/>
          <p:cNvGrpSpPr/>
          <p:nvPr/>
        </p:nvGrpSpPr>
        <p:grpSpPr>
          <a:xfrm>
            <a:off x="1548000" y="1080000"/>
            <a:ext cx="6804000" cy="4356000"/>
            <a:chOff x="1548000" y="1080000"/>
            <a:chExt cx="6804000" cy="4356000"/>
          </a:xfrm>
        </p:grpSpPr>
        <p:graphicFrame>
          <p:nvGraphicFramePr>
            <p:cNvPr id="5002" name="BodyContentTable"/>
            <p:cNvGraphicFramePr>
              <a:graphicFrameLocks/>
            </p:cNvGraphicFramePr>
            <p:nvPr/>
          </p:nvGraphicFramePr>
          <p:xfrm>
            <a:off x="1548000" y="1080000"/>
            <a:ext cx="6804000" cy="4356000"/>
          </p:xfrm>
          <a:graphic>
            <a:graphicData uri="http://schemas.openxmlformats.org/drawingml/2006/table">
              <a:tbl>
                <a:tblPr/>
                <a:tblGrid>
                  <a:gridCol w="5004000"/>
                  <a:gridCol w="900000"/>
                  <a:gridCol w="900000"/>
                </a:tblGrid>
                <!--columnGroups:.-->
                <a:tr h="100000">
                  <a:tc>
                    <a:txBody>
                      <a:bodyPr/>
                      <a:lstStyle/>
                      <a:p>
                        <a:pPr algn="l" fontAlgn="t"/>
                        <a:endParaRPr sz="1100" dirty="0"/>
                      </a:p>
                    </a:txBody>
                    <a:tcPr marL="72000" marR="72000" marT="0" marB="0">
                      <a:lnL>
                        <a:solidFill>
                          <a:schemeClr val="tx2">
                            <a:lumMod val="171624"/>
                            <a:satMod val="75506"/>
                          </a:schemeClr>
                        </a:solidFill>
                        <a:prstDash val="solid"/>
                        <a:round/>
                        <a:headEnd type="none" w="med" len="med"/>
                        <a:tailEnd type="none" w="med" len="med"/>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solidFill>
                        <a:schemeClr val="tx2">
                          <a:lumMod val="128833"/>
                          <a:satMod val="75124"/>
                        </a:schemeClr>
                      </a:solidFill>
                    </a:tcPr>
                  </a:tc>
                  <a:tc>
                    <a:txBody>
                      <a:bodyPr/>
                      <a:lstStyle/>
                      <a:p>
                        <a:pPr algn="r" fontAlgn="t"/>
                        <a:r>
                          <a:rPr lang="en-GB" sz="1100" b="1" noProof="1">
                            <a:solidFill>
                              <a:schemeClr val="lt1"/>
                            </a:solidFill>
                          </a:rPr>
                          <a:t>Andel av kommunens svar</a:t>
                        </a:r>
                        <a:endParaRPr sz="1100" dirty="0"/>
                      </a:p>
                    </a:txBody>
                    <a:tcPr marL="72000" marR="72000" marT="0" marB="0">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solidFill>
                        <a:schemeClr val="tx2">
                          <a:lumMod val="128833"/>
                          <a:satMod val="75124"/>
                        </a:schemeClr>
                      </a:solidFill>
                    </a:tcPr>
                  </a:tc>
                  <a:tc>
                    <a:txBody>
                      <a:bodyPr/>
                      <a:lstStyle/>
                      <a:p>
                        <a:pPr algn="r" fontAlgn="t"/>
                        <a:r>
                          <a:rPr lang="en-GB" sz="1100" b="1" noProof="1">
                            <a:solidFill>
                              <a:schemeClr val="lt1"/>
                            </a:solidFill>
                          </a:rPr>
                          <a:t>Antal svar i kommunen</a:t>
                        </a:r>
                        <a:endParaRPr sz="1100" dirty="0"/>
                      </a:p>
                    </a:txBody>
                    <a:tcPr marL="72000" marR="72000" marT="0" marB="0">
                      <a:lnL>
                        <a:noFill/>
                      </a:lnL>
                      <a:lnR>
                        <a:solidFill>
                          <a:schemeClr val="tx2">
                            <a:lumMod val="171624"/>
                            <a:satMod val="75506"/>
                          </a:schemeClr>
                        </a:solidFill>
                        <a:prstDash val="solid"/>
                        <a:round/>
                        <a:headEnd type="none" w="med" len="med"/>
                        <a:tailEnd type="none" w="med" len="med"/>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solidFill>
                        <a:schemeClr val="tx2">
                          <a:lumMod val="128833"/>
                          <a:satMod val="75124"/>
                        </a:schemeClr>
                      </a:solidFill>
                    </a:tcPr>
                  </a:tc>
                </a:tr>
                <!--columnGroups:.-->
                <a:tr h="100000">
                  <a:tc gridSpan="3">
                    <a:txBody>
                      <a:bodyPr/>
                      <a:lstStyle/>
                      <a:p>
                        <a:pPr algn="l" fontAlgn="ctr"/>
                        <a:r>
                          <a:rPr lang="en-GB" sz="1100" b="1" noProof="1"/>
                          <a:t>Utbildningsanordnare</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solidFill>
                          <a:schemeClr val="tx2">
                            <a:lumMod val="171624"/>
                            <a:satMod val="75506"/>
                          </a:schemeClr>
                        </a:solidFill>
                        <a:prstDash val="solid"/>
                        <a:round/>
                        <a:headEnd type="none" w="med" len="med"/>
                        <a:tailEnd type="none" w="med" len="med"/>
                      </a:lnR>
                      <a:lnT>
                        <a:solidFill>
                          <a:schemeClr val="tx2">
                            <a:lumMod val="171624"/>
                            <a:satMod val="75506"/>
                          </a:schemeClr>
                        </a:solidFill>
                        <a:prstDash val="solid"/>
                        <a:round/>
                        <a:headEnd type="none" w="med" len="med"/>
                        <a:tailEnd type="none" w="med" len="med"/>
                      </a:lnT>
                      <a:lnB>
                        <a:noFill/>
                      </a:lnB>
                    </a:tcPr>
                  </a:tc>
                  <a:tc hMerge="1">
                    <a:txBody>
                      <a:bodyPr/>
                      <a:lstStyle/>
                      <a:p>
                        <a:pPr algn="l"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hMerge="1">
                    <a:txBody>
                      <a:bodyPr/>
                      <a:lstStyle/>
                      <a:p>
                        <a:pPr algn="l" fontAlgn="ct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solidFill>
                          <a:schemeClr val="tx2">
                            <a:lumMod val="171624"/>
                            <a:satMod val="75506"/>
                          </a:schemeClr>
                        </a:solidFill>
                        <a:prstDash val="solid"/>
                        <a:round/>
                        <a:headEnd type="none" w="med" len="med"/>
                        <a:tailEnd type="none" w="med" len="med"/>
                      </a:lnT>
                      <a:lnB>
                        <a:noFill/>
                      </a:lnB>
                    </a:tcPr>
                  </a:tc>
                </a:tr>
                <!--columnGroups:.-->
                <a:tr h="100000">
                  <a:tc>
                    <a:txBody>
                      <a:bodyPr/>
                      <a:lstStyle/>
                      <a:p>
                        <a:pPr algn="l" fontAlgn="ctr"/>
                        <a:r>
                          <a:rPr lang="en-GB" sz="1100" noProof="1"/>
                          <a:t>ABF KOMVUX STOCKHOLM</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r" fontAlgn="ctr"/>
                        <a:r>
                          <a:rPr lang="en-GB" sz="1100" noProof="1"/>
                          <a:t>3%</a:t>
                        </a:r>
                      </a:p>
                    </a:txBody>
                    <a:tcPr marL="72000" marR="72000" marT="0" marB="0" anchor="ctr" horzOverflow="clip">
                      <a:lnL>
                        <a:noFill/>
                      </a:lnL>
                      <a:lnR>
                        <a:noFill/>
                      </a:lnR>
                      <a:lnT>
                        <a:noFill/>
                      </a:lnT>
                      <a:lnB>
                        <a:noFill/>
                      </a:lnB>
                      <a:solidFill>
                        <a:schemeClr val="tx2">
                          <a:lum val="90588"/>
                          <a:satMod val="76064"/>
                        </a:schemeClr>
                      </a:solidFill>
                    </a:tcPr>
                  </a:tc>
                  <a:tc>
                    <a:txBody>
                      <a:bodyPr/>
                      <a:lstStyle/>
                      <a:p>
                        <a:pPr algn="r" fontAlgn="ctr"/>
                        <a:r>
                          <a:rPr lang="en-GB" sz="1100" noProof="1"/>
                          <a:t>17</a:t>
                        </a:r>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Addera Kompetens Nacka strand</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r" fontAlgn="ctr"/>
                        <a:r>
                          <a:rPr lang="en-GB" sz="1100" noProof="1"/>
                          <a:t>8%</a:t>
                        </a:r>
                      </a:p>
                    </a:txBody>
                    <a:tcPr marL="72000" marR="72000" marT="0" marB="0" anchor="ctr" horzOverflow="clip">
                      <a:lnL>
                        <a:noFill/>
                      </a:lnL>
                      <a:lnR>
                        <a:noFill/>
                      </a:lnR>
                      <a:lnT>
                        <a:noFill/>
                      </a:lnT>
                      <a:lnB>
                        <a:noFill/>
                      </a:lnB>
                    </a:tcPr>
                  </a:tc>
                  <a:tc>
                    <a:txBody>
                      <a:bodyPr/>
                      <a:lstStyle/>
                      <a:p>
                        <a:pPr algn="r" fontAlgn="ctr"/>
                        <a:r>
                          <a:rPr lang="en-GB" sz="1100" noProof="1"/>
                          <a:t>44</a:t>
                        </a:r>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Astar</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r" fontAlgn="ctr"/>
                        <a:r>
                          <a:rPr lang="en-GB" sz="1100" noProof="1"/>
                          <a:t>3%</a:t>
                        </a:r>
                      </a:p>
                    </a:txBody>
                    <a:tcPr marL="72000" marR="72000" marT="0" marB="0" anchor="ctr" horzOverflow="clip">
                      <a:lnL>
                        <a:noFill/>
                      </a:lnL>
                      <a:lnR>
                        <a:noFill/>
                      </a:lnR>
                      <a:lnT>
                        <a:noFill/>
                      </a:lnT>
                      <a:lnB>
                        <a:noFill/>
                      </a:lnB>
                      <a:solidFill>
                        <a:schemeClr val="tx2">
                          <a:lum val="90588"/>
                          <a:satMod val="76064"/>
                        </a:schemeClr>
                      </a:solidFill>
                    </a:tcPr>
                  </a:tc>
                  <a:tc>
                    <a:txBody>
                      <a:bodyPr/>
                      <a:lstStyle/>
                      <a:p>
                        <a:pPr algn="r" fontAlgn="ctr"/>
                        <a:r>
                          <a:rPr lang="en-GB" sz="1100" noProof="1"/>
                          <a:t>19</a:t>
                        </a:r>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Eductus</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r" fontAlgn="ctr"/>
                        <a:r>
                          <a:rPr lang="en-GB" sz="1100" noProof="1"/>
                          <a:t>6%</a:t>
                        </a:r>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Folkuniversitetet Komvux</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r" fontAlgn="ctr"/>
                        <a:r>
                          <a:rPr lang="en-GB" sz="1100" noProof="1"/>
                          <a:t>1%</a:t>
                        </a:r>
                      </a:p>
                    </a:txBody>
                    <a:tcPr marL="72000" marR="72000" marT="0" marB="0" anchor="ctr" horzOverflow="clip">
                      <a:lnL>
                        <a:noFill/>
                      </a:lnL>
                      <a:lnR>
                        <a:noFill/>
                      </a:lnR>
                      <a:lnT>
                        <a:noFill/>
                      </a:lnT>
                      <a:lnB>
                        <a:noFill/>
                      </a:lnB>
                      <a:solidFill>
                        <a:schemeClr val="tx2">
                          <a:lum val="90588"/>
                          <a:satMod val="76064"/>
                        </a:schemeClr>
                      </a:solidFill>
                    </a:tcPr>
                  </a:tc>
                  <a:tc>
                    <a:txBody>
                      <a:bodyPr/>
                      <a:lstStyle/>
                      <a:p>
                        <a:pPr algn="r" fontAlgn="ctr"/>
                        <a:r>
                          <a:rPr lang="en-GB" sz="1100" noProof="1"/>
                          <a:t>3</a:t>
                        </a:r>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Hermods AB</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r" fontAlgn="ctr"/>
                        <a:r>
                          <a:rPr lang="en-GB" sz="1100" noProof="1"/>
                          <a:t>1%</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Institute af Lärande</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r" fontAlgn="ctr"/>
                        <a:r>
                          <a:rPr lang="en-GB" sz="1100" noProof="1"/>
                          <a:t>10%</a:t>
                        </a:r>
                      </a:p>
                    </a:txBody>
                    <a:tcPr marL="72000" marR="72000" marT="0" marB="0" anchor="ctr" horzOverflow="clip">
                      <a:lnL>
                        <a:noFill/>
                      </a:lnL>
                      <a:lnR>
                        <a:noFill/>
                      </a:lnR>
                      <a:lnT>
                        <a:noFill/>
                      </a:lnT>
                      <a:lnB>
                        <a:noFill/>
                      </a:lnB>
                      <a:solidFill>
                        <a:schemeClr val="tx2">
                          <a:lum val="90588"/>
                          <a:satMod val="76064"/>
                        </a:schemeClr>
                      </a:solidFill>
                    </a:tcPr>
                  </a:tc>
                  <a:tc>
                    <a:txBody>
                      <a:bodyPr/>
                      <a:lstStyle/>
                      <a:p>
                        <a:pPr algn="r" fontAlgn="ctr"/>
                        <a:r>
                          <a:rPr lang="en-GB" sz="1100" noProof="1"/>
                          <a:t>56</a:t>
                        </a:r>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JENSEN Education AB</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r" fontAlgn="ctr"/>
                        <a:r>
                          <a:rPr lang="en-GB" sz="1100" noProof="1"/>
                          <a:t>1%</a:t>
                        </a:r>
                      </a:p>
                    </a:txBody>
                    <a:tcPr marL="72000" marR="72000" marT="0" marB="0" anchor="ctr" horzOverflow="clip">
                      <a:lnL>
                        <a:noFill/>
                      </a:lnL>
                      <a:lnR>
                        <a:noFill/>
                      </a:lnR>
                      <a:lnT>
                        <a:noFill/>
                      </a:lnT>
                      <a:lnB>
                        <a:noFill/>
                      </a:lnB>
                    </a:tcPr>
                  </a:tc>
                  <a:tc>
                    <a:txBody>
                      <a:bodyPr/>
                      <a:lstStyle/>
                      <a:p>
                        <a:pPr algn="r" fontAlgn="ctr"/>
                        <a:r>
                          <a:rPr lang="en-GB" sz="1100" noProof="1"/>
                          <a:t>6</a:t>
                        </a:r>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Komvux Värmdö</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r" fontAlgn="ctr"/>
                        <a:r>
                          <a:rPr lang="en-GB" sz="1100" noProof="1"/>
                          <a:t>2%</a:t>
                        </a:r>
                      </a:p>
                    </a:txBody>
                    <a:tcPr marL="72000" marR="72000" marT="0" marB="0" anchor="ctr" horzOverflow="clip">
                      <a:lnL>
                        <a:noFill/>
                      </a:lnL>
                      <a:lnR>
                        <a:noFill/>
                      </a:lnR>
                      <a:lnT>
                        <a:noFill/>
                      </a:lnT>
                      <a:lnB>
                        <a:noFill/>
                      </a:lnB>
                      <a:solidFill>
                        <a:schemeClr val="tx2">
                          <a:lum val="90588"/>
                          <a:satMod val="76064"/>
                        </a:schemeClr>
                      </a:solidFill>
                    </a:tcPr>
                  </a:tc>
                  <a:tc>
                    <a:txBody>
                      <a:bodyPr/>
                      <a:lstStyle/>
                      <a:p>
                        <a:pPr algn="r" fontAlgn="ctr"/>
                        <a:r>
                          <a:rPr lang="en-GB" sz="1100" noProof="1"/>
                          <a:t>14</a:t>
                        </a:r>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KUI VUX</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r" fontAlgn="ctr"/>
                        <a:r>
                          <a:rPr lang="en-GB" sz="1100" noProof="1"/>
                          <a:t>4%</a:t>
                        </a:r>
                      </a:p>
                    </a:txBody>
                    <a:tcPr marL="72000" marR="72000" marT="0" marB="0" anchor="ctr" horzOverflow="clip">
                      <a:lnL>
                        <a:noFill/>
                      </a:lnL>
                      <a:lnR>
                        <a:noFill/>
                      </a:lnR>
                      <a:lnT>
                        <a:noFill/>
                      </a:lnT>
                      <a:lnB>
                        <a:noFill/>
                      </a:lnB>
                    </a:tcPr>
                  </a:tc>
                  <a:tc>
                    <a:txBody>
                      <a:bodyPr/>
                      <a:lstStyle/>
                      <a:p>
                        <a:pPr algn="r" fontAlgn="ctr"/>
                        <a:r>
                          <a:rPr lang="en-GB" sz="1100" noProof="1"/>
                          <a:t>25</a:t>
                        </a:r>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Kunskapsbolaget Integra AB</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r" fontAlgn="ctr"/>
                        <a:r>
                          <a:rPr lang="en-GB" sz="1100" noProof="1"/>
                          <a:t>4%</a:t>
                        </a:r>
                      </a:p>
                    </a:txBody>
                    <a:tcPr marL="72000" marR="72000" marT="0" marB="0" anchor="ctr" horzOverflow="clip">
                      <a:lnL>
                        <a:noFill/>
                      </a:lnL>
                      <a:lnR>
                        <a:noFill/>
                      </a:lnR>
                      <a:lnT>
                        <a:noFill/>
                      </a:lnT>
                      <a:lnB>
                        <a:noFill/>
                      </a:lnB>
                      <a:solidFill>
                        <a:schemeClr val="tx2">
                          <a:lum val="90588"/>
                          <a:satMod val="76064"/>
                        </a:schemeClr>
                      </a:solidFill>
                    </a:tcPr>
                  </a:tc>
                  <a:tc>
                    <a:txBody>
                      <a:bodyPr/>
                      <a:lstStyle/>
                      <a:p>
                        <a:pPr algn="r" fontAlgn="ctr"/>
                        <a:r>
                          <a:rPr lang="en-GB" sz="1100" noProof="1"/>
                          <a:t>25</a:t>
                        </a:r>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Lernia Utbildning AB</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r" fontAlgn="ctr"/>
                        <a:r>
                          <a:rPr lang="en-GB" sz="1100" noProof="1"/>
                          <a:t>6%</a:t>
                        </a:r>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Lärgården Utbildning AB</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r" fontAlgn="ctr"/>
                        <a:r>
                          <a:rPr lang="en-GB" sz="1100" noProof="1"/>
                          <a:t>3%</a:t>
                        </a:r>
                      </a:p>
                    </a:txBody>
                    <a:tcPr marL="72000" marR="72000" marT="0" marB="0" anchor="ctr" horzOverflow="clip">
                      <a:lnL>
                        <a:noFill/>
                      </a:lnL>
                      <a:lnR>
                        <a:noFill/>
                      </a:lnR>
                      <a:lnT>
                        <a:noFill/>
                      </a:lnT>
                      <a:lnB>
                        <a:noFill/>
                      </a:lnB>
                      <a:solidFill>
                        <a:schemeClr val="tx2">
                          <a:lum val="90588"/>
                          <a:satMod val="76064"/>
                        </a:schemeClr>
                      </a:solidFill>
                    </a:tcPr>
                  </a:tc>
                  <a:tc>
                    <a:txBody>
                      <a:bodyPr/>
                      <a:lstStyle/>
                      <a:p>
                        <a:pPr algn="r" fontAlgn="ctr"/>
                        <a:r>
                          <a:rPr lang="en-GB" sz="1100" noProof="1"/>
                          <a:t>16</a:t>
                        </a:r>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MedLearn</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r" fontAlgn="ctr"/>
                        <a:r>
                          <a:rPr lang="en-GB" sz="1100" noProof="1"/>
                          <a:t>2%</a:t>
                        </a:r>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MoA Lärcentrum</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solidFill>
                          <a:schemeClr val="tx2">
                            <a:lumMod val="171624"/>
                            <a:satMod val="75506"/>
                          </a:schemeClr>
                        </a:solidFill>
                        <a:prstDash val="solid"/>
                        <a:round/>
                        <a:headEnd type="none" w="med" len="med"/>
                        <a:tailEnd type="none" w="med" len="med"/>
                      </a:lnB>
                      <a:solidFill>
                        <a:schemeClr val="tx2">
                          <a:lum val="90588"/>
                          <a:satMod val="76064"/>
                        </a:schemeClr>
                      </a:solidFill>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solidFill>
                        <a:schemeClr val="tx2">
                          <a:lum val="90588"/>
                          <a:satMod val="76064"/>
                        </a:schemeClr>
                      </a:solidFill>
                    </a:tcPr>
                  </a:tc>
                  <a:tc>
                    <a:txBody>
                      <a:bodyPr/>
                      <a:lstStyle/>
                      <a:p>
                        <a:pPr algn="r" fontAlgn="ctr"/>
                        <a:r>
                          <a:rPr lang="en-GB" sz="1100" noProof="1"/>
                          <a:t>1</a:t>
                        </a:r>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solidFill>
                          <a:schemeClr val="tx2">
                            <a:lumMod val="171624"/>
                            <a:satMod val="75506"/>
                          </a:schemeClr>
                        </a:solidFill>
                        <a:prstDash val="solid"/>
                        <a:round/>
                        <a:headEnd type="none" w="med" len="med"/>
                        <a:tailEnd type="none" w="med" len="med"/>
                      </a:lnB>
                      <a:solidFill>
                        <a:schemeClr val="tx2">
                          <a:lum val="90588"/>
                          <a:satMod val="76064"/>
                        </a:schemeClr>
                      </a:solidFill>
                    </a:tcPr>
                  </a:tc>
                </a:tr>
              </a:tbl>
            </a:graphicData>
          </a:graphic>
        </p:graphicFrame>
      </p:grpSp>
    </p:spTree>
    <p:extLst>
      <p:ext uri="{BB962C8B-B14F-4D97-AF65-F5344CB8AC3E}">
        <p14:creationId xmlns:p14="http://schemas.microsoft.com/office/powerpoint/2010/main" val="2556217665"/>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e25790106b634e3a"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7</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Antal svar per anordnare i kommunen</a:t>
              </a:r>
            </a:p>
          </p:txBody>
        </p:sp>
      </p:grpSp>
      <p:grpSp>
        <p:nvGrpSpPr>
          <p:cNvPr id="30" name="Title2"/>
          <p:cNvGrpSpPr/>
          <p:nvPr/>
        </p:nvGrpSpPr>
        <p:grpSpPr>
          <a:xfrm>
            <a:off x="720000" y="922089"/>
            <a:ext cx="8460000" cy="360000"/>
            <a:chOff x="720000" y="922089"/>
            <a:chExt cx="8460000" cy="360000"/>
          </a:xfrm>
        </p:grpSpPr>
        <p:sp>
          <p:nvSpPr>
            <p:cNvPr id="31" name="Title2Center"/>
            <p:cNvSpPr txBox="1"/>
            <p:nvPr/>
          </p:nvSpPr>
          <p:spPr>
            <a:xfrm>
              <a:off x="720000" y="922089"/>
              <a:ext cx="8460000" cy="360000"/>
            </a:xfrm>
            <a:prstGeom prst="rect">
              <a:avLst/>
            </a:prstGeom>
            <a:noFill/>
          </p:spPr>
          <p:txBody>
            <a:bodyPr vertOverflow="clip" wrap="square" lIns="0" tIns="0" rIns="0" bIns="0" rtlCol="0" anchor="t"/>
            <a:lstStyle/>
            <a:p>
              <a:pPr algn="ctr"/>
              <a:r>
                <a:rPr lang="sv-SE" sz="1200" b="1" spc="50" noProof="1">
                  <a:solidFill>
                    <a:schemeClr val="tx1">
                      <a:lumMod val="50000"/>
                      <a:lumOff val="50000"/>
                    </a:schemeClr>
                  </a:solidFill>
                </a:rPr>
                <a:t>Endast anordnare med 5 svar eller fler i aktuell kommun redovisas framöver i rapporten.</a:t>
              </a:r>
            </a:p>
          </p:txBody>
        </p:sp>
      </p:grpSp>
      <p:grpSp>
        <p:nvGrpSpPr>
          <p:cNvPr id="5000" name="BodyContent"/>
          <p:cNvGrpSpPr/>
          <p:nvPr/>
        </p:nvGrpSpPr>
        <p:grpSpPr>
          <a:xfrm>
            <a:off x="1548000" y="1080000"/>
            <a:ext cx="6804000" cy="4356000"/>
            <a:chOff x="1548000" y="1080000"/>
            <a:chExt cx="6804000" cy="4356000"/>
          </a:xfrm>
        </p:grpSpPr>
        <p:graphicFrame>
          <p:nvGraphicFramePr>
            <p:cNvPr id="5002" name="BodyContentTable"/>
            <p:cNvGraphicFramePr>
              <a:graphicFrameLocks/>
            </p:cNvGraphicFramePr>
            <p:nvPr/>
          </p:nvGraphicFramePr>
          <p:xfrm>
            <a:off x="1548000" y="1080000"/>
            <a:ext cx="6804000" cy="4356000"/>
          </p:xfrm>
          <a:graphic>
            <a:graphicData uri="http://schemas.openxmlformats.org/drawingml/2006/table">
              <a:tbl>
                <a:tblPr/>
                <a:tblGrid>
                  <a:gridCol w="5004000"/>
                  <a:gridCol w="900000"/>
                  <a:gridCol w="900000"/>
                </a:tblGrid>
                <!--columnGroups:.-->
                <a:tr h="100000">
                  <a:tc>
                    <a:txBody>
                      <a:bodyPr/>
                      <a:lstStyle/>
                      <a:p>
                        <a:pPr algn="l" fontAlgn="t"/>
                        <a:endParaRPr sz="1100" dirty="0"/>
                      </a:p>
                    </a:txBody>
                    <a:tcPr marL="72000" marR="72000" marT="0" marB="0">
                      <a:lnL>
                        <a:solidFill>
                          <a:schemeClr val="tx2">
                            <a:lumMod val="171624"/>
                            <a:satMod val="75506"/>
                          </a:schemeClr>
                        </a:solidFill>
                        <a:prstDash val="solid"/>
                        <a:round/>
                        <a:headEnd type="none" w="med" len="med"/>
                        <a:tailEnd type="none" w="med" len="med"/>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solidFill>
                        <a:schemeClr val="tx2">
                          <a:lumMod val="128833"/>
                          <a:satMod val="75124"/>
                        </a:schemeClr>
                      </a:solidFill>
                    </a:tcPr>
                  </a:tc>
                  <a:tc>
                    <a:txBody>
                      <a:bodyPr/>
                      <a:lstStyle/>
                      <a:p>
                        <a:pPr algn="r" fontAlgn="t"/>
                        <a:r>
                          <a:rPr lang="en-GB" sz="1100" b="1" noProof="1">
                            <a:solidFill>
                              <a:schemeClr val="lt1"/>
                            </a:solidFill>
                          </a:rPr>
                          <a:t>Andel av kommunens svar</a:t>
                        </a:r>
                        <a:endParaRPr sz="1100" dirty="0"/>
                      </a:p>
                    </a:txBody>
                    <a:tcPr marL="72000" marR="72000" marT="0" marB="0">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solidFill>
                        <a:schemeClr val="tx2">
                          <a:lumMod val="128833"/>
                          <a:satMod val="75124"/>
                        </a:schemeClr>
                      </a:solidFill>
                    </a:tcPr>
                  </a:tc>
                  <a:tc>
                    <a:txBody>
                      <a:bodyPr/>
                      <a:lstStyle/>
                      <a:p>
                        <a:pPr algn="r" fontAlgn="t"/>
                        <a:r>
                          <a:rPr lang="en-GB" sz="1100" b="1" noProof="1">
                            <a:solidFill>
                              <a:schemeClr val="lt1"/>
                            </a:solidFill>
                          </a:rPr>
                          <a:t>Antal svar i kommunen</a:t>
                        </a:r>
                        <a:endParaRPr sz="1100" dirty="0"/>
                      </a:p>
                    </a:txBody>
                    <a:tcPr marL="72000" marR="72000" marT="0" marB="0">
                      <a:lnL>
                        <a:noFill/>
                      </a:lnL>
                      <a:lnR>
                        <a:solidFill>
                          <a:schemeClr val="tx2">
                            <a:lumMod val="171624"/>
                            <a:satMod val="75506"/>
                          </a:schemeClr>
                        </a:solidFill>
                        <a:prstDash val="solid"/>
                        <a:round/>
                        <a:headEnd type="none" w="med" len="med"/>
                        <a:tailEnd type="none" w="med" len="med"/>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solidFill>
                        <a:schemeClr val="tx2">
                          <a:lumMod val="128833"/>
                          <a:satMod val="75124"/>
                        </a:schemeClr>
                      </a:solidFill>
                    </a:tcPr>
                  </a:tc>
                </a:tr>
                <!--columnGroups:.-->
                <a:tr h="100000">
                  <a:tc>
                    <a:txBody>
                      <a:bodyPr/>
                      <a:lstStyle/>
                      <a:p>
                        <a:pPr algn="l" fontAlgn="ctr"/>
                        <a:r>
                          <a:rPr lang="en-GB" sz="1100" noProof="1"/>
                          <a:t>Movant</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solidFill>
                          <a:schemeClr val="tx2">
                            <a:lumMod val="171624"/>
                            <a:satMod val="75506"/>
                          </a:schemeClr>
                        </a:solidFill>
                        <a:prstDash val="solid"/>
                        <a:round/>
                        <a:headEnd type="none" w="med" len="med"/>
                        <a:tailEnd type="none" w="med" len="med"/>
                      </a:lnT>
                      <a:lnB>
                        <a:noFill/>
                      </a:lnB>
                    </a:tcPr>
                  </a:tc>
                </a:tr>
                <!--columnGroups:.-->
                <a:tr h="100000">
                  <a:tc>
                    <a:txBody>
                      <a:bodyPr/>
                      <a:lstStyle/>
                      <a:p>
                        <a:pPr algn="l" fontAlgn="ctr"/>
                        <a:r>
                          <a:rPr lang="en-GB" sz="1100" noProof="1"/>
                          <a:t>Niketo AB</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r" fontAlgn="ctr"/>
                        <a:r>
                          <a:rPr lang="en-GB" sz="1100" noProof="1"/>
                          <a:t>7%</a:t>
                        </a:r>
                      </a:p>
                    </a:txBody>
                    <a:tcPr marL="72000" marR="72000" marT="0" marB="0" anchor="ctr" horzOverflow="clip">
                      <a:lnL>
                        <a:noFill/>
                      </a:lnL>
                      <a:lnR>
                        <a:noFill/>
                      </a:lnR>
                      <a:lnT>
                        <a:noFill/>
                      </a:lnT>
                      <a:lnB>
                        <a:noFill/>
                      </a:lnB>
                      <a:solidFill>
                        <a:schemeClr val="tx2">
                          <a:lum val="90588"/>
                          <a:satMod val="76064"/>
                        </a:schemeClr>
                      </a:solidFill>
                    </a:tcPr>
                  </a:tc>
                  <a:tc>
                    <a:txBody>
                      <a:bodyPr/>
                      <a:lstStyle/>
                      <a:p>
                        <a:pPr algn="r" fontAlgn="ctr"/>
                        <a:r>
                          <a:rPr lang="en-GB" sz="1100" noProof="1"/>
                          <a:t>38</a:t>
                        </a:r>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NTI-skolan AB</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c>
                    <a:txBody>
                      <a:bodyPr/>
                      <a:lstStyle/>
                      <a:p>
                        <a:pPr algn="r" fontAlgn="ctr"/>
                        <a:r>
                          <a:rPr lang="en-GB" sz="1100" noProof="1"/>
                          <a:t>98</a:t>
                        </a:r>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OmsorgsLyftet Utbildningar</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r" fontAlgn="ctr"/>
                        <a:r>
                          <a:rPr lang="en-GB" sz="1100" noProof="1"/>
                          <a:t>17%</a:t>
                        </a:r>
                      </a:p>
                    </a:txBody>
                    <a:tcPr marL="72000" marR="72000" marT="0" marB="0" anchor="ctr" horzOverflow="clip">
                      <a:lnL>
                        <a:noFill/>
                      </a:lnL>
                      <a:lnR>
                        <a:noFill/>
                      </a:lnR>
                      <a:lnT>
                        <a:noFill/>
                      </a:lnT>
                      <a:lnB>
                        <a:noFill/>
                      </a:lnB>
                      <a:solidFill>
                        <a:schemeClr val="tx2">
                          <a:lum val="90588"/>
                          <a:satMod val="76064"/>
                        </a:schemeClr>
                      </a:solidFill>
                    </a:tcPr>
                  </a:tc>
                  <a:tc>
                    <a:txBody>
                      <a:bodyPr/>
                      <a:lstStyle/>
                      <a:p>
                        <a:pPr algn="r" fontAlgn="ctr"/>
                        <a:r>
                          <a:rPr lang="en-GB" sz="1100" noProof="1"/>
                          <a:t>96</a:t>
                        </a:r>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SIFA Stockholms intensivsvenska vux</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a:t>
                        </a:r>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Skillebyholm</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r" fontAlgn="ctr"/>
                        <a:r>
                          <a:rPr lang="en-GB" sz="1100" noProof="1"/>
                          <a:t>0%</a:t>
                        </a:r>
                      </a:p>
                    </a:txBody>
                    <a:tcPr marL="72000" marR="72000" marT="0" marB="0" anchor="ctr" horzOverflow="clip">
                      <a:lnL>
                        <a:noFill/>
                      </a:lnL>
                      <a:lnR>
                        <a:noFill/>
                      </a:lnR>
                      <a:lnT>
                        <a:noFill/>
                      </a:lnT>
                      <a:lnB>
                        <a:noFill/>
                      </a:lnB>
                      <a:solidFill>
                        <a:schemeClr val="tx2">
                          <a:lum val="90588"/>
                          <a:satMod val="76064"/>
                        </a:schemeClr>
                      </a:solidFill>
                    </a:tcPr>
                  </a:tc>
                  <a:tc>
                    <a:txBody>
                      <a:bodyPr/>
                      <a:lstStyle/>
                      <a:p>
                        <a:pPr algn="r" fontAlgn="ctr"/>
                        <a:r>
                          <a:rPr lang="en-GB" sz="1100" noProof="1"/>
                          <a:t>1</a:t>
                        </a:r>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Stockholms transport och Fordonstekniska Gymnasium</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a:t>
                        </a:r>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Style Education</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r" fontAlgn="ctr"/>
                        <a:r>
                          <a:rPr lang="en-GB" sz="1100" noProof="1"/>
                          <a:t>1%</a:t>
                        </a:r>
                      </a:p>
                    </a:txBody>
                    <a:tcPr marL="72000" marR="72000" marT="0" marB="0" anchor="ctr" horzOverflow="clip">
                      <a:lnL>
                        <a:noFill/>
                      </a:lnL>
                      <a:lnR>
                        <a:noFill/>
                      </a:lnR>
                      <a:lnT>
                        <a:noFill/>
                      </a:lnT>
                      <a:lnB>
                        <a:noFill/>
                      </a:lnB>
                      <a:solidFill>
                        <a:schemeClr val="tx2">
                          <a:lum val="90588"/>
                          <a:satMod val="76064"/>
                        </a:schemeClr>
                      </a:solidFill>
                    </a:tcPr>
                  </a:tc>
                  <a:tc>
                    <a:txBody>
                      <a:bodyPr/>
                      <a:lstStyle/>
                      <a:p>
                        <a:pPr algn="r" fontAlgn="ctr"/>
                        <a:r>
                          <a:rPr lang="en-GB" sz="1100" noProof="1"/>
                          <a:t>5</a:t>
                        </a:r>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SweJa Kunskapscenter AB</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a:t>
                        </a:r>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Sverigehälsan AB</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r" fontAlgn="ctr"/>
                        <a:r>
                          <a:rPr lang="en-GB" sz="1100" noProof="1"/>
                          <a:t>2%</a:t>
                        </a:r>
                      </a:p>
                    </a:txBody>
                    <a:tcPr marL="72000" marR="72000" marT="0" marB="0" anchor="ctr" horzOverflow="clip">
                      <a:lnL>
                        <a:noFill/>
                      </a:lnL>
                      <a:lnR>
                        <a:noFill/>
                      </a:lnR>
                      <a:lnT>
                        <a:noFill/>
                      </a:lnT>
                      <a:lnB>
                        <a:noFill/>
                      </a:lnB>
                      <a:solidFill>
                        <a:schemeClr val="tx2">
                          <a:lum val="90588"/>
                          <a:satMod val="76064"/>
                        </a:schemeClr>
                      </a:solidFill>
                    </a:tcPr>
                  </a:tc>
                  <a:tc>
                    <a:txBody>
                      <a:bodyPr/>
                      <a:lstStyle/>
                      <a:p>
                        <a:pPr algn="r" fontAlgn="ctr"/>
                        <a:r>
                          <a:rPr lang="en-GB" sz="1100" noProof="1"/>
                          <a:t>10</a:t>
                        </a:r>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Tyresö komvux</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r" fontAlgn="ctr"/>
                        <a:r>
                          <a:rPr lang="en-GB" sz="1100" noProof="1"/>
                          <a:t>1%</a:t>
                        </a:r>
                      </a:p>
                    </a:txBody>
                    <a:tcPr marL="72000" marR="72000" marT="0" marB="0" anchor="ctr" horzOverflow="clip">
                      <a:lnL>
                        <a:noFill/>
                      </a:lnL>
                      <a:lnR>
                        <a:noFill/>
                      </a:lnR>
                      <a:lnT>
                        <a:noFill/>
                      </a:lnT>
                      <a:lnB>
                        <a:noFill/>
                      </a:lnB>
                    </a:tcPr>
                  </a:tc>
                  <a:tc>
                    <a:txBody>
                      <a:bodyPr/>
                      <a:lstStyle/>
                      <a:p>
                        <a:pPr algn="r" fontAlgn="ctr"/>
                        <a:r>
                          <a:rPr lang="en-GB" sz="1100" noProof="1"/>
                          <a:t>3</a:t>
                        </a:r>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Yrkesplugget i Sverige</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r" fontAlgn="ctr"/>
                        <a:r>
                          <a:rPr lang="en-GB" sz="1100" noProof="1"/>
                          <a:t>1%</a:t>
                        </a:r>
                      </a:p>
                    </a:txBody>
                    <a:tcPr marL="72000" marR="72000" marT="0" marB="0" anchor="ctr" horzOverflow="clip">
                      <a:lnL>
                        <a:noFill/>
                      </a:lnL>
                      <a:lnR>
                        <a:noFill/>
                      </a:lnR>
                      <a:lnT>
                        <a:noFill/>
                      </a:lnT>
                      <a:lnB>
                        <a:noFill/>
                      </a:lnB>
                      <a:solidFill>
                        <a:schemeClr val="tx2">
                          <a:lum val="90588"/>
                          <a:satMod val="76064"/>
                        </a:schemeClr>
                      </a:solidFill>
                    </a:tcPr>
                  </a:tc>
                  <a:tc>
                    <a:txBody>
                      <a:bodyPr/>
                      <a:lstStyle/>
                      <a:p>
                        <a:pPr algn="r" fontAlgn="ctr"/>
                        <a:r>
                          <a:rPr lang="en-GB" sz="1100" noProof="1"/>
                          <a:t>3</a:t>
                        </a:r>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Åsö vuxengymnasium</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a:t>
                        </a:r>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i="1" noProof="1"/>
                          <a:t>Kommunen totalt</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i="1" noProof="1"/>
                          <a:t>100%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i="1" noProof="1"/>
                          <a:t>578</a:t>
                        </a:r>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solidFill>
                          <a:schemeClr val="tx2">
                            <a:lumMod val="171624"/>
                            <a:satMod val="75506"/>
                          </a:schemeClr>
                        </a:solidFill>
                        <a:prstDash val="solid"/>
                        <a:round/>
                        <a:headEnd type="none" w="med" len="med"/>
                        <a:tailEnd type="none" w="med" len="med"/>
                      </a:lnB>
                    </a:tcPr>
                  </a:tc>
                </a:tr>
              </a:tbl>
            </a:graphicData>
          </a:graphic>
        </p:graphicFrame>
      </p:grpSp>
    </p:spTree>
    <p:extLst>
      <p:ext uri="{BB962C8B-B14F-4D97-AF65-F5344CB8AC3E}">
        <p14:creationId xmlns:p14="http://schemas.microsoft.com/office/powerpoint/2010/main" val="2556217665"/>
      </p:ext>
    </p:extLst>
  </p:cSld>
  <p:clrMapOvr>
    <a:masterClrMapping/>
  </p:clrMapOvr>
</p:sld>
</file>

<file path=ppt/slides/slide7a.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c613b97e15a44c89"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8</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Översikt: medelvärde per fråga</a:t>
              </a:r>
            </a:p>
          </p:txBody>
        </p:sp>
      </p:grpSp>
      <p:grpSp>
        <p:nvGrpSpPr>
          <p:cNvPr id="30" name="Title2"/>
          <p:cNvGrpSpPr/>
          <p:nvPr/>
        </p:nvGrpSpPr>
        <p:grpSpPr>
          <a:xfrm>
            <a:off x="720000" y="922089"/>
            <a:ext cx="8460000" cy="360000"/>
            <a:chOff x="720000" y="922089"/>
            <a:chExt cx="8460000" cy="360000"/>
          </a:xfrm>
        </p:grpSpPr>
        <p:sp>
          <p:nvSpPr>
            <p:cNvPr id="31" name="Title2Center"/>
            <p:cNvSpPr txBox="1"/>
            <p:nvPr/>
          </p:nvSpPr>
          <p:spPr>
            <a:xfrm>
              <a:off x="720000" y="922089"/>
              <a:ext cx="8460000" cy="360000"/>
            </a:xfrm>
            <a:prstGeom prst="rect">
              <a:avLst/>
            </a:prstGeom>
            <a:noFill/>
          </p:spPr>
          <p:txBody>
            <a:bodyPr vertOverflow="clip" wrap="square" lIns="0" tIns="0" rIns="0" bIns="0" rtlCol="0" anchor="t"/>
            <a:lstStyle/>
            <a:p>
              <a:pPr algn="ctr"/>
              <a:r>
                <a:rPr lang="sv-SE" sz="1200" b="1" spc="50" noProof="1">
                  <a:solidFill>
                    <a:schemeClr val="tx1">
                      <a:lumMod val="50000"/>
                      <a:lumOff val="50000"/>
                    </a:schemeClr>
                  </a:solidFill>
                </a:rPr>
                <a:t>Kommunen totalt jämfört med länet totalt</a:t>
              </a:r>
            </a:p>
          </p:txBody>
        </p:sp>
      </p:grpSp>
      <p:grpSp>
        <p:nvGrpSpPr>
          <p:cNvPr id="5000" name="BodyContent"/>
          <p:cNvGrpSpPr/>
          <p:nvPr/>
        </p:nvGrpSpPr>
        <p:grpSpPr>
          <a:xfrm>
            <a:off x="180000" y="1080000"/>
            <a:ext cx="9540000" cy="5400000"/>
            <a:chOff x="180000" y="1080000"/>
            <a:chExt cx="9540000" cy="5400000"/>
          </a:xfrm>
        </p:grpSpPr>
        <p:graphicFrame>
          <p:nvGraphicFramePr>
            <p:cNvPr id="5002" name="BodyContentTable"/>
            <p:cNvGraphicFramePr>
              <a:graphicFrameLocks/>
            </p:cNvGraphicFramePr>
            <p:nvPr/>
          </p:nvGraphicFramePr>
          <p:xfrm>
            <a:off x="180000" y="1080000"/>
            <a:ext cx="9540000" cy="5400000"/>
          </p:xfrm>
          <a:graphic>
            <a:graphicData uri="http://schemas.openxmlformats.org/drawingml/2006/chart">
              <c:chart xmlns:c="http://schemas.openxmlformats.org/drawingml/2006/chart" r:id="R378ff509ee264591"/>
            </a:graphicData>
          </a:graphic>
        </p:graphicFrame>
      </p:grpSp>
    </p:spTree>
    <p:extLst>
      <p:ext uri="{BB962C8B-B14F-4D97-AF65-F5344CB8AC3E}">
        <p14:creationId xmlns:p14="http://schemas.microsoft.com/office/powerpoint/2010/main" val="2556217665"/>
      </p:ext>
    </p:extLst>
  </p:cSld>
  <p:clrMapOvr>
    <a:masterClrMapping/>
  </p:clrMapOvr>
</p:sld>
</file>

<file path=ppt/slides/slide7b.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95f440d2f5a849c4"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9</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Förändring över tid</a:t>
              </a:r>
            </a:p>
          </p:txBody>
        </p:sp>
      </p:grpSp>
      <p:grpSp>
        <p:nvGrpSpPr>
          <p:cNvPr id="30" name="Title2"/>
          <p:cNvGrpSpPr/>
          <p:nvPr/>
        </p:nvGrpSpPr>
        <p:grpSpPr>
          <a:xfrm>
            <a:off x="720000" y="922089"/>
            <a:ext cx="8460000" cy="360000"/>
            <a:chOff x="720000" y="922089"/>
            <a:chExt cx="8460000" cy="360000"/>
          </a:xfrm>
        </p:grpSpPr>
        <p:sp>
          <p:nvSpPr>
            <p:cNvPr id="31" name="Title2Center"/>
            <p:cNvSpPr txBox="1"/>
            <p:nvPr/>
          </p:nvSpPr>
          <p:spPr>
            <a:xfrm>
              <a:off x="720000" y="922089"/>
              <a:ext cx="8460000" cy="360000"/>
            </a:xfrm>
            <a:prstGeom prst="rect">
              <a:avLst/>
            </a:prstGeom>
            <a:noFill/>
          </p:spPr>
          <p:txBody>
            <a:bodyPr vertOverflow="clip" wrap="square" lIns="0" tIns="0" rIns="0" bIns="0" rtlCol="0" anchor="t"/>
            <a:lstStyle/>
            <a:p>
              <a:pPr algn="ctr"/>
              <a:r>
                <a:rPr lang="sv-SE" sz="1200" b="1" spc="50" noProof="1">
                  <a:solidFill>
                    <a:schemeClr val="tx1">
                      <a:lumMod val="50000"/>
                      <a:lumOff val="50000"/>
                    </a:schemeClr>
                  </a:solidFill>
                </a:rPr>
                <a:t>Medelvärde </a:t>
              </a:r>
              <a:r>
                <a:rPr lang="sv-SE" sz="1200" b="1" spc="50" noProof="1">
                  <a:solidFill>
                    <a:schemeClr val="tx1">
                      <a:lumMod val="50000"/>
                      <a:lumOff val="50000"/>
                    </a:schemeClr>
                  </a:solidFill>
                </a:rPr>
                <a:t>Nacka</a:t>
              </a:r>
              <a:r>
                <a:rPr lang="sv-SE" sz="1200" b="1" spc="50" noProof="1">
                  <a:solidFill>
                    <a:schemeClr val="tx1">
                      <a:lumMod val="50000"/>
                      <a:lumOff val="50000"/>
                    </a:schemeClr>
                  </a:solidFill>
                </a:rPr>
                <a:t> per år (endast frågor som varit med tidigare år redovisas)</a:t>
              </a:r>
            </a:p>
          </p:txBody>
        </p:sp>
      </p:grpSp>
      <p:grpSp>
        <p:nvGrpSpPr>
          <p:cNvPr id="5000" name="BodyContent"/>
          <p:cNvGrpSpPr/>
          <p:nvPr/>
        </p:nvGrpSpPr>
        <p:grpSpPr>
          <a:xfrm>
            <a:off x="180000" y="1080000"/>
            <a:ext cx="9540000" cy="5400000"/>
            <a:chOff x="180000" y="1080000"/>
            <a:chExt cx="9540000" cy="5400000"/>
          </a:xfrm>
        </p:grpSpPr>
        <p:graphicFrame>
          <p:nvGraphicFramePr>
            <p:cNvPr id="5002" name="BodyContentTable"/>
            <p:cNvGraphicFramePr>
              <a:graphicFrameLocks/>
            </p:cNvGraphicFramePr>
            <p:nvPr/>
          </p:nvGraphicFramePr>
          <p:xfrm>
            <a:off x="180000" y="1080000"/>
            <a:ext cx="9540000" cy="5400000"/>
          </p:xfrm>
          <a:graphic>
            <a:graphicData uri="http://schemas.openxmlformats.org/drawingml/2006/chart">
              <c:chart xmlns:c="http://schemas.openxmlformats.org/drawingml/2006/chart" r:id="R1e9cbefc532548d1"/>
            </a:graphicData>
          </a:graphic>
        </p:graphicFrame>
      </p:grpSp>
    </p:spTree>
    <p:extLst>
      <p:ext uri="{BB962C8B-B14F-4D97-AF65-F5344CB8AC3E}">
        <p14:creationId xmlns:p14="http://schemas.microsoft.com/office/powerpoint/2010/main" val="2556217665"/>
      </p:ext>
    </p:extLst>
  </p:cSld>
  <p:clrMapOvr>
    <a:masterClrMapping/>
  </p:clrMapOvr>
</p:sld>
</file>

<file path=ppt/slides/slide7c.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0c3d12722e294daf"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10</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Översikt: medelvärde per frågeområde</a:t>
              </a:r>
            </a:p>
          </p:txBody>
        </p:sp>
      </p:grpSp>
      <p:grpSp>
        <p:nvGrpSpPr>
          <p:cNvPr id="30" name="Title2"/>
          <p:cNvGrpSpPr/>
          <p:nvPr/>
        </p:nvGrpSpPr>
        <p:grpSpPr>
          <a:xfrm>
            <a:off x="720000" y="922089"/>
            <a:ext cx="8460000" cy="360000"/>
            <a:chOff x="720000" y="922089"/>
            <a:chExt cx="8460000" cy="360000"/>
          </a:xfrm>
        </p:grpSpPr>
        <p:sp>
          <p:nvSpPr>
            <p:cNvPr id="31" name="Title2Center"/>
            <p:cNvSpPr txBox="1"/>
            <p:nvPr/>
          </p:nvSpPr>
          <p:spPr>
            <a:xfrm>
              <a:off x="720000" y="922089"/>
              <a:ext cx="8460000" cy="360000"/>
            </a:xfrm>
            <a:prstGeom prst="rect">
              <a:avLst/>
            </a:prstGeom>
            <a:noFill/>
          </p:spPr>
          <p:txBody>
            <a:bodyPr vertOverflow="clip" wrap="square" lIns="0" tIns="0" rIns="0" bIns="0" rtlCol="0" anchor="t"/>
            <a:lstStyle/>
            <a:p>
              <a:pPr algn="ctr"/>
              <a:r>
                <a:rPr lang="sv-SE" sz="1200" b="1" spc="50" noProof="1">
                  <a:solidFill>
                    <a:schemeClr val="tx1">
                      <a:lumMod val="50000"/>
                      <a:lumOff val="50000"/>
                    </a:schemeClr>
                  </a:solidFill>
                </a:rPr>
                <a:t>Kommunen totalt jämfört med länet totalt</a:t>
              </a:r>
            </a:p>
          </p:txBody>
        </p:sp>
      </p:grpSp>
      <p:grpSp>
        <p:nvGrpSpPr>
          <p:cNvPr id="5000" name="BodyContent"/>
          <p:cNvGrpSpPr/>
          <p:nvPr/>
        </p:nvGrpSpPr>
        <p:grpSpPr>
          <a:xfrm>
            <a:off x="180000" y="1080000"/>
            <a:ext cx="9540000" cy="5400000"/>
            <a:chOff x="180000" y="1080000"/>
            <a:chExt cx="9540000" cy="5400000"/>
          </a:xfrm>
        </p:grpSpPr>
        <p:graphicFrame>
          <p:nvGraphicFramePr>
            <p:cNvPr id="5002" name="BodyContentTable"/>
            <p:cNvGraphicFramePr>
              <a:graphicFrameLocks/>
            </p:cNvGraphicFramePr>
            <p:nvPr/>
          </p:nvGraphicFramePr>
          <p:xfrm>
            <a:off x="180000" y="1080000"/>
            <a:ext cx="9540000" cy="5400000"/>
          </p:xfrm>
          <a:graphic>
            <a:graphicData uri="http://schemas.openxmlformats.org/drawingml/2006/chart">
              <c:chart xmlns:c="http://schemas.openxmlformats.org/drawingml/2006/chart" r:id="Rf1ac44b6196a4374"/>
            </a:graphicData>
          </a:graphic>
        </p:graphicFrame>
      </p:grpSp>
    </p:spTree>
    <p:extLst>
      <p:ext uri="{BB962C8B-B14F-4D97-AF65-F5344CB8AC3E}">
        <p14:creationId xmlns:p14="http://schemas.microsoft.com/office/powerpoint/2010/main" val="2556217665"/>
      </p:ext>
    </p:extLst>
  </p:cSld>
  <p:clrMapOvr>
    <a:masterClrMapping/>
  </p:clrMapOvr>
</p:sld>
</file>

<file path=ppt/slides/slide7d.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1942fdbc84a542c3"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11</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Förändring över tid</a:t>
              </a:r>
            </a:p>
          </p:txBody>
        </p:sp>
      </p:grpSp>
      <p:grpSp>
        <p:nvGrpSpPr>
          <p:cNvPr id="30" name="Title2"/>
          <p:cNvGrpSpPr/>
          <p:nvPr/>
        </p:nvGrpSpPr>
        <p:grpSpPr>
          <a:xfrm>
            <a:off x="720000" y="922089"/>
            <a:ext cx="8460000" cy="360000"/>
            <a:chOff x="720000" y="922089"/>
            <a:chExt cx="8460000" cy="360000"/>
          </a:xfrm>
        </p:grpSpPr>
        <p:sp>
          <p:nvSpPr>
            <p:cNvPr id="31" name="Title2Center"/>
            <p:cNvSpPr txBox="1"/>
            <p:nvPr/>
          </p:nvSpPr>
          <p:spPr>
            <a:xfrm>
              <a:off x="720000" y="922089"/>
              <a:ext cx="8460000" cy="360000"/>
            </a:xfrm>
            <a:prstGeom prst="rect">
              <a:avLst/>
            </a:prstGeom>
            <a:noFill/>
          </p:spPr>
          <p:txBody>
            <a:bodyPr vertOverflow="clip" wrap="square" lIns="0" tIns="0" rIns="0" bIns="0" rtlCol="0" anchor="t"/>
            <a:lstStyle/>
            <a:p>
              <a:pPr algn="ctr"/>
              <a:r>
                <a:rPr lang="sv-SE" sz="1200" b="1" spc="50" noProof="1">
                  <a:solidFill>
                    <a:schemeClr val="tx1">
                      <a:lumMod val="50000"/>
                      <a:lumOff val="50000"/>
                    </a:schemeClr>
                  </a:solidFill>
                </a:rPr>
                <a:t>Medelvärde </a:t>
              </a:r>
              <a:r>
                <a:rPr lang="sv-SE" sz="1200" b="1" spc="50" noProof="1">
                  <a:solidFill>
                    <a:schemeClr val="tx1">
                      <a:lumMod val="50000"/>
                      <a:lumOff val="50000"/>
                    </a:schemeClr>
                  </a:solidFill>
                </a:rPr>
                <a:t>Nacka</a:t>
              </a:r>
              <a:r>
                <a:rPr lang="sv-SE" sz="1200" b="1" spc="50" noProof="1">
                  <a:solidFill>
                    <a:schemeClr val="tx1">
                      <a:lumMod val="50000"/>
                      <a:lumOff val="50000"/>
                    </a:schemeClr>
                  </a:solidFill>
                </a:rPr>
                <a:t> per år (endast frågor som varit med tidigare år redovisas)</a:t>
              </a:r>
            </a:p>
          </p:txBody>
        </p:sp>
      </p:grpSp>
      <p:grpSp>
        <p:nvGrpSpPr>
          <p:cNvPr id="5000" name="BodyContent"/>
          <p:cNvGrpSpPr/>
          <p:nvPr/>
        </p:nvGrpSpPr>
        <p:grpSpPr>
          <a:xfrm>
            <a:off x="180000" y="1080000"/>
            <a:ext cx="9540000" cy="5400000"/>
            <a:chOff x="180000" y="1080000"/>
            <a:chExt cx="9540000" cy="5400000"/>
          </a:xfrm>
        </p:grpSpPr>
        <p:graphicFrame>
          <p:nvGraphicFramePr>
            <p:cNvPr id="5002" name="BodyContentTable"/>
            <p:cNvGraphicFramePr>
              <a:graphicFrameLocks/>
            </p:cNvGraphicFramePr>
            <p:nvPr/>
          </p:nvGraphicFramePr>
          <p:xfrm>
            <a:off x="180000" y="1080000"/>
            <a:ext cx="9540000" cy="5400000"/>
          </p:xfrm>
          <a:graphic>
            <a:graphicData uri="http://schemas.openxmlformats.org/drawingml/2006/chart">
              <c:chart xmlns:c="http://schemas.openxmlformats.org/drawingml/2006/chart" r:id="R0b1286ac3b7a4b33"/>
            </a:graphicData>
          </a:graphic>
        </p:graphicFrame>
      </p:grpSp>
    </p:spTree>
    <p:extLst>
      <p:ext uri="{BB962C8B-B14F-4D97-AF65-F5344CB8AC3E}">
        <p14:creationId xmlns:p14="http://schemas.microsoft.com/office/powerpoint/2010/main" val="2556217665"/>
      </p:ext>
    </p:extLst>
  </p:cSld>
  <p:clrMapOvr>
    <a:masterClrMapping/>
  </p:clrMapOvr>
</p:sld>
</file>

<file path=ppt/slides/slide7e.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b5b7981496c54759"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12</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behandlas bra av mina lärare</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320000"/>
            <a:ext cx="9684000" cy="345600"/>
            <a:chOff x="108000" y="4320000"/>
            <a:chExt cx="9684000" cy="345600"/>
          </a:xfrm>
        </p:grpSpPr>
        <p:sp>
          <p:nvSpPr>
            <p:cNvPr id="61" name="BodyFooterCenter"/>
            <p:cNvSpPr txBox="1"/>
            <p:nvPr/>
          </p:nvSpPr>
          <p:spPr>
            <a:xfrm>
              <a:off x="108000" y="432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i aktuell kommun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3978000"/>
                  <a:gridCol w="1989000"/>
                  <a:gridCol w="1989000"/>
                  <a:gridCol w="648000"/>
                </a:tblGrid>
                <!--columnGroups:-->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10</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95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22</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560</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88</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4" name="Cell_1_4_1_4"/>
            <p:cNvSpPr txBox="1"/>
            <p:nvPr/>
          </p:nvSpPr>
          <p:spPr>
            <a:xfrm>
              <a:off x="8424000" y="720000"/>
              <a:ext cx="648000" cy="180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301" name="Cell_3_1_3_1"/>
            <p:cNvSpPr txBox="1"/>
            <p:nvPr/>
          </p:nvSpPr>
          <p:spPr>
            <a:xfrm>
              <a:off x="468000" y="10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401" name="Cell_4_1_4_1"/>
            <p:cNvSpPr txBox="1"/>
            <p:nvPr/>
          </p:nvSpPr>
          <p:spPr>
            <a:xfrm>
              <a:off x="468000" y="12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501" name="Cell_5_1_5_1"/>
            <p:cNvSpPr txBox="1"/>
            <p:nvPr/>
          </p:nvSpPr>
          <p:spPr>
            <a:xfrm>
              <a:off x="468000" y="14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601" name="Cell_6_1_6_1"/>
            <p:cNvSpPr txBox="1"/>
            <p:nvPr/>
          </p:nvSpPr>
          <p:spPr>
            <a:xfrm>
              <a:off x="468000" y="16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701" name="Cell_7_1_7_1"/>
            <p:cNvSpPr txBox="1"/>
            <p:nvPr/>
          </p:nvSpPr>
          <p:spPr>
            <a:xfrm>
              <a:off x="468000" y="18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801" name="Cell_8_1_8_1"/>
            <p:cNvSpPr txBox="1"/>
            <p:nvPr/>
          </p:nvSpPr>
          <p:spPr>
            <a:xfrm>
              <a:off x="468000" y="19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901" name="Cell_9_1_9_1"/>
            <p:cNvSpPr txBox="1"/>
            <p:nvPr/>
          </p:nvSpPr>
          <p:spPr>
            <a:xfrm>
              <a:off x="468000" y="21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1001" name="Cell_10_1_10_1"/>
            <p:cNvSpPr txBox="1"/>
            <p:nvPr/>
          </p:nvSpPr>
          <p:spPr>
            <a:xfrm>
              <a:off x="468000" y="23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1101" name="Cell_11_1_11_1"/>
            <p:cNvSpPr txBox="1"/>
            <p:nvPr/>
          </p:nvSpPr>
          <p:spPr>
            <a:xfrm>
              <a:off x="468000" y="25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1201" name="Cell_12_1_12_1"/>
            <p:cNvSpPr txBox="1"/>
            <p:nvPr/>
          </p:nvSpPr>
          <p:spPr>
            <a:xfrm>
              <a:off x="468000" y="27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301" name="Cell_13_1_13_1"/>
            <p:cNvSpPr txBox="1"/>
            <p:nvPr/>
          </p:nvSpPr>
          <p:spPr>
            <a:xfrm>
              <a:off x="468000" y="28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1401" name="Cell_14_1_14_1"/>
            <p:cNvSpPr txBox="1"/>
            <p:nvPr/>
          </p:nvSpPr>
          <p:spPr>
            <a:xfrm>
              <a:off x="468000" y="30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501" name="Cell_15_1_15_1"/>
            <p:cNvSpPr txBox="1"/>
            <p:nvPr/>
          </p:nvSpPr>
          <p:spPr>
            <a:xfrm>
              <a:off x="468000" y="32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601" name="Cell_16_1_16_1"/>
            <p:cNvSpPr txBox="1"/>
            <p:nvPr/>
          </p:nvSpPr>
          <p:spPr>
            <a:xfrm>
              <a:off x="468000" y="34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1701" name="Cell_17_1_17_1"/>
            <p:cNvSpPr txBox="1"/>
            <p:nvPr/>
          </p:nvSpPr>
          <p:spPr>
            <a:xfrm>
              <a:off x="468000" y="36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1801" name="Cell_18_1_18_1"/>
            <p:cNvSpPr txBox="1"/>
            <p:nvPr/>
          </p:nvSpPr>
          <p:spPr>
            <a:xfrm>
              <a:off x="468000" y="37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Hermods AB</a:t>
              </a:r>
            </a:p>
          </p:txBody>
        </p:sp>
        <p:sp>
          <p:nvSpPr>
            <p:cNvPr id="1901" name="Cell_19_1_19_1"/>
            <p:cNvSpPr txBox="1"/>
            <p:nvPr/>
          </p:nvSpPr>
          <p:spPr>
            <a:xfrm>
              <a:off x="468000" y="39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legend rows: 0 r:2 rh:180000 lh:180000 offY:180000 legends before:0-->
        <p:graphicFrame>
          <p:nvGraphicFramePr>
            <p:cNvPr id="5002" name="Chart_2_2_2_3"/>
            <p:cNvGraphicFramePr>
              <a:graphicFrameLocks/>
            </p:cNvGraphicFramePr>
            <p:nvPr/>
          </p:nvGraphicFramePr>
          <p:xfrm>
            <a:off x="4446000" y="900000"/>
            <a:ext cx="3978000" cy="180000"/>
          </p:xfrm>
          <a:graphic>
            <a:graphicData uri="http://schemas.openxmlformats.org/drawingml/2006/chart">
              <c:chart xmlns:c="http://schemas.openxmlformats.org/drawingml/2006/chart" r:id="R602936af2ef84526"/>
            </a:graphicData>
          </a:graphic>
        </p:graphicFrame>
        <!--legend rows: 0 r:3 rh:180000 lh:180000 offY:360000 legends before:0-->
        <p:graphicFrame>
          <p:nvGraphicFramePr>
            <p:cNvPr id="5003" name="Chart_3_2_3_3"/>
            <p:cNvGraphicFramePr>
              <a:graphicFrameLocks/>
            </p:cNvGraphicFramePr>
            <p:nvPr/>
          </p:nvGraphicFramePr>
          <p:xfrm>
            <a:off x="4446000" y="1080000"/>
            <a:ext cx="3978000" cy="180000"/>
          </p:xfrm>
          <a:graphic>
            <a:graphicData uri="http://schemas.openxmlformats.org/drawingml/2006/chart">
              <c:chart xmlns:c="http://schemas.openxmlformats.org/drawingml/2006/chart" r:id="R3f61bd0ed8314932"/>
            </a:graphicData>
          </a:graphic>
        </p:graphicFrame>
        <!--legend rows: 0 r:4 rh:180000 lh:180000 offY:540000 legends before:0-->
        <p:graphicFrame>
          <p:nvGraphicFramePr>
            <p:cNvPr id="5004" name="Chart_4_2_4_3"/>
            <p:cNvGraphicFramePr>
              <a:graphicFrameLocks/>
            </p:cNvGraphicFramePr>
            <p:nvPr/>
          </p:nvGraphicFramePr>
          <p:xfrm>
            <a:off x="4446000" y="1260000"/>
            <a:ext cx="3978000" cy="180000"/>
          </p:xfrm>
          <a:graphic>
            <a:graphicData uri="http://schemas.openxmlformats.org/drawingml/2006/chart">
              <c:chart xmlns:c="http://schemas.openxmlformats.org/drawingml/2006/chart" r:id="R266a236e8e514c34"/>
            </a:graphicData>
          </a:graphic>
        </p:graphicFrame>
        <!--legend rows: 0 r:5 rh:180000 lh:180000 offY:720000 legends before:0-->
        <p:graphicFrame>
          <p:nvGraphicFramePr>
            <p:cNvPr id="5005" name="Chart_5_2_5_3"/>
            <p:cNvGraphicFramePr>
              <a:graphicFrameLocks/>
            </p:cNvGraphicFramePr>
            <p:nvPr/>
          </p:nvGraphicFramePr>
          <p:xfrm>
            <a:off x="4446000" y="1440000"/>
            <a:ext cx="3978000" cy="180000"/>
          </p:xfrm>
          <a:graphic>
            <a:graphicData uri="http://schemas.openxmlformats.org/drawingml/2006/chart">
              <c:chart xmlns:c="http://schemas.openxmlformats.org/drawingml/2006/chart" r:id="R83f125bd388344fd"/>
            </a:graphicData>
          </a:graphic>
        </p:graphicFrame>
        <!--legend rows: 0 r:6 rh:180000 lh:180000 offY:900000 legends before:0-->
        <p:graphicFrame>
          <p:nvGraphicFramePr>
            <p:cNvPr id="5006" name="Chart_6_2_6_3"/>
            <p:cNvGraphicFramePr>
              <a:graphicFrameLocks/>
            </p:cNvGraphicFramePr>
            <p:nvPr/>
          </p:nvGraphicFramePr>
          <p:xfrm>
            <a:off x="4446000" y="1620000"/>
            <a:ext cx="3978000" cy="180000"/>
          </p:xfrm>
          <a:graphic>
            <a:graphicData uri="http://schemas.openxmlformats.org/drawingml/2006/chart">
              <c:chart xmlns:c="http://schemas.openxmlformats.org/drawingml/2006/chart" r:id="Rda23a8c3e18041a8"/>
            </a:graphicData>
          </a:graphic>
        </p:graphicFrame>
        <!--legend rows: 0 r:7 rh:180000 lh:180000 offY:1080000 legends before:0-->
        <p:graphicFrame>
          <p:nvGraphicFramePr>
            <p:cNvPr id="5007" name="Chart_7_2_7_3"/>
            <p:cNvGraphicFramePr>
              <a:graphicFrameLocks/>
            </p:cNvGraphicFramePr>
            <p:nvPr/>
          </p:nvGraphicFramePr>
          <p:xfrm>
            <a:off x="4446000" y="1800000"/>
            <a:ext cx="3978000" cy="180000"/>
          </p:xfrm>
          <a:graphic>
            <a:graphicData uri="http://schemas.openxmlformats.org/drawingml/2006/chart">
              <c:chart xmlns:c="http://schemas.openxmlformats.org/drawingml/2006/chart" r:id="Rf2c4d0a51a1a4d7d"/>
            </a:graphicData>
          </a:graphic>
        </p:graphicFrame>
        <!--legend rows: 0 r:8 rh:180000 lh:180000 offY:1260000 legends before:0-->
        <p:graphicFrame>
          <p:nvGraphicFramePr>
            <p:cNvPr id="5008" name="Chart_8_2_8_3"/>
            <p:cNvGraphicFramePr>
              <a:graphicFrameLocks/>
            </p:cNvGraphicFramePr>
            <p:nvPr/>
          </p:nvGraphicFramePr>
          <p:xfrm>
            <a:off x="4446000" y="1980000"/>
            <a:ext cx="3978000" cy="180000"/>
          </p:xfrm>
          <a:graphic>
            <a:graphicData uri="http://schemas.openxmlformats.org/drawingml/2006/chart">
              <c:chart xmlns:c="http://schemas.openxmlformats.org/drawingml/2006/chart" r:id="R2716309855b94384"/>
            </a:graphicData>
          </a:graphic>
        </p:graphicFrame>
        <!--legend rows: 0 r:9 rh:180000 lh:180000 offY:1440000 legends before:0-->
        <p:graphicFrame>
          <p:nvGraphicFramePr>
            <p:cNvPr id="5009" name="Chart_9_2_9_3"/>
            <p:cNvGraphicFramePr>
              <a:graphicFrameLocks/>
            </p:cNvGraphicFramePr>
            <p:nvPr/>
          </p:nvGraphicFramePr>
          <p:xfrm>
            <a:off x="4446000" y="2160000"/>
            <a:ext cx="3978000" cy="180000"/>
          </p:xfrm>
          <a:graphic>
            <a:graphicData uri="http://schemas.openxmlformats.org/drawingml/2006/chart">
              <c:chart xmlns:c="http://schemas.openxmlformats.org/drawingml/2006/chart" r:id="R80d66f9c376b4450"/>
            </a:graphicData>
          </a:graphic>
        </p:graphicFrame>
        <!--legend rows: 0 r:10 rh:180000 lh:180000 offY:1620000 legends before:0-->
        <p:graphicFrame>
          <p:nvGraphicFramePr>
            <p:cNvPr id="5010" name="Chart_10_2_10_3"/>
            <p:cNvGraphicFramePr>
              <a:graphicFrameLocks/>
            </p:cNvGraphicFramePr>
            <p:nvPr/>
          </p:nvGraphicFramePr>
          <p:xfrm>
            <a:off x="4446000" y="2340000"/>
            <a:ext cx="3978000" cy="180000"/>
          </p:xfrm>
          <a:graphic>
            <a:graphicData uri="http://schemas.openxmlformats.org/drawingml/2006/chart">
              <c:chart xmlns:c="http://schemas.openxmlformats.org/drawingml/2006/chart" r:id="R96b8c0221a8f49b9"/>
            </a:graphicData>
          </a:graphic>
        </p:graphicFrame>
        <!--legend rows: 0 r:11 rh:180000 lh:180000 offY:1800000 legends before:0-->
        <p:graphicFrame>
          <p:nvGraphicFramePr>
            <p:cNvPr id="5011" name="Chart_11_2_11_3"/>
            <p:cNvGraphicFramePr>
              <a:graphicFrameLocks/>
            </p:cNvGraphicFramePr>
            <p:nvPr/>
          </p:nvGraphicFramePr>
          <p:xfrm>
            <a:off x="4446000" y="2520000"/>
            <a:ext cx="3978000" cy="180000"/>
          </p:xfrm>
          <a:graphic>
            <a:graphicData uri="http://schemas.openxmlformats.org/drawingml/2006/chart">
              <c:chart xmlns:c="http://schemas.openxmlformats.org/drawingml/2006/chart" r:id="R421c8e86c1da463a"/>
            </a:graphicData>
          </a:graphic>
        </p:graphicFrame>
        <!--legend rows: 0 r:12 rh:180000 lh:180000 offY:1980000 legends before:0-->
        <p:graphicFrame>
          <p:nvGraphicFramePr>
            <p:cNvPr id="5012" name="Chart_12_2_12_3"/>
            <p:cNvGraphicFramePr>
              <a:graphicFrameLocks/>
            </p:cNvGraphicFramePr>
            <p:nvPr/>
          </p:nvGraphicFramePr>
          <p:xfrm>
            <a:off x="4446000" y="2700000"/>
            <a:ext cx="3978000" cy="180000"/>
          </p:xfrm>
          <a:graphic>
            <a:graphicData uri="http://schemas.openxmlformats.org/drawingml/2006/chart">
              <c:chart xmlns:c="http://schemas.openxmlformats.org/drawingml/2006/chart" r:id="R2d14b46954b4471c"/>
            </a:graphicData>
          </a:graphic>
        </p:graphicFrame>
        <!--legend rows: 0 r:13 rh:180000 lh:180000 offY:2160000 legends before:0-->
        <p:graphicFrame>
          <p:nvGraphicFramePr>
            <p:cNvPr id="5013" name="Chart_13_2_13_3"/>
            <p:cNvGraphicFramePr>
              <a:graphicFrameLocks/>
            </p:cNvGraphicFramePr>
            <p:nvPr/>
          </p:nvGraphicFramePr>
          <p:xfrm>
            <a:off x="4446000" y="2880000"/>
            <a:ext cx="3978000" cy="180000"/>
          </p:xfrm>
          <a:graphic>
            <a:graphicData uri="http://schemas.openxmlformats.org/drawingml/2006/chart">
              <c:chart xmlns:c="http://schemas.openxmlformats.org/drawingml/2006/chart" r:id="R27077c6ec93b48ab"/>
            </a:graphicData>
          </a:graphic>
        </p:graphicFrame>
        <!--legend rows: 0 r:14 rh:180000 lh:180000 offY:2340000 legends before:0-->
        <p:graphicFrame>
          <p:nvGraphicFramePr>
            <p:cNvPr id="5014" name="Chart_14_2_14_3"/>
            <p:cNvGraphicFramePr>
              <a:graphicFrameLocks/>
            </p:cNvGraphicFramePr>
            <p:nvPr/>
          </p:nvGraphicFramePr>
          <p:xfrm>
            <a:off x="4446000" y="3060000"/>
            <a:ext cx="3978000" cy="180000"/>
          </p:xfrm>
          <a:graphic>
            <a:graphicData uri="http://schemas.openxmlformats.org/drawingml/2006/chart">
              <c:chart xmlns:c="http://schemas.openxmlformats.org/drawingml/2006/chart" r:id="Rc80fd11c33674cda"/>
            </a:graphicData>
          </a:graphic>
        </p:graphicFrame>
        <!--legend rows: 0 r:15 rh:180000 lh:180000 offY:2520000 legends before:0-->
        <p:graphicFrame>
          <p:nvGraphicFramePr>
            <p:cNvPr id="5015" name="Chart_15_2_15_3"/>
            <p:cNvGraphicFramePr>
              <a:graphicFrameLocks/>
            </p:cNvGraphicFramePr>
            <p:nvPr/>
          </p:nvGraphicFramePr>
          <p:xfrm>
            <a:off x="4446000" y="3240000"/>
            <a:ext cx="3978000" cy="180000"/>
          </p:xfrm>
          <a:graphic>
            <a:graphicData uri="http://schemas.openxmlformats.org/drawingml/2006/chart">
              <c:chart xmlns:c="http://schemas.openxmlformats.org/drawingml/2006/chart" r:id="R0a9d791940294888"/>
            </a:graphicData>
          </a:graphic>
        </p:graphicFrame>
        <!--legend rows: 0 r:16 rh:180000 lh:180000 offY:2700000 legends before:0-->
        <p:graphicFrame>
          <p:nvGraphicFramePr>
            <p:cNvPr id="5016" name="Chart_16_2_16_3"/>
            <p:cNvGraphicFramePr>
              <a:graphicFrameLocks/>
            </p:cNvGraphicFramePr>
            <p:nvPr/>
          </p:nvGraphicFramePr>
          <p:xfrm>
            <a:off x="4446000" y="3420000"/>
            <a:ext cx="3978000" cy="180000"/>
          </p:xfrm>
          <a:graphic>
            <a:graphicData uri="http://schemas.openxmlformats.org/drawingml/2006/chart">
              <c:chart xmlns:c="http://schemas.openxmlformats.org/drawingml/2006/chart" r:id="Rfdd9161ee9d14d5c"/>
            </a:graphicData>
          </a:graphic>
        </p:graphicFrame>
        <!--legend rows: 0 r:17 rh:180000 lh:180000 offY:2880000 legends before:0-->
        <p:graphicFrame>
          <p:nvGraphicFramePr>
            <p:cNvPr id="5017" name="Chart_17_2_17_3"/>
            <p:cNvGraphicFramePr>
              <a:graphicFrameLocks/>
            </p:cNvGraphicFramePr>
            <p:nvPr/>
          </p:nvGraphicFramePr>
          <p:xfrm>
            <a:off x="4446000" y="3600000"/>
            <a:ext cx="3978000" cy="180000"/>
          </p:xfrm>
          <a:graphic>
            <a:graphicData uri="http://schemas.openxmlformats.org/drawingml/2006/chart">
              <c:chart xmlns:c="http://schemas.openxmlformats.org/drawingml/2006/chart" r:id="Re83841f936964f0d"/>
            </a:graphicData>
          </a:graphic>
        </p:graphicFrame>
        <!--legend rows: 0 r:18 rh:180000 lh:180000 offY:3060000 legends before:0-->
        <p:graphicFrame>
          <p:nvGraphicFramePr>
            <p:cNvPr id="5018" name="Chart_18_2_18_3"/>
            <p:cNvGraphicFramePr>
              <a:graphicFrameLocks/>
            </p:cNvGraphicFramePr>
            <p:nvPr/>
          </p:nvGraphicFramePr>
          <p:xfrm>
            <a:off x="4446000" y="3780000"/>
            <a:ext cx="3978000" cy="180000"/>
          </p:xfrm>
          <a:graphic>
            <a:graphicData uri="http://schemas.openxmlformats.org/drawingml/2006/chart">
              <c:chart xmlns:c="http://schemas.openxmlformats.org/drawingml/2006/chart" r:id="Rae63252c69d24c26"/>
            </a:graphicData>
          </a:graphic>
        </p:graphicFrame>
        <!--legend rows: 2 r:19 rh:180000 lh:180000 offY:3240000 legends before:0-->
        <p:graphicFrame>
          <p:nvGraphicFramePr>
            <p:cNvPr id="5019" name="Chart_19_2_19_3"/>
            <p:cNvGraphicFramePr>
              <a:graphicFrameLocks/>
            </p:cNvGraphicFramePr>
            <p:nvPr/>
          </p:nvGraphicFramePr>
          <p:xfrm>
            <a:off x="4446000" y="3960000"/>
            <a:ext cx="3978000" cy="360000"/>
          </p:xfrm>
          <a:graphic>
            <a:graphicData uri="http://schemas.openxmlformats.org/drawingml/2006/chart">
              <c:chart xmlns:c="http://schemas.openxmlformats.org/drawingml/2006/chart" r:id="R2bdae9b9c8df4eeb"/>
            </a:graphicData>
          </a:graphic>
        </p:graphicFrame>
      </p:grpSp>
    </p:spTree>
    <p:extLst>
      <p:ext uri="{BB962C8B-B14F-4D97-AF65-F5344CB8AC3E}">
        <p14:creationId xmlns:p14="http://schemas.microsoft.com/office/powerpoint/2010/main" val="2556217665"/>
      </p:ext>
    </p:extLst>
  </p:cSld>
  <p:clrMapOvr>
    <a:masterClrMapping/>
  </p:clrMapOvr>
</p:sld>
</file>

<file path=ppt/slides/slide7f.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f18cf08628ad42fc"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13</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behandlas bra av andra elever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140000"/>
            <a:ext cx="9684000" cy="345600"/>
            <a:chOff x="108000" y="4140000"/>
            <a:chExt cx="9684000" cy="345600"/>
          </a:xfrm>
        </p:grpSpPr>
        <p:sp>
          <p:nvSpPr>
            <p:cNvPr id="61" name="BodyFooterCenter"/>
            <p:cNvSpPr txBox="1"/>
            <p:nvPr/>
          </p:nvSpPr>
          <p:spPr>
            <a:xfrm>
              <a:off x="108000" y="414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i aktuell kommun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3978000"/>
                  <a:gridCol w="1989000"/>
                  <a:gridCol w="1989000"/>
                  <a:gridCol w="648000"/>
                </a:tblGrid>
                <!--columnGroups:-->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10</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11</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89</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40</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476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20</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4" name="Cell_1_4_1_4"/>
            <p:cNvSpPr txBox="1"/>
            <p:nvPr/>
          </p:nvSpPr>
          <p:spPr>
            <a:xfrm>
              <a:off x="8424000" y="720000"/>
              <a:ext cx="648000" cy="180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301" name="Cell_3_1_3_1"/>
            <p:cNvSpPr txBox="1"/>
            <p:nvPr/>
          </p:nvSpPr>
          <p:spPr>
            <a:xfrm>
              <a:off x="468000" y="10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401" name="Cell_4_1_4_1"/>
            <p:cNvSpPr txBox="1"/>
            <p:nvPr/>
          </p:nvSpPr>
          <p:spPr>
            <a:xfrm>
              <a:off x="468000" y="12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501" name="Cell_5_1_5_1"/>
            <p:cNvSpPr txBox="1"/>
            <p:nvPr/>
          </p:nvSpPr>
          <p:spPr>
            <a:xfrm>
              <a:off x="468000" y="14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601" name="Cell_6_1_6_1"/>
            <p:cNvSpPr txBox="1"/>
            <p:nvPr/>
          </p:nvSpPr>
          <p:spPr>
            <a:xfrm>
              <a:off x="468000" y="16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701" name="Cell_7_1_7_1"/>
            <p:cNvSpPr txBox="1"/>
            <p:nvPr/>
          </p:nvSpPr>
          <p:spPr>
            <a:xfrm>
              <a:off x="468000" y="18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801" name="Cell_8_1_8_1"/>
            <p:cNvSpPr txBox="1"/>
            <p:nvPr/>
          </p:nvSpPr>
          <p:spPr>
            <a:xfrm>
              <a:off x="468000" y="19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901" name="Cell_9_1_9_1"/>
            <p:cNvSpPr txBox="1"/>
            <p:nvPr/>
          </p:nvSpPr>
          <p:spPr>
            <a:xfrm>
              <a:off x="468000" y="21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001" name="Cell_10_1_10_1"/>
            <p:cNvSpPr txBox="1"/>
            <p:nvPr/>
          </p:nvSpPr>
          <p:spPr>
            <a:xfrm>
              <a:off x="468000" y="23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1101" name="Cell_11_1_11_1"/>
            <p:cNvSpPr txBox="1"/>
            <p:nvPr/>
          </p:nvSpPr>
          <p:spPr>
            <a:xfrm>
              <a:off x="468000" y="25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1201" name="Cell_12_1_12_1"/>
            <p:cNvSpPr txBox="1"/>
            <p:nvPr/>
          </p:nvSpPr>
          <p:spPr>
            <a:xfrm>
              <a:off x="468000" y="27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1301" name="Cell_13_1_13_1"/>
            <p:cNvSpPr txBox="1"/>
            <p:nvPr/>
          </p:nvSpPr>
          <p:spPr>
            <a:xfrm>
              <a:off x="468000" y="28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1401" name="Cell_14_1_14_1"/>
            <p:cNvSpPr txBox="1"/>
            <p:nvPr/>
          </p:nvSpPr>
          <p:spPr>
            <a:xfrm>
              <a:off x="468000" y="30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1501" name="Cell_15_1_15_1"/>
            <p:cNvSpPr txBox="1"/>
            <p:nvPr/>
          </p:nvSpPr>
          <p:spPr>
            <a:xfrm>
              <a:off x="468000" y="32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601" name="Cell_16_1_16_1"/>
            <p:cNvSpPr txBox="1"/>
            <p:nvPr/>
          </p:nvSpPr>
          <p:spPr>
            <a:xfrm>
              <a:off x="468000" y="34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p:sp>
          <p:nvSpPr>
            <p:cNvPr id="1701" name="Cell_17_1_17_1"/>
            <p:cNvSpPr txBox="1"/>
            <p:nvPr/>
          </p:nvSpPr>
          <p:spPr>
            <a:xfrm>
              <a:off x="468000" y="36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1801" name="Cell_18_1_18_1"/>
            <p:cNvSpPr txBox="1"/>
            <p:nvPr/>
          </p:nvSpPr>
          <p:spPr>
            <a:xfrm>
              <a:off x="468000" y="37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legend rows: 0 r:2 rh:180000 lh:180000 offY:180000 legends before:0-->
        <p:graphicFrame>
          <p:nvGraphicFramePr>
            <p:cNvPr id="5002" name="Chart_2_2_2_3"/>
            <p:cNvGraphicFramePr>
              <a:graphicFrameLocks/>
            </p:cNvGraphicFramePr>
            <p:nvPr/>
          </p:nvGraphicFramePr>
          <p:xfrm>
            <a:off x="4446000" y="900000"/>
            <a:ext cx="3978000" cy="180000"/>
          </p:xfrm>
          <a:graphic>
            <a:graphicData uri="http://schemas.openxmlformats.org/drawingml/2006/chart">
              <c:chart xmlns:c="http://schemas.openxmlformats.org/drawingml/2006/chart" r:id="R7c3bd34cf3f34b1d"/>
            </a:graphicData>
          </a:graphic>
        </p:graphicFrame>
        <!--legend rows: 0 r:3 rh:180000 lh:180000 offY:360000 legends before:0-->
        <p:graphicFrame>
          <p:nvGraphicFramePr>
            <p:cNvPr id="5003" name="Chart_3_2_3_3"/>
            <p:cNvGraphicFramePr>
              <a:graphicFrameLocks/>
            </p:cNvGraphicFramePr>
            <p:nvPr/>
          </p:nvGraphicFramePr>
          <p:xfrm>
            <a:off x="4446000" y="1080000"/>
            <a:ext cx="3978000" cy="180000"/>
          </p:xfrm>
          <a:graphic>
            <a:graphicData uri="http://schemas.openxmlformats.org/drawingml/2006/chart">
              <c:chart xmlns:c="http://schemas.openxmlformats.org/drawingml/2006/chart" r:id="R9290989b85344c8c"/>
            </a:graphicData>
          </a:graphic>
        </p:graphicFrame>
        <!--legend rows: 0 r:4 rh:180000 lh:180000 offY:540000 legends before:0-->
        <p:graphicFrame>
          <p:nvGraphicFramePr>
            <p:cNvPr id="5004" name="Chart_4_2_4_3"/>
            <p:cNvGraphicFramePr>
              <a:graphicFrameLocks/>
            </p:cNvGraphicFramePr>
            <p:nvPr/>
          </p:nvGraphicFramePr>
          <p:xfrm>
            <a:off x="4446000" y="1260000"/>
            <a:ext cx="3978000" cy="180000"/>
          </p:xfrm>
          <a:graphic>
            <a:graphicData uri="http://schemas.openxmlformats.org/drawingml/2006/chart">
              <c:chart xmlns:c="http://schemas.openxmlformats.org/drawingml/2006/chart" r:id="R32e07a284edd4b62"/>
            </a:graphicData>
          </a:graphic>
        </p:graphicFrame>
        <!--legend rows: 0 r:5 rh:180000 lh:180000 offY:720000 legends before:0-->
        <p:graphicFrame>
          <p:nvGraphicFramePr>
            <p:cNvPr id="5005" name="Chart_5_2_5_3"/>
            <p:cNvGraphicFramePr>
              <a:graphicFrameLocks/>
            </p:cNvGraphicFramePr>
            <p:nvPr/>
          </p:nvGraphicFramePr>
          <p:xfrm>
            <a:off x="4446000" y="1440000"/>
            <a:ext cx="3978000" cy="180000"/>
          </p:xfrm>
          <a:graphic>
            <a:graphicData uri="http://schemas.openxmlformats.org/drawingml/2006/chart">
              <c:chart xmlns:c="http://schemas.openxmlformats.org/drawingml/2006/chart" r:id="Rd2ddc482a22749b3"/>
            </a:graphicData>
          </a:graphic>
        </p:graphicFrame>
        <!--legend rows: 0 r:6 rh:180000 lh:180000 offY:900000 legends before:0-->
        <p:graphicFrame>
          <p:nvGraphicFramePr>
            <p:cNvPr id="5006" name="Chart_6_2_6_3"/>
            <p:cNvGraphicFramePr>
              <a:graphicFrameLocks/>
            </p:cNvGraphicFramePr>
            <p:nvPr/>
          </p:nvGraphicFramePr>
          <p:xfrm>
            <a:off x="4446000" y="1620000"/>
            <a:ext cx="3978000" cy="180000"/>
          </p:xfrm>
          <a:graphic>
            <a:graphicData uri="http://schemas.openxmlformats.org/drawingml/2006/chart">
              <c:chart xmlns:c="http://schemas.openxmlformats.org/drawingml/2006/chart" r:id="R03d1efb4cd294d49"/>
            </a:graphicData>
          </a:graphic>
        </p:graphicFrame>
        <!--legend rows: 0 r:7 rh:180000 lh:180000 offY:1080000 legends before:0-->
        <p:graphicFrame>
          <p:nvGraphicFramePr>
            <p:cNvPr id="5007" name="Chart_7_2_7_3"/>
            <p:cNvGraphicFramePr>
              <a:graphicFrameLocks/>
            </p:cNvGraphicFramePr>
            <p:nvPr/>
          </p:nvGraphicFramePr>
          <p:xfrm>
            <a:off x="4446000" y="1800000"/>
            <a:ext cx="3978000" cy="180000"/>
          </p:xfrm>
          <a:graphic>
            <a:graphicData uri="http://schemas.openxmlformats.org/drawingml/2006/chart">
              <c:chart xmlns:c="http://schemas.openxmlformats.org/drawingml/2006/chart" r:id="R5990719f4d5a48f0"/>
            </a:graphicData>
          </a:graphic>
        </p:graphicFrame>
        <!--legend rows: 0 r:8 rh:180000 lh:180000 offY:1260000 legends before:0-->
        <p:graphicFrame>
          <p:nvGraphicFramePr>
            <p:cNvPr id="5008" name="Chart_8_2_8_3"/>
            <p:cNvGraphicFramePr>
              <a:graphicFrameLocks/>
            </p:cNvGraphicFramePr>
            <p:nvPr/>
          </p:nvGraphicFramePr>
          <p:xfrm>
            <a:off x="4446000" y="1980000"/>
            <a:ext cx="3978000" cy="180000"/>
          </p:xfrm>
          <a:graphic>
            <a:graphicData uri="http://schemas.openxmlformats.org/drawingml/2006/chart">
              <c:chart xmlns:c="http://schemas.openxmlformats.org/drawingml/2006/chart" r:id="Rbbcf7dc327994fae"/>
            </a:graphicData>
          </a:graphic>
        </p:graphicFrame>
        <!--legend rows: 0 r:9 rh:180000 lh:180000 offY:1440000 legends before:0-->
        <p:graphicFrame>
          <p:nvGraphicFramePr>
            <p:cNvPr id="5009" name="Chart_9_2_9_3"/>
            <p:cNvGraphicFramePr>
              <a:graphicFrameLocks/>
            </p:cNvGraphicFramePr>
            <p:nvPr/>
          </p:nvGraphicFramePr>
          <p:xfrm>
            <a:off x="4446000" y="2160000"/>
            <a:ext cx="3978000" cy="180000"/>
          </p:xfrm>
          <a:graphic>
            <a:graphicData uri="http://schemas.openxmlformats.org/drawingml/2006/chart">
              <c:chart xmlns:c="http://schemas.openxmlformats.org/drawingml/2006/chart" r:id="R6053052095db4c2c"/>
            </a:graphicData>
          </a:graphic>
        </p:graphicFrame>
        <!--legend rows: 0 r:10 rh:180000 lh:180000 offY:1620000 legends before:0-->
        <p:graphicFrame>
          <p:nvGraphicFramePr>
            <p:cNvPr id="5010" name="Chart_10_2_10_3"/>
            <p:cNvGraphicFramePr>
              <a:graphicFrameLocks/>
            </p:cNvGraphicFramePr>
            <p:nvPr/>
          </p:nvGraphicFramePr>
          <p:xfrm>
            <a:off x="4446000" y="2340000"/>
            <a:ext cx="3978000" cy="180000"/>
          </p:xfrm>
          <a:graphic>
            <a:graphicData uri="http://schemas.openxmlformats.org/drawingml/2006/chart">
              <c:chart xmlns:c="http://schemas.openxmlformats.org/drawingml/2006/chart" r:id="R420a15de45a84bbc"/>
            </a:graphicData>
          </a:graphic>
        </p:graphicFrame>
        <!--legend rows: 0 r:11 rh:180000 lh:180000 offY:1800000 legends before:0-->
        <p:graphicFrame>
          <p:nvGraphicFramePr>
            <p:cNvPr id="5011" name="Chart_11_2_11_3"/>
            <p:cNvGraphicFramePr>
              <a:graphicFrameLocks/>
            </p:cNvGraphicFramePr>
            <p:nvPr/>
          </p:nvGraphicFramePr>
          <p:xfrm>
            <a:off x="4446000" y="2520000"/>
            <a:ext cx="3978000" cy="180000"/>
          </p:xfrm>
          <a:graphic>
            <a:graphicData uri="http://schemas.openxmlformats.org/drawingml/2006/chart">
              <c:chart xmlns:c="http://schemas.openxmlformats.org/drawingml/2006/chart" r:id="R6e198cfdf98e4f11"/>
            </a:graphicData>
          </a:graphic>
        </p:graphicFrame>
        <!--legend rows: 0 r:12 rh:180000 lh:180000 offY:1980000 legends before:0-->
        <p:graphicFrame>
          <p:nvGraphicFramePr>
            <p:cNvPr id="5012" name="Chart_12_2_12_3"/>
            <p:cNvGraphicFramePr>
              <a:graphicFrameLocks/>
            </p:cNvGraphicFramePr>
            <p:nvPr/>
          </p:nvGraphicFramePr>
          <p:xfrm>
            <a:off x="4446000" y="2700000"/>
            <a:ext cx="3978000" cy="180000"/>
          </p:xfrm>
          <a:graphic>
            <a:graphicData uri="http://schemas.openxmlformats.org/drawingml/2006/chart">
              <c:chart xmlns:c="http://schemas.openxmlformats.org/drawingml/2006/chart" r:id="R2a11700361634c3b"/>
            </a:graphicData>
          </a:graphic>
        </p:graphicFrame>
        <!--legend rows: 0 r:13 rh:180000 lh:180000 offY:2160000 legends before:0-->
        <p:graphicFrame>
          <p:nvGraphicFramePr>
            <p:cNvPr id="5013" name="Chart_13_2_13_3"/>
            <p:cNvGraphicFramePr>
              <a:graphicFrameLocks/>
            </p:cNvGraphicFramePr>
            <p:nvPr/>
          </p:nvGraphicFramePr>
          <p:xfrm>
            <a:off x="4446000" y="2880000"/>
            <a:ext cx="3978000" cy="180000"/>
          </p:xfrm>
          <a:graphic>
            <a:graphicData uri="http://schemas.openxmlformats.org/drawingml/2006/chart">
              <c:chart xmlns:c="http://schemas.openxmlformats.org/drawingml/2006/chart" r:id="R7a58c537fe7840eb"/>
            </a:graphicData>
          </a:graphic>
        </p:graphicFrame>
        <!--legend rows: 0 r:14 rh:180000 lh:180000 offY:2340000 legends before:0-->
        <p:graphicFrame>
          <p:nvGraphicFramePr>
            <p:cNvPr id="5014" name="Chart_14_2_14_3"/>
            <p:cNvGraphicFramePr>
              <a:graphicFrameLocks/>
            </p:cNvGraphicFramePr>
            <p:nvPr/>
          </p:nvGraphicFramePr>
          <p:xfrm>
            <a:off x="4446000" y="3060000"/>
            <a:ext cx="3978000" cy="180000"/>
          </p:xfrm>
          <a:graphic>
            <a:graphicData uri="http://schemas.openxmlformats.org/drawingml/2006/chart">
              <c:chart xmlns:c="http://schemas.openxmlformats.org/drawingml/2006/chart" r:id="R95b89046b2404f0d"/>
            </a:graphicData>
          </a:graphic>
        </p:graphicFrame>
        <!--legend rows: 0 r:15 rh:180000 lh:180000 offY:2520000 legends before:0-->
        <p:graphicFrame>
          <p:nvGraphicFramePr>
            <p:cNvPr id="5015" name="Chart_15_2_15_3"/>
            <p:cNvGraphicFramePr>
              <a:graphicFrameLocks/>
            </p:cNvGraphicFramePr>
            <p:nvPr/>
          </p:nvGraphicFramePr>
          <p:xfrm>
            <a:off x="4446000" y="3240000"/>
            <a:ext cx="3978000" cy="180000"/>
          </p:xfrm>
          <a:graphic>
            <a:graphicData uri="http://schemas.openxmlformats.org/drawingml/2006/chart">
              <c:chart xmlns:c="http://schemas.openxmlformats.org/drawingml/2006/chart" r:id="Rf2a6cb117d4f4336"/>
            </a:graphicData>
          </a:graphic>
        </p:graphicFrame>
        <!--legend rows: 0 r:16 rh:180000 lh:180000 offY:2700000 legends before:0-->
        <p:graphicFrame>
          <p:nvGraphicFramePr>
            <p:cNvPr id="5016" name="Chart_16_2_16_3"/>
            <p:cNvGraphicFramePr>
              <a:graphicFrameLocks/>
            </p:cNvGraphicFramePr>
            <p:nvPr/>
          </p:nvGraphicFramePr>
          <p:xfrm>
            <a:off x="4446000" y="3420000"/>
            <a:ext cx="3978000" cy="180000"/>
          </p:xfrm>
          <a:graphic>
            <a:graphicData uri="http://schemas.openxmlformats.org/drawingml/2006/chart">
              <c:chart xmlns:c="http://schemas.openxmlformats.org/drawingml/2006/chart" r:id="Re1f59135f7ac40ec"/>
            </a:graphicData>
          </a:graphic>
        </p:graphicFrame>
        <!--legend rows: 0 r:17 rh:180000 lh:180000 offY:2880000 legends before:0-->
        <p:graphicFrame>
          <p:nvGraphicFramePr>
            <p:cNvPr id="5017" name="Chart_17_2_17_3"/>
            <p:cNvGraphicFramePr>
              <a:graphicFrameLocks/>
            </p:cNvGraphicFramePr>
            <p:nvPr/>
          </p:nvGraphicFramePr>
          <p:xfrm>
            <a:off x="4446000" y="3600000"/>
            <a:ext cx="3978000" cy="180000"/>
          </p:xfrm>
          <a:graphic>
            <a:graphicData uri="http://schemas.openxmlformats.org/drawingml/2006/chart">
              <c:chart xmlns:c="http://schemas.openxmlformats.org/drawingml/2006/chart" r:id="R74ac43f9bf2e46b8"/>
            </a:graphicData>
          </a:graphic>
        </p:graphicFrame>
        <!--legend rows: 2 r:18 rh:180000 lh:180000 offY:3060000 legends before:0-->
        <p:graphicFrame>
          <p:nvGraphicFramePr>
            <p:cNvPr id="5018" name="Chart_18_2_18_3"/>
            <p:cNvGraphicFramePr>
              <a:graphicFrameLocks/>
            </p:cNvGraphicFramePr>
            <p:nvPr/>
          </p:nvGraphicFramePr>
          <p:xfrm>
            <a:off x="4446000" y="3780000"/>
            <a:ext cx="3978000" cy="360000"/>
          </p:xfrm>
          <a:graphic>
            <a:graphicData uri="http://schemas.openxmlformats.org/drawingml/2006/chart">
              <c:chart xmlns:c="http://schemas.openxmlformats.org/drawingml/2006/chart" r:id="R0a3b187417f94a09"/>
            </a:graphicData>
          </a:graphic>
        </p:graphicFrame>
      </p:grpSp>
    </p:spTree>
    <p:extLst>
      <p:ext uri="{BB962C8B-B14F-4D97-AF65-F5344CB8AC3E}">
        <p14:creationId xmlns:p14="http://schemas.microsoft.com/office/powerpoint/2010/main" val="2556217665"/>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a202f39a203c4ce0"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14</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Det är arbetsro på mina lektioner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3600000"/>
            <a:ext cx="9684000" cy="345600"/>
            <a:chOff x="108000" y="3600000"/>
            <a:chExt cx="9684000" cy="345600"/>
          </a:xfrm>
        </p:grpSpPr>
        <p:sp>
          <p:nvSpPr>
            <p:cNvPr id="61" name="BodyFooterCenter"/>
            <p:cNvSpPr txBox="1"/>
            <p:nvPr/>
          </p:nvSpPr>
          <p:spPr>
            <a:xfrm>
              <a:off x="108000" y="360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i aktuell kommun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3978000"/>
                  <a:gridCol w="1989000"/>
                  <a:gridCol w="1989000"/>
                  <a:gridCol w="648000"/>
                </a:tblGrid>
                <!--columnGroups:-->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31</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57</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13</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332</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12</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4" name="Cell_1_4_1_4"/>
            <p:cNvSpPr txBox="1"/>
            <p:nvPr/>
          </p:nvSpPr>
          <p:spPr>
            <a:xfrm>
              <a:off x="8424000" y="720000"/>
              <a:ext cx="648000" cy="180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301" name="Cell_3_1_3_1"/>
            <p:cNvSpPr txBox="1"/>
            <p:nvPr/>
          </p:nvSpPr>
          <p:spPr>
            <a:xfrm>
              <a:off x="468000" y="10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401" name="Cell_4_1_4_1"/>
            <p:cNvSpPr txBox="1"/>
            <p:nvPr/>
          </p:nvSpPr>
          <p:spPr>
            <a:xfrm>
              <a:off x="468000" y="12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501" name="Cell_5_1_5_1"/>
            <p:cNvSpPr txBox="1"/>
            <p:nvPr/>
          </p:nvSpPr>
          <p:spPr>
            <a:xfrm>
              <a:off x="468000" y="14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601" name="Cell_6_1_6_1"/>
            <p:cNvSpPr txBox="1"/>
            <p:nvPr/>
          </p:nvSpPr>
          <p:spPr>
            <a:xfrm>
              <a:off x="468000" y="16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701" name="Cell_7_1_7_1"/>
            <p:cNvSpPr txBox="1"/>
            <p:nvPr/>
          </p:nvSpPr>
          <p:spPr>
            <a:xfrm>
              <a:off x="468000" y="18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801" name="Cell_8_1_8_1"/>
            <p:cNvSpPr txBox="1"/>
            <p:nvPr/>
          </p:nvSpPr>
          <p:spPr>
            <a:xfrm>
              <a:off x="468000" y="19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901" name="Cell_9_1_9_1"/>
            <p:cNvSpPr txBox="1"/>
            <p:nvPr/>
          </p:nvSpPr>
          <p:spPr>
            <a:xfrm>
              <a:off x="468000" y="21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1001" name="Cell_10_1_10_1"/>
            <p:cNvSpPr txBox="1"/>
            <p:nvPr/>
          </p:nvSpPr>
          <p:spPr>
            <a:xfrm>
              <a:off x="468000" y="23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1101" name="Cell_11_1_11_1"/>
            <p:cNvSpPr txBox="1"/>
            <p:nvPr/>
          </p:nvSpPr>
          <p:spPr>
            <a:xfrm>
              <a:off x="468000" y="25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201" name="Cell_12_1_12_1"/>
            <p:cNvSpPr txBox="1"/>
            <p:nvPr/>
          </p:nvSpPr>
          <p:spPr>
            <a:xfrm>
              <a:off x="468000" y="27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301" name="Cell_13_1_13_1"/>
            <p:cNvSpPr txBox="1"/>
            <p:nvPr/>
          </p:nvSpPr>
          <p:spPr>
            <a:xfrm>
              <a:off x="468000" y="28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1401" name="Cell_14_1_14_1"/>
            <p:cNvSpPr txBox="1"/>
            <p:nvPr/>
          </p:nvSpPr>
          <p:spPr>
            <a:xfrm>
              <a:off x="468000" y="30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p:sp>
          <p:nvSpPr>
            <p:cNvPr id="1501" name="Cell_15_1_15_1"/>
            <p:cNvSpPr txBox="1"/>
            <p:nvPr/>
          </p:nvSpPr>
          <p:spPr>
            <a:xfrm>
              <a:off x="468000" y="32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legend rows: 0 r:2 rh:180000 lh:180000 offY:180000 legends before:0-->
        <p:graphicFrame>
          <p:nvGraphicFramePr>
            <p:cNvPr id="5002" name="Chart_2_2_2_3"/>
            <p:cNvGraphicFramePr>
              <a:graphicFrameLocks/>
            </p:cNvGraphicFramePr>
            <p:nvPr/>
          </p:nvGraphicFramePr>
          <p:xfrm>
            <a:off x="4446000" y="900000"/>
            <a:ext cx="3978000" cy="180000"/>
          </p:xfrm>
          <a:graphic>
            <a:graphicData uri="http://schemas.openxmlformats.org/drawingml/2006/chart">
              <c:chart xmlns:c="http://schemas.openxmlformats.org/drawingml/2006/chart" r:id="R1c989d9a6c5442df"/>
            </a:graphicData>
          </a:graphic>
        </p:graphicFrame>
        <!--legend rows: 0 r:3 rh:180000 lh:180000 offY:360000 legends before:0-->
        <p:graphicFrame>
          <p:nvGraphicFramePr>
            <p:cNvPr id="5003" name="Chart_3_2_3_3"/>
            <p:cNvGraphicFramePr>
              <a:graphicFrameLocks/>
            </p:cNvGraphicFramePr>
            <p:nvPr/>
          </p:nvGraphicFramePr>
          <p:xfrm>
            <a:off x="4446000" y="1080000"/>
            <a:ext cx="3978000" cy="180000"/>
          </p:xfrm>
          <a:graphic>
            <a:graphicData uri="http://schemas.openxmlformats.org/drawingml/2006/chart">
              <c:chart xmlns:c="http://schemas.openxmlformats.org/drawingml/2006/chart" r:id="Rb149b09e89904bde"/>
            </a:graphicData>
          </a:graphic>
        </p:graphicFrame>
        <!--legend rows: 0 r:4 rh:180000 lh:180000 offY:540000 legends before:0-->
        <p:graphicFrame>
          <p:nvGraphicFramePr>
            <p:cNvPr id="5004" name="Chart_4_2_4_3"/>
            <p:cNvGraphicFramePr>
              <a:graphicFrameLocks/>
            </p:cNvGraphicFramePr>
            <p:nvPr/>
          </p:nvGraphicFramePr>
          <p:xfrm>
            <a:off x="4446000" y="1260000"/>
            <a:ext cx="3978000" cy="180000"/>
          </p:xfrm>
          <a:graphic>
            <a:graphicData uri="http://schemas.openxmlformats.org/drawingml/2006/chart">
              <c:chart xmlns:c="http://schemas.openxmlformats.org/drawingml/2006/chart" r:id="Re7128de9b3e9437b"/>
            </a:graphicData>
          </a:graphic>
        </p:graphicFrame>
        <!--legend rows: 0 r:5 rh:180000 lh:180000 offY:720000 legends before:0-->
        <p:graphicFrame>
          <p:nvGraphicFramePr>
            <p:cNvPr id="5005" name="Chart_5_2_5_3"/>
            <p:cNvGraphicFramePr>
              <a:graphicFrameLocks/>
            </p:cNvGraphicFramePr>
            <p:nvPr/>
          </p:nvGraphicFramePr>
          <p:xfrm>
            <a:off x="4446000" y="1440000"/>
            <a:ext cx="3978000" cy="180000"/>
          </p:xfrm>
          <a:graphic>
            <a:graphicData uri="http://schemas.openxmlformats.org/drawingml/2006/chart">
              <c:chart xmlns:c="http://schemas.openxmlformats.org/drawingml/2006/chart" r:id="R2bdebaab4b4a42a3"/>
            </a:graphicData>
          </a:graphic>
        </p:graphicFrame>
        <!--legend rows: 0 r:6 rh:180000 lh:180000 offY:900000 legends before:0-->
        <p:graphicFrame>
          <p:nvGraphicFramePr>
            <p:cNvPr id="5006" name="Chart_6_2_6_3"/>
            <p:cNvGraphicFramePr>
              <a:graphicFrameLocks/>
            </p:cNvGraphicFramePr>
            <p:nvPr/>
          </p:nvGraphicFramePr>
          <p:xfrm>
            <a:off x="4446000" y="1620000"/>
            <a:ext cx="3978000" cy="180000"/>
          </p:xfrm>
          <a:graphic>
            <a:graphicData uri="http://schemas.openxmlformats.org/drawingml/2006/chart">
              <c:chart xmlns:c="http://schemas.openxmlformats.org/drawingml/2006/chart" r:id="R5907b24c0e224229"/>
            </a:graphicData>
          </a:graphic>
        </p:graphicFrame>
        <!--legend rows: 0 r:7 rh:180000 lh:180000 offY:1080000 legends before:0-->
        <p:graphicFrame>
          <p:nvGraphicFramePr>
            <p:cNvPr id="5007" name="Chart_7_2_7_3"/>
            <p:cNvGraphicFramePr>
              <a:graphicFrameLocks/>
            </p:cNvGraphicFramePr>
            <p:nvPr/>
          </p:nvGraphicFramePr>
          <p:xfrm>
            <a:off x="4446000" y="1800000"/>
            <a:ext cx="3978000" cy="180000"/>
          </p:xfrm>
          <a:graphic>
            <a:graphicData uri="http://schemas.openxmlformats.org/drawingml/2006/chart">
              <c:chart xmlns:c="http://schemas.openxmlformats.org/drawingml/2006/chart" r:id="Rc776a9cbea984a97"/>
            </a:graphicData>
          </a:graphic>
        </p:graphicFrame>
        <!--legend rows: 0 r:8 rh:180000 lh:180000 offY:1260000 legends before:0-->
        <p:graphicFrame>
          <p:nvGraphicFramePr>
            <p:cNvPr id="5008" name="Chart_8_2_8_3"/>
            <p:cNvGraphicFramePr>
              <a:graphicFrameLocks/>
            </p:cNvGraphicFramePr>
            <p:nvPr/>
          </p:nvGraphicFramePr>
          <p:xfrm>
            <a:off x="4446000" y="1980000"/>
            <a:ext cx="3978000" cy="180000"/>
          </p:xfrm>
          <a:graphic>
            <a:graphicData uri="http://schemas.openxmlformats.org/drawingml/2006/chart">
              <c:chart xmlns:c="http://schemas.openxmlformats.org/drawingml/2006/chart" r:id="Rf61b393453fc418f"/>
            </a:graphicData>
          </a:graphic>
        </p:graphicFrame>
        <!--legend rows: 0 r:9 rh:180000 lh:180000 offY:1440000 legends before:0-->
        <p:graphicFrame>
          <p:nvGraphicFramePr>
            <p:cNvPr id="5009" name="Chart_9_2_9_3"/>
            <p:cNvGraphicFramePr>
              <a:graphicFrameLocks/>
            </p:cNvGraphicFramePr>
            <p:nvPr/>
          </p:nvGraphicFramePr>
          <p:xfrm>
            <a:off x="4446000" y="2160000"/>
            <a:ext cx="3978000" cy="180000"/>
          </p:xfrm>
          <a:graphic>
            <a:graphicData uri="http://schemas.openxmlformats.org/drawingml/2006/chart">
              <c:chart xmlns:c="http://schemas.openxmlformats.org/drawingml/2006/chart" r:id="R0609722fde5e49b6"/>
            </a:graphicData>
          </a:graphic>
        </p:graphicFrame>
        <!--legend rows: 0 r:10 rh:180000 lh:180000 offY:1620000 legends before:0-->
        <p:graphicFrame>
          <p:nvGraphicFramePr>
            <p:cNvPr id="5010" name="Chart_10_2_10_3"/>
            <p:cNvGraphicFramePr>
              <a:graphicFrameLocks/>
            </p:cNvGraphicFramePr>
            <p:nvPr/>
          </p:nvGraphicFramePr>
          <p:xfrm>
            <a:off x="4446000" y="2340000"/>
            <a:ext cx="3978000" cy="180000"/>
          </p:xfrm>
          <a:graphic>
            <a:graphicData uri="http://schemas.openxmlformats.org/drawingml/2006/chart">
              <c:chart xmlns:c="http://schemas.openxmlformats.org/drawingml/2006/chart" r:id="R53c6284584e14435"/>
            </a:graphicData>
          </a:graphic>
        </p:graphicFrame>
        <!--legend rows: 0 r:11 rh:180000 lh:180000 offY:1800000 legends before:0-->
        <p:graphicFrame>
          <p:nvGraphicFramePr>
            <p:cNvPr id="5011" name="Chart_11_2_11_3"/>
            <p:cNvGraphicFramePr>
              <a:graphicFrameLocks/>
            </p:cNvGraphicFramePr>
            <p:nvPr/>
          </p:nvGraphicFramePr>
          <p:xfrm>
            <a:off x="4446000" y="2520000"/>
            <a:ext cx="3978000" cy="180000"/>
          </p:xfrm>
          <a:graphic>
            <a:graphicData uri="http://schemas.openxmlformats.org/drawingml/2006/chart">
              <c:chart xmlns:c="http://schemas.openxmlformats.org/drawingml/2006/chart" r:id="R2379213ac34a456e"/>
            </a:graphicData>
          </a:graphic>
        </p:graphicFrame>
        <!--legend rows: 0 r:12 rh:180000 lh:180000 offY:1980000 legends before:0-->
        <p:graphicFrame>
          <p:nvGraphicFramePr>
            <p:cNvPr id="5012" name="Chart_12_2_12_3"/>
            <p:cNvGraphicFramePr>
              <a:graphicFrameLocks/>
            </p:cNvGraphicFramePr>
            <p:nvPr/>
          </p:nvGraphicFramePr>
          <p:xfrm>
            <a:off x="4446000" y="2700000"/>
            <a:ext cx="3978000" cy="180000"/>
          </p:xfrm>
          <a:graphic>
            <a:graphicData uri="http://schemas.openxmlformats.org/drawingml/2006/chart">
              <c:chart xmlns:c="http://schemas.openxmlformats.org/drawingml/2006/chart" r:id="R88226456a03c4df1"/>
            </a:graphicData>
          </a:graphic>
        </p:graphicFrame>
        <!--legend rows: 0 r:13 rh:180000 lh:180000 offY:2160000 legends before:0-->
        <p:graphicFrame>
          <p:nvGraphicFramePr>
            <p:cNvPr id="5013" name="Chart_13_2_13_3"/>
            <p:cNvGraphicFramePr>
              <a:graphicFrameLocks/>
            </p:cNvGraphicFramePr>
            <p:nvPr/>
          </p:nvGraphicFramePr>
          <p:xfrm>
            <a:off x="4446000" y="2880000"/>
            <a:ext cx="3978000" cy="180000"/>
          </p:xfrm>
          <a:graphic>
            <a:graphicData uri="http://schemas.openxmlformats.org/drawingml/2006/chart">
              <c:chart xmlns:c="http://schemas.openxmlformats.org/drawingml/2006/chart" r:id="Ra34dddc011584034"/>
            </a:graphicData>
          </a:graphic>
        </p:graphicFrame>
        <!--legend rows: 0 r:14 rh:180000 lh:180000 offY:2340000 legends before:0-->
        <p:graphicFrame>
          <p:nvGraphicFramePr>
            <p:cNvPr id="5014" name="Chart_14_2_14_3"/>
            <p:cNvGraphicFramePr>
              <a:graphicFrameLocks/>
            </p:cNvGraphicFramePr>
            <p:nvPr/>
          </p:nvGraphicFramePr>
          <p:xfrm>
            <a:off x="4446000" y="3060000"/>
            <a:ext cx="3978000" cy="180000"/>
          </p:xfrm>
          <a:graphic>
            <a:graphicData uri="http://schemas.openxmlformats.org/drawingml/2006/chart">
              <c:chart xmlns:c="http://schemas.openxmlformats.org/drawingml/2006/chart" r:id="R30a3d3070e9b4122"/>
            </a:graphicData>
          </a:graphic>
        </p:graphicFrame>
        <!--legend rows: 2 r:15 rh:180000 lh:180000 offY:2520000 legends before:0-->
        <p:graphicFrame>
          <p:nvGraphicFramePr>
            <p:cNvPr id="5015" name="Chart_15_2_15_3"/>
            <p:cNvGraphicFramePr>
              <a:graphicFrameLocks/>
            </p:cNvGraphicFramePr>
            <p:nvPr/>
          </p:nvGraphicFramePr>
          <p:xfrm>
            <a:off x="4446000" y="3240000"/>
            <a:ext cx="3978000" cy="360000"/>
          </p:xfrm>
          <a:graphic>
            <a:graphicData uri="http://schemas.openxmlformats.org/drawingml/2006/chart">
              <c:chart xmlns:c="http://schemas.openxmlformats.org/drawingml/2006/chart" r:id="R13bed6c169b946e7"/>
            </a:graphicData>
          </a:graphic>
        </p:graphicFrame>
      </p:grpSp>
    </p:spTree>
    <p:extLst>
      <p:ext uri="{BB962C8B-B14F-4D97-AF65-F5344CB8AC3E}">
        <p14:creationId xmlns:p14="http://schemas.microsoft.com/office/powerpoint/2010/main" val="2556217665"/>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a1f8281bf0cb4ffb"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15</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känner mig trygg i skolan</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320000"/>
            <a:ext cx="9684000" cy="345600"/>
            <a:chOff x="108000" y="4320000"/>
            <a:chExt cx="9684000" cy="345600"/>
          </a:xfrm>
        </p:grpSpPr>
        <p:sp>
          <p:nvSpPr>
            <p:cNvPr id="61" name="BodyFooterCenter"/>
            <p:cNvSpPr txBox="1"/>
            <p:nvPr/>
          </p:nvSpPr>
          <p:spPr>
            <a:xfrm>
              <a:off x="108000" y="432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i aktuell kommun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3978000"/>
                  <a:gridCol w="1989000"/>
                  <a:gridCol w="1989000"/>
                  <a:gridCol w="648000"/>
                </a:tblGrid>
                <!--columnGroups:-->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10</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43</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91</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10</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513</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22</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57</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4" name="Cell_1_4_1_4"/>
            <p:cNvSpPr txBox="1"/>
            <p:nvPr/>
          </p:nvSpPr>
          <p:spPr>
            <a:xfrm>
              <a:off x="8424000" y="720000"/>
              <a:ext cx="648000" cy="180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301" name="Cell_3_1_3_1"/>
            <p:cNvSpPr txBox="1"/>
            <p:nvPr/>
          </p:nvSpPr>
          <p:spPr>
            <a:xfrm>
              <a:off x="468000" y="10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401" name="Cell_4_1_4_1"/>
            <p:cNvSpPr txBox="1"/>
            <p:nvPr/>
          </p:nvSpPr>
          <p:spPr>
            <a:xfrm>
              <a:off x="468000" y="12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501" name="Cell_5_1_5_1"/>
            <p:cNvSpPr txBox="1"/>
            <p:nvPr/>
          </p:nvSpPr>
          <p:spPr>
            <a:xfrm>
              <a:off x="468000" y="14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601" name="Cell_6_1_6_1"/>
            <p:cNvSpPr txBox="1"/>
            <p:nvPr/>
          </p:nvSpPr>
          <p:spPr>
            <a:xfrm>
              <a:off x="468000" y="16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701" name="Cell_7_1_7_1"/>
            <p:cNvSpPr txBox="1"/>
            <p:nvPr/>
          </p:nvSpPr>
          <p:spPr>
            <a:xfrm>
              <a:off x="468000" y="18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801" name="Cell_8_1_8_1"/>
            <p:cNvSpPr txBox="1"/>
            <p:nvPr/>
          </p:nvSpPr>
          <p:spPr>
            <a:xfrm>
              <a:off x="468000" y="19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901" name="Cell_9_1_9_1"/>
            <p:cNvSpPr txBox="1"/>
            <p:nvPr/>
          </p:nvSpPr>
          <p:spPr>
            <a:xfrm>
              <a:off x="468000" y="21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1001" name="Cell_10_1_10_1"/>
            <p:cNvSpPr txBox="1"/>
            <p:nvPr/>
          </p:nvSpPr>
          <p:spPr>
            <a:xfrm>
              <a:off x="468000" y="23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1101" name="Cell_11_1_11_1"/>
            <p:cNvSpPr txBox="1"/>
            <p:nvPr/>
          </p:nvSpPr>
          <p:spPr>
            <a:xfrm>
              <a:off x="468000" y="25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1201" name="Cell_12_1_12_1"/>
            <p:cNvSpPr txBox="1"/>
            <p:nvPr/>
          </p:nvSpPr>
          <p:spPr>
            <a:xfrm>
              <a:off x="468000" y="27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301" name="Cell_13_1_13_1"/>
            <p:cNvSpPr txBox="1"/>
            <p:nvPr/>
          </p:nvSpPr>
          <p:spPr>
            <a:xfrm>
              <a:off x="468000" y="28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1401" name="Cell_14_1_14_1"/>
            <p:cNvSpPr txBox="1"/>
            <p:nvPr/>
          </p:nvSpPr>
          <p:spPr>
            <a:xfrm>
              <a:off x="468000" y="30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501" name="Cell_15_1_15_1"/>
            <p:cNvSpPr txBox="1"/>
            <p:nvPr/>
          </p:nvSpPr>
          <p:spPr>
            <a:xfrm>
              <a:off x="468000" y="32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1601" name="Cell_16_1_16_1"/>
            <p:cNvSpPr txBox="1"/>
            <p:nvPr/>
          </p:nvSpPr>
          <p:spPr>
            <a:xfrm>
              <a:off x="468000" y="34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1701" name="Cell_17_1_17_1"/>
            <p:cNvSpPr txBox="1"/>
            <p:nvPr/>
          </p:nvSpPr>
          <p:spPr>
            <a:xfrm>
              <a:off x="468000" y="36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801" name="Cell_18_1_18_1"/>
            <p:cNvSpPr txBox="1"/>
            <p:nvPr/>
          </p:nvSpPr>
          <p:spPr>
            <a:xfrm>
              <a:off x="468000" y="37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Hermods AB</a:t>
              </a:r>
            </a:p>
          </p:txBody>
        </p:sp>
        <p:sp>
          <p:nvSpPr>
            <p:cNvPr id="1901" name="Cell_19_1_19_1"/>
            <p:cNvSpPr txBox="1"/>
            <p:nvPr/>
          </p:nvSpPr>
          <p:spPr>
            <a:xfrm>
              <a:off x="468000" y="39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legend rows: 0 r:2 rh:180000 lh:180000 offY:180000 legends before:0-->
        <p:graphicFrame>
          <p:nvGraphicFramePr>
            <p:cNvPr id="5002" name="Chart_2_2_2_3"/>
            <p:cNvGraphicFramePr>
              <a:graphicFrameLocks/>
            </p:cNvGraphicFramePr>
            <p:nvPr/>
          </p:nvGraphicFramePr>
          <p:xfrm>
            <a:off x="4446000" y="900000"/>
            <a:ext cx="3978000" cy="180000"/>
          </p:xfrm>
          <a:graphic>
            <a:graphicData uri="http://schemas.openxmlformats.org/drawingml/2006/chart">
              <c:chart xmlns:c="http://schemas.openxmlformats.org/drawingml/2006/chart" r:id="Rf524e6df236e4750"/>
            </a:graphicData>
          </a:graphic>
        </p:graphicFrame>
        <!--legend rows: 0 r:3 rh:180000 lh:180000 offY:360000 legends before:0-->
        <p:graphicFrame>
          <p:nvGraphicFramePr>
            <p:cNvPr id="5003" name="Chart_3_2_3_3"/>
            <p:cNvGraphicFramePr>
              <a:graphicFrameLocks/>
            </p:cNvGraphicFramePr>
            <p:nvPr/>
          </p:nvGraphicFramePr>
          <p:xfrm>
            <a:off x="4446000" y="1080000"/>
            <a:ext cx="3978000" cy="180000"/>
          </p:xfrm>
          <a:graphic>
            <a:graphicData uri="http://schemas.openxmlformats.org/drawingml/2006/chart">
              <c:chart xmlns:c="http://schemas.openxmlformats.org/drawingml/2006/chart" r:id="Rda3770fd7c8f4635"/>
            </a:graphicData>
          </a:graphic>
        </p:graphicFrame>
        <!--legend rows: 0 r:4 rh:180000 lh:180000 offY:540000 legends before:0-->
        <p:graphicFrame>
          <p:nvGraphicFramePr>
            <p:cNvPr id="5004" name="Chart_4_2_4_3"/>
            <p:cNvGraphicFramePr>
              <a:graphicFrameLocks/>
            </p:cNvGraphicFramePr>
            <p:nvPr/>
          </p:nvGraphicFramePr>
          <p:xfrm>
            <a:off x="4446000" y="1260000"/>
            <a:ext cx="3978000" cy="180000"/>
          </p:xfrm>
          <a:graphic>
            <a:graphicData uri="http://schemas.openxmlformats.org/drawingml/2006/chart">
              <c:chart xmlns:c="http://schemas.openxmlformats.org/drawingml/2006/chart" r:id="Rd77c5078a489420f"/>
            </a:graphicData>
          </a:graphic>
        </p:graphicFrame>
        <!--legend rows: 0 r:5 rh:180000 lh:180000 offY:720000 legends before:0-->
        <p:graphicFrame>
          <p:nvGraphicFramePr>
            <p:cNvPr id="5005" name="Chart_5_2_5_3"/>
            <p:cNvGraphicFramePr>
              <a:graphicFrameLocks/>
            </p:cNvGraphicFramePr>
            <p:nvPr/>
          </p:nvGraphicFramePr>
          <p:xfrm>
            <a:off x="4446000" y="1440000"/>
            <a:ext cx="3978000" cy="180000"/>
          </p:xfrm>
          <a:graphic>
            <a:graphicData uri="http://schemas.openxmlformats.org/drawingml/2006/chart">
              <c:chart xmlns:c="http://schemas.openxmlformats.org/drawingml/2006/chart" r:id="R207bafc871a74c2d"/>
            </a:graphicData>
          </a:graphic>
        </p:graphicFrame>
        <!--legend rows: 0 r:6 rh:180000 lh:180000 offY:900000 legends before:0-->
        <p:graphicFrame>
          <p:nvGraphicFramePr>
            <p:cNvPr id="5006" name="Chart_6_2_6_3"/>
            <p:cNvGraphicFramePr>
              <a:graphicFrameLocks/>
            </p:cNvGraphicFramePr>
            <p:nvPr/>
          </p:nvGraphicFramePr>
          <p:xfrm>
            <a:off x="4446000" y="1620000"/>
            <a:ext cx="3978000" cy="180000"/>
          </p:xfrm>
          <a:graphic>
            <a:graphicData uri="http://schemas.openxmlformats.org/drawingml/2006/chart">
              <c:chart xmlns:c="http://schemas.openxmlformats.org/drawingml/2006/chart" r:id="R40d3a13364c742dc"/>
            </a:graphicData>
          </a:graphic>
        </p:graphicFrame>
        <!--legend rows: 0 r:7 rh:180000 lh:180000 offY:1080000 legends before:0-->
        <p:graphicFrame>
          <p:nvGraphicFramePr>
            <p:cNvPr id="5007" name="Chart_7_2_7_3"/>
            <p:cNvGraphicFramePr>
              <a:graphicFrameLocks/>
            </p:cNvGraphicFramePr>
            <p:nvPr/>
          </p:nvGraphicFramePr>
          <p:xfrm>
            <a:off x="4446000" y="1800000"/>
            <a:ext cx="3978000" cy="180000"/>
          </p:xfrm>
          <a:graphic>
            <a:graphicData uri="http://schemas.openxmlformats.org/drawingml/2006/chart">
              <c:chart xmlns:c="http://schemas.openxmlformats.org/drawingml/2006/chart" r:id="Rca5f8d5149674129"/>
            </a:graphicData>
          </a:graphic>
        </p:graphicFrame>
        <!--legend rows: 0 r:8 rh:180000 lh:180000 offY:1260000 legends before:0-->
        <p:graphicFrame>
          <p:nvGraphicFramePr>
            <p:cNvPr id="5008" name="Chart_8_2_8_3"/>
            <p:cNvGraphicFramePr>
              <a:graphicFrameLocks/>
            </p:cNvGraphicFramePr>
            <p:nvPr/>
          </p:nvGraphicFramePr>
          <p:xfrm>
            <a:off x="4446000" y="1980000"/>
            <a:ext cx="3978000" cy="180000"/>
          </p:xfrm>
          <a:graphic>
            <a:graphicData uri="http://schemas.openxmlformats.org/drawingml/2006/chart">
              <c:chart xmlns:c="http://schemas.openxmlformats.org/drawingml/2006/chart" r:id="R273690ace3c74bf6"/>
            </a:graphicData>
          </a:graphic>
        </p:graphicFrame>
        <!--legend rows: 0 r:9 rh:180000 lh:180000 offY:1440000 legends before:0-->
        <p:graphicFrame>
          <p:nvGraphicFramePr>
            <p:cNvPr id="5009" name="Chart_9_2_9_3"/>
            <p:cNvGraphicFramePr>
              <a:graphicFrameLocks/>
            </p:cNvGraphicFramePr>
            <p:nvPr/>
          </p:nvGraphicFramePr>
          <p:xfrm>
            <a:off x="4446000" y="2160000"/>
            <a:ext cx="3978000" cy="180000"/>
          </p:xfrm>
          <a:graphic>
            <a:graphicData uri="http://schemas.openxmlformats.org/drawingml/2006/chart">
              <c:chart xmlns:c="http://schemas.openxmlformats.org/drawingml/2006/chart" r:id="R18d56c67fb184eff"/>
            </a:graphicData>
          </a:graphic>
        </p:graphicFrame>
        <!--legend rows: 0 r:10 rh:180000 lh:180000 offY:1620000 legends before:0-->
        <p:graphicFrame>
          <p:nvGraphicFramePr>
            <p:cNvPr id="5010" name="Chart_10_2_10_3"/>
            <p:cNvGraphicFramePr>
              <a:graphicFrameLocks/>
            </p:cNvGraphicFramePr>
            <p:nvPr/>
          </p:nvGraphicFramePr>
          <p:xfrm>
            <a:off x="4446000" y="2340000"/>
            <a:ext cx="3978000" cy="180000"/>
          </p:xfrm>
          <a:graphic>
            <a:graphicData uri="http://schemas.openxmlformats.org/drawingml/2006/chart">
              <c:chart xmlns:c="http://schemas.openxmlformats.org/drawingml/2006/chart" r:id="R3d3477dab0964439"/>
            </a:graphicData>
          </a:graphic>
        </p:graphicFrame>
        <!--legend rows: 0 r:11 rh:180000 lh:180000 offY:1800000 legends before:0-->
        <p:graphicFrame>
          <p:nvGraphicFramePr>
            <p:cNvPr id="5011" name="Chart_11_2_11_3"/>
            <p:cNvGraphicFramePr>
              <a:graphicFrameLocks/>
            </p:cNvGraphicFramePr>
            <p:nvPr/>
          </p:nvGraphicFramePr>
          <p:xfrm>
            <a:off x="4446000" y="2520000"/>
            <a:ext cx="3978000" cy="180000"/>
          </p:xfrm>
          <a:graphic>
            <a:graphicData uri="http://schemas.openxmlformats.org/drawingml/2006/chart">
              <c:chart xmlns:c="http://schemas.openxmlformats.org/drawingml/2006/chart" r:id="Re76ac9d5bef44f62"/>
            </a:graphicData>
          </a:graphic>
        </p:graphicFrame>
        <!--legend rows: 0 r:12 rh:180000 lh:180000 offY:1980000 legends before:0-->
        <p:graphicFrame>
          <p:nvGraphicFramePr>
            <p:cNvPr id="5012" name="Chart_12_2_12_3"/>
            <p:cNvGraphicFramePr>
              <a:graphicFrameLocks/>
            </p:cNvGraphicFramePr>
            <p:nvPr/>
          </p:nvGraphicFramePr>
          <p:xfrm>
            <a:off x="4446000" y="2700000"/>
            <a:ext cx="3978000" cy="180000"/>
          </p:xfrm>
          <a:graphic>
            <a:graphicData uri="http://schemas.openxmlformats.org/drawingml/2006/chart">
              <c:chart xmlns:c="http://schemas.openxmlformats.org/drawingml/2006/chart" r:id="Rf83e89de8f324536"/>
            </a:graphicData>
          </a:graphic>
        </p:graphicFrame>
        <!--legend rows: 0 r:13 rh:180000 lh:180000 offY:2160000 legends before:0-->
        <p:graphicFrame>
          <p:nvGraphicFramePr>
            <p:cNvPr id="5013" name="Chart_13_2_13_3"/>
            <p:cNvGraphicFramePr>
              <a:graphicFrameLocks/>
            </p:cNvGraphicFramePr>
            <p:nvPr/>
          </p:nvGraphicFramePr>
          <p:xfrm>
            <a:off x="4446000" y="2880000"/>
            <a:ext cx="3978000" cy="180000"/>
          </p:xfrm>
          <a:graphic>
            <a:graphicData uri="http://schemas.openxmlformats.org/drawingml/2006/chart">
              <c:chart xmlns:c="http://schemas.openxmlformats.org/drawingml/2006/chart" r:id="Rc72c0b868eb34afe"/>
            </a:graphicData>
          </a:graphic>
        </p:graphicFrame>
        <!--legend rows: 0 r:14 rh:180000 lh:180000 offY:2340000 legends before:0-->
        <p:graphicFrame>
          <p:nvGraphicFramePr>
            <p:cNvPr id="5014" name="Chart_14_2_14_3"/>
            <p:cNvGraphicFramePr>
              <a:graphicFrameLocks/>
            </p:cNvGraphicFramePr>
            <p:nvPr/>
          </p:nvGraphicFramePr>
          <p:xfrm>
            <a:off x="4446000" y="3060000"/>
            <a:ext cx="3978000" cy="180000"/>
          </p:xfrm>
          <a:graphic>
            <a:graphicData uri="http://schemas.openxmlformats.org/drawingml/2006/chart">
              <c:chart xmlns:c="http://schemas.openxmlformats.org/drawingml/2006/chart" r:id="Rfb17cbedb20f47c5"/>
            </a:graphicData>
          </a:graphic>
        </p:graphicFrame>
        <!--legend rows: 0 r:15 rh:180000 lh:180000 offY:2520000 legends before:0-->
        <p:graphicFrame>
          <p:nvGraphicFramePr>
            <p:cNvPr id="5015" name="Chart_15_2_15_3"/>
            <p:cNvGraphicFramePr>
              <a:graphicFrameLocks/>
            </p:cNvGraphicFramePr>
            <p:nvPr/>
          </p:nvGraphicFramePr>
          <p:xfrm>
            <a:off x="4446000" y="3240000"/>
            <a:ext cx="3978000" cy="180000"/>
          </p:xfrm>
          <a:graphic>
            <a:graphicData uri="http://schemas.openxmlformats.org/drawingml/2006/chart">
              <c:chart xmlns:c="http://schemas.openxmlformats.org/drawingml/2006/chart" r:id="Refc2f5aea2544b74"/>
            </a:graphicData>
          </a:graphic>
        </p:graphicFrame>
        <!--legend rows: 0 r:16 rh:180000 lh:180000 offY:2700000 legends before:0-->
        <p:graphicFrame>
          <p:nvGraphicFramePr>
            <p:cNvPr id="5016" name="Chart_16_2_16_3"/>
            <p:cNvGraphicFramePr>
              <a:graphicFrameLocks/>
            </p:cNvGraphicFramePr>
            <p:nvPr/>
          </p:nvGraphicFramePr>
          <p:xfrm>
            <a:off x="4446000" y="3420000"/>
            <a:ext cx="3978000" cy="180000"/>
          </p:xfrm>
          <a:graphic>
            <a:graphicData uri="http://schemas.openxmlformats.org/drawingml/2006/chart">
              <c:chart xmlns:c="http://schemas.openxmlformats.org/drawingml/2006/chart" r:id="R7099a4ad0cde4e1a"/>
            </a:graphicData>
          </a:graphic>
        </p:graphicFrame>
        <!--legend rows: 0 r:17 rh:180000 lh:180000 offY:2880000 legends before:0-->
        <p:graphicFrame>
          <p:nvGraphicFramePr>
            <p:cNvPr id="5017" name="Chart_17_2_17_3"/>
            <p:cNvGraphicFramePr>
              <a:graphicFrameLocks/>
            </p:cNvGraphicFramePr>
            <p:nvPr/>
          </p:nvGraphicFramePr>
          <p:xfrm>
            <a:off x="4446000" y="3600000"/>
            <a:ext cx="3978000" cy="180000"/>
          </p:xfrm>
          <a:graphic>
            <a:graphicData uri="http://schemas.openxmlformats.org/drawingml/2006/chart">
              <c:chart xmlns:c="http://schemas.openxmlformats.org/drawingml/2006/chart" r:id="R0e9eb757731c4eba"/>
            </a:graphicData>
          </a:graphic>
        </p:graphicFrame>
        <!--legend rows: 0 r:18 rh:180000 lh:180000 offY:3060000 legends before:0-->
        <p:graphicFrame>
          <p:nvGraphicFramePr>
            <p:cNvPr id="5018" name="Chart_18_2_18_3"/>
            <p:cNvGraphicFramePr>
              <a:graphicFrameLocks/>
            </p:cNvGraphicFramePr>
            <p:nvPr/>
          </p:nvGraphicFramePr>
          <p:xfrm>
            <a:off x="4446000" y="3780000"/>
            <a:ext cx="3978000" cy="180000"/>
          </p:xfrm>
          <a:graphic>
            <a:graphicData uri="http://schemas.openxmlformats.org/drawingml/2006/chart">
              <c:chart xmlns:c="http://schemas.openxmlformats.org/drawingml/2006/chart" r:id="R8b8646c01297452b"/>
            </a:graphicData>
          </a:graphic>
        </p:graphicFrame>
        <!--legend rows: 2 r:19 rh:180000 lh:180000 offY:3240000 legends before:0-->
        <p:graphicFrame>
          <p:nvGraphicFramePr>
            <p:cNvPr id="5019" name="Chart_19_2_19_3"/>
            <p:cNvGraphicFramePr>
              <a:graphicFrameLocks/>
            </p:cNvGraphicFramePr>
            <p:nvPr/>
          </p:nvGraphicFramePr>
          <p:xfrm>
            <a:off x="4446000" y="3960000"/>
            <a:ext cx="3978000" cy="360000"/>
          </p:xfrm>
          <a:graphic>
            <a:graphicData uri="http://schemas.openxmlformats.org/drawingml/2006/chart">
              <c:chart xmlns:c="http://schemas.openxmlformats.org/drawingml/2006/chart" r:id="R5ef34acde5c0405b"/>
            </a:graphicData>
          </a:graphic>
        </p:graphicFrame>
      </p:grpSp>
    </p:spTree>
    <p:extLst>
      <p:ext uri="{BB962C8B-B14F-4D97-AF65-F5344CB8AC3E}">
        <p14:creationId xmlns:p14="http://schemas.microsoft.com/office/powerpoint/2010/main" val="2556217665"/>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eb0382dc22364cc4"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16</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vet vem jag ska vända mig till om jag inte känner mig trygg</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320000"/>
            <a:ext cx="9684000" cy="345600"/>
            <a:chOff x="108000" y="4320000"/>
            <a:chExt cx="9684000" cy="345600"/>
          </a:xfrm>
        </p:grpSpPr>
        <p:sp>
          <p:nvSpPr>
            <p:cNvPr id="61" name="BodyFooterCenter"/>
            <p:cNvSpPr txBox="1"/>
            <p:nvPr/>
          </p:nvSpPr>
          <p:spPr>
            <a:xfrm>
              <a:off x="108000" y="432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i aktuell kommun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3978000"/>
                  <a:gridCol w="1989000"/>
                  <a:gridCol w="1989000"/>
                  <a:gridCol w="648000"/>
                </a:tblGrid>
                <!--columnGroups:-->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10</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89</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42</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21</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513</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13</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68</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13</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32</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4" name="Cell_1_4_1_4"/>
            <p:cNvSpPr txBox="1"/>
            <p:nvPr/>
          </p:nvSpPr>
          <p:spPr>
            <a:xfrm>
              <a:off x="8424000" y="720000"/>
              <a:ext cx="648000" cy="180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301" name="Cell_3_1_3_1"/>
            <p:cNvSpPr txBox="1"/>
            <p:nvPr/>
          </p:nvSpPr>
          <p:spPr>
            <a:xfrm>
              <a:off x="468000" y="10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401" name="Cell_4_1_4_1"/>
            <p:cNvSpPr txBox="1"/>
            <p:nvPr/>
          </p:nvSpPr>
          <p:spPr>
            <a:xfrm>
              <a:off x="468000" y="12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501" name="Cell_5_1_5_1"/>
            <p:cNvSpPr txBox="1"/>
            <p:nvPr/>
          </p:nvSpPr>
          <p:spPr>
            <a:xfrm>
              <a:off x="468000" y="14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601" name="Cell_6_1_6_1"/>
            <p:cNvSpPr txBox="1"/>
            <p:nvPr/>
          </p:nvSpPr>
          <p:spPr>
            <a:xfrm>
              <a:off x="468000" y="16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701" name="Cell_7_1_7_1"/>
            <p:cNvSpPr txBox="1"/>
            <p:nvPr/>
          </p:nvSpPr>
          <p:spPr>
            <a:xfrm>
              <a:off x="468000" y="18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801" name="Cell_8_1_8_1"/>
            <p:cNvSpPr txBox="1"/>
            <p:nvPr/>
          </p:nvSpPr>
          <p:spPr>
            <a:xfrm>
              <a:off x="468000" y="19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901" name="Cell_9_1_9_1"/>
            <p:cNvSpPr txBox="1"/>
            <p:nvPr/>
          </p:nvSpPr>
          <p:spPr>
            <a:xfrm>
              <a:off x="468000" y="21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1001" name="Cell_10_1_10_1"/>
            <p:cNvSpPr txBox="1"/>
            <p:nvPr/>
          </p:nvSpPr>
          <p:spPr>
            <a:xfrm>
              <a:off x="468000" y="23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1101" name="Cell_11_1_11_1"/>
            <p:cNvSpPr txBox="1"/>
            <p:nvPr/>
          </p:nvSpPr>
          <p:spPr>
            <a:xfrm>
              <a:off x="468000" y="25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1201" name="Cell_12_1_12_1"/>
            <p:cNvSpPr txBox="1"/>
            <p:nvPr/>
          </p:nvSpPr>
          <p:spPr>
            <a:xfrm>
              <a:off x="468000" y="27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1301" name="Cell_13_1_13_1"/>
            <p:cNvSpPr txBox="1"/>
            <p:nvPr/>
          </p:nvSpPr>
          <p:spPr>
            <a:xfrm>
              <a:off x="468000" y="28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1401" name="Cell_14_1_14_1"/>
            <p:cNvSpPr txBox="1"/>
            <p:nvPr/>
          </p:nvSpPr>
          <p:spPr>
            <a:xfrm>
              <a:off x="468000" y="30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1501" name="Cell_15_1_15_1"/>
            <p:cNvSpPr txBox="1"/>
            <p:nvPr/>
          </p:nvSpPr>
          <p:spPr>
            <a:xfrm>
              <a:off x="468000" y="32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601" name="Cell_16_1_16_1"/>
            <p:cNvSpPr txBox="1"/>
            <p:nvPr/>
          </p:nvSpPr>
          <p:spPr>
            <a:xfrm>
              <a:off x="468000" y="34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701" name="Cell_17_1_17_1"/>
            <p:cNvSpPr txBox="1"/>
            <p:nvPr/>
          </p:nvSpPr>
          <p:spPr>
            <a:xfrm>
              <a:off x="468000" y="36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801" name="Cell_18_1_18_1"/>
            <p:cNvSpPr txBox="1"/>
            <p:nvPr/>
          </p:nvSpPr>
          <p:spPr>
            <a:xfrm>
              <a:off x="468000" y="37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p:sp>
          <p:nvSpPr>
            <p:cNvPr id="1901" name="Cell_19_1_19_1"/>
            <p:cNvSpPr txBox="1"/>
            <p:nvPr/>
          </p:nvSpPr>
          <p:spPr>
            <a:xfrm>
              <a:off x="468000" y="39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Hermods AB</a:t>
              </a:r>
            </a:p>
          </p:txBody>
        </p:sp>
        <!--legend rows: 0 r:2 rh:180000 lh:180000 offY:180000 legends before:0-->
        <p:graphicFrame>
          <p:nvGraphicFramePr>
            <p:cNvPr id="5002" name="Chart_2_2_2_3"/>
            <p:cNvGraphicFramePr>
              <a:graphicFrameLocks/>
            </p:cNvGraphicFramePr>
            <p:nvPr/>
          </p:nvGraphicFramePr>
          <p:xfrm>
            <a:off x="4446000" y="900000"/>
            <a:ext cx="3978000" cy="180000"/>
          </p:xfrm>
          <a:graphic>
            <a:graphicData uri="http://schemas.openxmlformats.org/drawingml/2006/chart">
              <c:chart xmlns:c="http://schemas.openxmlformats.org/drawingml/2006/chart" r:id="Reb7f3e103e7744ed"/>
            </a:graphicData>
          </a:graphic>
        </p:graphicFrame>
        <!--legend rows: 0 r:3 rh:180000 lh:180000 offY:360000 legends before:0-->
        <p:graphicFrame>
          <p:nvGraphicFramePr>
            <p:cNvPr id="5003" name="Chart_3_2_3_3"/>
            <p:cNvGraphicFramePr>
              <a:graphicFrameLocks/>
            </p:cNvGraphicFramePr>
            <p:nvPr/>
          </p:nvGraphicFramePr>
          <p:xfrm>
            <a:off x="4446000" y="1080000"/>
            <a:ext cx="3978000" cy="180000"/>
          </p:xfrm>
          <a:graphic>
            <a:graphicData uri="http://schemas.openxmlformats.org/drawingml/2006/chart">
              <c:chart xmlns:c="http://schemas.openxmlformats.org/drawingml/2006/chart" r:id="R60bc6d8d2e7947bd"/>
            </a:graphicData>
          </a:graphic>
        </p:graphicFrame>
        <!--legend rows: 0 r:4 rh:180000 lh:180000 offY:540000 legends before:0-->
        <p:graphicFrame>
          <p:nvGraphicFramePr>
            <p:cNvPr id="5004" name="Chart_4_2_4_3"/>
            <p:cNvGraphicFramePr>
              <a:graphicFrameLocks/>
            </p:cNvGraphicFramePr>
            <p:nvPr/>
          </p:nvGraphicFramePr>
          <p:xfrm>
            <a:off x="4446000" y="1260000"/>
            <a:ext cx="3978000" cy="180000"/>
          </p:xfrm>
          <a:graphic>
            <a:graphicData uri="http://schemas.openxmlformats.org/drawingml/2006/chart">
              <c:chart xmlns:c="http://schemas.openxmlformats.org/drawingml/2006/chart" r:id="R789461f71fb64f5a"/>
            </a:graphicData>
          </a:graphic>
        </p:graphicFrame>
        <!--legend rows: 0 r:5 rh:180000 lh:180000 offY:720000 legends before:0-->
        <p:graphicFrame>
          <p:nvGraphicFramePr>
            <p:cNvPr id="5005" name="Chart_5_2_5_3"/>
            <p:cNvGraphicFramePr>
              <a:graphicFrameLocks/>
            </p:cNvGraphicFramePr>
            <p:nvPr/>
          </p:nvGraphicFramePr>
          <p:xfrm>
            <a:off x="4446000" y="1440000"/>
            <a:ext cx="3978000" cy="180000"/>
          </p:xfrm>
          <a:graphic>
            <a:graphicData uri="http://schemas.openxmlformats.org/drawingml/2006/chart">
              <c:chart xmlns:c="http://schemas.openxmlformats.org/drawingml/2006/chart" r:id="R68a266ed5049434f"/>
            </a:graphicData>
          </a:graphic>
        </p:graphicFrame>
        <!--legend rows: 0 r:6 rh:180000 lh:180000 offY:900000 legends before:0-->
        <p:graphicFrame>
          <p:nvGraphicFramePr>
            <p:cNvPr id="5006" name="Chart_6_2_6_3"/>
            <p:cNvGraphicFramePr>
              <a:graphicFrameLocks/>
            </p:cNvGraphicFramePr>
            <p:nvPr/>
          </p:nvGraphicFramePr>
          <p:xfrm>
            <a:off x="4446000" y="1620000"/>
            <a:ext cx="3978000" cy="180000"/>
          </p:xfrm>
          <a:graphic>
            <a:graphicData uri="http://schemas.openxmlformats.org/drawingml/2006/chart">
              <c:chart xmlns:c="http://schemas.openxmlformats.org/drawingml/2006/chart" r:id="Readee748cd804e6b"/>
            </a:graphicData>
          </a:graphic>
        </p:graphicFrame>
        <!--legend rows: 0 r:7 rh:180000 lh:180000 offY:1080000 legends before:0-->
        <p:graphicFrame>
          <p:nvGraphicFramePr>
            <p:cNvPr id="5007" name="Chart_7_2_7_3"/>
            <p:cNvGraphicFramePr>
              <a:graphicFrameLocks/>
            </p:cNvGraphicFramePr>
            <p:nvPr/>
          </p:nvGraphicFramePr>
          <p:xfrm>
            <a:off x="4446000" y="1800000"/>
            <a:ext cx="3978000" cy="180000"/>
          </p:xfrm>
          <a:graphic>
            <a:graphicData uri="http://schemas.openxmlformats.org/drawingml/2006/chart">
              <c:chart xmlns:c="http://schemas.openxmlformats.org/drawingml/2006/chart" r:id="R3173a993d91d4360"/>
            </a:graphicData>
          </a:graphic>
        </p:graphicFrame>
        <!--legend rows: 0 r:8 rh:180000 lh:180000 offY:1260000 legends before:0-->
        <p:graphicFrame>
          <p:nvGraphicFramePr>
            <p:cNvPr id="5008" name="Chart_8_2_8_3"/>
            <p:cNvGraphicFramePr>
              <a:graphicFrameLocks/>
            </p:cNvGraphicFramePr>
            <p:nvPr/>
          </p:nvGraphicFramePr>
          <p:xfrm>
            <a:off x="4446000" y="1980000"/>
            <a:ext cx="3978000" cy="180000"/>
          </p:xfrm>
          <a:graphic>
            <a:graphicData uri="http://schemas.openxmlformats.org/drawingml/2006/chart">
              <c:chart xmlns:c="http://schemas.openxmlformats.org/drawingml/2006/chart" r:id="Rc6dc32598479448b"/>
            </a:graphicData>
          </a:graphic>
        </p:graphicFrame>
        <!--legend rows: 0 r:9 rh:180000 lh:180000 offY:1440000 legends before:0-->
        <p:graphicFrame>
          <p:nvGraphicFramePr>
            <p:cNvPr id="5009" name="Chart_9_2_9_3"/>
            <p:cNvGraphicFramePr>
              <a:graphicFrameLocks/>
            </p:cNvGraphicFramePr>
            <p:nvPr/>
          </p:nvGraphicFramePr>
          <p:xfrm>
            <a:off x="4446000" y="2160000"/>
            <a:ext cx="3978000" cy="180000"/>
          </p:xfrm>
          <a:graphic>
            <a:graphicData uri="http://schemas.openxmlformats.org/drawingml/2006/chart">
              <c:chart xmlns:c="http://schemas.openxmlformats.org/drawingml/2006/chart" r:id="R17d72398b5264f99"/>
            </a:graphicData>
          </a:graphic>
        </p:graphicFrame>
        <!--legend rows: 0 r:10 rh:180000 lh:180000 offY:1620000 legends before:0-->
        <p:graphicFrame>
          <p:nvGraphicFramePr>
            <p:cNvPr id="5010" name="Chart_10_2_10_3"/>
            <p:cNvGraphicFramePr>
              <a:graphicFrameLocks/>
            </p:cNvGraphicFramePr>
            <p:nvPr/>
          </p:nvGraphicFramePr>
          <p:xfrm>
            <a:off x="4446000" y="2340000"/>
            <a:ext cx="3978000" cy="180000"/>
          </p:xfrm>
          <a:graphic>
            <a:graphicData uri="http://schemas.openxmlformats.org/drawingml/2006/chart">
              <c:chart xmlns:c="http://schemas.openxmlformats.org/drawingml/2006/chart" r:id="R1998b2582ccb4e61"/>
            </a:graphicData>
          </a:graphic>
        </p:graphicFrame>
        <!--legend rows: 0 r:11 rh:180000 lh:180000 offY:1800000 legends before:0-->
        <p:graphicFrame>
          <p:nvGraphicFramePr>
            <p:cNvPr id="5011" name="Chart_11_2_11_3"/>
            <p:cNvGraphicFramePr>
              <a:graphicFrameLocks/>
            </p:cNvGraphicFramePr>
            <p:nvPr/>
          </p:nvGraphicFramePr>
          <p:xfrm>
            <a:off x="4446000" y="2520000"/>
            <a:ext cx="3978000" cy="180000"/>
          </p:xfrm>
          <a:graphic>
            <a:graphicData uri="http://schemas.openxmlformats.org/drawingml/2006/chart">
              <c:chart xmlns:c="http://schemas.openxmlformats.org/drawingml/2006/chart" r:id="R03827fd3e8e74341"/>
            </a:graphicData>
          </a:graphic>
        </p:graphicFrame>
        <!--legend rows: 0 r:12 rh:180000 lh:180000 offY:1980000 legends before:0-->
        <p:graphicFrame>
          <p:nvGraphicFramePr>
            <p:cNvPr id="5012" name="Chart_12_2_12_3"/>
            <p:cNvGraphicFramePr>
              <a:graphicFrameLocks/>
            </p:cNvGraphicFramePr>
            <p:nvPr/>
          </p:nvGraphicFramePr>
          <p:xfrm>
            <a:off x="4446000" y="2700000"/>
            <a:ext cx="3978000" cy="180000"/>
          </p:xfrm>
          <a:graphic>
            <a:graphicData uri="http://schemas.openxmlformats.org/drawingml/2006/chart">
              <c:chart xmlns:c="http://schemas.openxmlformats.org/drawingml/2006/chart" r:id="Rc3b7ae75b8174c49"/>
            </a:graphicData>
          </a:graphic>
        </p:graphicFrame>
        <!--legend rows: 0 r:13 rh:180000 lh:180000 offY:2160000 legends before:0-->
        <p:graphicFrame>
          <p:nvGraphicFramePr>
            <p:cNvPr id="5013" name="Chart_13_2_13_3"/>
            <p:cNvGraphicFramePr>
              <a:graphicFrameLocks/>
            </p:cNvGraphicFramePr>
            <p:nvPr/>
          </p:nvGraphicFramePr>
          <p:xfrm>
            <a:off x="4446000" y="2880000"/>
            <a:ext cx="3978000" cy="180000"/>
          </p:xfrm>
          <a:graphic>
            <a:graphicData uri="http://schemas.openxmlformats.org/drawingml/2006/chart">
              <c:chart xmlns:c="http://schemas.openxmlformats.org/drawingml/2006/chart" r:id="R206c9cc712354285"/>
            </a:graphicData>
          </a:graphic>
        </p:graphicFrame>
        <!--legend rows: 0 r:14 rh:180000 lh:180000 offY:2340000 legends before:0-->
        <p:graphicFrame>
          <p:nvGraphicFramePr>
            <p:cNvPr id="5014" name="Chart_14_2_14_3"/>
            <p:cNvGraphicFramePr>
              <a:graphicFrameLocks/>
            </p:cNvGraphicFramePr>
            <p:nvPr/>
          </p:nvGraphicFramePr>
          <p:xfrm>
            <a:off x="4446000" y="3060000"/>
            <a:ext cx="3978000" cy="180000"/>
          </p:xfrm>
          <a:graphic>
            <a:graphicData uri="http://schemas.openxmlformats.org/drawingml/2006/chart">
              <c:chart xmlns:c="http://schemas.openxmlformats.org/drawingml/2006/chart" r:id="R0d1303a95c014039"/>
            </a:graphicData>
          </a:graphic>
        </p:graphicFrame>
        <!--legend rows: 0 r:15 rh:180000 lh:180000 offY:2520000 legends before:0-->
        <p:graphicFrame>
          <p:nvGraphicFramePr>
            <p:cNvPr id="5015" name="Chart_15_2_15_3"/>
            <p:cNvGraphicFramePr>
              <a:graphicFrameLocks/>
            </p:cNvGraphicFramePr>
            <p:nvPr/>
          </p:nvGraphicFramePr>
          <p:xfrm>
            <a:off x="4446000" y="3240000"/>
            <a:ext cx="3978000" cy="180000"/>
          </p:xfrm>
          <a:graphic>
            <a:graphicData uri="http://schemas.openxmlformats.org/drawingml/2006/chart">
              <c:chart xmlns:c="http://schemas.openxmlformats.org/drawingml/2006/chart" r:id="R3c3820cb3b604b35"/>
            </a:graphicData>
          </a:graphic>
        </p:graphicFrame>
        <!--legend rows: 0 r:16 rh:180000 lh:180000 offY:2700000 legends before:0-->
        <p:graphicFrame>
          <p:nvGraphicFramePr>
            <p:cNvPr id="5016" name="Chart_16_2_16_3"/>
            <p:cNvGraphicFramePr>
              <a:graphicFrameLocks/>
            </p:cNvGraphicFramePr>
            <p:nvPr/>
          </p:nvGraphicFramePr>
          <p:xfrm>
            <a:off x="4446000" y="3420000"/>
            <a:ext cx="3978000" cy="180000"/>
          </p:xfrm>
          <a:graphic>
            <a:graphicData uri="http://schemas.openxmlformats.org/drawingml/2006/chart">
              <c:chart xmlns:c="http://schemas.openxmlformats.org/drawingml/2006/chart" r:id="R4de398a109c04928"/>
            </a:graphicData>
          </a:graphic>
        </p:graphicFrame>
        <!--legend rows: 0 r:17 rh:180000 lh:180000 offY:2880000 legends before:0-->
        <p:graphicFrame>
          <p:nvGraphicFramePr>
            <p:cNvPr id="5017" name="Chart_17_2_17_3"/>
            <p:cNvGraphicFramePr>
              <a:graphicFrameLocks/>
            </p:cNvGraphicFramePr>
            <p:nvPr/>
          </p:nvGraphicFramePr>
          <p:xfrm>
            <a:off x="4446000" y="3600000"/>
            <a:ext cx="3978000" cy="180000"/>
          </p:xfrm>
          <a:graphic>
            <a:graphicData uri="http://schemas.openxmlformats.org/drawingml/2006/chart">
              <c:chart xmlns:c="http://schemas.openxmlformats.org/drawingml/2006/chart" r:id="Rb2068a14528e4f7a"/>
            </a:graphicData>
          </a:graphic>
        </p:graphicFrame>
        <!--legend rows: 0 r:18 rh:180000 lh:180000 offY:3060000 legends before:0-->
        <p:graphicFrame>
          <p:nvGraphicFramePr>
            <p:cNvPr id="5018" name="Chart_18_2_18_3"/>
            <p:cNvGraphicFramePr>
              <a:graphicFrameLocks/>
            </p:cNvGraphicFramePr>
            <p:nvPr/>
          </p:nvGraphicFramePr>
          <p:xfrm>
            <a:off x="4446000" y="3780000"/>
            <a:ext cx="3978000" cy="180000"/>
          </p:xfrm>
          <a:graphic>
            <a:graphicData uri="http://schemas.openxmlformats.org/drawingml/2006/chart">
              <c:chart xmlns:c="http://schemas.openxmlformats.org/drawingml/2006/chart" r:id="Rf8d2bbdc2d054277"/>
            </a:graphicData>
          </a:graphic>
        </p:graphicFrame>
        <!--legend rows: 2 r:19 rh:180000 lh:180000 offY:3240000 legends before:0-->
        <p:graphicFrame>
          <p:nvGraphicFramePr>
            <p:cNvPr id="5019" name="Chart_19_2_19_3"/>
            <p:cNvGraphicFramePr>
              <a:graphicFrameLocks/>
            </p:cNvGraphicFramePr>
            <p:nvPr/>
          </p:nvGraphicFramePr>
          <p:xfrm>
            <a:off x="4446000" y="3960000"/>
            <a:ext cx="3978000" cy="360000"/>
          </p:xfrm>
          <a:graphic>
            <a:graphicData uri="http://schemas.openxmlformats.org/drawingml/2006/chart">
              <c:chart xmlns:c="http://schemas.openxmlformats.org/drawingml/2006/chart" r:id="R9149ab74c2124070"/>
            </a:graphicData>
          </a:graphic>
        </p:graphicFrame>
      </p:grpSp>
    </p:spTree>
    <p:extLst>
      <p:ext uri="{BB962C8B-B14F-4D97-AF65-F5344CB8AC3E}">
        <p14:creationId xmlns:p14="http://schemas.microsoft.com/office/powerpoint/2010/main" val="2556217665"/>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e36d14533bcc4dd6"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17</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förklarar så att jag förstår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320000"/>
            <a:ext cx="9684000" cy="345600"/>
            <a:chOff x="108000" y="4320000"/>
            <a:chExt cx="9684000" cy="345600"/>
          </a:xfrm>
        </p:grpSpPr>
        <p:sp>
          <p:nvSpPr>
            <p:cNvPr id="61" name="BodyFooterCenter"/>
            <p:cNvSpPr txBox="1"/>
            <p:nvPr/>
          </p:nvSpPr>
          <p:spPr>
            <a:xfrm>
              <a:off x="108000" y="432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i aktuell kommun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3978000"/>
                  <a:gridCol w="1989000"/>
                  <a:gridCol w="1989000"/>
                  <a:gridCol w="648000"/>
                </a:tblGrid>
                <!--columnGroups:-->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94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23</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561</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10</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87</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4" name="Cell_1_4_1_4"/>
            <p:cNvSpPr txBox="1"/>
            <p:nvPr/>
          </p:nvSpPr>
          <p:spPr>
            <a:xfrm>
              <a:off x="8424000" y="720000"/>
              <a:ext cx="648000" cy="180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301" name="Cell_3_1_3_1"/>
            <p:cNvSpPr txBox="1"/>
            <p:nvPr/>
          </p:nvSpPr>
          <p:spPr>
            <a:xfrm>
              <a:off x="468000" y="10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401" name="Cell_4_1_4_1"/>
            <p:cNvSpPr txBox="1"/>
            <p:nvPr/>
          </p:nvSpPr>
          <p:spPr>
            <a:xfrm>
              <a:off x="468000" y="12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501" name="Cell_5_1_5_1"/>
            <p:cNvSpPr txBox="1"/>
            <p:nvPr/>
          </p:nvSpPr>
          <p:spPr>
            <a:xfrm>
              <a:off x="468000" y="14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601" name="Cell_6_1_6_1"/>
            <p:cNvSpPr txBox="1"/>
            <p:nvPr/>
          </p:nvSpPr>
          <p:spPr>
            <a:xfrm>
              <a:off x="468000" y="16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701" name="Cell_7_1_7_1"/>
            <p:cNvSpPr txBox="1"/>
            <p:nvPr/>
          </p:nvSpPr>
          <p:spPr>
            <a:xfrm>
              <a:off x="468000" y="18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801" name="Cell_8_1_8_1"/>
            <p:cNvSpPr txBox="1"/>
            <p:nvPr/>
          </p:nvSpPr>
          <p:spPr>
            <a:xfrm>
              <a:off x="468000" y="19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901" name="Cell_9_1_9_1"/>
            <p:cNvSpPr txBox="1"/>
            <p:nvPr/>
          </p:nvSpPr>
          <p:spPr>
            <a:xfrm>
              <a:off x="468000" y="21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1001" name="Cell_10_1_10_1"/>
            <p:cNvSpPr txBox="1"/>
            <p:nvPr/>
          </p:nvSpPr>
          <p:spPr>
            <a:xfrm>
              <a:off x="468000" y="23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1101" name="Cell_11_1_11_1"/>
            <p:cNvSpPr txBox="1"/>
            <p:nvPr/>
          </p:nvSpPr>
          <p:spPr>
            <a:xfrm>
              <a:off x="468000" y="25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201" name="Cell_12_1_12_1"/>
            <p:cNvSpPr txBox="1"/>
            <p:nvPr/>
          </p:nvSpPr>
          <p:spPr>
            <a:xfrm>
              <a:off x="468000" y="27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301" name="Cell_13_1_13_1"/>
            <p:cNvSpPr txBox="1"/>
            <p:nvPr/>
          </p:nvSpPr>
          <p:spPr>
            <a:xfrm>
              <a:off x="468000" y="28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1401" name="Cell_14_1_14_1"/>
            <p:cNvSpPr txBox="1"/>
            <p:nvPr/>
          </p:nvSpPr>
          <p:spPr>
            <a:xfrm>
              <a:off x="468000" y="30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1501" name="Cell_15_1_15_1"/>
            <p:cNvSpPr txBox="1"/>
            <p:nvPr/>
          </p:nvSpPr>
          <p:spPr>
            <a:xfrm>
              <a:off x="468000" y="32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1601" name="Cell_16_1_16_1"/>
            <p:cNvSpPr txBox="1"/>
            <p:nvPr/>
          </p:nvSpPr>
          <p:spPr>
            <a:xfrm>
              <a:off x="468000" y="34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JENSEN Education AB</a:t>
              </a:r>
            </a:p>
          </p:txBody>
        </p:sp>
        <p:sp>
          <p:nvSpPr>
            <p:cNvPr id="1701" name="Cell_17_1_17_1"/>
            <p:cNvSpPr txBox="1"/>
            <p:nvPr/>
          </p:nvSpPr>
          <p:spPr>
            <a:xfrm>
              <a:off x="468000" y="36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1801" name="Cell_18_1_18_1"/>
            <p:cNvSpPr txBox="1"/>
            <p:nvPr/>
          </p:nvSpPr>
          <p:spPr>
            <a:xfrm>
              <a:off x="468000" y="37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901" name="Cell_19_1_19_1"/>
            <p:cNvSpPr txBox="1"/>
            <p:nvPr/>
          </p:nvSpPr>
          <p:spPr>
            <a:xfrm>
              <a:off x="468000" y="39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legend rows: 0 r:2 rh:180000 lh:180000 offY:180000 legends before:0-->
        <p:graphicFrame>
          <p:nvGraphicFramePr>
            <p:cNvPr id="5002" name="Chart_2_2_2_3"/>
            <p:cNvGraphicFramePr>
              <a:graphicFrameLocks/>
            </p:cNvGraphicFramePr>
            <p:nvPr/>
          </p:nvGraphicFramePr>
          <p:xfrm>
            <a:off x="4446000" y="900000"/>
            <a:ext cx="3978000" cy="180000"/>
          </p:xfrm>
          <a:graphic>
            <a:graphicData uri="http://schemas.openxmlformats.org/drawingml/2006/chart">
              <c:chart xmlns:c="http://schemas.openxmlformats.org/drawingml/2006/chart" r:id="R6a3733df61614d11"/>
            </a:graphicData>
          </a:graphic>
        </p:graphicFrame>
        <!--legend rows: 0 r:3 rh:180000 lh:180000 offY:360000 legends before:0-->
        <p:graphicFrame>
          <p:nvGraphicFramePr>
            <p:cNvPr id="5003" name="Chart_3_2_3_3"/>
            <p:cNvGraphicFramePr>
              <a:graphicFrameLocks/>
            </p:cNvGraphicFramePr>
            <p:nvPr/>
          </p:nvGraphicFramePr>
          <p:xfrm>
            <a:off x="4446000" y="1080000"/>
            <a:ext cx="3978000" cy="180000"/>
          </p:xfrm>
          <a:graphic>
            <a:graphicData uri="http://schemas.openxmlformats.org/drawingml/2006/chart">
              <c:chart xmlns:c="http://schemas.openxmlformats.org/drawingml/2006/chart" r:id="Rd9569cced4f84e82"/>
            </a:graphicData>
          </a:graphic>
        </p:graphicFrame>
        <!--legend rows: 0 r:4 rh:180000 lh:180000 offY:540000 legends before:0-->
        <p:graphicFrame>
          <p:nvGraphicFramePr>
            <p:cNvPr id="5004" name="Chart_4_2_4_3"/>
            <p:cNvGraphicFramePr>
              <a:graphicFrameLocks/>
            </p:cNvGraphicFramePr>
            <p:nvPr/>
          </p:nvGraphicFramePr>
          <p:xfrm>
            <a:off x="4446000" y="1260000"/>
            <a:ext cx="3978000" cy="180000"/>
          </p:xfrm>
          <a:graphic>
            <a:graphicData uri="http://schemas.openxmlformats.org/drawingml/2006/chart">
              <c:chart xmlns:c="http://schemas.openxmlformats.org/drawingml/2006/chart" r:id="Ra8ef04a7e62743a8"/>
            </a:graphicData>
          </a:graphic>
        </p:graphicFrame>
        <!--legend rows: 0 r:5 rh:180000 lh:180000 offY:720000 legends before:0-->
        <p:graphicFrame>
          <p:nvGraphicFramePr>
            <p:cNvPr id="5005" name="Chart_5_2_5_3"/>
            <p:cNvGraphicFramePr>
              <a:graphicFrameLocks/>
            </p:cNvGraphicFramePr>
            <p:nvPr/>
          </p:nvGraphicFramePr>
          <p:xfrm>
            <a:off x="4446000" y="1440000"/>
            <a:ext cx="3978000" cy="180000"/>
          </p:xfrm>
          <a:graphic>
            <a:graphicData uri="http://schemas.openxmlformats.org/drawingml/2006/chart">
              <c:chart xmlns:c="http://schemas.openxmlformats.org/drawingml/2006/chart" r:id="Ra767897202e34623"/>
            </a:graphicData>
          </a:graphic>
        </p:graphicFrame>
        <!--legend rows: 0 r:6 rh:180000 lh:180000 offY:900000 legends before:0-->
        <p:graphicFrame>
          <p:nvGraphicFramePr>
            <p:cNvPr id="5006" name="Chart_6_2_6_3"/>
            <p:cNvGraphicFramePr>
              <a:graphicFrameLocks/>
            </p:cNvGraphicFramePr>
            <p:nvPr/>
          </p:nvGraphicFramePr>
          <p:xfrm>
            <a:off x="4446000" y="1620000"/>
            <a:ext cx="3978000" cy="180000"/>
          </p:xfrm>
          <a:graphic>
            <a:graphicData uri="http://schemas.openxmlformats.org/drawingml/2006/chart">
              <c:chart xmlns:c="http://schemas.openxmlformats.org/drawingml/2006/chart" r:id="R0ce590db31624b72"/>
            </a:graphicData>
          </a:graphic>
        </p:graphicFrame>
        <!--legend rows: 0 r:7 rh:180000 lh:180000 offY:1080000 legends before:0-->
        <p:graphicFrame>
          <p:nvGraphicFramePr>
            <p:cNvPr id="5007" name="Chart_7_2_7_3"/>
            <p:cNvGraphicFramePr>
              <a:graphicFrameLocks/>
            </p:cNvGraphicFramePr>
            <p:nvPr/>
          </p:nvGraphicFramePr>
          <p:xfrm>
            <a:off x="4446000" y="1800000"/>
            <a:ext cx="3978000" cy="180000"/>
          </p:xfrm>
          <a:graphic>
            <a:graphicData uri="http://schemas.openxmlformats.org/drawingml/2006/chart">
              <c:chart xmlns:c="http://schemas.openxmlformats.org/drawingml/2006/chart" r:id="Rf13108249d10425a"/>
            </a:graphicData>
          </a:graphic>
        </p:graphicFrame>
        <!--legend rows: 0 r:8 rh:180000 lh:180000 offY:1260000 legends before:0-->
        <p:graphicFrame>
          <p:nvGraphicFramePr>
            <p:cNvPr id="5008" name="Chart_8_2_8_3"/>
            <p:cNvGraphicFramePr>
              <a:graphicFrameLocks/>
            </p:cNvGraphicFramePr>
            <p:nvPr/>
          </p:nvGraphicFramePr>
          <p:xfrm>
            <a:off x="4446000" y="1980000"/>
            <a:ext cx="3978000" cy="180000"/>
          </p:xfrm>
          <a:graphic>
            <a:graphicData uri="http://schemas.openxmlformats.org/drawingml/2006/chart">
              <c:chart xmlns:c="http://schemas.openxmlformats.org/drawingml/2006/chart" r:id="Recad75fc79ff4efd"/>
            </a:graphicData>
          </a:graphic>
        </p:graphicFrame>
        <!--legend rows: 0 r:9 rh:180000 lh:180000 offY:1440000 legends before:0-->
        <p:graphicFrame>
          <p:nvGraphicFramePr>
            <p:cNvPr id="5009" name="Chart_9_2_9_3"/>
            <p:cNvGraphicFramePr>
              <a:graphicFrameLocks/>
            </p:cNvGraphicFramePr>
            <p:nvPr/>
          </p:nvGraphicFramePr>
          <p:xfrm>
            <a:off x="4446000" y="2160000"/>
            <a:ext cx="3978000" cy="180000"/>
          </p:xfrm>
          <a:graphic>
            <a:graphicData uri="http://schemas.openxmlformats.org/drawingml/2006/chart">
              <c:chart xmlns:c="http://schemas.openxmlformats.org/drawingml/2006/chart" r:id="R9f0031800463453b"/>
            </a:graphicData>
          </a:graphic>
        </p:graphicFrame>
        <!--legend rows: 0 r:10 rh:180000 lh:180000 offY:1620000 legends before:0-->
        <p:graphicFrame>
          <p:nvGraphicFramePr>
            <p:cNvPr id="5010" name="Chart_10_2_10_3"/>
            <p:cNvGraphicFramePr>
              <a:graphicFrameLocks/>
            </p:cNvGraphicFramePr>
            <p:nvPr/>
          </p:nvGraphicFramePr>
          <p:xfrm>
            <a:off x="4446000" y="2340000"/>
            <a:ext cx="3978000" cy="180000"/>
          </p:xfrm>
          <a:graphic>
            <a:graphicData uri="http://schemas.openxmlformats.org/drawingml/2006/chart">
              <c:chart xmlns:c="http://schemas.openxmlformats.org/drawingml/2006/chart" r:id="Rf517350eb53b4643"/>
            </a:graphicData>
          </a:graphic>
        </p:graphicFrame>
        <!--legend rows: 0 r:11 rh:180000 lh:180000 offY:1800000 legends before:0-->
        <p:graphicFrame>
          <p:nvGraphicFramePr>
            <p:cNvPr id="5011" name="Chart_11_2_11_3"/>
            <p:cNvGraphicFramePr>
              <a:graphicFrameLocks/>
            </p:cNvGraphicFramePr>
            <p:nvPr/>
          </p:nvGraphicFramePr>
          <p:xfrm>
            <a:off x="4446000" y="2520000"/>
            <a:ext cx="3978000" cy="180000"/>
          </p:xfrm>
          <a:graphic>
            <a:graphicData uri="http://schemas.openxmlformats.org/drawingml/2006/chart">
              <c:chart xmlns:c="http://schemas.openxmlformats.org/drawingml/2006/chart" r:id="R40c94fb7c37e49b7"/>
            </a:graphicData>
          </a:graphic>
        </p:graphicFrame>
        <!--legend rows: 0 r:12 rh:180000 lh:180000 offY:1980000 legends before:0-->
        <p:graphicFrame>
          <p:nvGraphicFramePr>
            <p:cNvPr id="5012" name="Chart_12_2_12_3"/>
            <p:cNvGraphicFramePr>
              <a:graphicFrameLocks/>
            </p:cNvGraphicFramePr>
            <p:nvPr/>
          </p:nvGraphicFramePr>
          <p:xfrm>
            <a:off x="4446000" y="2700000"/>
            <a:ext cx="3978000" cy="180000"/>
          </p:xfrm>
          <a:graphic>
            <a:graphicData uri="http://schemas.openxmlformats.org/drawingml/2006/chart">
              <c:chart xmlns:c="http://schemas.openxmlformats.org/drawingml/2006/chart" r:id="Rc5a3fb1605fe4418"/>
            </a:graphicData>
          </a:graphic>
        </p:graphicFrame>
        <!--legend rows: 0 r:13 rh:180000 lh:180000 offY:2160000 legends before:0-->
        <p:graphicFrame>
          <p:nvGraphicFramePr>
            <p:cNvPr id="5013" name="Chart_13_2_13_3"/>
            <p:cNvGraphicFramePr>
              <a:graphicFrameLocks/>
            </p:cNvGraphicFramePr>
            <p:nvPr/>
          </p:nvGraphicFramePr>
          <p:xfrm>
            <a:off x="4446000" y="2880000"/>
            <a:ext cx="3978000" cy="180000"/>
          </p:xfrm>
          <a:graphic>
            <a:graphicData uri="http://schemas.openxmlformats.org/drawingml/2006/chart">
              <c:chart xmlns:c="http://schemas.openxmlformats.org/drawingml/2006/chart" r:id="R08ab787ce1f94688"/>
            </a:graphicData>
          </a:graphic>
        </p:graphicFrame>
        <!--legend rows: 0 r:14 rh:180000 lh:180000 offY:2340000 legends before:0-->
        <p:graphicFrame>
          <p:nvGraphicFramePr>
            <p:cNvPr id="5014" name="Chart_14_2_14_3"/>
            <p:cNvGraphicFramePr>
              <a:graphicFrameLocks/>
            </p:cNvGraphicFramePr>
            <p:nvPr/>
          </p:nvGraphicFramePr>
          <p:xfrm>
            <a:off x="4446000" y="3060000"/>
            <a:ext cx="3978000" cy="180000"/>
          </p:xfrm>
          <a:graphic>
            <a:graphicData uri="http://schemas.openxmlformats.org/drawingml/2006/chart">
              <c:chart xmlns:c="http://schemas.openxmlformats.org/drawingml/2006/chart" r:id="Rb3f4bbb6ca1846a7"/>
            </a:graphicData>
          </a:graphic>
        </p:graphicFrame>
        <!--legend rows: 0 r:15 rh:180000 lh:180000 offY:2520000 legends before:0-->
        <p:graphicFrame>
          <p:nvGraphicFramePr>
            <p:cNvPr id="5015" name="Chart_15_2_15_3"/>
            <p:cNvGraphicFramePr>
              <a:graphicFrameLocks/>
            </p:cNvGraphicFramePr>
            <p:nvPr/>
          </p:nvGraphicFramePr>
          <p:xfrm>
            <a:off x="4446000" y="3240000"/>
            <a:ext cx="3978000" cy="180000"/>
          </p:xfrm>
          <a:graphic>
            <a:graphicData uri="http://schemas.openxmlformats.org/drawingml/2006/chart">
              <c:chart xmlns:c="http://schemas.openxmlformats.org/drawingml/2006/chart" r:id="Rc8d191da84c64149"/>
            </a:graphicData>
          </a:graphic>
        </p:graphicFrame>
        <!--legend rows: 0 r:16 rh:180000 lh:180000 offY:2700000 legends before:0-->
        <p:graphicFrame>
          <p:nvGraphicFramePr>
            <p:cNvPr id="5016" name="Chart_16_2_16_3"/>
            <p:cNvGraphicFramePr>
              <a:graphicFrameLocks/>
            </p:cNvGraphicFramePr>
            <p:nvPr/>
          </p:nvGraphicFramePr>
          <p:xfrm>
            <a:off x="4446000" y="3420000"/>
            <a:ext cx="3978000" cy="180000"/>
          </p:xfrm>
          <a:graphic>
            <a:graphicData uri="http://schemas.openxmlformats.org/drawingml/2006/chart">
              <c:chart xmlns:c="http://schemas.openxmlformats.org/drawingml/2006/chart" r:id="R5ef14711a96046f6"/>
            </a:graphicData>
          </a:graphic>
        </p:graphicFrame>
        <!--legend rows: 0 r:17 rh:180000 lh:180000 offY:2880000 legends before:0-->
        <p:graphicFrame>
          <p:nvGraphicFramePr>
            <p:cNvPr id="5017" name="Chart_17_2_17_3"/>
            <p:cNvGraphicFramePr>
              <a:graphicFrameLocks/>
            </p:cNvGraphicFramePr>
            <p:nvPr/>
          </p:nvGraphicFramePr>
          <p:xfrm>
            <a:off x="4446000" y="3600000"/>
            <a:ext cx="3978000" cy="180000"/>
          </p:xfrm>
          <a:graphic>
            <a:graphicData uri="http://schemas.openxmlformats.org/drawingml/2006/chart">
              <c:chart xmlns:c="http://schemas.openxmlformats.org/drawingml/2006/chart" r:id="R768da28378bd46a5"/>
            </a:graphicData>
          </a:graphic>
        </p:graphicFrame>
        <!--legend rows: 0 r:18 rh:180000 lh:180000 offY:3060000 legends before:0-->
        <p:graphicFrame>
          <p:nvGraphicFramePr>
            <p:cNvPr id="5018" name="Chart_18_2_18_3"/>
            <p:cNvGraphicFramePr>
              <a:graphicFrameLocks/>
            </p:cNvGraphicFramePr>
            <p:nvPr/>
          </p:nvGraphicFramePr>
          <p:xfrm>
            <a:off x="4446000" y="3780000"/>
            <a:ext cx="3978000" cy="180000"/>
          </p:xfrm>
          <a:graphic>
            <a:graphicData uri="http://schemas.openxmlformats.org/drawingml/2006/chart">
              <c:chart xmlns:c="http://schemas.openxmlformats.org/drawingml/2006/chart" r:id="R5851894b3c4b43de"/>
            </a:graphicData>
          </a:graphic>
        </p:graphicFrame>
        <!--legend rows: 2 r:19 rh:180000 lh:180000 offY:3240000 legends before:0-->
        <p:graphicFrame>
          <p:nvGraphicFramePr>
            <p:cNvPr id="5019" name="Chart_19_2_19_3"/>
            <p:cNvGraphicFramePr>
              <a:graphicFrameLocks/>
            </p:cNvGraphicFramePr>
            <p:nvPr/>
          </p:nvGraphicFramePr>
          <p:xfrm>
            <a:off x="4446000" y="3960000"/>
            <a:ext cx="3978000" cy="360000"/>
          </p:xfrm>
          <a:graphic>
            <a:graphicData uri="http://schemas.openxmlformats.org/drawingml/2006/chart">
              <c:chart xmlns:c="http://schemas.openxmlformats.org/drawingml/2006/chart" r:id="R669ba4d6df194530"/>
            </a:graphicData>
          </a:graphic>
        </p:graphicFrame>
      </p:grpSp>
    </p:spTree>
    <p:extLst>
      <p:ext uri="{BB962C8B-B14F-4D97-AF65-F5344CB8AC3E}">
        <p14:creationId xmlns:p14="http://schemas.microsoft.com/office/powerpoint/2010/main" val="2556217665"/>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d36a2b0cb2d54e4c"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18</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gör så att jag vill lära mig mer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320000"/>
            <a:ext cx="9684000" cy="345600"/>
            <a:chOff x="108000" y="4320000"/>
            <a:chExt cx="9684000" cy="345600"/>
          </a:xfrm>
        </p:grpSpPr>
        <p:sp>
          <p:nvSpPr>
            <p:cNvPr id="61" name="BodyFooterCenter"/>
            <p:cNvSpPr txBox="1"/>
            <p:nvPr/>
          </p:nvSpPr>
          <p:spPr>
            <a:xfrm>
              <a:off x="108000" y="432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i aktuell kommun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3978000"/>
                  <a:gridCol w="1989000"/>
                  <a:gridCol w="1989000"/>
                  <a:gridCol w="648000"/>
                </a:tblGrid>
                <!--columnGroups:-->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10</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94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22</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552</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81</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4" name="Cell_1_4_1_4"/>
            <p:cNvSpPr txBox="1"/>
            <p:nvPr/>
          </p:nvSpPr>
          <p:spPr>
            <a:xfrm>
              <a:off x="8424000" y="720000"/>
              <a:ext cx="648000" cy="180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301" name="Cell_3_1_3_1"/>
            <p:cNvSpPr txBox="1"/>
            <p:nvPr/>
          </p:nvSpPr>
          <p:spPr>
            <a:xfrm>
              <a:off x="468000" y="10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401" name="Cell_4_1_4_1"/>
            <p:cNvSpPr txBox="1"/>
            <p:nvPr/>
          </p:nvSpPr>
          <p:spPr>
            <a:xfrm>
              <a:off x="468000" y="12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501" name="Cell_5_1_5_1"/>
            <p:cNvSpPr txBox="1"/>
            <p:nvPr/>
          </p:nvSpPr>
          <p:spPr>
            <a:xfrm>
              <a:off x="468000" y="14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601" name="Cell_6_1_6_1"/>
            <p:cNvSpPr txBox="1"/>
            <p:nvPr/>
          </p:nvSpPr>
          <p:spPr>
            <a:xfrm>
              <a:off x="468000" y="16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701" name="Cell_7_1_7_1"/>
            <p:cNvSpPr txBox="1"/>
            <p:nvPr/>
          </p:nvSpPr>
          <p:spPr>
            <a:xfrm>
              <a:off x="468000" y="18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JENSEN Education AB</a:t>
              </a:r>
            </a:p>
          </p:txBody>
        </p:sp>
        <p:sp>
          <p:nvSpPr>
            <p:cNvPr id="801" name="Cell_8_1_8_1"/>
            <p:cNvSpPr txBox="1"/>
            <p:nvPr/>
          </p:nvSpPr>
          <p:spPr>
            <a:xfrm>
              <a:off x="468000" y="19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901" name="Cell_9_1_9_1"/>
            <p:cNvSpPr txBox="1"/>
            <p:nvPr/>
          </p:nvSpPr>
          <p:spPr>
            <a:xfrm>
              <a:off x="468000" y="21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1001" name="Cell_10_1_10_1"/>
            <p:cNvSpPr txBox="1"/>
            <p:nvPr/>
          </p:nvSpPr>
          <p:spPr>
            <a:xfrm>
              <a:off x="468000" y="23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1101" name="Cell_11_1_11_1"/>
            <p:cNvSpPr txBox="1"/>
            <p:nvPr/>
          </p:nvSpPr>
          <p:spPr>
            <a:xfrm>
              <a:off x="468000" y="25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1201" name="Cell_12_1_12_1"/>
            <p:cNvSpPr txBox="1"/>
            <p:nvPr/>
          </p:nvSpPr>
          <p:spPr>
            <a:xfrm>
              <a:off x="468000" y="27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1301" name="Cell_13_1_13_1"/>
            <p:cNvSpPr txBox="1"/>
            <p:nvPr/>
          </p:nvSpPr>
          <p:spPr>
            <a:xfrm>
              <a:off x="468000" y="28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1401" name="Cell_14_1_14_1"/>
            <p:cNvSpPr txBox="1"/>
            <p:nvPr/>
          </p:nvSpPr>
          <p:spPr>
            <a:xfrm>
              <a:off x="468000" y="30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1501" name="Cell_15_1_15_1"/>
            <p:cNvSpPr txBox="1"/>
            <p:nvPr/>
          </p:nvSpPr>
          <p:spPr>
            <a:xfrm>
              <a:off x="468000" y="32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601" name="Cell_16_1_16_1"/>
            <p:cNvSpPr txBox="1"/>
            <p:nvPr/>
          </p:nvSpPr>
          <p:spPr>
            <a:xfrm>
              <a:off x="468000" y="34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1701" name="Cell_17_1_17_1"/>
            <p:cNvSpPr txBox="1"/>
            <p:nvPr/>
          </p:nvSpPr>
          <p:spPr>
            <a:xfrm>
              <a:off x="468000" y="36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1801" name="Cell_18_1_18_1"/>
            <p:cNvSpPr txBox="1"/>
            <p:nvPr/>
          </p:nvSpPr>
          <p:spPr>
            <a:xfrm>
              <a:off x="468000" y="37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901" name="Cell_19_1_19_1"/>
            <p:cNvSpPr txBox="1"/>
            <p:nvPr/>
          </p:nvSpPr>
          <p:spPr>
            <a:xfrm>
              <a:off x="468000" y="39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legend rows: 0 r:2 rh:180000 lh:180000 offY:180000 legends before:0-->
        <p:graphicFrame>
          <p:nvGraphicFramePr>
            <p:cNvPr id="5002" name="Chart_2_2_2_3"/>
            <p:cNvGraphicFramePr>
              <a:graphicFrameLocks/>
            </p:cNvGraphicFramePr>
            <p:nvPr/>
          </p:nvGraphicFramePr>
          <p:xfrm>
            <a:off x="4446000" y="900000"/>
            <a:ext cx="3978000" cy="180000"/>
          </p:xfrm>
          <a:graphic>
            <a:graphicData uri="http://schemas.openxmlformats.org/drawingml/2006/chart">
              <c:chart xmlns:c="http://schemas.openxmlformats.org/drawingml/2006/chart" r:id="Rdd8b74b0f4fe4f07"/>
            </a:graphicData>
          </a:graphic>
        </p:graphicFrame>
        <!--legend rows: 0 r:3 rh:180000 lh:180000 offY:360000 legends before:0-->
        <p:graphicFrame>
          <p:nvGraphicFramePr>
            <p:cNvPr id="5003" name="Chart_3_2_3_3"/>
            <p:cNvGraphicFramePr>
              <a:graphicFrameLocks/>
            </p:cNvGraphicFramePr>
            <p:nvPr/>
          </p:nvGraphicFramePr>
          <p:xfrm>
            <a:off x="4446000" y="1080000"/>
            <a:ext cx="3978000" cy="180000"/>
          </p:xfrm>
          <a:graphic>
            <a:graphicData uri="http://schemas.openxmlformats.org/drawingml/2006/chart">
              <c:chart xmlns:c="http://schemas.openxmlformats.org/drawingml/2006/chart" r:id="Rec24575f50934623"/>
            </a:graphicData>
          </a:graphic>
        </p:graphicFrame>
        <!--legend rows: 0 r:4 rh:180000 lh:180000 offY:540000 legends before:0-->
        <p:graphicFrame>
          <p:nvGraphicFramePr>
            <p:cNvPr id="5004" name="Chart_4_2_4_3"/>
            <p:cNvGraphicFramePr>
              <a:graphicFrameLocks/>
            </p:cNvGraphicFramePr>
            <p:nvPr/>
          </p:nvGraphicFramePr>
          <p:xfrm>
            <a:off x="4446000" y="1260000"/>
            <a:ext cx="3978000" cy="180000"/>
          </p:xfrm>
          <a:graphic>
            <a:graphicData uri="http://schemas.openxmlformats.org/drawingml/2006/chart">
              <c:chart xmlns:c="http://schemas.openxmlformats.org/drawingml/2006/chart" r:id="R79223d9281ce4c2c"/>
            </a:graphicData>
          </a:graphic>
        </p:graphicFrame>
        <!--legend rows: 0 r:5 rh:180000 lh:180000 offY:720000 legends before:0-->
        <p:graphicFrame>
          <p:nvGraphicFramePr>
            <p:cNvPr id="5005" name="Chart_5_2_5_3"/>
            <p:cNvGraphicFramePr>
              <a:graphicFrameLocks/>
            </p:cNvGraphicFramePr>
            <p:nvPr/>
          </p:nvGraphicFramePr>
          <p:xfrm>
            <a:off x="4446000" y="1440000"/>
            <a:ext cx="3978000" cy="180000"/>
          </p:xfrm>
          <a:graphic>
            <a:graphicData uri="http://schemas.openxmlformats.org/drawingml/2006/chart">
              <c:chart xmlns:c="http://schemas.openxmlformats.org/drawingml/2006/chart" r:id="R9ad54f5d99a94b3a"/>
            </a:graphicData>
          </a:graphic>
        </p:graphicFrame>
        <!--legend rows: 0 r:6 rh:180000 lh:180000 offY:900000 legends before:0-->
        <p:graphicFrame>
          <p:nvGraphicFramePr>
            <p:cNvPr id="5006" name="Chart_6_2_6_3"/>
            <p:cNvGraphicFramePr>
              <a:graphicFrameLocks/>
            </p:cNvGraphicFramePr>
            <p:nvPr/>
          </p:nvGraphicFramePr>
          <p:xfrm>
            <a:off x="4446000" y="1620000"/>
            <a:ext cx="3978000" cy="180000"/>
          </p:xfrm>
          <a:graphic>
            <a:graphicData uri="http://schemas.openxmlformats.org/drawingml/2006/chart">
              <c:chart xmlns:c="http://schemas.openxmlformats.org/drawingml/2006/chart" r:id="Rf2ad8bc0ae7a4821"/>
            </a:graphicData>
          </a:graphic>
        </p:graphicFrame>
        <!--legend rows: 0 r:7 rh:180000 lh:180000 offY:1080000 legends before:0-->
        <p:graphicFrame>
          <p:nvGraphicFramePr>
            <p:cNvPr id="5007" name="Chart_7_2_7_3"/>
            <p:cNvGraphicFramePr>
              <a:graphicFrameLocks/>
            </p:cNvGraphicFramePr>
            <p:nvPr/>
          </p:nvGraphicFramePr>
          <p:xfrm>
            <a:off x="4446000" y="1800000"/>
            <a:ext cx="3978000" cy="180000"/>
          </p:xfrm>
          <a:graphic>
            <a:graphicData uri="http://schemas.openxmlformats.org/drawingml/2006/chart">
              <c:chart xmlns:c="http://schemas.openxmlformats.org/drawingml/2006/chart" r:id="R961457b3fa434275"/>
            </a:graphicData>
          </a:graphic>
        </p:graphicFrame>
        <!--legend rows: 0 r:8 rh:180000 lh:180000 offY:1260000 legends before:0-->
        <p:graphicFrame>
          <p:nvGraphicFramePr>
            <p:cNvPr id="5008" name="Chart_8_2_8_3"/>
            <p:cNvGraphicFramePr>
              <a:graphicFrameLocks/>
            </p:cNvGraphicFramePr>
            <p:nvPr/>
          </p:nvGraphicFramePr>
          <p:xfrm>
            <a:off x="4446000" y="1980000"/>
            <a:ext cx="3978000" cy="180000"/>
          </p:xfrm>
          <a:graphic>
            <a:graphicData uri="http://schemas.openxmlformats.org/drawingml/2006/chart">
              <c:chart xmlns:c="http://schemas.openxmlformats.org/drawingml/2006/chart" r:id="Rc0e2bc57865347d6"/>
            </a:graphicData>
          </a:graphic>
        </p:graphicFrame>
        <!--legend rows: 0 r:9 rh:180000 lh:180000 offY:1440000 legends before:0-->
        <p:graphicFrame>
          <p:nvGraphicFramePr>
            <p:cNvPr id="5009" name="Chart_9_2_9_3"/>
            <p:cNvGraphicFramePr>
              <a:graphicFrameLocks/>
            </p:cNvGraphicFramePr>
            <p:nvPr/>
          </p:nvGraphicFramePr>
          <p:xfrm>
            <a:off x="4446000" y="2160000"/>
            <a:ext cx="3978000" cy="180000"/>
          </p:xfrm>
          <a:graphic>
            <a:graphicData uri="http://schemas.openxmlformats.org/drawingml/2006/chart">
              <c:chart xmlns:c="http://schemas.openxmlformats.org/drawingml/2006/chart" r:id="Rab7f4a8fe8854e1c"/>
            </a:graphicData>
          </a:graphic>
        </p:graphicFrame>
        <!--legend rows: 0 r:10 rh:180000 lh:180000 offY:1620000 legends before:0-->
        <p:graphicFrame>
          <p:nvGraphicFramePr>
            <p:cNvPr id="5010" name="Chart_10_2_10_3"/>
            <p:cNvGraphicFramePr>
              <a:graphicFrameLocks/>
            </p:cNvGraphicFramePr>
            <p:nvPr/>
          </p:nvGraphicFramePr>
          <p:xfrm>
            <a:off x="4446000" y="2340000"/>
            <a:ext cx="3978000" cy="180000"/>
          </p:xfrm>
          <a:graphic>
            <a:graphicData uri="http://schemas.openxmlformats.org/drawingml/2006/chart">
              <c:chart xmlns:c="http://schemas.openxmlformats.org/drawingml/2006/chart" r:id="Ra31360d03a7748cb"/>
            </a:graphicData>
          </a:graphic>
        </p:graphicFrame>
        <!--legend rows: 0 r:11 rh:180000 lh:180000 offY:1800000 legends before:0-->
        <p:graphicFrame>
          <p:nvGraphicFramePr>
            <p:cNvPr id="5011" name="Chart_11_2_11_3"/>
            <p:cNvGraphicFramePr>
              <a:graphicFrameLocks/>
            </p:cNvGraphicFramePr>
            <p:nvPr/>
          </p:nvGraphicFramePr>
          <p:xfrm>
            <a:off x="4446000" y="2520000"/>
            <a:ext cx="3978000" cy="180000"/>
          </p:xfrm>
          <a:graphic>
            <a:graphicData uri="http://schemas.openxmlformats.org/drawingml/2006/chart">
              <c:chart xmlns:c="http://schemas.openxmlformats.org/drawingml/2006/chart" r:id="R27bd20298f2b4558"/>
            </a:graphicData>
          </a:graphic>
        </p:graphicFrame>
        <!--legend rows: 0 r:12 rh:180000 lh:180000 offY:1980000 legends before:0-->
        <p:graphicFrame>
          <p:nvGraphicFramePr>
            <p:cNvPr id="5012" name="Chart_12_2_12_3"/>
            <p:cNvGraphicFramePr>
              <a:graphicFrameLocks/>
            </p:cNvGraphicFramePr>
            <p:nvPr/>
          </p:nvGraphicFramePr>
          <p:xfrm>
            <a:off x="4446000" y="2700000"/>
            <a:ext cx="3978000" cy="180000"/>
          </p:xfrm>
          <a:graphic>
            <a:graphicData uri="http://schemas.openxmlformats.org/drawingml/2006/chart">
              <c:chart xmlns:c="http://schemas.openxmlformats.org/drawingml/2006/chart" r:id="R2c1e179d9d5349b3"/>
            </a:graphicData>
          </a:graphic>
        </p:graphicFrame>
        <!--legend rows: 0 r:13 rh:180000 lh:180000 offY:2160000 legends before:0-->
        <p:graphicFrame>
          <p:nvGraphicFramePr>
            <p:cNvPr id="5013" name="Chart_13_2_13_3"/>
            <p:cNvGraphicFramePr>
              <a:graphicFrameLocks/>
            </p:cNvGraphicFramePr>
            <p:nvPr/>
          </p:nvGraphicFramePr>
          <p:xfrm>
            <a:off x="4446000" y="2880000"/>
            <a:ext cx="3978000" cy="180000"/>
          </p:xfrm>
          <a:graphic>
            <a:graphicData uri="http://schemas.openxmlformats.org/drawingml/2006/chart">
              <c:chart xmlns:c="http://schemas.openxmlformats.org/drawingml/2006/chart" r:id="R265ffa1139444f1c"/>
            </a:graphicData>
          </a:graphic>
        </p:graphicFrame>
        <!--legend rows: 0 r:14 rh:180000 lh:180000 offY:2340000 legends before:0-->
        <p:graphicFrame>
          <p:nvGraphicFramePr>
            <p:cNvPr id="5014" name="Chart_14_2_14_3"/>
            <p:cNvGraphicFramePr>
              <a:graphicFrameLocks/>
            </p:cNvGraphicFramePr>
            <p:nvPr/>
          </p:nvGraphicFramePr>
          <p:xfrm>
            <a:off x="4446000" y="3060000"/>
            <a:ext cx="3978000" cy="180000"/>
          </p:xfrm>
          <a:graphic>
            <a:graphicData uri="http://schemas.openxmlformats.org/drawingml/2006/chart">
              <c:chart xmlns:c="http://schemas.openxmlformats.org/drawingml/2006/chart" r:id="Rabcb8169b1534287"/>
            </a:graphicData>
          </a:graphic>
        </p:graphicFrame>
        <!--legend rows: 0 r:15 rh:180000 lh:180000 offY:2520000 legends before:0-->
        <p:graphicFrame>
          <p:nvGraphicFramePr>
            <p:cNvPr id="5015" name="Chart_15_2_15_3"/>
            <p:cNvGraphicFramePr>
              <a:graphicFrameLocks/>
            </p:cNvGraphicFramePr>
            <p:nvPr/>
          </p:nvGraphicFramePr>
          <p:xfrm>
            <a:off x="4446000" y="3240000"/>
            <a:ext cx="3978000" cy="180000"/>
          </p:xfrm>
          <a:graphic>
            <a:graphicData uri="http://schemas.openxmlformats.org/drawingml/2006/chart">
              <c:chart xmlns:c="http://schemas.openxmlformats.org/drawingml/2006/chart" r:id="R8cf8813d030f4616"/>
            </a:graphicData>
          </a:graphic>
        </p:graphicFrame>
        <!--legend rows: 0 r:16 rh:180000 lh:180000 offY:2700000 legends before:0-->
        <p:graphicFrame>
          <p:nvGraphicFramePr>
            <p:cNvPr id="5016" name="Chart_16_2_16_3"/>
            <p:cNvGraphicFramePr>
              <a:graphicFrameLocks/>
            </p:cNvGraphicFramePr>
            <p:nvPr/>
          </p:nvGraphicFramePr>
          <p:xfrm>
            <a:off x="4446000" y="3420000"/>
            <a:ext cx="3978000" cy="180000"/>
          </p:xfrm>
          <a:graphic>
            <a:graphicData uri="http://schemas.openxmlformats.org/drawingml/2006/chart">
              <c:chart xmlns:c="http://schemas.openxmlformats.org/drawingml/2006/chart" r:id="R3abb5a43388c4d1d"/>
            </a:graphicData>
          </a:graphic>
        </p:graphicFrame>
        <!--legend rows: 0 r:17 rh:180000 lh:180000 offY:2880000 legends before:0-->
        <p:graphicFrame>
          <p:nvGraphicFramePr>
            <p:cNvPr id="5017" name="Chart_17_2_17_3"/>
            <p:cNvGraphicFramePr>
              <a:graphicFrameLocks/>
            </p:cNvGraphicFramePr>
            <p:nvPr/>
          </p:nvGraphicFramePr>
          <p:xfrm>
            <a:off x="4446000" y="3600000"/>
            <a:ext cx="3978000" cy="180000"/>
          </p:xfrm>
          <a:graphic>
            <a:graphicData uri="http://schemas.openxmlformats.org/drawingml/2006/chart">
              <c:chart xmlns:c="http://schemas.openxmlformats.org/drawingml/2006/chart" r:id="Rb139ff6bd43346f6"/>
            </a:graphicData>
          </a:graphic>
        </p:graphicFrame>
        <!--legend rows: 0 r:18 rh:180000 lh:180000 offY:3060000 legends before:0-->
        <p:graphicFrame>
          <p:nvGraphicFramePr>
            <p:cNvPr id="5018" name="Chart_18_2_18_3"/>
            <p:cNvGraphicFramePr>
              <a:graphicFrameLocks/>
            </p:cNvGraphicFramePr>
            <p:nvPr/>
          </p:nvGraphicFramePr>
          <p:xfrm>
            <a:off x="4446000" y="3780000"/>
            <a:ext cx="3978000" cy="180000"/>
          </p:xfrm>
          <a:graphic>
            <a:graphicData uri="http://schemas.openxmlformats.org/drawingml/2006/chart">
              <c:chart xmlns:c="http://schemas.openxmlformats.org/drawingml/2006/chart" r:id="R00786aa1fbb14f92"/>
            </a:graphicData>
          </a:graphic>
        </p:graphicFrame>
        <!--legend rows: 2 r:19 rh:180000 lh:180000 offY:3240000 legends before:0-->
        <p:graphicFrame>
          <p:nvGraphicFramePr>
            <p:cNvPr id="5019" name="Chart_19_2_19_3"/>
            <p:cNvGraphicFramePr>
              <a:graphicFrameLocks/>
            </p:cNvGraphicFramePr>
            <p:nvPr/>
          </p:nvGraphicFramePr>
          <p:xfrm>
            <a:off x="4446000" y="3960000"/>
            <a:ext cx="3978000" cy="360000"/>
          </p:xfrm>
          <a:graphic>
            <a:graphicData uri="http://schemas.openxmlformats.org/drawingml/2006/chart">
              <c:chart xmlns:c="http://schemas.openxmlformats.org/drawingml/2006/chart" r:id="R72162a80304d4c16"/>
            </a:graphicData>
          </a:graphic>
        </p:graphicFrame>
      </p:grpSp>
    </p:spTree>
    <p:extLst>
      <p:ext uri="{BB962C8B-B14F-4D97-AF65-F5344CB8AC3E}">
        <p14:creationId xmlns:p14="http://schemas.microsoft.com/office/powerpoint/2010/main" val="2556217665"/>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76a4bda682f24060"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19</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fått information om hur jag uppnår olika betyg</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500000"/>
            <a:ext cx="9684000" cy="345600"/>
            <a:chOff x="108000" y="4500000"/>
            <a:chExt cx="9684000" cy="345600"/>
          </a:xfrm>
        </p:grpSpPr>
        <p:sp>
          <p:nvSpPr>
            <p:cNvPr id="61" name="BodyFooterCenter"/>
            <p:cNvSpPr txBox="1"/>
            <p:nvPr/>
          </p:nvSpPr>
          <p:spPr>
            <a:xfrm>
              <a:off x="108000" y="450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i aktuell kommun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3978000"/>
                  <a:gridCol w="1989000"/>
                  <a:gridCol w="1989000"/>
                  <a:gridCol w="648000"/>
                </a:tblGrid>
                <!--columnGroups:-->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23</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37</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95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94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569</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10</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19</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4" name="Cell_1_4_1_4"/>
            <p:cNvSpPr txBox="1"/>
            <p:nvPr/>
          </p:nvSpPr>
          <p:spPr>
            <a:xfrm>
              <a:off x="8424000" y="720000"/>
              <a:ext cx="648000" cy="180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301" name="Cell_3_1_3_1"/>
            <p:cNvSpPr txBox="1"/>
            <p:nvPr/>
          </p:nvSpPr>
          <p:spPr>
            <a:xfrm>
              <a:off x="468000" y="10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401" name="Cell_4_1_4_1"/>
            <p:cNvSpPr txBox="1"/>
            <p:nvPr/>
          </p:nvSpPr>
          <p:spPr>
            <a:xfrm>
              <a:off x="468000" y="12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501" name="Cell_5_1_5_1"/>
            <p:cNvSpPr txBox="1"/>
            <p:nvPr/>
          </p:nvSpPr>
          <p:spPr>
            <a:xfrm>
              <a:off x="468000" y="14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601" name="Cell_6_1_6_1"/>
            <p:cNvSpPr txBox="1"/>
            <p:nvPr/>
          </p:nvSpPr>
          <p:spPr>
            <a:xfrm>
              <a:off x="468000" y="16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701" name="Cell_7_1_7_1"/>
            <p:cNvSpPr txBox="1"/>
            <p:nvPr/>
          </p:nvSpPr>
          <p:spPr>
            <a:xfrm>
              <a:off x="468000" y="18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801" name="Cell_8_1_8_1"/>
            <p:cNvSpPr txBox="1"/>
            <p:nvPr/>
          </p:nvSpPr>
          <p:spPr>
            <a:xfrm>
              <a:off x="468000" y="19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901" name="Cell_9_1_9_1"/>
            <p:cNvSpPr txBox="1"/>
            <p:nvPr/>
          </p:nvSpPr>
          <p:spPr>
            <a:xfrm>
              <a:off x="468000" y="21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1001" name="Cell_10_1_10_1"/>
            <p:cNvSpPr txBox="1"/>
            <p:nvPr/>
          </p:nvSpPr>
          <p:spPr>
            <a:xfrm>
              <a:off x="468000" y="23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1101" name="Cell_11_1_11_1"/>
            <p:cNvSpPr txBox="1"/>
            <p:nvPr/>
          </p:nvSpPr>
          <p:spPr>
            <a:xfrm>
              <a:off x="468000" y="25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1201" name="Cell_12_1_12_1"/>
            <p:cNvSpPr txBox="1"/>
            <p:nvPr/>
          </p:nvSpPr>
          <p:spPr>
            <a:xfrm>
              <a:off x="468000" y="27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1301" name="Cell_13_1_13_1"/>
            <p:cNvSpPr txBox="1"/>
            <p:nvPr/>
          </p:nvSpPr>
          <p:spPr>
            <a:xfrm>
              <a:off x="468000" y="28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1401" name="Cell_14_1_14_1"/>
            <p:cNvSpPr txBox="1"/>
            <p:nvPr/>
          </p:nvSpPr>
          <p:spPr>
            <a:xfrm>
              <a:off x="468000" y="30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501" name="Cell_15_1_15_1"/>
            <p:cNvSpPr txBox="1"/>
            <p:nvPr/>
          </p:nvSpPr>
          <p:spPr>
            <a:xfrm>
              <a:off x="468000" y="32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JENSEN Education AB</a:t>
              </a:r>
            </a:p>
          </p:txBody>
        </p:sp>
        <p:sp>
          <p:nvSpPr>
            <p:cNvPr id="1601" name="Cell_16_1_16_1"/>
            <p:cNvSpPr txBox="1"/>
            <p:nvPr/>
          </p:nvSpPr>
          <p:spPr>
            <a:xfrm>
              <a:off x="468000" y="34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1701" name="Cell_17_1_17_1"/>
            <p:cNvSpPr txBox="1"/>
            <p:nvPr/>
          </p:nvSpPr>
          <p:spPr>
            <a:xfrm>
              <a:off x="468000" y="36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801" name="Cell_18_1_18_1"/>
            <p:cNvSpPr txBox="1"/>
            <p:nvPr/>
          </p:nvSpPr>
          <p:spPr>
            <a:xfrm>
              <a:off x="468000" y="37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p:sp>
          <p:nvSpPr>
            <p:cNvPr id="1901" name="Cell_19_1_19_1"/>
            <p:cNvSpPr txBox="1"/>
            <p:nvPr/>
          </p:nvSpPr>
          <p:spPr>
            <a:xfrm>
              <a:off x="468000" y="39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2001" name="Cell_20_1_20_1"/>
            <p:cNvSpPr txBox="1"/>
            <p:nvPr/>
          </p:nvSpPr>
          <p:spPr>
            <a:xfrm>
              <a:off x="468000" y="41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Hermods AB</a:t>
              </a:r>
            </a:p>
          </p:txBody>
        </p:sp>
        <!--legend rows: 0 r:2 rh:180000 lh:180000 offY:180000 legends before:0-->
        <p:graphicFrame>
          <p:nvGraphicFramePr>
            <p:cNvPr id="5002" name="Chart_2_2_2_3"/>
            <p:cNvGraphicFramePr>
              <a:graphicFrameLocks/>
            </p:cNvGraphicFramePr>
            <p:nvPr/>
          </p:nvGraphicFramePr>
          <p:xfrm>
            <a:off x="4446000" y="900000"/>
            <a:ext cx="3978000" cy="180000"/>
          </p:xfrm>
          <a:graphic>
            <a:graphicData uri="http://schemas.openxmlformats.org/drawingml/2006/chart">
              <c:chart xmlns:c="http://schemas.openxmlformats.org/drawingml/2006/chart" r:id="R7140bbb5b25f487b"/>
            </a:graphicData>
          </a:graphic>
        </p:graphicFrame>
        <!--legend rows: 0 r:3 rh:180000 lh:180000 offY:360000 legends before:0-->
        <p:graphicFrame>
          <p:nvGraphicFramePr>
            <p:cNvPr id="5003" name="Chart_3_2_3_3"/>
            <p:cNvGraphicFramePr>
              <a:graphicFrameLocks/>
            </p:cNvGraphicFramePr>
            <p:nvPr/>
          </p:nvGraphicFramePr>
          <p:xfrm>
            <a:off x="4446000" y="1080000"/>
            <a:ext cx="3978000" cy="180000"/>
          </p:xfrm>
          <a:graphic>
            <a:graphicData uri="http://schemas.openxmlformats.org/drawingml/2006/chart">
              <c:chart xmlns:c="http://schemas.openxmlformats.org/drawingml/2006/chart" r:id="Raee6aa7583754468"/>
            </a:graphicData>
          </a:graphic>
        </p:graphicFrame>
        <!--legend rows: 0 r:4 rh:180000 lh:180000 offY:540000 legends before:0-->
        <p:graphicFrame>
          <p:nvGraphicFramePr>
            <p:cNvPr id="5004" name="Chart_4_2_4_3"/>
            <p:cNvGraphicFramePr>
              <a:graphicFrameLocks/>
            </p:cNvGraphicFramePr>
            <p:nvPr/>
          </p:nvGraphicFramePr>
          <p:xfrm>
            <a:off x="4446000" y="1260000"/>
            <a:ext cx="3978000" cy="180000"/>
          </p:xfrm>
          <a:graphic>
            <a:graphicData uri="http://schemas.openxmlformats.org/drawingml/2006/chart">
              <c:chart xmlns:c="http://schemas.openxmlformats.org/drawingml/2006/chart" r:id="Rff5ec998fa64422a"/>
            </a:graphicData>
          </a:graphic>
        </p:graphicFrame>
        <!--legend rows: 0 r:5 rh:180000 lh:180000 offY:720000 legends before:0-->
        <p:graphicFrame>
          <p:nvGraphicFramePr>
            <p:cNvPr id="5005" name="Chart_5_2_5_3"/>
            <p:cNvGraphicFramePr>
              <a:graphicFrameLocks/>
            </p:cNvGraphicFramePr>
            <p:nvPr/>
          </p:nvGraphicFramePr>
          <p:xfrm>
            <a:off x="4446000" y="1440000"/>
            <a:ext cx="3978000" cy="180000"/>
          </p:xfrm>
          <a:graphic>
            <a:graphicData uri="http://schemas.openxmlformats.org/drawingml/2006/chart">
              <c:chart xmlns:c="http://schemas.openxmlformats.org/drawingml/2006/chart" r:id="R00eb0a6016aa45b2"/>
            </a:graphicData>
          </a:graphic>
        </p:graphicFrame>
        <!--legend rows: 0 r:6 rh:180000 lh:180000 offY:900000 legends before:0-->
        <p:graphicFrame>
          <p:nvGraphicFramePr>
            <p:cNvPr id="5006" name="Chart_6_2_6_3"/>
            <p:cNvGraphicFramePr>
              <a:graphicFrameLocks/>
            </p:cNvGraphicFramePr>
            <p:nvPr/>
          </p:nvGraphicFramePr>
          <p:xfrm>
            <a:off x="4446000" y="1620000"/>
            <a:ext cx="3978000" cy="180000"/>
          </p:xfrm>
          <a:graphic>
            <a:graphicData uri="http://schemas.openxmlformats.org/drawingml/2006/chart">
              <c:chart xmlns:c="http://schemas.openxmlformats.org/drawingml/2006/chart" r:id="R80d7b9fc8560412d"/>
            </a:graphicData>
          </a:graphic>
        </p:graphicFrame>
        <!--legend rows: 0 r:7 rh:180000 lh:180000 offY:1080000 legends before:0-->
        <p:graphicFrame>
          <p:nvGraphicFramePr>
            <p:cNvPr id="5007" name="Chart_7_2_7_3"/>
            <p:cNvGraphicFramePr>
              <a:graphicFrameLocks/>
            </p:cNvGraphicFramePr>
            <p:nvPr/>
          </p:nvGraphicFramePr>
          <p:xfrm>
            <a:off x="4446000" y="1800000"/>
            <a:ext cx="3978000" cy="180000"/>
          </p:xfrm>
          <a:graphic>
            <a:graphicData uri="http://schemas.openxmlformats.org/drawingml/2006/chart">
              <c:chart xmlns:c="http://schemas.openxmlformats.org/drawingml/2006/chart" r:id="R505298976b934f4d"/>
            </a:graphicData>
          </a:graphic>
        </p:graphicFrame>
        <!--legend rows: 0 r:8 rh:180000 lh:180000 offY:1260000 legends before:0-->
        <p:graphicFrame>
          <p:nvGraphicFramePr>
            <p:cNvPr id="5008" name="Chart_8_2_8_3"/>
            <p:cNvGraphicFramePr>
              <a:graphicFrameLocks/>
            </p:cNvGraphicFramePr>
            <p:nvPr/>
          </p:nvGraphicFramePr>
          <p:xfrm>
            <a:off x="4446000" y="1980000"/>
            <a:ext cx="3978000" cy="180000"/>
          </p:xfrm>
          <a:graphic>
            <a:graphicData uri="http://schemas.openxmlformats.org/drawingml/2006/chart">
              <c:chart xmlns:c="http://schemas.openxmlformats.org/drawingml/2006/chart" r:id="Rf968ec05a4a74f7d"/>
            </a:graphicData>
          </a:graphic>
        </p:graphicFrame>
        <!--legend rows: 0 r:9 rh:180000 lh:180000 offY:1440000 legends before:0-->
        <p:graphicFrame>
          <p:nvGraphicFramePr>
            <p:cNvPr id="5009" name="Chart_9_2_9_3"/>
            <p:cNvGraphicFramePr>
              <a:graphicFrameLocks/>
            </p:cNvGraphicFramePr>
            <p:nvPr/>
          </p:nvGraphicFramePr>
          <p:xfrm>
            <a:off x="4446000" y="2160000"/>
            <a:ext cx="3978000" cy="180000"/>
          </p:xfrm>
          <a:graphic>
            <a:graphicData uri="http://schemas.openxmlformats.org/drawingml/2006/chart">
              <c:chart xmlns:c="http://schemas.openxmlformats.org/drawingml/2006/chart" r:id="R431a77139ee348ca"/>
            </a:graphicData>
          </a:graphic>
        </p:graphicFrame>
        <!--legend rows: 0 r:10 rh:180000 lh:180000 offY:1620000 legends before:0-->
        <p:graphicFrame>
          <p:nvGraphicFramePr>
            <p:cNvPr id="5010" name="Chart_10_2_10_3"/>
            <p:cNvGraphicFramePr>
              <a:graphicFrameLocks/>
            </p:cNvGraphicFramePr>
            <p:nvPr/>
          </p:nvGraphicFramePr>
          <p:xfrm>
            <a:off x="4446000" y="2340000"/>
            <a:ext cx="3978000" cy="180000"/>
          </p:xfrm>
          <a:graphic>
            <a:graphicData uri="http://schemas.openxmlformats.org/drawingml/2006/chart">
              <c:chart xmlns:c="http://schemas.openxmlformats.org/drawingml/2006/chart" r:id="R167c2b483bf44e3e"/>
            </a:graphicData>
          </a:graphic>
        </p:graphicFrame>
        <!--legend rows: 0 r:11 rh:180000 lh:180000 offY:1800000 legends before:0-->
        <p:graphicFrame>
          <p:nvGraphicFramePr>
            <p:cNvPr id="5011" name="Chart_11_2_11_3"/>
            <p:cNvGraphicFramePr>
              <a:graphicFrameLocks/>
            </p:cNvGraphicFramePr>
            <p:nvPr/>
          </p:nvGraphicFramePr>
          <p:xfrm>
            <a:off x="4446000" y="2520000"/>
            <a:ext cx="3978000" cy="180000"/>
          </p:xfrm>
          <a:graphic>
            <a:graphicData uri="http://schemas.openxmlformats.org/drawingml/2006/chart">
              <c:chart xmlns:c="http://schemas.openxmlformats.org/drawingml/2006/chart" r:id="R9ab064ff1758424c"/>
            </a:graphicData>
          </a:graphic>
        </p:graphicFrame>
        <!--legend rows: 0 r:12 rh:180000 lh:180000 offY:1980000 legends before:0-->
        <p:graphicFrame>
          <p:nvGraphicFramePr>
            <p:cNvPr id="5012" name="Chart_12_2_12_3"/>
            <p:cNvGraphicFramePr>
              <a:graphicFrameLocks/>
            </p:cNvGraphicFramePr>
            <p:nvPr/>
          </p:nvGraphicFramePr>
          <p:xfrm>
            <a:off x="4446000" y="2700000"/>
            <a:ext cx="3978000" cy="180000"/>
          </p:xfrm>
          <a:graphic>
            <a:graphicData uri="http://schemas.openxmlformats.org/drawingml/2006/chart">
              <c:chart xmlns:c="http://schemas.openxmlformats.org/drawingml/2006/chart" r:id="R41b48a411dfc408d"/>
            </a:graphicData>
          </a:graphic>
        </p:graphicFrame>
        <!--legend rows: 0 r:13 rh:180000 lh:180000 offY:2160000 legends before:0-->
        <p:graphicFrame>
          <p:nvGraphicFramePr>
            <p:cNvPr id="5013" name="Chart_13_2_13_3"/>
            <p:cNvGraphicFramePr>
              <a:graphicFrameLocks/>
            </p:cNvGraphicFramePr>
            <p:nvPr/>
          </p:nvGraphicFramePr>
          <p:xfrm>
            <a:off x="4446000" y="2880000"/>
            <a:ext cx="3978000" cy="180000"/>
          </p:xfrm>
          <a:graphic>
            <a:graphicData uri="http://schemas.openxmlformats.org/drawingml/2006/chart">
              <c:chart xmlns:c="http://schemas.openxmlformats.org/drawingml/2006/chart" r:id="R7a24c613a2734ded"/>
            </a:graphicData>
          </a:graphic>
        </p:graphicFrame>
        <!--legend rows: 0 r:14 rh:180000 lh:180000 offY:2340000 legends before:0-->
        <p:graphicFrame>
          <p:nvGraphicFramePr>
            <p:cNvPr id="5014" name="Chart_14_2_14_3"/>
            <p:cNvGraphicFramePr>
              <a:graphicFrameLocks/>
            </p:cNvGraphicFramePr>
            <p:nvPr/>
          </p:nvGraphicFramePr>
          <p:xfrm>
            <a:off x="4446000" y="3060000"/>
            <a:ext cx="3978000" cy="180000"/>
          </p:xfrm>
          <a:graphic>
            <a:graphicData uri="http://schemas.openxmlformats.org/drawingml/2006/chart">
              <c:chart xmlns:c="http://schemas.openxmlformats.org/drawingml/2006/chart" r:id="R94a62c277e994243"/>
            </a:graphicData>
          </a:graphic>
        </p:graphicFrame>
        <!--legend rows: 0 r:15 rh:180000 lh:180000 offY:2520000 legends before:0-->
        <p:graphicFrame>
          <p:nvGraphicFramePr>
            <p:cNvPr id="5015" name="Chart_15_2_15_3"/>
            <p:cNvGraphicFramePr>
              <a:graphicFrameLocks/>
            </p:cNvGraphicFramePr>
            <p:nvPr/>
          </p:nvGraphicFramePr>
          <p:xfrm>
            <a:off x="4446000" y="3240000"/>
            <a:ext cx="3978000" cy="180000"/>
          </p:xfrm>
          <a:graphic>
            <a:graphicData uri="http://schemas.openxmlformats.org/drawingml/2006/chart">
              <c:chart xmlns:c="http://schemas.openxmlformats.org/drawingml/2006/chart" r:id="Rd579ae85580e4610"/>
            </a:graphicData>
          </a:graphic>
        </p:graphicFrame>
        <!--legend rows: 0 r:16 rh:180000 lh:180000 offY:2700000 legends before:0-->
        <p:graphicFrame>
          <p:nvGraphicFramePr>
            <p:cNvPr id="5016" name="Chart_16_2_16_3"/>
            <p:cNvGraphicFramePr>
              <a:graphicFrameLocks/>
            </p:cNvGraphicFramePr>
            <p:nvPr/>
          </p:nvGraphicFramePr>
          <p:xfrm>
            <a:off x="4446000" y="3420000"/>
            <a:ext cx="3978000" cy="180000"/>
          </p:xfrm>
          <a:graphic>
            <a:graphicData uri="http://schemas.openxmlformats.org/drawingml/2006/chart">
              <c:chart xmlns:c="http://schemas.openxmlformats.org/drawingml/2006/chart" r:id="R29654d95aa1c44be"/>
            </a:graphicData>
          </a:graphic>
        </p:graphicFrame>
        <!--legend rows: 0 r:17 rh:180000 lh:180000 offY:2880000 legends before:0-->
        <p:graphicFrame>
          <p:nvGraphicFramePr>
            <p:cNvPr id="5017" name="Chart_17_2_17_3"/>
            <p:cNvGraphicFramePr>
              <a:graphicFrameLocks/>
            </p:cNvGraphicFramePr>
            <p:nvPr/>
          </p:nvGraphicFramePr>
          <p:xfrm>
            <a:off x="4446000" y="3600000"/>
            <a:ext cx="3978000" cy="180000"/>
          </p:xfrm>
          <a:graphic>
            <a:graphicData uri="http://schemas.openxmlformats.org/drawingml/2006/chart">
              <c:chart xmlns:c="http://schemas.openxmlformats.org/drawingml/2006/chart" r:id="Rfd9be3b3c7e049e4"/>
            </a:graphicData>
          </a:graphic>
        </p:graphicFrame>
        <!--legend rows: 0 r:18 rh:180000 lh:180000 offY:3060000 legends before:0-->
        <p:graphicFrame>
          <p:nvGraphicFramePr>
            <p:cNvPr id="5018" name="Chart_18_2_18_3"/>
            <p:cNvGraphicFramePr>
              <a:graphicFrameLocks/>
            </p:cNvGraphicFramePr>
            <p:nvPr/>
          </p:nvGraphicFramePr>
          <p:xfrm>
            <a:off x="4446000" y="3780000"/>
            <a:ext cx="3978000" cy="180000"/>
          </p:xfrm>
          <a:graphic>
            <a:graphicData uri="http://schemas.openxmlformats.org/drawingml/2006/chart">
              <c:chart xmlns:c="http://schemas.openxmlformats.org/drawingml/2006/chart" r:id="R46c8b0c741c24fc5"/>
            </a:graphicData>
          </a:graphic>
        </p:graphicFrame>
        <!--legend rows: 0 r:19 rh:180000 lh:180000 offY:3240000 legends before:0-->
        <p:graphicFrame>
          <p:nvGraphicFramePr>
            <p:cNvPr id="5019" name="Chart_19_2_19_3"/>
            <p:cNvGraphicFramePr>
              <a:graphicFrameLocks/>
            </p:cNvGraphicFramePr>
            <p:nvPr/>
          </p:nvGraphicFramePr>
          <p:xfrm>
            <a:off x="4446000" y="3960000"/>
            <a:ext cx="3978000" cy="180000"/>
          </p:xfrm>
          <a:graphic>
            <a:graphicData uri="http://schemas.openxmlformats.org/drawingml/2006/chart">
              <c:chart xmlns:c="http://schemas.openxmlformats.org/drawingml/2006/chart" r:id="R956241161618453f"/>
            </a:graphicData>
          </a:graphic>
        </p:graphicFrame>
        <!--legend rows: 2 r:20 rh:180000 lh:180000 offY:3420000 legends before:0-->
        <p:graphicFrame>
          <p:nvGraphicFramePr>
            <p:cNvPr id="5020" name="Chart_20_2_20_3"/>
            <p:cNvGraphicFramePr>
              <a:graphicFrameLocks/>
            </p:cNvGraphicFramePr>
            <p:nvPr/>
          </p:nvGraphicFramePr>
          <p:xfrm>
            <a:off x="4446000" y="4140000"/>
            <a:ext cx="3978000" cy="360000"/>
          </p:xfrm>
          <a:graphic>
            <a:graphicData uri="http://schemas.openxmlformats.org/drawingml/2006/chart">
              <c:chart xmlns:c="http://schemas.openxmlformats.org/drawingml/2006/chart" r:id="R98a16cd76c744500"/>
            </a:graphicData>
          </a:graphic>
        </p:graphicFrame>
      </p:grpSp>
    </p:spTree>
    <p:extLst>
      <p:ext uri="{BB962C8B-B14F-4D97-AF65-F5344CB8AC3E}">
        <p14:creationId xmlns:p14="http://schemas.microsoft.com/office/powerpoint/2010/main" val="2556217665"/>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c54cb28a38e74ba6"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20</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ger mig snabbt besked efter inlämningsuppgifter och prov</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500000"/>
            <a:ext cx="9684000" cy="345600"/>
            <a:chOff x="108000" y="4500000"/>
            <a:chExt cx="9684000" cy="345600"/>
          </a:xfrm>
        </p:grpSpPr>
        <p:sp>
          <p:nvSpPr>
            <p:cNvPr id="61" name="BodyFooterCenter"/>
            <p:cNvSpPr txBox="1"/>
            <p:nvPr/>
          </p:nvSpPr>
          <p:spPr>
            <a:xfrm>
              <a:off x="108000" y="450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i aktuell kommun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3978000"/>
                  <a:gridCol w="1989000"/>
                  <a:gridCol w="1989000"/>
                  <a:gridCol w="648000"/>
                </a:tblGrid>
                <!--columnGroups:-->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37</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95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565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23</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94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10</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4" name="Cell_1_4_1_4"/>
            <p:cNvSpPr txBox="1"/>
            <p:nvPr/>
          </p:nvSpPr>
          <p:spPr>
            <a:xfrm>
              <a:off x="8424000" y="720000"/>
              <a:ext cx="648000" cy="180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301" name="Cell_3_1_3_1"/>
            <p:cNvSpPr txBox="1"/>
            <p:nvPr/>
          </p:nvSpPr>
          <p:spPr>
            <a:xfrm>
              <a:off x="468000" y="10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401" name="Cell_4_1_4_1"/>
            <p:cNvSpPr txBox="1"/>
            <p:nvPr/>
          </p:nvSpPr>
          <p:spPr>
            <a:xfrm>
              <a:off x="468000" y="12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501" name="Cell_5_1_5_1"/>
            <p:cNvSpPr txBox="1"/>
            <p:nvPr/>
          </p:nvSpPr>
          <p:spPr>
            <a:xfrm>
              <a:off x="468000" y="14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601" name="Cell_6_1_6_1"/>
            <p:cNvSpPr txBox="1"/>
            <p:nvPr/>
          </p:nvSpPr>
          <p:spPr>
            <a:xfrm>
              <a:off x="468000" y="16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701" name="Cell_7_1_7_1"/>
            <p:cNvSpPr txBox="1"/>
            <p:nvPr/>
          </p:nvSpPr>
          <p:spPr>
            <a:xfrm>
              <a:off x="468000" y="18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801" name="Cell_8_1_8_1"/>
            <p:cNvSpPr txBox="1"/>
            <p:nvPr/>
          </p:nvSpPr>
          <p:spPr>
            <a:xfrm>
              <a:off x="468000" y="19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901" name="Cell_9_1_9_1"/>
            <p:cNvSpPr txBox="1"/>
            <p:nvPr/>
          </p:nvSpPr>
          <p:spPr>
            <a:xfrm>
              <a:off x="468000" y="21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1001" name="Cell_10_1_10_1"/>
            <p:cNvSpPr txBox="1"/>
            <p:nvPr/>
          </p:nvSpPr>
          <p:spPr>
            <a:xfrm>
              <a:off x="468000" y="23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1101" name="Cell_11_1_11_1"/>
            <p:cNvSpPr txBox="1"/>
            <p:nvPr/>
          </p:nvSpPr>
          <p:spPr>
            <a:xfrm>
              <a:off x="468000" y="25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1201" name="Cell_12_1_12_1"/>
            <p:cNvSpPr txBox="1"/>
            <p:nvPr/>
          </p:nvSpPr>
          <p:spPr>
            <a:xfrm>
              <a:off x="468000" y="27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301" name="Cell_13_1_13_1"/>
            <p:cNvSpPr txBox="1"/>
            <p:nvPr/>
          </p:nvSpPr>
          <p:spPr>
            <a:xfrm>
              <a:off x="468000" y="28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Hermods AB</a:t>
              </a:r>
            </a:p>
          </p:txBody>
        </p:sp>
        <p:sp>
          <p:nvSpPr>
            <p:cNvPr id="1401" name="Cell_14_1_14_1"/>
            <p:cNvSpPr txBox="1"/>
            <p:nvPr/>
          </p:nvSpPr>
          <p:spPr>
            <a:xfrm>
              <a:off x="468000" y="30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501" name="Cell_15_1_15_1"/>
            <p:cNvSpPr txBox="1"/>
            <p:nvPr/>
          </p:nvSpPr>
          <p:spPr>
            <a:xfrm>
              <a:off x="468000" y="32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1601" name="Cell_16_1_16_1"/>
            <p:cNvSpPr txBox="1"/>
            <p:nvPr/>
          </p:nvSpPr>
          <p:spPr>
            <a:xfrm>
              <a:off x="468000" y="34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1701" name="Cell_17_1_17_1"/>
            <p:cNvSpPr txBox="1"/>
            <p:nvPr/>
          </p:nvSpPr>
          <p:spPr>
            <a:xfrm>
              <a:off x="468000" y="36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JENSEN Education AB</a:t>
              </a:r>
            </a:p>
          </p:txBody>
        </p:sp>
        <p:sp>
          <p:nvSpPr>
            <p:cNvPr id="1801" name="Cell_18_1_18_1"/>
            <p:cNvSpPr txBox="1"/>
            <p:nvPr/>
          </p:nvSpPr>
          <p:spPr>
            <a:xfrm>
              <a:off x="468000" y="37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p:sp>
          <p:nvSpPr>
            <p:cNvPr id="1901" name="Cell_19_1_19_1"/>
            <p:cNvSpPr txBox="1"/>
            <p:nvPr/>
          </p:nvSpPr>
          <p:spPr>
            <a:xfrm>
              <a:off x="468000" y="39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2001" name="Cell_20_1_20_1"/>
            <p:cNvSpPr txBox="1"/>
            <p:nvPr/>
          </p:nvSpPr>
          <p:spPr>
            <a:xfrm>
              <a:off x="468000" y="41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legend rows: 0 r:2 rh:180000 lh:180000 offY:180000 legends before:0-->
        <p:graphicFrame>
          <p:nvGraphicFramePr>
            <p:cNvPr id="5002" name="Chart_2_2_2_3"/>
            <p:cNvGraphicFramePr>
              <a:graphicFrameLocks/>
            </p:cNvGraphicFramePr>
            <p:nvPr/>
          </p:nvGraphicFramePr>
          <p:xfrm>
            <a:off x="4446000" y="900000"/>
            <a:ext cx="3978000" cy="180000"/>
          </p:xfrm>
          <a:graphic>
            <a:graphicData uri="http://schemas.openxmlformats.org/drawingml/2006/chart">
              <c:chart xmlns:c="http://schemas.openxmlformats.org/drawingml/2006/chart" r:id="R950e64031b1340e9"/>
            </a:graphicData>
          </a:graphic>
        </p:graphicFrame>
        <!--legend rows: 0 r:3 rh:180000 lh:180000 offY:360000 legends before:0-->
        <p:graphicFrame>
          <p:nvGraphicFramePr>
            <p:cNvPr id="5003" name="Chart_3_2_3_3"/>
            <p:cNvGraphicFramePr>
              <a:graphicFrameLocks/>
            </p:cNvGraphicFramePr>
            <p:nvPr/>
          </p:nvGraphicFramePr>
          <p:xfrm>
            <a:off x="4446000" y="1080000"/>
            <a:ext cx="3978000" cy="180000"/>
          </p:xfrm>
          <a:graphic>
            <a:graphicData uri="http://schemas.openxmlformats.org/drawingml/2006/chart">
              <c:chart xmlns:c="http://schemas.openxmlformats.org/drawingml/2006/chart" r:id="R13df961cc4f744e3"/>
            </a:graphicData>
          </a:graphic>
        </p:graphicFrame>
        <!--legend rows: 0 r:4 rh:180000 lh:180000 offY:540000 legends before:0-->
        <p:graphicFrame>
          <p:nvGraphicFramePr>
            <p:cNvPr id="5004" name="Chart_4_2_4_3"/>
            <p:cNvGraphicFramePr>
              <a:graphicFrameLocks/>
            </p:cNvGraphicFramePr>
            <p:nvPr/>
          </p:nvGraphicFramePr>
          <p:xfrm>
            <a:off x="4446000" y="1260000"/>
            <a:ext cx="3978000" cy="180000"/>
          </p:xfrm>
          <a:graphic>
            <a:graphicData uri="http://schemas.openxmlformats.org/drawingml/2006/chart">
              <c:chart xmlns:c="http://schemas.openxmlformats.org/drawingml/2006/chart" r:id="Rec6e9ac8e70443cc"/>
            </a:graphicData>
          </a:graphic>
        </p:graphicFrame>
        <!--legend rows: 0 r:5 rh:180000 lh:180000 offY:720000 legends before:0-->
        <p:graphicFrame>
          <p:nvGraphicFramePr>
            <p:cNvPr id="5005" name="Chart_5_2_5_3"/>
            <p:cNvGraphicFramePr>
              <a:graphicFrameLocks/>
            </p:cNvGraphicFramePr>
            <p:nvPr/>
          </p:nvGraphicFramePr>
          <p:xfrm>
            <a:off x="4446000" y="1440000"/>
            <a:ext cx="3978000" cy="180000"/>
          </p:xfrm>
          <a:graphic>
            <a:graphicData uri="http://schemas.openxmlformats.org/drawingml/2006/chart">
              <c:chart xmlns:c="http://schemas.openxmlformats.org/drawingml/2006/chart" r:id="Rb0a5a791aaa44a9f"/>
            </a:graphicData>
          </a:graphic>
        </p:graphicFrame>
        <!--legend rows: 0 r:6 rh:180000 lh:180000 offY:900000 legends before:0-->
        <p:graphicFrame>
          <p:nvGraphicFramePr>
            <p:cNvPr id="5006" name="Chart_6_2_6_3"/>
            <p:cNvGraphicFramePr>
              <a:graphicFrameLocks/>
            </p:cNvGraphicFramePr>
            <p:nvPr/>
          </p:nvGraphicFramePr>
          <p:xfrm>
            <a:off x="4446000" y="1620000"/>
            <a:ext cx="3978000" cy="180000"/>
          </p:xfrm>
          <a:graphic>
            <a:graphicData uri="http://schemas.openxmlformats.org/drawingml/2006/chart">
              <c:chart xmlns:c="http://schemas.openxmlformats.org/drawingml/2006/chart" r:id="R71c6279dd5854b43"/>
            </a:graphicData>
          </a:graphic>
        </p:graphicFrame>
        <!--legend rows: 0 r:7 rh:180000 lh:180000 offY:1080000 legends before:0-->
        <p:graphicFrame>
          <p:nvGraphicFramePr>
            <p:cNvPr id="5007" name="Chart_7_2_7_3"/>
            <p:cNvGraphicFramePr>
              <a:graphicFrameLocks/>
            </p:cNvGraphicFramePr>
            <p:nvPr/>
          </p:nvGraphicFramePr>
          <p:xfrm>
            <a:off x="4446000" y="1800000"/>
            <a:ext cx="3978000" cy="180000"/>
          </p:xfrm>
          <a:graphic>
            <a:graphicData uri="http://schemas.openxmlformats.org/drawingml/2006/chart">
              <c:chart xmlns:c="http://schemas.openxmlformats.org/drawingml/2006/chart" r:id="R05d5245328a2413b"/>
            </a:graphicData>
          </a:graphic>
        </p:graphicFrame>
        <!--legend rows: 0 r:8 rh:180000 lh:180000 offY:1260000 legends before:0-->
        <p:graphicFrame>
          <p:nvGraphicFramePr>
            <p:cNvPr id="5008" name="Chart_8_2_8_3"/>
            <p:cNvGraphicFramePr>
              <a:graphicFrameLocks/>
            </p:cNvGraphicFramePr>
            <p:nvPr/>
          </p:nvGraphicFramePr>
          <p:xfrm>
            <a:off x="4446000" y="1980000"/>
            <a:ext cx="3978000" cy="180000"/>
          </p:xfrm>
          <a:graphic>
            <a:graphicData uri="http://schemas.openxmlformats.org/drawingml/2006/chart">
              <c:chart xmlns:c="http://schemas.openxmlformats.org/drawingml/2006/chart" r:id="R70f94434b96943fe"/>
            </a:graphicData>
          </a:graphic>
        </p:graphicFrame>
        <!--legend rows: 0 r:9 rh:180000 lh:180000 offY:1440000 legends before:0-->
        <p:graphicFrame>
          <p:nvGraphicFramePr>
            <p:cNvPr id="5009" name="Chart_9_2_9_3"/>
            <p:cNvGraphicFramePr>
              <a:graphicFrameLocks/>
            </p:cNvGraphicFramePr>
            <p:nvPr/>
          </p:nvGraphicFramePr>
          <p:xfrm>
            <a:off x="4446000" y="2160000"/>
            <a:ext cx="3978000" cy="180000"/>
          </p:xfrm>
          <a:graphic>
            <a:graphicData uri="http://schemas.openxmlformats.org/drawingml/2006/chart">
              <c:chart xmlns:c="http://schemas.openxmlformats.org/drawingml/2006/chart" r:id="R9fe5533b9d9e4ccd"/>
            </a:graphicData>
          </a:graphic>
        </p:graphicFrame>
        <!--legend rows: 0 r:10 rh:180000 lh:180000 offY:1620000 legends before:0-->
        <p:graphicFrame>
          <p:nvGraphicFramePr>
            <p:cNvPr id="5010" name="Chart_10_2_10_3"/>
            <p:cNvGraphicFramePr>
              <a:graphicFrameLocks/>
            </p:cNvGraphicFramePr>
            <p:nvPr/>
          </p:nvGraphicFramePr>
          <p:xfrm>
            <a:off x="4446000" y="2340000"/>
            <a:ext cx="3978000" cy="180000"/>
          </p:xfrm>
          <a:graphic>
            <a:graphicData uri="http://schemas.openxmlformats.org/drawingml/2006/chart">
              <c:chart xmlns:c="http://schemas.openxmlformats.org/drawingml/2006/chart" r:id="R7758105bf40a480f"/>
            </a:graphicData>
          </a:graphic>
        </p:graphicFrame>
        <!--legend rows: 0 r:11 rh:180000 lh:180000 offY:1800000 legends before:0-->
        <p:graphicFrame>
          <p:nvGraphicFramePr>
            <p:cNvPr id="5011" name="Chart_11_2_11_3"/>
            <p:cNvGraphicFramePr>
              <a:graphicFrameLocks/>
            </p:cNvGraphicFramePr>
            <p:nvPr/>
          </p:nvGraphicFramePr>
          <p:xfrm>
            <a:off x="4446000" y="2520000"/>
            <a:ext cx="3978000" cy="180000"/>
          </p:xfrm>
          <a:graphic>
            <a:graphicData uri="http://schemas.openxmlformats.org/drawingml/2006/chart">
              <c:chart xmlns:c="http://schemas.openxmlformats.org/drawingml/2006/chart" r:id="R8eb273f540c94e36"/>
            </a:graphicData>
          </a:graphic>
        </p:graphicFrame>
        <!--legend rows: 0 r:12 rh:180000 lh:180000 offY:1980000 legends before:0-->
        <p:graphicFrame>
          <p:nvGraphicFramePr>
            <p:cNvPr id="5012" name="Chart_12_2_12_3"/>
            <p:cNvGraphicFramePr>
              <a:graphicFrameLocks/>
            </p:cNvGraphicFramePr>
            <p:nvPr/>
          </p:nvGraphicFramePr>
          <p:xfrm>
            <a:off x="4446000" y="2700000"/>
            <a:ext cx="3978000" cy="180000"/>
          </p:xfrm>
          <a:graphic>
            <a:graphicData uri="http://schemas.openxmlformats.org/drawingml/2006/chart">
              <c:chart xmlns:c="http://schemas.openxmlformats.org/drawingml/2006/chart" r:id="R0cca519821364e34"/>
            </a:graphicData>
          </a:graphic>
        </p:graphicFrame>
        <!--legend rows: 0 r:13 rh:180000 lh:180000 offY:2160000 legends before:0-->
        <p:graphicFrame>
          <p:nvGraphicFramePr>
            <p:cNvPr id="5013" name="Chart_13_2_13_3"/>
            <p:cNvGraphicFramePr>
              <a:graphicFrameLocks/>
            </p:cNvGraphicFramePr>
            <p:nvPr/>
          </p:nvGraphicFramePr>
          <p:xfrm>
            <a:off x="4446000" y="2880000"/>
            <a:ext cx="3978000" cy="180000"/>
          </p:xfrm>
          <a:graphic>
            <a:graphicData uri="http://schemas.openxmlformats.org/drawingml/2006/chart">
              <c:chart xmlns:c="http://schemas.openxmlformats.org/drawingml/2006/chart" r:id="R7845dddc48494e8f"/>
            </a:graphicData>
          </a:graphic>
        </p:graphicFrame>
        <!--legend rows: 0 r:14 rh:180000 lh:180000 offY:2340000 legends before:0-->
        <p:graphicFrame>
          <p:nvGraphicFramePr>
            <p:cNvPr id="5014" name="Chart_14_2_14_3"/>
            <p:cNvGraphicFramePr>
              <a:graphicFrameLocks/>
            </p:cNvGraphicFramePr>
            <p:nvPr/>
          </p:nvGraphicFramePr>
          <p:xfrm>
            <a:off x="4446000" y="3060000"/>
            <a:ext cx="3978000" cy="180000"/>
          </p:xfrm>
          <a:graphic>
            <a:graphicData uri="http://schemas.openxmlformats.org/drawingml/2006/chart">
              <c:chart xmlns:c="http://schemas.openxmlformats.org/drawingml/2006/chart" r:id="Rf3f48813d64447cc"/>
            </a:graphicData>
          </a:graphic>
        </p:graphicFrame>
        <!--legend rows: 0 r:15 rh:180000 lh:180000 offY:2520000 legends before:0-->
        <p:graphicFrame>
          <p:nvGraphicFramePr>
            <p:cNvPr id="5015" name="Chart_15_2_15_3"/>
            <p:cNvGraphicFramePr>
              <a:graphicFrameLocks/>
            </p:cNvGraphicFramePr>
            <p:nvPr/>
          </p:nvGraphicFramePr>
          <p:xfrm>
            <a:off x="4446000" y="3240000"/>
            <a:ext cx="3978000" cy="180000"/>
          </p:xfrm>
          <a:graphic>
            <a:graphicData uri="http://schemas.openxmlformats.org/drawingml/2006/chart">
              <c:chart xmlns:c="http://schemas.openxmlformats.org/drawingml/2006/chart" r:id="R91efce41638a4127"/>
            </a:graphicData>
          </a:graphic>
        </p:graphicFrame>
        <!--legend rows: 0 r:16 rh:180000 lh:180000 offY:2700000 legends before:0-->
        <p:graphicFrame>
          <p:nvGraphicFramePr>
            <p:cNvPr id="5016" name="Chart_16_2_16_3"/>
            <p:cNvGraphicFramePr>
              <a:graphicFrameLocks/>
            </p:cNvGraphicFramePr>
            <p:nvPr/>
          </p:nvGraphicFramePr>
          <p:xfrm>
            <a:off x="4446000" y="3420000"/>
            <a:ext cx="3978000" cy="180000"/>
          </p:xfrm>
          <a:graphic>
            <a:graphicData uri="http://schemas.openxmlformats.org/drawingml/2006/chart">
              <c:chart xmlns:c="http://schemas.openxmlformats.org/drawingml/2006/chart" r:id="Rf1ab17b620cc4861"/>
            </a:graphicData>
          </a:graphic>
        </p:graphicFrame>
        <!--legend rows: 0 r:17 rh:180000 lh:180000 offY:2880000 legends before:0-->
        <p:graphicFrame>
          <p:nvGraphicFramePr>
            <p:cNvPr id="5017" name="Chart_17_2_17_3"/>
            <p:cNvGraphicFramePr>
              <a:graphicFrameLocks/>
            </p:cNvGraphicFramePr>
            <p:nvPr/>
          </p:nvGraphicFramePr>
          <p:xfrm>
            <a:off x="4446000" y="3600000"/>
            <a:ext cx="3978000" cy="180000"/>
          </p:xfrm>
          <a:graphic>
            <a:graphicData uri="http://schemas.openxmlformats.org/drawingml/2006/chart">
              <c:chart xmlns:c="http://schemas.openxmlformats.org/drawingml/2006/chart" r:id="R997972b615614f1d"/>
            </a:graphicData>
          </a:graphic>
        </p:graphicFrame>
        <!--legend rows: 0 r:18 rh:180000 lh:180000 offY:3060000 legends before:0-->
        <p:graphicFrame>
          <p:nvGraphicFramePr>
            <p:cNvPr id="5018" name="Chart_18_2_18_3"/>
            <p:cNvGraphicFramePr>
              <a:graphicFrameLocks/>
            </p:cNvGraphicFramePr>
            <p:nvPr/>
          </p:nvGraphicFramePr>
          <p:xfrm>
            <a:off x="4446000" y="3780000"/>
            <a:ext cx="3978000" cy="180000"/>
          </p:xfrm>
          <a:graphic>
            <a:graphicData uri="http://schemas.openxmlformats.org/drawingml/2006/chart">
              <c:chart xmlns:c="http://schemas.openxmlformats.org/drawingml/2006/chart" r:id="R2a4bb313af834688"/>
            </a:graphicData>
          </a:graphic>
        </p:graphicFrame>
        <!--legend rows: 0 r:19 rh:180000 lh:180000 offY:3240000 legends before:0-->
        <p:graphicFrame>
          <p:nvGraphicFramePr>
            <p:cNvPr id="5019" name="Chart_19_2_19_3"/>
            <p:cNvGraphicFramePr>
              <a:graphicFrameLocks/>
            </p:cNvGraphicFramePr>
            <p:nvPr/>
          </p:nvGraphicFramePr>
          <p:xfrm>
            <a:off x="4446000" y="3960000"/>
            <a:ext cx="3978000" cy="180000"/>
          </p:xfrm>
          <a:graphic>
            <a:graphicData uri="http://schemas.openxmlformats.org/drawingml/2006/chart">
              <c:chart xmlns:c="http://schemas.openxmlformats.org/drawingml/2006/chart" r:id="R0fba9381a15141fa"/>
            </a:graphicData>
          </a:graphic>
        </p:graphicFrame>
        <!--legend rows: 2 r:20 rh:180000 lh:180000 offY:3420000 legends before:0-->
        <p:graphicFrame>
          <p:nvGraphicFramePr>
            <p:cNvPr id="5020" name="Chart_20_2_20_3"/>
            <p:cNvGraphicFramePr>
              <a:graphicFrameLocks/>
            </p:cNvGraphicFramePr>
            <p:nvPr/>
          </p:nvGraphicFramePr>
          <p:xfrm>
            <a:off x="4446000" y="4140000"/>
            <a:ext cx="3978000" cy="360000"/>
          </p:xfrm>
          <a:graphic>
            <a:graphicData uri="http://schemas.openxmlformats.org/drawingml/2006/chart">
              <c:chart xmlns:c="http://schemas.openxmlformats.org/drawingml/2006/chart" r:id="R4ce9ae7b540f413e"/>
            </a:graphicData>
          </a:graphic>
        </p:graphicFrame>
      </p:grpSp>
    </p:spTree>
    <p:extLst>
      <p:ext uri="{BB962C8B-B14F-4D97-AF65-F5344CB8AC3E}">
        <p14:creationId xmlns:p14="http://schemas.microsoft.com/office/powerpoint/2010/main" val="2556217665"/>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18ab1d272f9b4806"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21</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bra kontakt med arbetslivet genom mina studier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3600000"/>
            <a:ext cx="9684000" cy="345600"/>
            <a:chOff x="108000" y="3600000"/>
            <a:chExt cx="9684000" cy="345600"/>
          </a:xfrm>
        </p:grpSpPr>
        <p:sp>
          <p:nvSpPr>
            <p:cNvPr id="61" name="BodyFooterCenter"/>
            <p:cNvSpPr txBox="1"/>
            <p:nvPr/>
          </p:nvSpPr>
          <p:spPr>
            <a:xfrm>
              <a:off x="108000" y="360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i aktuell kommun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3978000"/>
                  <a:gridCol w="1989000"/>
                  <a:gridCol w="1989000"/>
                  <a:gridCol w="648000"/>
                </a:tblGrid>
                <!--columnGroups:-->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47</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30</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13</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19</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275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10</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13</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4" name="Cell_1_4_1_4"/>
            <p:cNvSpPr txBox="1"/>
            <p:nvPr/>
          </p:nvSpPr>
          <p:spPr>
            <a:xfrm>
              <a:off x="8424000" y="720000"/>
              <a:ext cx="648000" cy="180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301" name="Cell_3_1_3_1"/>
            <p:cNvSpPr txBox="1"/>
            <p:nvPr/>
          </p:nvSpPr>
          <p:spPr>
            <a:xfrm>
              <a:off x="468000" y="10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401" name="Cell_4_1_4_1"/>
            <p:cNvSpPr txBox="1"/>
            <p:nvPr/>
          </p:nvSpPr>
          <p:spPr>
            <a:xfrm>
              <a:off x="468000" y="12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501" name="Cell_5_1_5_1"/>
            <p:cNvSpPr txBox="1"/>
            <p:nvPr/>
          </p:nvSpPr>
          <p:spPr>
            <a:xfrm>
              <a:off x="468000" y="14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601" name="Cell_6_1_6_1"/>
            <p:cNvSpPr txBox="1"/>
            <p:nvPr/>
          </p:nvSpPr>
          <p:spPr>
            <a:xfrm>
              <a:off x="468000" y="16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701" name="Cell_7_1_7_1"/>
            <p:cNvSpPr txBox="1"/>
            <p:nvPr/>
          </p:nvSpPr>
          <p:spPr>
            <a:xfrm>
              <a:off x="468000" y="18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801" name="Cell_8_1_8_1"/>
            <p:cNvSpPr txBox="1"/>
            <p:nvPr/>
          </p:nvSpPr>
          <p:spPr>
            <a:xfrm>
              <a:off x="468000" y="19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901" name="Cell_9_1_9_1"/>
            <p:cNvSpPr txBox="1"/>
            <p:nvPr/>
          </p:nvSpPr>
          <p:spPr>
            <a:xfrm>
              <a:off x="468000" y="21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1001" name="Cell_10_1_10_1"/>
            <p:cNvSpPr txBox="1"/>
            <p:nvPr/>
          </p:nvSpPr>
          <p:spPr>
            <a:xfrm>
              <a:off x="468000" y="23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101" name="Cell_11_1_11_1"/>
            <p:cNvSpPr txBox="1"/>
            <p:nvPr/>
          </p:nvSpPr>
          <p:spPr>
            <a:xfrm>
              <a:off x="468000" y="25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1201" name="Cell_12_1_12_1"/>
            <p:cNvSpPr txBox="1"/>
            <p:nvPr/>
          </p:nvSpPr>
          <p:spPr>
            <a:xfrm>
              <a:off x="468000" y="27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1301" name="Cell_13_1_13_1"/>
            <p:cNvSpPr txBox="1"/>
            <p:nvPr/>
          </p:nvSpPr>
          <p:spPr>
            <a:xfrm>
              <a:off x="468000" y="28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401" name="Cell_14_1_14_1"/>
            <p:cNvSpPr txBox="1"/>
            <p:nvPr/>
          </p:nvSpPr>
          <p:spPr>
            <a:xfrm>
              <a:off x="468000" y="30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p:sp>
          <p:nvSpPr>
            <p:cNvPr id="1501" name="Cell_15_1_15_1"/>
            <p:cNvSpPr txBox="1"/>
            <p:nvPr/>
          </p:nvSpPr>
          <p:spPr>
            <a:xfrm>
              <a:off x="468000" y="32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legend rows: 0 r:2 rh:180000 lh:180000 offY:180000 legends before:0-->
        <p:graphicFrame>
          <p:nvGraphicFramePr>
            <p:cNvPr id="5002" name="Chart_2_2_2_3"/>
            <p:cNvGraphicFramePr>
              <a:graphicFrameLocks/>
            </p:cNvGraphicFramePr>
            <p:nvPr/>
          </p:nvGraphicFramePr>
          <p:xfrm>
            <a:off x="4446000" y="900000"/>
            <a:ext cx="3978000" cy="180000"/>
          </p:xfrm>
          <a:graphic>
            <a:graphicData uri="http://schemas.openxmlformats.org/drawingml/2006/chart">
              <c:chart xmlns:c="http://schemas.openxmlformats.org/drawingml/2006/chart" r:id="R63191285c2044430"/>
            </a:graphicData>
          </a:graphic>
        </p:graphicFrame>
        <!--legend rows: 0 r:3 rh:180000 lh:180000 offY:360000 legends before:0-->
        <p:graphicFrame>
          <p:nvGraphicFramePr>
            <p:cNvPr id="5003" name="Chart_3_2_3_3"/>
            <p:cNvGraphicFramePr>
              <a:graphicFrameLocks/>
            </p:cNvGraphicFramePr>
            <p:nvPr/>
          </p:nvGraphicFramePr>
          <p:xfrm>
            <a:off x="4446000" y="1080000"/>
            <a:ext cx="3978000" cy="180000"/>
          </p:xfrm>
          <a:graphic>
            <a:graphicData uri="http://schemas.openxmlformats.org/drawingml/2006/chart">
              <c:chart xmlns:c="http://schemas.openxmlformats.org/drawingml/2006/chart" r:id="R2e4054ebb9914281"/>
            </a:graphicData>
          </a:graphic>
        </p:graphicFrame>
        <!--legend rows: 0 r:4 rh:180000 lh:180000 offY:540000 legends before:0-->
        <p:graphicFrame>
          <p:nvGraphicFramePr>
            <p:cNvPr id="5004" name="Chart_4_2_4_3"/>
            <p:cNvGraphicFramePr>
              <a:graphicFrameLocks/>
            </p:cNvGraphicFramePr>
            <p:nvPr/>
          </p:nvGraphicFramePr>
          <p:xfrm>
            <a:off x="4446000" y="1260000"/>
            <a:ext cx="3978000" cy="180000"/>
          </p:xfrm>
          <a:graphic>
            <a:graphicData uri="http://schemas.openxmlformats.org/drawingml/2006/chart">
              <c:chart xmlns:c="http://schemas.openxmlformats.org/drawingml/2006/chart" r:id="Rd5c3ab49af6747c2"/>
            </a:graphicData>
          </a:graphic>
        </p:graphicFrame>
        <!--legend rows: 0 r:5 rh:180000 lh:180000 offY:720000 legends before:0-->
        <p:graphicFrame>
          <p:nvGraphicFramePr>
            <p:cNvPr id="5005" name="Chart_5_2_5_3"/>
            <p:cNvGraphicFramePr>
              <a:graphicFrameLocks/>
            </p:cNvGraphicFramePr>
            <p:nvPr/>
          </p:nvGraphicFramePr>
          <p:xfrm>
            <a:off x="4446000" y="1440000"/>
            <a:ext cx="3978000" cy="180000"/>
          </p:xfrm>
          <a:graphic>
            <a:graphicData uri="http://schemas.openxmlformats.org/drawingml/2006/chart">
              <c:chart xmlns:c="http://schemas.openxmlformats.org/drawingml/2006/chart" r:id="R1db49c0795f2470e"/>
            </a:graphicData>
          </a:graphic>
        </p:graphicFrame>
        <!--legend rows: 0 r:6 rh:180000 lh:180000 offY:900000 legends before:0-->
        <p:graphicFrame>
          <p:nvGraphicFramePr>
            <p:cNvPr id="5006" name="Chart_6_2_6_3"/>
            <p:cNvGraphicFramePr>
              <a:graphicFrameLocks/>
            </p:cNvGraphicFramePr>
            <p:nvPr/>
          </p:nvGraphicFramePr>
          <p:xfrm>
            <a:off x="4446000" y="1620000"/>
            <a:ext cx="3978000" cy="180000"/>
          </p:xfrm>
          <a:graphic>
            <a:graphicData uri="http://schemas.openxmlformats.org/drawingml/2006/chart">
              <c:chart xmlns:c="http://schemas.openxmlformats.org/drawingml/2006/chart" r:id="R5e4c558c9d374ed7"/>
            </a:graphicData>
          </a:graphic>
        </p:graphicFrame>
        <!--legend rows: 0 r:7 rh:180000 lh:180000 offY:1080000 legends before:0-->
        <p:graphicFrame>
          <p:nvGraphicFramePr>
            <p:cNvPr id="5007" name="Chart_7_2_7_3"/>
            <p:cNvGraphicFramePr>
              <a:graphicFrameLocks/>
            </p:cNvGraphicFramePr>
            <p:nvPr/>
          </p:nvGraphicFramePr>
          <p:xfrm>
            <a:off x="4446000" y="1800000"/>
            <a:ext cx="3978000" cy="180000"/>
          </p:xfrm>
          <a:graphic>
            <a:graphicData uri="http://schemas.openxmlformats.org/drawingml/2006/chart">
              <c:chart xmlns:c="http://schemas.openxmlformats.org/drawingml/2006/chart" r:id="R90cbac9f1d624c0e"/>
            </a:graphicData>
          </a:graphic>
        </p:graphicFrame>
        <!--legend rows: 0 r:8 rh:180000 lh:180000 offY:1260000 legends before:0-->
        <p:graphicFrame>
          <p:nvGraphicFramePr>
            <p:cNvPr id="5008" name="Chart_8_2_8_3"/>
            <p:cNvGraphicFramePr>
              <a:graphicFrameLocks/>
            </p:cNvGraphicFramePr>
            <p:nvPr/>
          </p:nvGraphicFramePr>
          <p:xfrm>
            <a:off x="4446000" y="1980000"/>
            <a:ext cx="3978000" cy="180000"/>
          </p:xfrm>
          <a:graphic>
            <a:graphicData uri="http://schemas.openxmlformats.org/drawingml/2006/chart">
              <c:chart xmlns:c="http://schemas.openxmlformats.org/drawingml/2006/chart" r:id="Rd0c8442b93654331"/>
            </a:graphicData>
          </a:graphic>
        </p:graphicFrame>
        <!--legend rows: 0 r:9 rh:180000 lh:180000 offY:1440000 legends before:0-->
        <p:graphicFrame>
          <p:nvGraphicFramePr>
            <p:cNvPr id="5009" name="Chart_9_2_9_3"/>
            <p:cNvGraphicFramePr>
              <a:graphicFrameLocks/>
            </p:cNvGraphicFramePr>
            <p:nvPr/>
          </p:nvGraphicFramePr>
          <p:xfrm>
            <a:off x="4446000" y="2160000"/>
            <a:ext cx="3978000" cy="180000"/>
          </p:xfrm>
          <a:graphic>
            <a:graphicData uri="http://schemas.openxmlformats.org/drawingml/2006/chart">
              <c:chart xmlns:c="http://schemas.openxmlformats.org/drawingml/2006/chart" r:id="R54aa7a10fe714e2f"/>
            </a:graphicData>
          </a:graphic>
        </p:graphicFrame>
        <!--legend rows: 0 r:10 rh:180000 lh:180000 offY:1620000 legends before:0-->
        <p:graphicFrame>
          <p:nvGraphicFramePr>
            <p:cNvPr id="5010" name="Chart_10_2_10_3"/>
            <p:cNvGraphicFramePr>
              <a:graphicFrameLocks/>
            </p:cNvGraphicFramePr>
            <p:nvPr/>
          </p:nvGraphicFramePr>
          <p:xfrm>
            <a:off x="4446000" y="2340000"/>
            <a:ext cx="3978000" cy="180000"/>
          </p:xfrm>
          <a:graphic>
            <a:graphicData uri="http://schemas.openxmlformats.org/drawingml/2006/chart">
              <c:chart xmlns:c="http://schemas.openxmlformats.org/drawingml/2006/chart" r:id="R5f3d1513613e41c2"/>
            </a:graphicData>
          </a:graphic>
        </p:graphicFrame>
        <!--legend rows: 0 r:11 rh:180000 lh:180000 offY:1800000 legends before:0-->
        <p:graphicFrame>
          <p:nvGraphicFramePr>
            <p:cNvPr id="5011" name="Chart_11_2_11_3"/>
            <p:cNvGraphicFramePr>
              <a:graphicFrameLocks/>
            </p:cNvGraphicFramePr>
            <p:nvPr/>
          </p:nvGraphicFramePr>
          <p:xfrm>
            <a:off x="4446000" y="2520000"/>
            <a:ext cx="3978000" cy="180000"/>
          </p:xfrm>
          <a:graphic>
            <a:graphicData uri="http://schemas.openxmlformats.org/drawingml/2006/chart">
              <c:chart xmlns:c="http://schemas.openxmlformats.org/drawingml/2006/chart" r:id="R8c008ff4117d49fd"/>
            </a:graphicData>
          </a:graphic>
        </p:graphicFrame>
        <!--legend rows: 0 r:12 rh:180000 lh:180000 offY:1980000 legends before:0-->
        <p:graphicFrame>
          <p:nvGraphicFramePr>
            <p:cNvPr id="5012" name="Chart_12_2_12_3"/>
            <p:cNvGraphicFramePr>
              <a:graphicFrameLocks/>
            </p:cNvGraphicFramePr>
            <p:nvPr/>
          </p:nvGraphicFramePr>
          <p:xfrm>
            <a:off x="4446000" y="2700000"/>
            <a:ext cx="3978000" cy="180000"/>
          </p:xfrm>
          <a:graphic>
            <a:graphicData uri="http://schemas.openxmlformats.org/drawingml/2006/chart">
              <c:chart xmlns:c="http://schemas.openxmlformats.org/drawingml/2006/chart" r:id="R0560ab734dd645c1"/>
            </a:graphicData>
          </a:graphic>
        </p:graphicFrame>
        <!--legend rows: 0 r:13 rh:180000 lh:180000 offY:2160000 legends before:0-->
        <p:graphicFrame>
          <p:nvGraphicFramePr>
            <p:cNvPr id="5013" name="Chart_13_2_13_3"/>
            <p:cNvGraphicFramePr>
              <a:graphicFrameLocks/>
            </p:cNvGraphicFramePr>
            <p:nvPr/>
          </p:nvGraphicFramePr>
          <p:xfrm>
            <a:off x="4446000" y="2880000"/>
            <a:ext cx="3978000" cy="180000"/>
          </p:xfrm>
          <a:graphic>
            <a:graphicData uri="http://schemas.openxmlformats.org/drawingml/2006/chart">
              <c:chart xmlns:c="http://schemas.openxmlformats.org/drawingml/2006/chart" r:id="Re9bb083f1fcc4bf8"/>
            </a:graphicData>
          </a:graphic>
        </p:graphicFrame>
        <!--legend rows: 0 r:14 rh:180000 lh:180000 offY:2340000 legends before:0-->
        <p:graphicFrame>
          <p:nvGraphicFramePr>
            <p:cNvPr id="5014" name="Chart_14_2_14_3"/>
            <p:cNvGraphicFramePr>
              <a:graphicFrameLocks/>
            </p:cNvGraphicFramePr>
            <p:nvPr/>
          </p:nvGraphicFramePr>
          <p:xfrm>
            <a:off x="4446000" y="3060000"/>
            <a:ext cx="3978000" cy="180000"/>
          </p:xfrm>
          <a:graphic>
            <a:graphicData uri="http://schemas.openxmlformats.org/drawingml/2006/chart">
              <c:chart xmlns:c="http://schemas.openxmlformats.org/drawingml/2006/chart" r:id="R2d66f96ad02148a0"/>
            </a:graphicData>
          </a:graphic>
        </p:graphicFrame>
        <!--legend rows: 2 r:15 rh:180000 lh:180000 offY:2520000 legends before:0-->
        <p:graphicFrame>
          <p:nvGraphicFramePr>
            <p:cNvPr id="5015" name="Chart_15_2_15_3"/>
            <p:cNvGraphicFramePr>
              <a:graphicFrameLocks/>
            </p:cNvGraphicFramePr>
            <p:nvPr/>
          </p:nvGraphicFramePr>
          <p:xfrm>
            <a:off x="4446000" y="3240000"/>
            <a:ext cx="3978000" cy="360000"/>
          </p:xfrm>
          <a:graphic>
            <a:graphicData uri="http://schemas.openxmlformats.org/drawingml/2006/chart">
              <c:chart xmlns:c="http://schemas.openxmlformats.org/drawingml/2006/chart" r:id="R6b80d01ac1b94b85"/>
            </a:graphicData>
          </a:graphic>
        </p:graphicFrame>
      </p:grpSp>
    </p:spTree>
    <p:extLst>
      <p:ext uri="{BB962C8B-B14F-4D97-AF65-F5344CB8AC3E}">
        <p14:creationId xmlns:p14="http://schemas.microsoft.com/office/powerpoint/2010/main" val="2556217665"/>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5eaf29a8e86f4a86"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22</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får den hjälp som jag behöver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500000"/>
            <a:ext cx="9684000" cy="345600"/>
            <a:chOff x="108000" y="4500000"/>
            <a:chExt cx="9684000" cy="345600"/>
          </a:xfrm>
        </p:grpSpPr>
        <p:sp>
          <p:nvSpPr>
            <p:cNvPr id="61" name="BodyFooterCenter"/>
            <p:cNvSpPr txBox="1"/>
            <p:nvPr/>
          </p:nvSpPr>
          <p:spPr>
            <a:xfrm>
              <a:off x="108000" y="450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i aktuell kommun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3978000"/>
                  <a:gridCol w="1989000"/>
                  <a:gridCol w="1989000"/>
                  <a:gridCol w="648000"/>
                </a:tblGrid>
                <!--columnGroups:-->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95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23</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564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91</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8</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18</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4" name="Cell_1_4_1_4"/>
            <p:cNvSpPr txBox="1"/>
            <p:nvPr/>
          </p:nvSpPr>
          <p:spPr>
            <a:xfrm>
              <a:off x="8424000" y="720000"/>
              <a:ext cx="648000" cy="180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301" name="Cell_3_1_3_1"/>
            <p:cNvSpPr txBox="1"/>
            <p:nvPr/>
          </p:nvSpPr>
          <p:spPr>
            <a:xfrm>
              <a:off x="468000" y="10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401" name="Cell_4_1_4_1"/>
            <p:cNvSpPr txBox="1"/>
            <p:nvPr/>
          </p:nvSpPr>
          <p:spPr>
            <a:xfrm>
              <a:off x="468000" y="12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501" name="Cell_5_1_5_1"/>
            <p:cNvSpPr txBox="1"/>
            <p:nvPr/>
          </p:nvSpPr>
          <p:spPr>
            <a:xfrm>
              <a:off x="468000" y="14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601" name="Cell_6_1_6_1"/>
            <p:cNvSpPr txBox="1"/>
            <p:nvPr/>
          </p:nvSpPr>
          <p:spPr>
            <a:xfrm>
              <a:off x="468000" y="16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701" name="Cell_7_1_7_1"/>
            <p:cNvSpPr txBox="1"/>
            <p:nvPr/>
          </p:nvSpPr>
          <p:spPr>
            <a:xfrm>
              <a:off x="468000" y="18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801" name="Cell_8_1_8_1"/>
            <p:cNvSpPr txBox="1"/>
            <p:nvPr/>
          </p:nvSpPr>
          <p:spPr>
            <a:xfrm>
              <a:off x="468000" y="19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901" name="Cell_9_1_9_1"/>
            <p:cNvSpPr txBox="1"/>
            <p:nvPr/>
          </p:nvSpPr>
          <p:spPr>
            <a:xfrm>
              <a:off x="468000" y="21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1001" name="Cell_10_1_10_1"/>
            <p:cNvSpPr txBox="1"/>
            <p:nvPr/>
          </p:nvSpPr>
          <p:spPr>
            <a:xfrm>
              <a:off x="468000" y="23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1101" name="Cell_11_1_11_1"/>
            <p:cNvSpPr txBox="1"/>
            <p:nvPr/>
          </p:nvSpPr>
          <p:spPr>
            <a:xfrm>
              <a:off x="468000" y="25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1201" name="Cell_12_1_12_1"/>
            <p:cNvSpPr txBox="1"/>
            <p:nvPr/>
          </p:nvSpPr>
          <p:spPr>
            <a:xfrm>
              <a:off x="468000" y="27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301" name="Cell_13_1_13_1"/>
            <p:cNvSpPr txBox="1"/>
            <p:nvPr/>
          </p:nvSpPr>
          <p:spPr>
            <a:xfrm>
              <a:off x="468000" y="28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1401" name="Cell_14_1_14_1"/>
            <p:cNvSpPr txBox="1"/>
            <p:nvPr/>
          </p:nvSpPr>
          <p:spPr>
            <a:xfrm>
              <a:off x="468000" y="30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501" name="Cell_15_1_15_1"/>
            <p:cNvSpPr txBox="1"/>
            <p:nvPr/>
          </p:nvSpPr>
          <p:spPr>
            <a:xfrm>
              <a:off x="468000" y="32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601" name="Cell_16_1_16_1"/>
            <p:cNvSpPr txBox="1"/>
            <p:nvPr/>
          </p:nvSpPr>
          <p:spPr>
            <a:xfrm>
              <a:off x="468000" y="34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1701" name="Cell_17_1_17_1"/>
            <p:cNvSpPr txBox="1"/>
            <p:nvPr/>
          </p:nvSpPr>
          <p:spPr>
            <a:xfrm>
              <a:off x="468000" y="36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1801" name="Cell_18_1_18_1"/>
            <p:cNvSpPr txBox="1"/>
            <p:nvPr/>
          </p:nvSpPr>
          <p:spPr>
            <a:xfrm>
              <a:off x="468000" y="37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JENSEN Education AB</a:t>
              </a:r>
            </a:p>
          </p:txBody>
        </p:sp>
        <p:sp>
          <p:nvSpPr>
            <p:cNvPr id="1901" name="Cell_19_1_19_1"/>
            <p:cNvSpPr txBox="1"/>
            <p:nvPr/>
          </p:nvSpPr>
          <p:spPr>
            <a:xfrm>
              <a:off x="468000" y="39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p:sp>
          <p:nvSpPr>
            <p:cNvPr id="2001" name="Cell_20_1_20_1"/>
            <p:cNvSpPr txBox="1"/>
            <p:nvPr/>
          </p:nvSpPr>
          <p:spPr>
            <a:xfrm>
              <a:off x="468000" y="41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Hermods AB</a:t>
              </a:r>
            </a:p>
          </p:txBody>
        </p:sp>
        <!--legend rows: 0 r:2 rh:180000 lh:180000 offY:180000 legends before:0-->
        <p:graphicFrame>
          <p:nvGraphicFramePr>
            <p:cNvPr id="5002" name="Chart_2_2_2_3"/>
            <p:cNvGraphicFramePr>
              <a:graphicFrameLocks/>
            </p:cNvGraphicFramePr>
            <p:nvPr/>
          </p:nvGraphicFramePr>
          <p:xfrm>
            <a:off x="4446000" y="900000"/>
            <a:ext cx="3978000" cy="180000"/>
          </p:xfrm>
          <a:graphic>
            <a:graphicData uri="http://schemas.openxmlformats.org/drawingml/2006/chart">
              <c:chart xmlns:c="http://schemas.openxmlformats.org/drawingml/2006/chart" r:id="Rfd56e26fa0974fff"/>
            </a:graphicData>
          </a:graphic>
        </p:graphicFrame>
        <!--legend rows: 0 r:3 rh:180000 lh:180000 offY:360000 legends before:0-->
        <p:graphicFrame>
          <p:nvGraphicFramePr>
            <p:cNvPr id="5003" name="Chart_3_2_3_3"/>
            <p:cNvGraphicFramePr>
              <a:graphicFrameLocks/>
            </p:cNvGraphicFramePr>
            <p:nvPr/>
          </p:nvGraphicFramePr>
          <p:xfrm>
            <a:off x="4446000" y="1080000"/>
            <a:ext cx="3978000" cy="180000"/>
          </p:xfrm>
          <a:graphic>
            <a:graphicData uri="http://schemas.openxmlformats.org/drawingml/2006/chart">
              <c:chart xmlns:c="http://schemas.openxmlformats.org/drawingml/2006/chart" r:id="Rd3de9211967243a8"/>
            </a:graphicData>
          </a:graphic>
        </p:graphicFrame>
        <!--legend rows: 0 r:4 rh:180000 lh:180000 offY:540000 legends before:0-->
        <p:graphicFrame>
          <p:nvGraphicFramePr>
            <p:cNvPr id="5004" name="Chart_4_2_4_3"/>
            <p:cNvGraphicFramePr>
              <a:graphicFrameLocks/>
            </p:cNvGraphicFramePr>
            <p:nvPr/>
          </p:nvGraphicFramePr>
          <p:xfrm>
            <a:off x="4446000" y="1260000"/>
            <a:ext cx="3978000" cy="180000"/>
          </p:xfrm>
          <a:graphic>
            <a:graphicData uri="http://schemas.openxmlformats.org/drawingml/2006/chart">
              <c:chart xmlns:c="http://schemas.openxmlformats.org/drawingml/2006/chart" r:id="Rc5d06cd31ebb4d3b"/>
            </a:graphicData>
          </a:graphic>
        </p:graphicFrame>
        <!--legend rows: 0 r:5 rh:180000 lh:180000 offY:720000 legends before:0-->
        <p:graphicFrame>
          <p:nvGraphicFramePr>
            <p:cNvPr id="5005" name="Chart_5_2_5_3"/>
            <p:cNvGraphicFramePr>
              <a:graphicFrameLocks/>
            </p:cNvGraphicFramePr>
            <p:nvPr/>
          </p:nvGraphicFramePr>
          <p:xfrm>
            <a:off x="4446000" y="1440000"/>
            <a:ext cx="3978000" cy="180000"/>
          </p:xfrm>
          <a:graphic>
            <a:graphicData uri="http://schemas.openxmlformats.org/drawingml/2006/chart">
              <c:chart xmlns:c="http://schemas.openxmlformats.org/drawingml/2006/chart" r:id="Redccbf4e11174e58"/>
            </a:graphicData>
          </a:graphic>
        </p:graphicFrame>
        <!--legend rows: 0 r:6 rh:180000 lh:180000 offY:900000 legends before:0-->
        <p:graphicFrame>
          <p:nvGraphicFramePr>
            <p:cNvPr id="5006" name="Chart_6_2_6_3"/>
            <p:cNvGraphicFramePr>
              <a:graphicFrameLocks/>
            </p:cNvGraphicFramePr>
            <p:nvPr/>
          </p:nvGraphicFramePr>
          <p:xfrm>
            <a:off x="4446000" y="1620000"/>
            <a:ext cx="3978000" cy="180000"/>
          </p:xfrm>
          <a:graphic>
            <a:graphicData uri="http://schemas.openxmlformats.org/drawingml/2006/chart">
              <c:chart xmlns:c="http://schemas.openxmlformats.org/drawingml/2006/chart" r:id="R33aca87cc1c64482"/>
            </a:graphicData>
          </a:graphic>
        </p:graphicFrame>
        <!--legend rows: 0 r:7 rh:180000 lh:180000 offY:1080000 legends before:0-->
        <p:graphicFrame>
          <p:nvGraphicFramePr>
            <p:cNvPr id="5007" name="Chart_7_2_7_3"/>
            <p:cNvGraphicFramePr>
              <a:graphicFrameLocks/>
            </p:cNvGraphicFramePr>
            <p:nvPr/>
          </p:nvGraphicFramePr>
          <p:xfrm>
            <a:off x="4446000" y="1800000"/>
            <a:ext cx="3978000" cy="180000"/>
          </p:xfrm>
          <a:graphic>
            <a:graphicData uri="http://schemas.openxmlformats.org/drawingml/2006/chart">
              <c:chart xmlns:c="http://schemas.openxmlformats.org/drawingml/2006/chart" r:id="Rb730a39eb6574f99"/>
            </a:graphicData>
          </a:graphic>
        </p:graphicFrame>
        <!--legend rows: 0 r:8 rh:180000 lh:180000 offY:1260000 legends before:0-->
        <p:graphicFrame>
          <p:nvGraphicFramePr>
            <p:cNvPr id="5008" name="Chart_8_2_8_3"/>
            <p:cNvGraphicFramePr>
              <a:graphicFrameLocks/>
            </p:cNvGraphicFramePr>
            <p:nvPr/>
          </p:nvGraphicFramePr>
          <p:xfrm>
            <a:off x="4446000" y="1980000"/>
            <a:ext cx="3978000" cy="180000"/>
          </p:xfrm>
          <a:graphic>
            <a:graphicData uri="http://schemas.openxmlformats.org/drawingml/2006/chart">
              <c:chart xmlns:c="http://schemas.openxmlformats.org/drawingml/2006/chart" r:id="R1400d6ad0e7245ad"/>
            </a:graphicData>
          </a:graphic>
        </p:graphicFrame>
        <!--legend rows: 0 r:9 rh:180000 lh:180000 offY:1440000 legends before:0-->
        <p:graphicFrame>
          <p:nvGraphicFramePr>
            <p:cNvPr id="5009" name="Chart_9_2_9_3"/>
            <p:cNvGraphicFramePr>
              <a:graphicFrameLocks/>
            </p:cNvGraphicFramePr>
            <p:nvPr/>
          </p:nvGraphicFramePr>
          <p:xfrm>
            <a:off x="4446000" y="2160000"/>
            <a:ext cx="3978000" cy="180000"/>
          </p:xfrm>
          <a:graphic>
            <a:graphicData uri="http://schemas.openxmlformats.org/drawingml/2006/chart">
              <c:chart xmlns:c="http://schemas.openxmlformats.org/drawingml/2006/chart" r:id="R516cc7acb5e74d18"/>
            </a:graphicData>
          </a:graphic>
        </p:graphicFrame>
        <!--legend rows: 0 r:10 rh:180000 lh:180000 offY:1620000 legends before:0-->
        <p:graphicFrame>
          <p:nvGraphicFramePr>
            <p:cNvPr id="5010" name="Chart_10_2_10_3"/>
            <p:cNvGraphicFramePr>
              <a:graphicFrameLocks/>
            </p:cNvGraphicFramePr>
            <p:nvPr/>
          </p:nvGraphicFramePr>
          <p:xfrm>
            <a:off x="4446000" y="2340000"/>
            <a:ext cx="3978000" cy="180000"/>
          </p:xfrm>
          <a:graphic>
            <a:graphicData uri="http://schemas.openxmlformats.org/drawingml/2006/chart">
              <c:chart xmlns:c="http://schemas.openxmlformats.org/drawingml/2006/chart" r:id="R7ce69b23abe34ce4"/>
            </a:graphicData>
          </a:graphic>
        </p:graphicFrame>
        <!--legend rows: 0 r:11 rh:180000 lh:180000 offY:1800000 legends before:0-->
        <p:graphicFrame>
          <p:nvGraphicFramePr>
            <p:cNvPr id="5011" name="Chart_11_2_11_3"/>
            <p:cNvGraphicFramePr>
              <a:graphicFrameLocks/>
            </p:cNvGraphicFramePr>
            <p:nvPr/>
          </p:nvGraphicFramePr>
          <p:xfrm>
            <a:off x="4446000" y="2520000"/>
            <a:ext cx="3978000" cy="180000"/>
          </p:xfrm>
          <a:graphic>
            <a:graphicData uri="http://schemas.openxmlformats.org/drawingml/2006/chart">
              <c:chart xmlns:c="http://schemas.openxmlformats.org/drawingml/2006/chart" r:id="R60282d41e4ae4cec"/>
            </a:graphicData>
          </a:graphic>
        </p:graphicFrame>
        <!--legend rows: 0 r:12 rh:180000 lh:180000 offY:1980000 legends before:0-->
        <p:graphicFrame>
          <p:nvGraphicFramePr>
            <p:cNvPr id="5012" name="Chart_12_2_12_3"/>
            <p:cNvGraphicFramePr>
              <a:graphicFrameLocks/>
            </p:cNvGraphicFramePr>
            <p:nvPr/>
          </p:nvGraphicFramePr>
          <p:xfrm>
            <a:off x="4446000" y="2700000"/>
            <a:ext cx="3978000" cy="180000"/>
          </p:xfrm>
          <a:graphic>
            <a:graphicData uri="http://schemas.openxmlformats.org/drawingml/2006/chart">
              <c:chart xmlns:c="http://schemas.openxmlformats.org/drawingml/2006/chart" r:id="Rac46decde8cf4e65"/>
            </a:graphicData>
          </a:graphic>
        </p:graphicFrame>
        <!--legend rows: 0 r:13 rh:180000 lh:180000 offY:2160000 legends before:0-->
        <p:graphicFrame>
          <p:nvGraphicFramePr>
            <p:cNvPr id="5013" name="Chart_13_2_13_3"/>
            <p:cNvGraphicFramePr>
              <a:graphicFrameLocks/>
            </p:cNvGraphicFramePr>
            <p:nvPr/>
          </p:nvGraphicFramePr>
          <p:xfrm>
            <a:off x="4446000" y="2880000"/>
            <a:ext cx="3978000" cy="180000"/>
          </p:xfrm>
          <a:graphic>
            <a:graphicData uri="http://schemas.openxmlformats.org/drawingml/2006/chart">
              <c:chart xmlns:c="http://schemas.openxmlformats.org/drawingml/2006/chart" r:id="R77f7121cff844bfc"/>
            </a:graphicData>
          </a:graphic>
        </p:graphicFrame>
        <!--legend rows: 0 r:14 rh:180000 lh:180000 offY:2340000 legends before:0-->
        <p:graphicFrame>
          <p:nvGraphicFramePr>
            <p:cNvPr id="5014" name="Chart_14_2_14_3"/>
            <p:cNvGraphicFramePr>
              <a:graphicFrameLocks/>
            </p:cNvGraphicFramePr>
            <p:nvPr/>
          </p:nvGraphicFramePr>
          <p:xfrm>
            <a:off x="4446000" y="3060000"/>
            <a:ext cx="3978000" cy="180000"/>
          </p:xfrm>
          <a:graphic>
            <a:graphicData uri="http://schemas.openxmlformats.org/drawingml/2006/chart">
              <c:chart xmlns:c="http://schemas.openxmlformats.org/drawingml/2006/chart" r:id="R4150c3d325964387"/>
            </a:graphicData>
          </a:graphic>
        </p:graphicFrame>
        <!--legend rows: 0 r:15 rh:180000 lh:180000 offY:2520000 legends before:0-->
        <p:graphicFrame>
          <p:nvGraphicFramePr>
            <p:cNvPr id="5015" name="Chart_15_2_15_3"/>
            <p:cNvGraphicFramePr>
              <a:graphicFrameLocks/>
            </p:cNvGraphicFramePr>
            <p:nvPr/>
          </p:nvGraphicFramePr>
          <p:xfrm>
            <a:off x="4446000" y="3240000"/>
            <a:ext cx="3978000" cy="180000"/>
          </p:xfrm>
          <a:graphic>
            <a:graphicData uri="http://schemas.openxmlformats.org/drawingml/2006/chart">
              <c:chart xmlns:c="http://schemas.openxmlformats.org/drawingml/2006/chart" r:id="Rac9e0c3ae3434006"/>
            </a:graphicData>
          </a:graphic>
        </p:graphicFrame>
        <!--legend rows: 0 r:16 rh:180000 lh:180000 offY:2700000 legends before:0-->
        <p:graphicFrame>
          <p:nvGraphicFramePr>
            <p:cNvPr id="5016" name="Chart_16_2_16_3"/>
            <p:cNvGraphicFramePr>
              <a:graphicFrameLocks/>
            </p:cNvGraphicFramePr>
            <p:nvPr/>
          </p:nvGraphicFramePr>
          <p:xfrm>
            <a:off x="4446000" y="3420000"/>
            <a:ext cx="3978000" cy="180000"/>
          </p:xfrm>
          <a:graphic>
            <a:graphicData uri="http://schemas.openxmlformats.org/drawingml/2006/chart">
              <c:chart xmlns:c="http://schemas.openxmlformats.org/drawingml/2006/chart" r:id="R4ad302da60d1445e"/>
            </a:graphicData>
          </a:graphic>
        </p:graphicFrame>
        <!--legend rows: 0 r:17 rh:180000 lh:180000 offY:2880000 legends before:0-->
        <p:graphicFrame>
          <p:nvGraphicFramePr>
            <p:cNvPr id="5017" name="Chart_17_2_17_3"/>
            <p:cNvGraphicFramePr>
              <a:graphicFrameLocks/>
            </p:cNvGraphicFramePr>
            <p:nvPr/>
          </p:nvGraphicFramePr>
          <p:xfrm>
            <a:off x="4446000" y="3600000"/>
            <a:ext cx="3978000" cy="180000"/>
          </p:xfrm>
          <a:graphic>
            <a:graphicData uri="http://schemas.openxmlformats.org/drawingml/2006/chart">
              <c:chart xmlns:c="http://schemas.openxmlformats.org/drawingml/2006/chart" r:id="R766daea8e5b94b8e"/>
            </a:graphicData>
          </a:graphic>
        </p:graphicFrame>
        <!--legend rows: 0 r:18 rh:180000 lh:180000 offY:3060000 legends before:0-->
        <p:graphicFrame>
          <p:nvGraphicFramePr>
            <p:cNvPr id="5018" name="Chart_18_2_18_3"/>
            <p:cNvGraphicFramePr>
              <a:graphicFrameLocks/>
            </p:cNvGraphicFramePr>
            <p:nvPr/>
          </p:nvGraphicFramePr>
          <p:xfrm>
            <a:off x="4446000" y="3780000"/>
            <a:ext cx="3978000" cy="180000"/>
          </p:xfrm>
          <a:graphic>
            <a:graphicData uri="http://schemas.openxmlformats.org/drawingml/2006/chart">
              <c:chart xmlns:c="http://schemas.openxmlformats.org/drawingml/2006/chart" r:id="Rd173ec7633bf4a28"/>
            </a:graphicData>
          </a:graphic>
        </p:graphicFrame>
        <!--legend rows: 0 r:19 rh:180000 lh:180000 offY:3240000 legends before:0-->
        <p:graphicFrame>
          <p:nvGraphicFramePr>
            <p:cNvPr id="5019" name="Chart_19_2_19_3"/>
            <p:cNvGraphicFramePr>
              <a:graphicFrameLocks/>
            </p:cNvGraphicFramePr>
            <p:nvPr/>
          </p:nvGraphicFramePr>
          <p:xfrm>
            <a:off x="4446000" y="3960000"/>
            <a:ext cx="3978000" cy="180000"/>
          </p:xfrm>
          <a:graphic>
            <a:graphicData uri="http://schemas.openxmlformats.org/drawingml/2006/chart">
              <c:chart xmlns:c="http://schemas.openxmlformats.org/drawingml/2006/chart" r:id="Rc4b4125aee934e2e"/>
            </a:graphicData>
          </a:graphic>
        </p:graphicFrame>
        <!--legend rows: 2 r:20 rh:180000 lh:180000 offY:3420000 legends before:0-->
        <p:graphicFrame>
          <p:nvGraphicFramePr>
            <p:cNvPr id="5020" name="Chart_20_2_20_3"/>
            <p:cNvGraphicFramePr>
              <a:graphicFrameLocks/>
            </p:cNvGraphicFramePr>
            <p:nvPr/>
          </p:nvGraphicFramePr>
          <p:xfrm>
            <a:off x="4446000" y="4140000"/>
            <a:ext cx="3978000" cy="360000"/>
          </p:xfrm>
          <a:graphic>
            <a:graphicData uri="http://schemas.openxmlformats.org/drawingml/2006/chart">
              <c:chart xmlns:c="http://schemas.openxmlformats.org/drawingml/2006/chart" r:id="Re02d68e5b90d4dce"/>
            </a:graphicData>
          </a:graphic>
        </p:graphicFrame>
      </p:grpSp>
    </p:spTree>
    <p:extLst>
      <p:ext uri="{BB962C8B-B14F-4D97-AF65-F5344CB8AC3E}">
        <p14:creationId xmlns:p14="http://schemas.microsoft.com/office/powerpoint/2010/main" val="2556217665"/>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7ef05cc1460d4e3d"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23</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är nöjd med mitt inflytande på utbildningen</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320000"/>
            <a:ext cx="9684000" cy="345600"/>
            <a:chOff x="108000" y="4320000"/>
            <a:chExt cx="9684000" cy="345600"/>
          </a:xfrm>
        </p:grpSpPr>
        <p:sp>
          <p:nvSpPr>
            <p:cNvPr id="61" name="BodyFooterCenter"/>
            <p:cNvSpPr txBox="1"/>
            <p:nvPr/>
          </p:nvSpPr>
          <p:spPr>
            <a:xfrm>
              <a:off x="108000" y="432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i aktuell kommun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3978000"/>
                  <a:gridCol w="1989000"/>
                  <a:gridCol w="1989000"/>
                  <a:gridCol w="648000"/>
                </a:tblGrid>
                <!--columnGroups:-->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92</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43</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22</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542</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84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31</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9</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4" name="Cell_1_4_1_4"/>
            <p:cNvSpPr txBox="1"/>
            <p:nvPr/>
          </p:nvSpPr>
          <p:spPr>
            <a:xfrm>
              <a:off x="8424000" y="720000"/>
              <a:ext cx="648000" cy="180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301" name="Cell_3_1_3_1"/>
            <p:cNvSpPr txBox="1"/>
            <p:nvPr/>
          </p:nvSpPr>
          <p:spPr>
            <a:xfrm>
              <a:off x="468000" y="10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401" name="Cell_4_1_4_1"/>
            <p:cNvSpPr txBox="1"/>
            <p:nvPr/>
          </p:nvSpPr>
          <p:spPr>
            <a:xfrm>
              <a:off x="468000" y="12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501" name="Cell_5_1_5_1"/>
            <p:cNvSpPr txBox="1"/>
            <p:nvPr/>
          </p:nvSpPr>
          <p:spPr>
            <a:xfrm>
              <a:off x="468000" y="14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601" name="Cell_6_1_6_1"/>
            <p:cNvSpPr txBox="1"/>
            <p:nvPr/>
          </p:nvSpPr>
          <p:spPr>
            <a:xfrm>
              <a:off x="468000" y="16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701" name="Cell_7_1_7_1"/>
            <p:cNvSpPr txBox="1"/>
            <p:nvPr/>
          </p:nvSpPr>
          <p:spPr>
            <a:xfrm>
              <a:off x="468000" y="18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JENSEN Education AB</a:t>
              </a:r>
            </a:p>
          </p:txBody>
        </p:sp>
        <p:sp>
          <p:nvSpPr>
            <p:cNvPr id="801" name="Cell_8_1_8_1"/>
            <p:cNvSpPr txBox="1"/>
            <p:nvPr/>
          </p:nvSpPr>
          <p:spPr>
            <a:xfrm>
              <a:off x="468000" y="19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901" name="Cell_9_1_9_1"/>
            <p:cNvSpPr txBox="1"/>
            <p:nvPr/>
          </p:nvSpPr>
          <p:spPr>
            <a:xfrm>
              <a:off x="468000" y="21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1001" name="Cell_10_1_10_1"/>
            <p:cNvSpPr txBox="1"/>
            <p:nvPr/>
          </p:nvSpPr>
          <p:spPr>
            <a:xfrm>
              <a:off x="468000" y="23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1101" name="Cell_11_1_11_1"/>
            <p:cNvSpPr txBox="1"/>
            <p:nvPr/>
          </p:nvSpPr>
          <p:spPr>
            <a:xfrm>
              <a:off x="468000" y="25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1201" name="Cell_12_1_12_1"/>
            <p:cNvSpPr txBox="1"/>
            <p:nvPr/>
          </p:nvSpPr>
          <p:spPr>
            <a:xfrm>
              <a:off x="468000" y="27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1301" name="Cell_13_1_13_1"/>
            <p:cNvSpPr txBox="1"/>
            <p:nvPr/>
          </p:nvSpPr>
          <p:spPr>
            <a:xfrm>
              <a:off x="468000" y="28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1401" name="Cell_14_1_14_1"/>
            <p:cNvSpPr txBox="1"/>
            <p:nvPr/>
          </p:nvSpPr>
          <p:spPr>
            <a:xfrm>
              <a:off x="468000" y="30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501" name="Cell_15_1_15_1"/>
            <p:cNvSpPr txBox="1"/>
            <p:nvPr/>
          </p:nvSpPr>
          <p:spPr>
            <a:xfrm>
              <a:off x="468000" y="32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1601" name="Cell_16_1_16_1"/>
            <p:cNvSpPr txBox="1"/>
            <p:nvPr/>
          </p:nvSpPr>
          <p:spPr>
            <a:xfrm>
              <a:off x="468000" y="34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701" name="Cell_17_1_17_1"/>
            <p:cNvSpPr txBox="1"/>
            <p:nvPr/>
          </p:nvSpPr>
          <p:spPr>
            <a:xfrm>
              <a:off x="468000" y="36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801" name="Cell_18_1_18_1"/>
            <p:cNvSpPr txBox="1"/>
            <p:nvPr/>
          </p:nvSpPr>
          <p:spPr>
            <a:xfrm>
              <a:off x="468000" y="37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1901" name="Cell_19_1_19_1"/>
            <p:cNvSpPr txBox="1"/>
            <p:nvPr/>
          </p:nvSpPr>
          <p:spPr>
            <a:xfrm>
              <a:off x="468000" y="39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legend rows: 0 r:2 rh:180000 lh:180000 offY:180000 legends before:0-->
        <p:graphicFrame>
          <p:nvGraphicFramePr>
            <p:cNvPr id="5002" name="Chart_2_2_2_3"/>
            <p:cNvGraphicFramePr>
              <a:graphicFrameLocks/>
            </p:cNvGraphicFramePr>
            <p:nvPr/>
          </p:nvGraphicFramePr>
          <p:xfrm>
            <a:off x="4446000" y="900000"/>
            <a:ext cx="3978000" cy="180000"/>
          </p:xfrm>
          <a:graphic>
            <a:graphicData uri="http://schemas.openxmlformats.org/drawingml/2006/chart">
              <c:chart xmlns:c="http://schemas.openxmlformats.org/drawingml/2006/chart" r:id="R3c68b015a9ae4b79"/>
            </a:graphicData>
          </a:graphic>
        </p:graphicFrame>
        <!--legend rows: 0 r:3 rh:180000 lh:180000 offY:360000 legends before:0-->
        <p:graphicFrame>
          <p:nvGraphicFramePr>
            <p:cNvPr id="5003" name="Chart_3_2_3_3"/>
            <p:cNvGraphicFramePr>
              <a:graphicFrameLocks/>
            </p:cNvGraphicFramePr>
            <p:nvPr/>
          </p:nvGraphicFramePr>
          <p:xfrm>
            <a:off x="4446000" y="1080000"/>
            <a:ext cx="3978000" cy="180000"/>
          </p:xfrm>
          <a:graphic>
            <a:graphicData uri="http://schemas.openxmlformats.org/drawingml/2006/chart">
              <c:chart xmlns:c="http://schemas.openxmlformats.org/drawingml/2006/chart" r:id="Rb6aaf9ac257d43d9"/>
            </a:graphicData>
          </a:graphic>
        </p:graphicFrame>
        <!--legend rows: 0 r:4 rh:180000 lh:180000 offY:540000 legends before:0-->
        <p:graphicFrame>
          <p:nvGraphicFramePr>
            <p:cNvPr id="5004" name="Chart_4_2_4_3"/>
            <p:cNvGraphicFramePr>
              <a:graphicFrameLocks/>
            </p:cNvGraphicFramePr>
            <p:nvPr/>
          </p:nvGraphicFramePr>
          <p:xfrm>
            <a:off x="4446000" y="1260000"/>
            <a:ext cx="3978000" cy="180000"/>
          </p:xfrm>
          <a:graphic>
            <a:graphicData uri="http://schemas.openxmlformats.org/drawingml/2006/chart">
              <c:chart xmlns:c="http://schemas.openxmlformats.org/drawingml/2006/chart" r:id="Rb1749aba046e4570"/>
            </a:graphicData>
          </a:graphic>
        </p:graphicFrame>
        <!--legend rows: 0 r:5 rh:180000 lh:180000 offY:720000 legends before:0-->
        <p:graphicFrame>
          <p:nvGraphicFramePr>
            <p:cNvPr id="5005" name="Chart_5_2_5_3"/>
            <p:cNvGraphicFramePr>
              <a:graphicFrameLocks/>
            </p:cNvGraphicFramePr>
            <p:nvPr/>
          </p:nvGraphicFramePr>
          <p:xfrm>
            <a:off x="4446000" y="1440000"/>
            <a:ext cx="3978000" cy="180000"/>
          </p:xfrm>
          <a:graphic>
            <a:graphicData uri="http://schemas.openxmlformats.org/drawingml/2006/chart">
              <c:chart xmlns:c="http://schemas.openxmlformats.org/drawingml/2006/chart" r:id="Rec08b0b2928a45d5"/>
            </a:graphicData>
          </a:graphic>
        </p:graphicFrame>
        <!--legend rows: 0 r:6 rh:180000 lh:180000 offY:900000 legends before:0-->
        <p:graphicFrame>
          <p:nvGraphicFramePr>
            <p:cNvPr id="5006" name="Chart_6_2_6_3"/>
            <p:cNvGraphicFramePr>
              <a:graphicFrameLocks/>
            </p:cNvGraphicFramePr>
            <p:nvPr/>
          </p:nvGraphicFramePr>
          <p:xfrm>
            <a:off x="4446000" y="1620000"/>
            <a:ext cx="3978000" cy="180000"/>
          </p:xfrm>
          <a:graphic>
            <a:graphicData uri="http://schemas.openxmlformats.org/drawingml/2006/chart">
              <c:chart xmlns:c="http://schemas.openxmlformats.org/drawingml/2006/chart" r:id="Re044a5a50fe14828"/>
            </a:graphicData>
          </a:graphic>
        </p:graphicFrame>
        <!--legend rows: 0 r:7 rh:180000 lh:180000 offY:1080000 legends before:0-->
        <p:graphicFrame>
          <p:nvGraphicFramePr>
            <p:cNvPr id="5007" name="Chart_7_2_7_3"/>
            <p:cNvGraphicFramePr>
              <a:graphicFrameLocks/>
            </p:cNvGraphicFramePr>
            <p:nvPr/>
          </p:nvGraphicFramePr>
          <p:xfrm>
            <a:off x="4446000" y="1800000"/>
            <a:ext cx="3978000" cy="180000"/>
          </p:xfrm>
          <a:graphic>
            <a:graphicData uri="http://schemas.openxmlformats.org/drawingml/2006/chart">
              <c:chart xmlns:c="http://schemas.openxmlformats.org/drawingml/2006/chart" r:id="R808c87b6675a4a5d"/>
            </a:graphicData>
          </a:graphic>
        </p:graphicFrame>
        <!--legend rows: 0 r:8 rh:180000 lh:180000 offY:1260000 legends before:0-->
        <p:graphicFrame>
          <p:nvGraphicFramePr>
            <p:cNvPr id="5008" name="Chart_8_2_8_3"/>
            <p:cNvGraphicFramePr>
              <a:graphicFrameLocks/>
            </p:cNvGraphicFramePr>
            <p:nvPr/>
          </p:nvGraphicFramePr>
          <p:xfrm>
            <a:off x="4446000" y="1980000"/>
            <a:ext cx="3978000" cy="180000"/>
          </p:xfrm>
          <a:graphic>
            <a:graphicData uri="http://schemas.openxmlformats.org/drawingml/2006/chart">
              <c:chart xmlns:c="http://schemas.openxmlformats.org/drawingml/2006/chart" r:id="Rfded12a7c7d74011"/>
            </a:graphicData>
          </a:graphic>
        </p:graphicFrame>
        <!--legend rows: 0 r:9 rh:180000 lh:180000 offY:1440000 legends before:0-->
        <p:graphicFrame>
          <p:nvGraphicFramePr>
            <p:cNvPr id="5009" name="Chart_9_2_9_3"/>
            <p:cNvGraphicFramePr>
              <a:graphicFrameLocks/>
            </p:cNvGraphicFramePr>
            <p:nvPr/>
          </p:nvGraphicFramePr>
          <p:xfrm>
            <a:off x="4446000" y="2160000"/>
            <a:ext cx="3978000" cy="180000"/>
          </p:xfrm>
          <a:graphic>
            <a:graphicData uri="http://schemas.openxmlformats.org/drawingml/2006/chart">
              <c:chart xmlns:c="http://schemas.openxmlformats.org/drawingml/2006/chart" r:id="R0949aeedf52e48b7"/>
            </a:graphicData>
          </a:graphic>
        </p:graphicFrame>
        <!--legend rows: 0 r:10 rh:180000 lh:180000 offY:1620000 legends before:0-->
        <p:graphicFrame>
          <p:nvGraphicFramePr>
            <p:cNvPr id="5010" name="Chart_10_2_10_3"/>
            <p:cNvGraphicFramePr>
              <a:graphicFrameLocks/>
            </p:cNvGraphicFramePr>
            <p:nvPr/>
          </p:nvGraphicFramePr>
          <p:xfrm>
            <a:off x="4446000" y="2340000"/>
            <a:ext cx="3978000" cy="180000"/>
          </p:xfrm>
          <a:graphic>
            <a:graphicData uri="http://schemas.openxmlformats.org/drawingml/2006/chart">
              <c:chart xmlns:c="http://schemas.openxmlformats.org/drawingml/2006/chart" r:id="R2f47237ea1134c1c"/>
            </a:graphicData>
          </a:graphic>
        </p:graphicFrame>
        <!--legend rows: 0 r:11 rh:180000 lh:180000 offY:1800000 legends before:0-->
        <p:graphicFrame>
          <p:nvGraphicFramePr>
            <p:cNvPr id="5011" name="Chart_11_2_11_3"/>
            <p:cNvGraphicFramePr>
              <a:graphicFrameLocks/>
            </p:cNvGraphicFramePr>
            <p:nvPr/>
          </p:nvGraphicFramePr>
          <p:xfrm>
            <a:off x="4446000" y="2520000"/>
            <a:ext cx="3978000" cy="180000"/>
          </p:xfrm>
          <a:graphic>
            <a:graphicData uri="http://schemas.openxmlformats.org/drawingml/2006/chart">
              <c:chart xmlns:c="http://schemas.openxmlformats.org/drawingml/2006/chart" r:id="R47397faa6811484d"/>
            </a:graphicData>
          </a:graphic>
        </p:graphicFrame>
        <!--legend rows: 0 r:12 rh:180000 lh:180000 offY:1980000 legends before:0-->
        <p:graphicFrame>
          <p:nvGraphicFramePr>
            <p:cNvPr id="5012" name="Chart_12_2_12_3"/>
            <p:cNvGraphicFramePr>
              <a:graphicFrameLocks/>
            </p:cNvGraphicFramePr>
            <p:nvPr/>
          </p:nvGraphicFramePr>
          <p:xfrm>
            <a:off x="4446000" y="2700000"/>
            <a:ext cx="3978000" cy="180000"/>
          </p:xfrm>
          <a:graphic>
            <a:graphicData uri="http://schemas.openxmlformats.org/drawingml/2006/chart">
              <c:chart xmlns:c="http://schemas.openxmlformats.org/drawingml/2006/chart" r:id="Red99ef258f8f4499"/>
            </a:graphicData>
          </a:graphic>
        </p:graphicFrame>
        <!--legend rows: 0 r:13 rh:180000 lh:180000 offY:2160000 legends before:0-->
        <p:graphicFrame>
          <p:nvGraphicFramePr>
            <p:cNvPr id="5013" name="Chart_13_2_13_3"/>
            <p:cNvGraphicFramePr>
              <a:graphicFrameLocks/>
            </p:cNvGraphicFramePr>
            <p:nvPr/>
          </p:nvGraphicFramePr>
          <p:xfrm>
            <a:off x="4446000" y="2880000"/>
            <a:ext cx="3978000" cy="180000"/>
          </p:xfrm>
          <a:graphic>
            <a:graphicData uri="http://schemas.openxmlformats.org/drawingml/2006/chart">
              <c:chart xmlns:c="http://schemas.openxmlformats.org/drawingml/2006/chart" r:id="Rdc4c30dcaa9f4d0a"/>
            </a:graphicData>
          </a:graphic>
        </p:graphicFrame>
        <!--legend rows: 0 r:14 rh:180000 lh:180000 offY:2340000 legends before:0-->
        <p:graphicFrame>
          <p:nvGraphicFramePr>
            <p:cNvPr id="5014" name="Chart_14_2_14_3"/>
            <p:cNvGraphicFramePr>
              <a:graphicFrameLocks/>
            </p:cNvGraphicFramePr>
            <p:nvPr/>
          </p:nvGraphicFramePr>
          <p:xfrm>
            <a:off x="4446000" y="3060000"/>
            <a:ext cx="3978000" cy="180000"/>
          </p:xfrm>
          <a:graphic>
            <a:graphicData uri="http://schemas.openxmlformats.org/drawingml/2006/chart">
              <c:chart xmlns:c="http://schemas.openxmlformats.org/drawingml/2006/chart" r:id="R39d189c158a644e1"/>
            </a:graphicData>
          </a:graphic>
        </p:graphicFrame>
        <!--legend rows: 0 r:15 rh:180000 lh:180000 offY:2520000 legends before:0-->
        <p:graphicFrame>
          <p:nvGraphicFramePr>
            <p:cNvPr id="5015" name="Chart_15_2_15_3"/>
            <p:cNvGraphicFramePr>
              <a:graphicFrameLocks/>
            </p:cNvGraphicFramePr>
            <p:nvPr/>
          </p:nvGraphicFramePr>
          <p:xfrm>
            <a:off x="4446000" y="3240000"/>
            <a:ext cx="3978000" cy="180000"/>
          </p:xfrm>
          <a:graphic>
            <a:graphicData uri="http://schemas.openxmlformats.org/drawingml/2006/chart">
              <c:chart xmlns:c="http://schemas.openxmlformats.org/drawingml/2006/chart" r:id="R2f0e05ab5ad746b1"/>
            </a:graphicData>
          </a:graphic>
        </p:graphicFrame>
        <!--legend rows: 0 r:16 rh:180000 lh:180000 offY:2700000 legends before:0-->
        <p:graphicFrame>
          <p:nvGraphicFramePr>
            <p:cNvPr id="5016" name="Chart_16_2_16_3"/>
            <p:cNvGraphicFramePr>
              <a:graphicFrameLocks/>
            </p:cNvGraphicFramePr>
            <p:nvPr/>
          </p:nvGraphicFramePr>
          <p:xfrm>
            <a:off x="4446000" y="3420000"/>
            <a:ext cx="3978000" cy="180000"/>
          </p:xfrm>
          <a:graphic>
            <a:graphicData uri="http://schemas.openxmlformats.org/drawingml/2006/chart">
              <c:chart xmlns:c="http://schemas.openxmlformats.org/drawingml/2006/chart" r:id="Rb55540dc887541c8"/>
            </a:graphicData>
          </a:graphic>
        </p:graphicFrame>
        <!--legend rows: 0 r:17 rh:180000 lh:180000 offY:2880000 legends before:0-->
        <p:graphicFrame>
          <p:nvGraphicFramePr>
            <p:cNvPr id="5017" name="Chart_17_2_17_3"/>
            <p:cNvGraphicFramePr>
              <a:graphicFrameLocks/>
            </p:cNvGraphicFramePr>
            <p:nvPr/>
          </p:nvGraphicFramePr>
          <p:xfrm>
            <a:off x="4446000" y="3600000"/>
            <a:ext cx="3978000" cy="180000"/>
          </p:xfrm>
          <a:graphic>
            <a:graphicData uri="http://schemas.openxmlformats.org/drawingml/2006/chart">
              <c:chart xmlns:c="http://schemas.openxmlformats.org/drawingml/2006/chart" r:id="Rf9d681c82cce44f8"/>
            </a:graphicData>
          </a:graphic>
        </p:graphicFrame>
        <!--legend rows: 0 r:18 rh:180000 lh:180000 offY:3060000 legends before:0-->
        <p:graphicFrame>
          <p:nvGraphicFramePr>
            <p:cNvPr id="5018" name="Chart_18_2_18_3"/>
            <p:cNvGraphicFramePr>
              <a:graphicFrameLocks/>
            </p:cNvGraphicFramePr>
            <p:nvPr/>
          </p:nvGraphicFramePr>
          <p:xfrm>
            <a:off x="4446000" y="3780000"/>
            <a:ext cx="3978000" cy="180000"/>
          </p:xfrm>
          <a:graphic>
            <a:graphicData uri="http://schemas.openxmlformats.org/drawingml/2006/chart">
              <c:chart xmlns:c="http://schemas.openxmlformats.org/drawingml/2006/chart" r:id="Rd6bb8dd930d14c77"/>
            </a:graphicData>
          </a:graphic>
        </p:graphicFrame>
        <!--legend rows: 2 r:19 rh:180000 lh:180000 offY:3240000 legends before:0-->
        <p:graphicFrame>
          <p:nvGraphicFramePr>
            <p:cNvPr id="5019" name="Chart_19_2_19_3"/>
            <p:cNvGraphicFramePr>
              <a:graphicFrameLocks/>
            </p:cNvGraphicFramePr>
            <p:nvPr/>
          </p:nvGraphicFramePr>
          <p:xfrm>
            <a:off x="4446000" y="3960000"/>
            <a:ext cx="3978000" cy="360000"/>
          </p:xfrm>
          <a:graphic>
            <a:graphicData uri="http://schemas.openxmlformats.org/drawingml/2006/chart">
              <c:chart xmlns:c="http://schemas.openxmlformats.org/drawingml/2006/chart" r:id="R3b747b022ffa4bc3"/>
            </a:graphicData>
          </a:graphic>
        </p:graphicFrame>
      </p:grpSp>
    </p:spTree>
    <p:extLst>
      <p:ext uri="{BB962C8B-B14F-4D97-AF65-F5344CB8AC3E}">
        <p14:creationId xmlns:p14="http://schemas.microsoft.com/office/powerpoint/2010/main" val="2556217665"/>
      </p:ext>
    </p:extLst>
  </p:cSld>
  <p:clrMapOvr>
    <a:masterClrMapping/>
  </p:clrMapOvr>
</p:sld>
</file>

<file path=ppt/slides/slide8a.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344dfea1fed148a6"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24</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får välja hur jag redovisar mina kunskaper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320000"/>
            <a:ext cx="9684000" cy="345600"/>
            <a:chOff x="108000" y="4320000"/>
            <a:chExt cx="9684000" cy="345600"/>
          </a:xfrm>
        </p:grpSpPr>
        <p:sp>
          <p:nvSpPr>
            <p:cNvPr id="61" name="BodyFooterCenter"/>
            <p:cNvSpPr txBox="1"/>
            <p:nvPr/>
          </p:nvSpPr>
          <p:spPr>
            <a:xfrm>
              <a:off x="108000" y="432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i aktuell kommun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3978000"/>
                  <a:gridCol w="1989000"/>
                  <a:gridCol w="1989000"/>
                  <a:gridCol w="648000"/>
                </a:tblGrid>
                <!--columnGroups:-->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93</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42</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519</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13</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32</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13</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21</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32</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73</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4" name="Cell_1_4_1_4"/>
            <p:cNvSpPr txBox="1"/>
            <p:nvPr/>
          </p:nvSpPr>
          <p:spPr>
            <a:xfrm>
              <a:off x="8424000" y="720000"/>
              <a:ext cx="648000" cy="180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301" name="Cell_3_1_3_1"/>
            <p:cNvSpPr txBox="1"/>
            <p:nvPr/>
          </p:nvSpPr>
          <p:spPr>
            <a:xfrm>
              <a:off x="468000" y="10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401" name="Cell_4_1_4_1"/>
            <p:cNvSpPr txBox="1"/>
            <p:nvPr/>
          </p:nvSpPr>
          <p:spPr>
            <a:xfrm>
              <a:off x="468000" y="12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501" name="Cell_5_1_5_1"/>
            <p:cNvSpPr txBox="1"/>
            <p:nvPr/>
          </p:nvSpPr>
          <p:spPr>
            <a:xfrm>
              <a:off x="468000" y="14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601" name="Cell_6_1_6_1"/>
            <p:cNvSpPr txBox="1"/>
            <p:nvPr/>
          </p:nvSpPr>
          <p:spPr>
            <a:xfrm>
              <a:off x="468000" y="16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701" name="Cell_7_1_7_1"/>
            <p:cNvSpPr txBox="1"/>
            <p:nvPr/>
          </p:nvSpPr>
          <p:spPr>
            <a:xfrm>
              <a:off x="468000" y="18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801" name="Cell_8_1_8_1"/>
            <p:cNvSpPr txBox="1"/>
            <p:nvPr/>
          </p:nvSpPr>
          <p:spPr>
            <a:xfrm>
              <a:off x="468000" y="19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901" name="Cell_9_1_9_1"/>
            <p:cNvSpPr txBox="1"/>
            <p:nvPr/>
          </p:nvSpPr>
          <p:spPr>
            <a:xfrm>
              <a:off x="468000" y="21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1001" name="Cell_10_1_10_1"/>
            <p:cNvSpPr txBox="1"/>
            <p:nvPr/>
          </p:nvSpPr>
          <p:spPr>
            <a:xfrm>
              <a:off x="468000" y="23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1101" name="Cell_11_1_11_1"/>
            <p:cNvSpPr txBox="1"/>
            <p:nvPr/>
          </p:nvSpPr>
          <p:spPr>
            <a:xfrm>
              <a:off x="468000" y="25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1201" name="Cell_12_1_12_1"/>
            <p:cNvSpPr txBox="1"/>
            <p:nvPr/>
          </p:nvSpPr>
          <p:spPr>
            <a:xfrm>
              <a:off x="468000" y="27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301" name="Cell_13_1_13_1"/>
            <p:cNvSpPr txBox="1"/>
            <p:nvPr/>
          </p:nvSpPr>
          <p:spPr>
            <a:xfrm>
              <a:off x="468000" y="28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1401" name="Cell_14_1_14_1"/>
            <p:cNvSpPr txBox="1"/>
            <p:nvPr/>
          </p:nvSpPr>
          <p:spPr>
            <a:xfrm>
              <a:off x="468000" y="30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1501" name="Cell_15_1_15_1"/>
            <p:cNvSpPr txBox="1"/>
            <p:nvPr/>
          </p:nvSpPr>
          <p:spPr>
            <a:xfrm>
              <a:off x="468000" y="32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601" name="Cell_16_1_16_1"/>
            <p:cNvSpPr txBox="1"/>
            <p:nvPr/>
          </p:nvSpPr>
          <p:spPr>
            <a:xfrm>
              <a:off x="468000" y="34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1701" name="Cell_17_1_17_1"/>
            <p:cNvSpPr txBox="1"/>
            <p:nvPr/>
          </p:nvSpPr>
          <p:spPr>
            <a:xfrm>
              <a:off x="468000" y="36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p:sp>
          <p:nvSpPr>
            <p:cNvPr id="1801" name="Cell_18_1_18_1"/>
            <p:cNvSpPr txBox="1"/>
            <p:nvPr/>
          </p:nvSpPr>
          <p:spPr>
            <a:xfrm>
              <a:off x="468000" y="37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Hermods AB</a:t>
              </a:r>
            </a:p>
          </p:txBody>
        </p:sp>
        <p:sp>
          <p:nvSpPr>
            <p:cNvPr id="1901" name="Cell_19_1_19_1"/>
            <p:cNvSpPr txBox="1"/>
            <p:nvPr/>
          </p:nvSpPr>
          <p:spPr>
            <a:xfrm>
              <a:off x="468000" y="39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legend rows: 0 r:2 rh:180000 lh:180000 offY:180000 legends before:0-->
        <p:graphicFrame>
          <p:nvGraphicFramePr>
            <p:cNvPr id="5002" name="Chart_2_2_2_3"/>
            <p:cNvGraphicFramePr>
              <a:graphicFrameLocks/>
            </p:cNvGraphicFramePr>
            <p:nvPr/>
          </p:nvGraphicFramePr>
          <p:xfrm>
            <a:off x="4446000" y="900000"/>
            <a:ext cx="3978000" cy="180000"/>
          </p:xfrm>
          <a:graphic>
            <a:graphicData uri="http://schemas.openxmlformats.org/drawingml/2006/chart">
              <c:chart xmlns:c="http://schemas.openxmlformats.org/drawingml/2006/chart" r:id="R35e099b644e34cd2"/>
            </a:graphicData>
          </a:graphic>
        </p:graphicFrame>
        <!--legend rows: 0 r:3 rh:180000 lh:180000 offY:360000 legends before:0-->
        <p:graphicFrame>
          <p:nvGraphicFramePr>
            <p:cNvPr id="5003" name="Chart_3_2_3_3"/>
            <p:cNvGraphicFramePr>
              <a:graphicFrameLocks/>
            </p:cNvGraphicFramePr>
            <p:nvPr/>
          </p:nvGraphicFramePr>
          <p:xfrm>
            <a:off x="4446000" y="1080000"/>
            <a:ext cx="3978000" cy="180000"/>
          </p:xfrm>
          <a:graphic>
            <a:graphicData uri="http://schemas.openxmlformats.org/drawingml/2006/chart">
              <c:chart xmlns:c="http://schemas.openxmlformats.org/drawingml/2006/chart" r:id="R8847aa3f41b44922"/>
            </a:graphicData>
          </a:graphic>
        </p:graphicFrame>
        <!--legend rows: 0 r:4 rh:180000 lh:180000 offY:540000 legends before:0-->
        <p:graphicFrame>
          <p:nvGraphicFramePr>
            <p:cNvPr id="5004" name="Chart_4_2_4_3"/>
            <p:cNvGraphicFramePr>
              <a:graphicFrameLocks/>
            </p:cNvGraphicFramePr>
            <p:nvPr/>
          </p:nvGraphicFramePr>
          <p:xfrm>
            <a:off x="4446000" y="1260000"/>
            <a:ext cx="3978000" cy="180000"/>
          </p:xfrm>
          <a:graphic>
            <a:graphicData uri="http://schemas.openxmlformats.org/drawingml/2006/chart">
              <c:chart xmlns:c="http://schemas.openxmlformats.org/drawingml/2006/chart" r:id="R9d320c2abb2742e2"/>
            </a:graphicData>
          </a:graphic>
        </p:graphicFrame>
        <!--legend rows: 0 r:5 rh:180000 lh:180000 offY:720000 legends before:0-->
        <p:graphicFrame>
          <p:nvGraphicFramePr>
            <p:cNvPr id="5005" name="Chart_5_2_5_3"/>
            <p:cNvGraphicFramePr>
              <a:graphicFrameLocks/>
            </p:cNvGraphicFramePr>
            <p:nvPr/>
          </p:nvGraphicFramePr>
          <p:xfrm>
            <a:off x="4446000" y="1440000"/>
            <a:ext cx="3978000" cy="180000"/>
          </p:xfrm>
          <a:graphic>
            <a:graphicData uri="http://schemas.openxmlformats.org/drawingml/2006/chart">
              <c:chart xmlns:c="http://schemas.openxmlformats.org/drawingml/2006/chart" r:id="Rd585e2f1adc34803"/>
            </a:graphicData>
          </a:graphic>
        </p:graphicFrame>
        <!--legend rows: 0 r:6 rh:180000 lh:180000 offY:900000 legends before:0-->
        <p:graphicFrame>
          <p:nvGraphicFramePr>
            <p:cNvPr id="5006" name="Chart_6_2_6_3"/>
            <p:cNvGraphicFramePr>
              <a:graphicFrameLocks/>
            </p:cNvGraphicFramePr>
            <p:nvPr/>
          </p:nvGraphicFramePr>
          <p:xfrm>
            <a:off x="4446000" y="1620000"/>
            <a:ext cx="3978000" cy="180000"/>
          </p:xfrm>
          <a:graphic>
            <a:graphicData uri="http://schemas.openxmlformats.org/drawingml/2006/chart">
              <c:chart xmlns:c="http://schemas.openxmlformats.org/drawingml/2006/chart" r:id="R7bfb62c5454d4e5e"/>
            </a:graphicData>
          </a:graphic>
        </p:graphicFrame>
        <!--legend rows: 0 r:7 rh:180000 lh:180000 offY:1080000 legends before:0-->
        <p:graphicFrame>
          <p:nvGraphicFramePr>
            <p:cNvPr id="5007" name="Chart_7_2_7_3"/>
            <p:cNvGraphicFramePr>
              <a:graphicFrameLocks/>
            </p:cNvGraphicFramePr>
            <p:nvPr/>
          </p:nvGraphicFramePr>
          <p:xfrm>
            <a:off x="4446000" y="1800000"/>
            <a:ext cx="3978000" cy="180000"/>
          </p:xfrm>
          <a:graphic>
            <a:graphicData uri="http://schemas.openxmlformats.org/drawingml/2006/chart">
              <c:chart xmlns:c="http://schemas.openxmlformats.org/drawingml/2006/chart" r:id="Rfc33e64036d648fb"/>
            </a:graphicData>
          </a:graphic>
        </p:graphicFrame>
        <!--legend rows: 0 r:8 rh:180000 lh:180000 offY:1260000 legends before:0-->
        <p:graphicFrame>
          <p:nvGraphicFramePr>
            <p:cNvPr id="5008" name="Chart_8_2_8_3"/>
            <p:cNvGraphicFramePr>
              <a:graphicFrameLocks/>
            </p:cNvGraphicFramePr>
            <p:nvPr/>
          </p:nvGraphicFramePr>
          <p:xfrm>
            <a:off x="4446000" y="1980000"/>
            <a:ext cx="3978000" cy="180000"/>
          </p:xfrm>
          <a:graphic>
            <a:graphicData uri="http://schemas.openxmlformats.org/drawingml/2006/chart">
              <c:chart xmlns:c="http://schemas.openxmlformats.org/drawingml/2006/chart" r:id="Raeb9fefdbe154a0b"/>
            </a:graphicData>
          </a:graphic>
        </p:graphicFrame>
        <!--legend rows: 0 r:9 rh:180000 lh:180000 offY:1440000 legends before:0-->
        <p:graphicFrame>
          <p:nvGraphicFramePr>
            <p:cNvPr id="5009" name="Chart_9_2_9_3"/>
            <p:cNvGraphicFramePr>
              <a:graphicFrameLocks/>
            </p:cNvGraphicFramePr>
            <p:nvPr/>
          </p:nvGraphicFramePr>
          <p:xfrm>
            <a:off x="4446000" y="2160000"/>
            <a:ext cx="3978000" cy="180000"/>
          </p:xfrm>
          <a:graphic>
            <a:graphicData uri="http://schemas.openxmlformats.org/drawingml/2006/chart">
              <c:chart xmlns:c="http://schemas.openxmlformats.org/drawingml/2006/chart" r:id="Rcd504c6c33b2461d"/>
            </a:graphicData>
          </a:graphic>
        </p:graphicFrame>
        <!--legend rows: 0 r:10 rh:180000 lh:180000 offY:1620000 legends before:0-->
        <p:graphicFrame>
          <p:nvGraphicFramePr>
            <p:cNvPr id="5010" name="Chart_10_2_10_3"/>
            <p:cNvGraphicFramePr>
              <a:graphicFrameLocks/>
            </p:cNvGraphicFramePr>
            <p:nvPr/>
          </p:nvGraphicFramePr>
          <p:xfrm>
            <a:off x="4446000" y="2340000"/>
            <a:ext cx="3978000" cy="180000"/>
          </p:xfrm>
          <a:graphic>
            <a:graphicData uri="http://schemas.openxmlformats.org/drawingml/2006/chart">
              <c:chart xmlns:c="http://schemas.openxmlformats.org/drawingml/2006/chart" r:id="Rcf9c6999ac544d52"/>
            </a:graphicData>
          </a:graphic>
        </p:graphicFrame>
        <!--legend rows: 0 r:11 rh:180000 lh:180000 offY:1800000 legends before:0-->
        <p:graphicFrame>
          <p:nvGraphicFramePr>
            <p:cNvPr id="5011" name="Chart_11_2_11_3"/>
            <p:cNvGraphicFramePr>
              <a:graphicFrameLocks/>
            </p:cNvGraphicFramePr>
            <p:nvPr/>
          </p:nvGraphicFramePr>
          <p:xfrm>
            <a:off x="4446000" y="2520000"/>
            <a:ext cx="3978000" cy="180000"/>
          </p:xfrm>
          <a:graphic>
            <a:graphicData uri="http://schemas.openxmlformats.org/drawingml/2006/chart">
              <c:chart xmlns:c="http://schemas.openxmlformats.org/drawingml/2006/chart" r:id="Rf0b0b44ac05d4329"/>
            </a:graphicData>
          </a:graphic>
        </p:graphicFrame>
        <!--legend rows: 0 r:12 rh:180000 lh:180000 offY:1980000 legends before:0-->
        <p:graphicFrame>
          <p:nvGraphicFramePr>
            <p:cNvPr id="5012" name="Chart_12_2_12_3"/>
            <p:cNvGraphicFramePr>
              <a:graphicFrameLocks/>
            </p:cNvGraphicFramePr>
            <p:nvPr/>
          </p:nvGraphicFramePr>
          <p:xfrm>
            <a:off x="4446000" y="2700000"/>
            <a:ext cx="3978000" cy="180000"/>
          </p:xfrm>
          <a:graphic>
            <a:graphicData uri="http://schemas.openxmlformats.org/drawingml/2006/chart">
              <c:chart xmlns:c="http://schemas.openxmlformats.org/drawingml/2006/chart" r:id="R07207effc56047e3"/>
            </a:graphicData>
          </a:graphic>
        </p:graphicFrame>
        <!--legend rows: 0 r:13 rh:180000 lh:180000 offY:2160000 legends before:0-->
        <p:graphicFrame>
          <p:nvGraphicFramePr>
            <p:cNvPr id="5013" name="Chart_13_2_13_3"/>
            <p:cNvGraphicFramePr>
              <a:graphicFrameLocks/>
            </p:cNvGraphicFramePr>
            <p:nvPr/>
          </p:nvGraphicFramePr>
          <p:xfrm>
            <a:off x="4446000" y="2880000"/>
            <a:ext cx="3978000" cy="180000"/>
          </p:xfrm>
          <a:graphic>
            <a:graphicData uri="http://schemas.openxmlformats.org/drawingml/2006/chart">
              <c:chart xmlns:c="http://schemas.openxmlformats.org/drawingml/2006/chart" r:id="R104f7cabdcf04159"/>
            </a:graphicData>
          </a:graphic>
        </p:graphicFrame>
        <!--legend rows: 0 r:14 rh:180000 lh:180000 offY:2340000 legends before:0-->
        <p:graphicFrame>
          <p:nvGraphicFramePr>
            <p:cNvPr id="5014" name="Chart_14_2_14_3"/>
            <p:cNvGraphicFramePr>
              <a:graphicFrameLocks/>
            </p:cNvGraphicFramePr>
            <p:nvPr/>
          </p:nvGraphicFramePr>
          <p:xfrm>
            <a:off x="4446000" y="3060000"/>
            <a:ext cx="3978000" cy="180000"/>
          </p:xfrm>
          <a:graphic>
            <a:graphicData uri="http://schemas.openxmlformats.org/drawingml/2006/chart">
              <c:chart xmlns:c="http://schemas.openxmlformats.org/drawingml/2006/chart" r:id="Rf8942736f2124c32"/>
            </a:graphicData>
          </a:graphic>
        </p:graphicFrame>
        <!--legend rows: 0 r:15 rh:180000 lh:180000 offY:2520000 legends before:0-->
        <p:graphicFrame>
          <p:nvGraphicFramePr>
            <p:cNvPr id="5015" name="Chart_15_2_15_3"/>
            <p:cNvGraphicFramePr>
              <a:graphicFrameLocks/>
            </p:cNvGraphicFramePr>
            <p:nvPr/>
          </p:nvGraphicFramePr>
          <p:xfrm>
            <a:off x="4446000" y="3240000"/>
            <a:ext cx="3978000" cy="180000"/>
          </p:xfrm>
          <a:graphic>
            <a:graphicData uri="http://schemas.openxmlformats.org/drawingml/2006/chart">
              <c:chart xmlns:c="http://schemas.openxmlformats.org/drawingml/2006/chart" r:id="R7b32436554bb4d29"/>
            </a:graphicData>
          </a:graphic>
        </p:graphicFrame>
        <!--legend rows: 0 r:16 rh:180000 lh:180000 offY:2700000 legends before:0-->
        <p:graphicFrame>
          <p:nvGraphicFramePr>
            <p:cNvPr id="5016" name="Chart_16_2_16_3"/>
            <p:cNvGraphicFramePr>
              <a:graphicFrameLocks/>
            </p:cNvGraphicFramePr>
            <p:nvPr/>
          </p:nvGraphicFramePr>
          <p:xfrm>
            <a:off x="4446000" y="3420000"/>
            <a:ext cx="3978000" cy="180000"/>
          </p:xfrm>
          <a:graphic>
            <a:graphicData uri="http://schemas.openxmlformats.org/drawingml/2006/chart">
              <c:chart xmlns:c="http://schemas.openxmlformats.org/drawingml/2006/chart" r:id="Rd6dc61b7605545d5"/>
            </a:graphicData>
          </a:graphic>
        </p:graphicFrame>
        <!--legend rows: 0 r:17 rh:180000 lh:180000 offY:2880000 legends before:0-->
        <p:graphicFrame>
          <p:nvGraphicFramePr>
            <p:cNvPr id="5017" name="Chart_17_2_17_3"/>
            <p:cNvGraphicFramePr>
              <a:graphicFrameLocks/>
            </p:cNvGraphicFramePr>
            <p:nvPr/>
          </p:nvGraphicFramePr>
          <p:xfrm>
            <a:off x="4446000" y="3600000"/>
            <a:ext cx="3978000" cy="180000"/>
          </p:xfrm>
          <a:graphic>
            <a:graphicData uri="http://schemas.openxmlformats.org/drawingml/2006/chart">
              <c:chart xmlns:c="http://schemas.openxmlformats.org/drawingml/2006/chart" r:id="R5134c00e056747e9"/>
            </a:graphicData>
          </a:graphic>
        </p:graphicFrame>
        <!--legend rows: 0 r:18 rh:180000 lh:180000 offY:3060000 legends before:0-->
        <p:graphicFrame>
          <p:nvGraphicFramePr>
            <p:cNvPr id="5018" name="Chart_18_2_18_3"/>
            <p:cNvGraphicFramePr>
              <a:graphicFrameLocks/>
            </p:cNvGraphicFramePr>
            <p:nvPr/>
          </p:nvGraphicFramePr>
          <p:xfrm>
            <a:off x="4446000" y="3780000"/>
            <a:ext cx="3978000" cy="180000"/>
          </p:xfrm>
          <a:graphic>
            <a:graphicData uri="http://schemas.openxmlformats.org/drawingml/2006/chart">
              <c:chart xmlns:c="http://schemas.openxmlformats.org/drawingml/2006/chart" r:id="R72e083f2e80a4e2b"/>
            </a:graphicData>
          </a:graphic>
        </p:graphicFrame>
        <!--legend rows: 2 r:19 rh:180000 lh:180000 offY:3240000 legends before:0-->
        <p:graphicFrame>
          <p:nvGraphicFramePr>
            <p:cNvPr id="5019" name="Chart_19_2_19_3"/>
            <p:cNvGraphicFramePr>
              <a:graphicFrameLocks/>
            </p:cNvGraphicFramePr>
            <p:nvPr/>
          </p:nvGraphicFramePr>
          <p:xfrm>
            <a:off x="4446000" y="3960000"/>
            <a:ext cx="3978000" cy="360000"/>
          </p:xfrm>
          <a:graphic>
            <a:graphicData uri="http://schemas.openxmlformats.org/drawingml/2006/chart">
              <c:chart xmlns:c="http://schemas.openxmlformats.org/drawingml/2006/chart" r:id="R87f57c98461144e3"/>
            </a:graphicData>
          </a:graphic>
        </p:graphicFrame>
      </p:grpSp>
    </p:spTree>
    <p:extLst>
      <p:ext uri="{BB962C8B-B14F-4D97-AF65-F5344CB8AC3E}">
        <p14:creationId xmlns:p14="http://schemas.microsoft.com/office/powerpoint/2010/main" val="2556217665"/>
      </p:ext>
    </p:extLst>
  </p:cSld>
  <p:clrMapOvr>
    <a:masterClrMapping/>
  </p:clrMapOvr>
</p:sld>
</file>

<file path=ppt/slides/slide8b.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847bbbcb10e44a6f"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25</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vet vem jag kan kontakta om jag har synpunkter eller klagomål</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320000"/>
            <a:ext cx="9684000" cy="345600"/>
            <a:chOff x="108000" y="4320000"/>
            <a:chExt cx="9684000" cy="345600"/>
          </a:xfrm>
        </p:grpSpPr>
        <p:sp>
          <p:nvSpPr>
            <p:cNvPr id="61" name="BodyFooterCenter"/>
            <p:cNvSpPr txBox="1"/>
            <p:nvPr/>
          </p:nvSpPr>
          <p:spPr>
            <a:xfrm>
              <a:off x="108000" y="432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i aktuell kommun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3978000"/>
                  <a:gridCol w="1989000"/>
                  <a:gridCol w="1989000"/>
                  <a:gridCol w="648000"/>
                </a:tblGrid>
                <!--columnGroups:-->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10</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37</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91</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41</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543</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22</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86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33</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13</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4" name="Cell_1_4_1_4"/>
            <p:cNvSpPr txBox="1"/>
            <p:nvPr/>
          </p:nvSpPr>
          <p:spPr>
            <a:xfrm>
              <a:off x="8424000" y="720000"/>
              <a:ext cx="648000" cy="180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301" name="Cell_3_1_3_1"/>
            <p:cNvSpPr txBox="1"/>
            <p:nvPr/>
          </p:nvSpPr>
          <p:spPr>
            <a:xfrm>
              <a:off x="468000" y="10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401" name="Cell_4_1_4_1"/>
            <p:cNvSpPr txBox="1"/>
            <p:nvPr/>
          </p:nvSpPr>
          <p:spPr>
            <a:xfrm>
              <a:off x="468000" y="12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501" name="Cell_5_1_5_1"/>
            <p:cNvSpPr txBox="1"/>
            <p:nvPr/>
          </p:nvSpPr>
          <p:spPr>
            <a:xfrm>
              <a:off x="468000" y="14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601" name="Cell_6_1_6_1"/>
            <p:cNvSpPr txBox="1"/>
            <p:nvPr/>
          </p:nvSpPr>
          <p:spPr>
            <a:xfrm>
              <a:off x="468000" y="16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701" name="Cell_7_1_7_1"/>
            <p:cNvSpPr txBox="1"/>
            <p:nvPr/>
          </p:nvSpPr>
          <p:spPr>
            <a:xfrm>
              <a:off x="468000" y="18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801" name="Cell_8_1_8_1"/>
            <p:cNvSpPr txBox="1"/>
            <p:nvPr/>
          </p:nvSpPr>
          <p:spPr>
            <a:xfrm>
              <a:off x="468000" y="19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901" name="Cell_9_1_9_1"/>
            <p:cNvSpPr txBox="1"/>
            <p:nvPr/>
          </p:nvSpPr>
          <p:spPr>
            <a:xfrm>
              <a:off x="468000" y="21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1001" name="Cell_10_1_10_1"/>
            <p:cNvSpPr txBox="1"/>
            <p:nvPr/>
          </p:nvSpPr>
          <p:spPr>
            <a:xfrm>
              <a:off x="468000" y="23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1101" name="Cell_11_1_11_1"/>
            <p:cNvSpPr txBox="1"/>
            <p:nvPr/>
          </p:nvSpPr>
          <p:spPr>
            <a:xfrm>
              <a:off x="468000" y="25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1201" name="Cell_12_1_12_1"/>
            <p:cNvSpPr txBox="1"/>
            <p:nvPr/>
          </p:nvSpPr>
          <p:spPr>
            <a:xfrm>
              <a:off x="468000" y="27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1301" name="Cell_13_1_13_1"/>
            <p:cNvSpPr txBox="1"/>
            <p:nvPr/>
          </p:nvSpPr>
          <p:spPr>
            <a:xfrm>
              <a:off x="468000" y="28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401" name="Cell_14_1_14_1"/>
            <p:cNvSpPr txBox="1"/>
            <p:nvPr/>
          </p:nvSpPr>
          <p:spPr>
            <a:xfrm>
              <a:off x="468000" y="30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1501" name="Cell_15_1_15_1"/>
            <p:cNvSpPr txBox="1"/>
            <p:nvPr/>
          </p:nvSpPr>
          <p:spPr>
            <a:xfrm>
              <a:off x="468000" y="32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601" name="Cell_16_1_16_1"/>
            <p:cNvSpPr txBox="1"/>
            <p:nvPr/>
          </p:nvSpPr>
          <p:spPr>
            <a:xfrm>
              <a:off x="468000" y="34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701" name="Cell_17_1_17_1"/>
            <p:cNvSpPr txBox="1"/>
            <p:nvPr/>
          </p:nvSpPr>
          <p:spPr>
            <a:xfrm>
              <a:off x="468000" y="36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1801" name="Cell_18_1_18_1"/>
            <p:cNvSpPr txBox="1"/>
            <p:nvPr/>
          </p:nvSpPr>
          <p:spPr>
            <a:xfrm>
              <a:off x="468000" y="37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JENSEN Education AB</a:t>
              </a:r>
            </a:p>
          </p:txBody>
        </p:sp>
        <p:sp>
          <p:nvSpPr>
            <p:cNvPr id="1901" name="Cell_19_1_19_1"/>
            <p:cNvSpPr txBox="1"/>
            <p:nvPr/>
          </p:nvSpPr>
          <p:spPr>
            <a:xfrm>
              <a:off x="468000" y="39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legend rows: 0 r:2 rh:180000 lh:180000 offY:180000 legends before:0-->
        <p:graphicFrame>
          <p:nvGraphicFramePr>
            <p:cNvPr id="5002" name="Chart_2_2_2_3"/>
            <p:cNvGraphicFramePr>
              <a:graphicFrameLocks/>
            </p:cNvGraphicFramePr>
            <p:nvPr/>
          </p:nvGraphicFramePr>
          <p:xfrm>
            <a:off x="4446000" y="900000"/>
            <a:ext cx="3978000" cy="180000"/>
          </p:xfrm>
          <a:graphic>
            <a:graphicData uri="http://schemas.openxmlformats.org/drawingml/2006/chart">
              <c:chart xmlns:c="http://schemas.openxmlformats.org/drawingml/2006/chart" r:id="R389f4d707f674d4f"/>
            </a:graphicData>
          </a:graphic>
        </p:graphicFrame>
        <!--legend rows: 0 r:3 rh:180000 lh:180000 offY:360000 legends before:0-->
        <p:graphicFrame>
          <p:nvGraphicFramePr>
            <p:cNvPr id="5003" name="Chart_3_2_3_3"/>
            <p:cNvGraphicFramePr>
              <a:graphicFrameLocks/>
            </p:cNvGraphicFramePr>
            <p:nvPr/>
          </p:nvGraphicFramePr>
          <p:xfrm>
            <a:off x="4446000" y="1080000"/>
            <a:ext cx="3978000" cy="180000"/>
          </p:xfrm>
          <a:graphic>
            <a:graphicData uri="http://schemas.openxmlformats.org/drawingml/2006/chart">
              <c:chart xmlns:c="http://schemas.openxmlformats.org/drawingml/2006/chart" r:id="R8e5a9c7671544072"/>
            </a:graphicData>
          </a:graphic>
        </p:graphicFrame>
        <!--legend rows: 0 r:4 rh:180000 lh:180000 offY:540000 legends before:0-->
        <p:graphicFrame>
          <p:nvGraphicFramePr>
            <p:cNvPr id="5004" name="Chart_4_2_4_3"/>
            <p:cNvGraphicFramePr>
              <a:graphicFrameLocks/>
            </p:cNvGraphicFramePr>
            <p:nvPr/>
          </p:nvGraphicFramePr>
          <p:xfrm>
            <a:off x="4446000" y="1260000"/>
            <a:ext cx="3978000" cy="180000"/>
          </p:xfrm>
          <a:graphic>
            <a:graphicData uri="http://schemas.openxmlformats.org/drawingml/2006/chart">
              <c:chart xmlns:c="http://schemas.openxmlformats.org/drawingml/2006/chart" r:id="R05612d9c830e4716"/>
            </a:graphicData>
          </a:graphic>
        </p:graphicFrame>
        <!--legend rows: 0 r:5 rh:180000 lh:180000 offY:720000 legends before:0-->
        <p:graphicFrame>
          <p:nvGraphicFramePr>
            <p:cNvPr id="5005" name="Chart_5_2_5_3"/>
            <p:cNvGraphicFramePr>
              <a:graphicFrameLocks/>
            </p:cNvGraphicFramePr>
            <p:nvPr/>
          </p:nvGraphicFramePr>
          <p:xfrm>
            <a:off x="4446000" y="1440000"/>
            <a:ext cx="3978000" cy="180000"/>
          </p:xfrm>
          <a:graphic>
            <a:graphicData uri="http://schemas.openxmlformats.org/drawingml/2006/chart">
              <c:chart xmlns:c="http://schemas.openxmlformats.org/drawingml/2006/chart" r:id="R74dc5e5a08814dbf"/>
            </a:graphicData>
          </a:graphic>
        </p:graphicFrame>
        <!--legend rows: 0 r:6 rh:180000 lh:180000 offY:900000 legends before:0-->
        <p:graphicFrame>
          <p:nvGraphicFramePr>
            <p:cNvPr id="5006" name="Chart_6_2_6_3"/>
            <p:cNvGraphicFramePr>
              <a:graphicFrameLocks/>
            </p:cNvGraphicFramePr>
            <p:nvPr/>
          </p:nvGraphicFramePr>
          <p:xfrm>
            <a:off x="4446000" y="1620000"/>
            <a:ext cx="3978000" cy="180000"/>
          </p:xfrm>
          <a:graphic>
            <a:graphicData uri="http://schemas.openxmlformats.org/drawingml/2006/chart">
              <c:chart xmlns:c="http://schemas.openxmlformats.org/drawingml/2006/chart" r:id="Raab142393c754ea4"/>
            </a:graphicData>
          </a:graphic>
        </p:graphicFrame>
        <!--legend rows: 0 r:7 rh:180000 lh:180000 offY:1080000 legends before:0-->
        <p:graphicFrame>
          <p:nvGraphicFramePr>
            <p:cNvPr id="5007" name="Chart_7_2_7_3"/>
            <p:cNvGraphicFramePr>
              <a:graphicFrameLocks/>
            </p:cNvGraphicFramePr>
            <p:nvPr/>
          </p:nvGraphicFramePr>
          <p:xfrm>
            <a:off x="4446000" y="1800000"/>
            <a:ext cx="3978000" cy="180000"/>
          </p:xfrm>
          <a:graphic>
            <a:graphicData uri="http://schemas.openxmlformats.org/drawingml/2006/chart">
              <c:chart xmlns:c="http://schemas.openxmlformats.org/drawingml/2006/chart" r:id="R41aa457b03a44313"/>
            </a:graphicData>
          </a:graphic>
        </p:graphicFrame>
        <!--legend rows: 0 r:8 rh:180000 lh:180000 offY:1260000 legends before:0-->
        <p:graphicFrame>
          <p:nvGraphicFramePr>
            <p:cNvPr id="5008" name="Chart_8_2_8_3"/>
            <p:cNvGraphicFramePr>
              <a:graphicFrameLocks/>
            </p:cNvGraphicFramePr>
            <p:nvPr/>
          </p:nvGraphicFramePr>
          <p:xfrm>
            <a:off x="4446000" y="1980000"/>
            <a:ext cx="3978000" cy="180000"/>
          </p:xfrm>
          <a:graphic>
            <a:graphicData uri="http://schemas.openxmlformats.org/drawingml/2006/chart">
              <c:chart xmlns:c="http://schemas.openxmlformats.org/drawingml/2006/chart" r:id="R2c266718fbae4d6f"/>
            </a:graphicData>
          </a:graphic>
        </p:graphicFrame>
        <!--legend rows: 0 r:9 rh:180000 lh:180000 offY:1440000 legends before:0-->
        <p:graphicFrame>
          <p:nvGraphicFramePr>
            <p:cNvPr id="5009" name="Chart_9_2_9_3"/>
            <p:cNvGraphicFramePr>
              <a:graphicFrameLocks/>
            </p:cNvGraphicFramePr>
            <p:nvPr/>
          </p:nvGraphicFramePr>
          <p:xfrm>
            <a:off x="4446000" y="2160000"/>
            <a:ext cx="3978000" cy="180000"/>
          </p:xfrm>
          <a:graphic>
            <a:graphicData uri="http://schemas.openxmlformats.org/drawingml/2006/chart">
              <c:chart xmlns:c="http://schemas.openxmlformats.org/drawingml/2006/chart" r:id="Re2bf0e02faf44c31"/>
            </a:graphicData>
          </a:graphic>
        </p:graphicFrame>
        <!--legend rows: 0 r:10 rh:180000 lh:180000 offY:1620000 legends before:0-->
        <p:graphicFrame>
          <p:nvGraphicFramePr>
            <p:cNvPr id="5010" name="Chart_10_2_10_3"/>
            <p:cNvGraphicFramePr>
              <a:graphicFrameLocks/>
            </p:cNvGraphicFramePr>
            <p:nvPr/>
          </p:nvGraphicFramePr>
          <p:xfrm>
            <a:off x="4446000" y="2340000"/>
            <a:ext cx="3978000" cy="180000"/>
          </p:xfrm>
          <a:graphic>
            <a:graphicData uri="http://schemas.openxmlformats.org/drawingml/2006/chart">
              <c:chart xmlns:c="http://schemas.openxmlformats.org/drawingml/2006/chart" r:id="R80a99f00221741be"/>
            </a:graphicData>
          </a:graphic>
        </p:graphicFrame>
        <!--legend rows: 0 r:11 rh:180000 lh:180000 offY:1800000 legends before:0-->
        <p:graphicFrame>
          <p:nvGraphicFramePr>
            <p:cNvPr id="5011" name="Chart_11_2_11_3"/>
            <p:cNvGraphicFramePr>
              <a:graphicFrameLocks/>
            </p:cNvGraphicFramePr>
            <p:nvPr/>
          </p:nvGraphicFramePr>
          <p:xfrm>
            <a:off x="4446000" y="2520000"/>
            <a:ext cx="3978000" cy="180000"/>
          </p:xfrm>
          <a:graphic>
            <a:graphicData uri="http://schemas.openxmlformats.org/drawingml/2006/chart">
              <c:chart xmlns:c="http://schemas.openxmlformats.org/drawingml/2006/chart" r:id="R9bbe1d66a71743c8"/>
            </a:graphicData>
          </a:graphic>
        </p:graphicFrame>
        <!--legend rows: 0 r:12 rh:180000 lh:180000 offY:1980000 legends before:0-->
        <p:graphicFrame>
          <p:nvGraphicFramePr>
            <p:cNvPr id="5012" name="Chart_12_2_12_3"/>
            <p:cNvGraphicFramePr>
              <a:graphicFrameLocks/>
            </p:cNvGraphicFramePr>
            <p:nvPr/>
          </p:nvGraphicFramePr>
          <p:xfrm>
            <a:off x="4446000" y="2700000"/>
            <a:ext cx="3978000" cy="180000"/>
          </p:xfrm>
          <a:graphic>
            <a:graphicData uri="http://schemas.openxmlformats.org/drawingml/2006/chart">
              <c:chart xmlns:c="http://schemas.openxmlformats.org/drawingml/2006/chart" r:id="Ra12a7c91c45b4875"/>
            </a:graphicData>
          </a:graphic>
        </p:graphicFrame>
        <!--legend rows: 0 r:13 rh:180000 lh:180000 offY:2160000 legends before:0-->
        <p:graphicFrame>
          <p:nvGraphicFramePr>
            <p:cNvPr id="5013" name="Chart_13_2_13_3"/>
            <p:cNvGraphicFramePr>
              <a:graphicFrameLocks/>
            </p:cNvGraphicFramePr>
            <p:nvPr/>
          </p:nvGraphicFramePr>
          <p:xfrm>
            <a:off x="4446000" y="2880000"/>
            <a:ext cx="3978000" cy="180000"/>
          </p:xfrm>
          <a:graphic>
            <a:graphicData uri="http://schemas.openxmlformats.org/drawingml/2006/chart">
              <c:chart xmlns:c="http://schemas.openxmlformats.org/drawingml/2006/chart" r:id="Rf68b9f09af1148ef"/>
            </a:graphicData>
          </a:graphic>
        </p:graphicFrame>
        <!--legend rows: 0 r:14 rh:180000 lh:180000 offY:2340000 legends before:0-->
        <p:graphicFrame>
          <p:nvGraphicFramePr>
            <p:cNvPr id="5014" name="Chart_14_2_14_3"/>
            <p:cNvGraphicFramePr>
              <a:graphicFrameLocks/>
            </p:cNvGraphicFramePr>
            <p:nvPr/>
          </p:nvGraphicFramePr>
          <p:xfrm>
            <a:off x="4446000" y="3060000"/>
            <a:ext cx="3978000" cy="180000"/>
          </p:xfrm>
          <a:graphic>
            <a:graphicData uri="http://schemas.openxmlformats.org/drawingml/2006/chart">
              <c:chart xmlns:c="http://schemas.openxmlformats.org/drawingml/2006/chart" r:id="Rb188e65abe0f4208"/>
            </a:graphicData>
          </a:graphic>
        </p:graphicFrame>
        <!--legend rows: 0 r:15 rh:180000 lh:180000 offY:2520000 legends before:0-->
        <p:graphicFrame>
          <p:nvGraphicFramePr>
            <p:cNvPr id="5015" name="Chart_15_2_15_3"/>
            <p:cNvGraphicFramePr>
              <a:graphicFrameLocks/>
            </p:cNvGraphicFramePr>
            <p:nvPr/>
          </p:nvGraphicFramePr>
          <p:xfrm>
            <a:off x="4446000" y="3240000"/>
            <a:ext cx="3978000" cy="180000"/>
          </p:xfrm>
          <a:graphic>
            <a:graphicData uri="http://schemas.openxmlformats.org/drawingml/2006/chart">
              <c:chart xmlns:c="http://schemas.openxmlformats.org/drawingml/2006/chart" r:id="R46453cdef2424d42"/>
            </a:graphicData>
          </a:graphic>
        </p:graphicFrame>
        <!--legend rows: 0 r:16 rh:180000 lh:180000 offY:2700000 legends before:0-->
        <p:graphicFrame>
          <p:nvGraphicFramePr>
            <p:cNvPr id="5016" name="Chart_16_2_16_3"/>
            <p:cNvGraphicFramePr>
              <a:graphicFrameLocks/>
            </p:cNvGraphicFramePr>
            <p:nvPr/>
          </p:nvGraphicFramePr>
          <p:xfrm>
            <a:off x="4446000" y="3420000"/>
            <a:ext cx="3978000" cy="180000"/>
          </p:xfrm>
          <a:graphic>
            <a:graphicData uri="http://schemas.openxmlformats.org/drawingml/2006/chart">
              <c:chart xmlns:c="http://schemas.openxmlformats.org/drawingml/2006/chart" r:id="R5b1a9446d4ef457d"/>
            </a:graphicData>
          </a:graphic>
        </p:graphicFrame>
        <!--legend rows: 0 r:17 rh:180000 lh:180000 offY:2880000 legends before:0-->
        <p:graphicFrame>
          <p:nvGraphicFramePr>
            <p:cNvPr id="5017" name="Chart_17_2_17_3"/>
            <p:cNvGraphicFramePr>
              <a:graphicFrameLocks/>
            </p:cNvGraphicFramePr>
            <p:nvPr/>
          </p:nvGraphicFramePr>
          <p:xfrm>
            <a:off x="4446000" y="3600000"/>
            <a:ext cx="3978000" cy="180000"/>
          </p:xfrm>
          <a:graphic>
            <a:graphicData uri="http://schemas.openxmlformats.org/drawingml/2006/chart">
              <c:chart xmlns:c="http://schemas.openxmlformats.org/drawingml/2006/chart" r:id="Rfeee9206358f4221"/>
            </a:graphicData>
          </a:graphic>
        </p:graphicFrame>
        <!--legend rows: 0 r:18 rh:180000 lh:180000 offY:3060000 legends before:0-->
        <p:graphicFrame>
          <p:nvGraphicFramePr>
            <p:cNvPr id="5018" name="Chart_18_2_18_3"/>
            <p:cNvGraphicFramePr>
              <a:graphicFrameLocks/>
            </p:cNvGraphicFramePr>
            <p:nvPr/>
          </p:nvGraphicFramePr>
          <p:xfrm>
            <a:off x="4446000" y="3780000"/>
            <a:ext cx="3978000" cy="180000"/>
          </p:xfrm>
          <a:graphic>
            <a:graphicData uri="http://schemas.openxmlformats.org/drawingml/2006/chart">
              <c:chart xmlns:c="http://schemas.openxmlformats.org/drawingml/2006/chart" r:id="R5a53f82f3b064cb5"/>
            </a:graphicData>
          </a:graphic>
        </p:graphicFrame>
        <!--legend rows: 2 r:19 rh:180000 lh:180000 offY:3240000 legends before:0-->
        <p:graphicFrame>
          <p:nvGraphicFramePr>
            <p:cNvPr id="5019" name="Chart_19_2_19_3"/>
            <p:cNvGraphicFramePr>
              <a:graphicFrameLocks/>
            </p:cNvGraphicFramePr>
            <p:nvPr/>
          </p:nvGraphicFramePr>
          <p:xfrm>
            <a:off x="4446000" y="3960000"/>
            <a:ext cx="3978000" cy="360000"/>
          </p:xfrm>
          <a:graphic>
            <a:graphicData uri="http://schemas.openxmlformats.org/drawingml/2006/chart">
              <c:chart xmlns:c="http://schemas.openxmlformats.org/drawingml/2006/chart" r:id="Rea2a6d3c0d3342de"/>
            </a:graphicData>
          </a:graphic>
        </p:graphicFrame>
      </p:grpSp>
    </p:spTree>
    <p:extLst>
      <p:ext uri="{BB962C8B-B14F-4D97-AF65-F5344CB8AC3E}">
        <p14:creationId xmlns:p14="http://schemas.microsoft.com/office/powerpoint/2010/main" val="2556217665"/>
      </p:ext>
    </p:extLst>
  </p:cSld>
  <p:clrMapOvr>
    <a:masterClrMapping/>
  </p:clrMapOvr>
</p:sld>
</file>

<file path=ppt/slides/slide8c.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fa6b4afe37504837"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26</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är nöjd med den studie- och yrkesvägledning jag fått</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3600000"/>
            <a:ext cx="9684000" cy="345600"/>
            <a:chOff x="108000" y="3600000"/>
            <a:chExt cx="9684000" cy="345600"/>
          </a:xfrm>
        </p:grpSpPr>
        <p:sp>
          <p:nvSpPr>
            <p:cNvPr id="61" name="BodyFooterCenter"/>
            <p:cNvSpPr txBox="1"/>
            <p:nvPr/>
          </p:nvSpPr>
          <p:spPr>
            <a:xfrm>
              <a:off x="108000" y="360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i aktuell kommun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3978000"/>
                  <a:gridCol w="1989000"/>
                  <a:gridCol w="1989000"/>
                  <a:gridCol w="648000"/>
                </a:tblGrid>
                <!--columnGroups:-->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65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7</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22</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22</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254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11</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21</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11</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18</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10</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4" name="Cell_1_4_1_4"/>
            <p:cNvSpPr txBox="1"/>
            <p:nvPr/>
          </p:nvSpPr>
          <p:spPr>
            <a:xfrm>
              <a:off x="8424000" y="720000"/>
              <a:ext cx="648000" cy="180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301" name="Cell_3_1_3_1"/>
            <p:cNvSpPr txBox="1"/>
            <p:nvPr/>
          </p:nvSpPr>
          <p:spPr>
            <a:xfrm>
              <a:off x="468000" y="10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401" name="Cell_4_1_4_1"/>
            <p:cNvSpPr txBox="1"/>
            <p:nvPr/>
          </p:nvSpPr>
          <p:spPr>
            <a:xfrm>
              <a:off x="468000" y="12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501" name="Cell_5_1_5_1"/>
            <p:cNvSpPr txBox="1"/>
            <p:nvPr/>
          </p:nvSpPr>
          <p:spPr>
            <a:xfrm>
              <a:off x="468000" y="14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601" name="Cell_6_1_6_1"/>
            <p:cNvSpPr txBox="1"/>
            <p:nvPr/>
          </p:nvSpPr>
          <p:spPr>
            <a:xfrm>
              <a:off x="468000" y="16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701" name="Cell_7_1_7_1"/>
            <p:cNvSpPr txBox="1"/>
            <p:nvPr/>
          </p:nvSpPr>
          <p:spPr>
            <a:xfrm>
              <a:off x="468000" y="18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801" name="Cell_8_1_8_1"/>
            <p:cNvSpPr txBox="1"/>
            <p:nvPr/>
          </p:nvSpPr>
          <p:spPr>
            <a:xfrm>
              <a:off x="468000" y="19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901" name="Cell_9_1_9_1"/>
            <p:cNvSpPr txBox="1"/>
            <p:nvPr/>
          </p:nvSpPr>
          <p:spPr>
            <a:xfrm>
              <a:off x="468000" y="21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1001" name="Cell_10_1_10_1"/>
            <p:cNvSpPr txBox="1"/>
            <p:nvPr/>
          </p:nvSpPr>
          <p:spPr>
            <a:xfrm>
              <a:off x="468000" y="23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1101" name="Cell_11_1_11_1"/>
            <p:cNvSpPr txBox="1"/>
            <p:nvPr/>
          </p:nvSpPr>
          <p:spPr>
            <a:xfrm>
              <a:off x="468000" y="25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1201" name="Cell_12_1_12_1"/>
            <p:cNvSpPr txBox="1"/>
            <p:nvPr/>
          </p:nvSpPr>
          <p:spPr>
            <a:xfrm>
              <a:off x="468000" y="27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301" name="Cell_13_1_13_1"/>
            <p:cNvSpPr txBox="1"/>
            <p:nvPr/>
          </p:nvSpPr>
          <p:spPr>
            <a:xfrm>
              <a:off x="468000" y="28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401" name="Cell_14_1_14_1"/>
            <p:cNvSpPr txBox="1"/>
            <p:nvPr/>
          </p:nvSpPr>
          <p:spPr>
            <a:xfrm>
              <a:off x="468000" y="30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501" name="Cell_15_1_15_1"/>
            <p:cNvSpPr txBox="1"/>
            <p:nvPr/>
          </p:nvSpPr>
          <p:spPr>
            <a:xfrm>
              <a:off x="468000" y="32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legend rows: 0 r:2 rh:180000 lh:180000 offY:180000 legends before:0-->
        <p:graphicFrame>
          <p:nvGraphicFramePr>
            <p:cNvPr id="5002" name="Chart_2_2_2_3"/>
            <p:cNvGraphicFramePr>
              <a:graphicFrameLocks/>
            </p:cNvGraphicFramePr>
            <p:nvPr/>
          </p:nvGraphicFramePr>
          <p:xfrm>
            <a:off x="4446000" y="900000"/>
            <a:ext cx="3978000" cy="180000"/>
          </p:xfrm>
          <a:graphic>
            <a:graphicData uri="http://schemas.openxmlformats.org/drawingml/2006/chart">
              <c:chart xmlns:c="http://schemas.openxmlformats.org/drawingml/2006/chart" r:id="R4e4342dfdb95413f"/>
            </a:graphicData>
          </a:graphic>
        </p:graphicFrame>
        <!--legend rows: 0 r:3 rh:180000 lh:180000 offY:360000 legends before:0-->
        <p:graphicFrame>
          <p:nvGraphicFramePr>
            <p:cNvPr id="5003" name="Chart_3_2_3_3"/>
            <p:cNvGraphicFramePr>
              <a:graphicFrameLocks/>
            </p:cNvGraphicFramePr>
            <p:nvPr/>
          </p:nvGraphicFramePr>
          <p:xfrm>
            <a:off x="4446000" y="1080000"/>
            <a:ext cx="3978000" cy="180000"/>
          </p:xfrm>
          <a:graphic>
            <a:graphicData uri="http://schemas.openxmlformats.org/drawingml/2006/chart">
              <c:chart xmlns:c="http://schemas.openxmlformats.org/drawingml/2006/chart" r:id="R4d93058e400a4259"/>
            </a:graphicData>
          </a:graphic>
        </p:graphicFrame>
        <!--legend rows: 0 r:4 rh:180000 lh:180000 offY:540000 legends before:0-->
        <p:graphicFrame>
          <p:nvGraphicFramePr>
            <p:cNvPr id="5004" name="Chart_4_2_4_3"/>
            <p:cNvGraphicFramePr>
              <a:graphicFrameLocks/>
            </p:cNvGraphicFramePr>
            <p:nvPr/>
          </p:nvGraphicFramePr>
          <p:xfrm>
            <a:off x="4446000" y="1260000"/>
            <a:ext cx="3978000" cy="180000"/>
          </p:xfrm>
          <a:graphic>
            <a:graphicData uri="http://schemas.openxmlformats.org/drawingml/2006/chart">
              <c:chart xmlns:c="http://schemas.openxmlformats.org/drawingml/2006/chart" r:id="R6a185f529fc741ad"/>
            </a:graphicData>
          </a:graphic>
        </p:graphicFrame>
        <!--legend rows: 0 r:5 rh:180000 lh:180000 offY:720000 legends before:0-->
        <p:graphicFrame>
          <p:nvGraphicFramePr>
            <p:cNvPr id="5005" name="Chart_5_2_5_3"/>
            <p:cNvGraphicFramePr>
              <a:graphicFrameLocks/>
            </p:cNvGraphicFramePr>
            <p:nvPr/>
          </p:nvGraphicFramePr>
          <p:xfrm>
            <a:off x="4446000" y="1440000"/>
            <a:ext cx="3978000" cy="180000"/>
          </p:xfrm>
          <a:graphic>
            <a:graphicData uri="http://schemas.openxmlformats.org/drawingml/2006/chart">
              <c:chart xmlns:c="http://schemas.openxmlformats.org/drawingml/2006/chart" r:id="R7080315dc9db47bc"/>
            </a:graphicData>
          </a:graphic>
        </p:graphicFrame>
        <!--legend rows: 0 r:6 rh:180000 lh:180000 offY:900000 legends before:0-->
        <p:graphicFrame>
          <p:nvGraphicFramePr>
            <p:cNvPr id="5006" name="Chart_6_2_6_3"/>
            <p:cNvGraphicFramePr>
              <a:graphicFrameLocks/>
            </p:cNvGraphicFramePr>
            <p:nvPr/>
          </p:nvGraphicFramePr>
          <p:xfrm>
            <a:off x="4446000" y="1620000"/>
            <a:ext cx="3978000" cy="180000"/>
          </p:xfrm>
          <a:graphic>
            <a:graphicData uri="http://schemas.openxmlformats.org/drawingml/2006/chart">
              <c:chart xmlns:c="http://schemas.openxmlformats.org/drawingml/2006/chart" r:id="Rd14f25815fa14bdb"/>
            </a:graphicData>
          </a:graphic>
        </p:graphicFrame>
        <!--legend rows: 0 r:7 rh:180000 lh:180000 offY:1080000 legends before:0-->
        <p:graphicFrame>
          <p:nvGraphicFramePr>
            <p:cNvPr id="5007" name="Chart_7_2_7_3"/>
            <p:cNvGraphicFramePr>
              <a:graphicFrameLocks/>
            </p:cNvGraphicFramePr>
            <p:nvPr/>
          </p:nvGraphicFramePr>
          <p:xfrm>
            <a:off x="4446000" y="1800000"/>
            <a:ext cx="3978000" cy="180000"/>
          </p:xfrm>
          <a:graphic>
            <a:graphicData uri="http://schemas.openxmlformats.org/drawingml/2006/chart">
              <c:chart xmlns:c="http://schemas.openxmlformats.org/drawingml/2006/chart" r:id="R02d27085e6b14b97"/>
            </a:graphicData>
          </a:graphic>
        </p:graphicFrame>
        <!--legend rows: 0 r:8 rh:180000 lh:180000 offY:1260000 legends before:0-->
        <p:graphicFrame>
          <p:nvGraphicFramePr>
            <p:cNvPr id="5008" name="Chart_8_2_8_3"/>
            <p:cNvGraphicFramePr>
              <a:graphicFrameLocks/>
            </p:cNvGraphicFramePr>
            <p:nvPr/>
          </p:nvGraphicFramePr>
          <p:xfrm>
            <a:off x="4446000" y="1980000"/>
            <a:ext cx="3978000" cy="180000"/>
          </p:xfrm>
          <a:graphic>
            <a:graphicData uri="http://schemas.openxmlformats.org/drawingml/2006/chart">
              <c:chart xmlns:c="http://schemas.openxmlformats.org/drawingml/2006/chart" r:id="R3531aac06d5e427c"/>
            </a:graphicData>
          </a:graphic>
        </p:graphicFrame>
        <!--legend rows: 0 r:9 rh:180000 lh:180000 offY:1440000 legends before:0-->
        <p:graphicFrame>
          <p:nvGraphicFramePr>
            <p:cNvPr id="5009" name="Chart_9_2_9_3"/>
            <p:cNvGraphicFramePr>
              <a:graphicFrameLocks/>
            </p:cNvGraphicFramePr>
            <p:nvPr/>
          </p:nvGraphicFramePr>
          <p:xfrm>
            <a:off x="4446000" y="2160000"/>
            <a:ext cx="3978000" cy="180000"/>
          </p:xfrm>
          <a:graphic>
            <a:graphicData uri="http://schemas.openxmlformats.org/drawingml/2006/chart">
              <c:chart xmlns:c="http://schemas.openxmlformats.org/drawingml/2006/chart" r:id="R7298a1c5ba924ff1"/>
            </a:graphicData>
          </a:graphic>
        </p:graphicFrame>
        <!--legend rows: 0 r:10 rh:180000 lh:180000 offY:1620000 legends before:0-->
        <p:graphicFrame>
          <p:nvGraphicFramePr>
            <p:cNvPr id="5010" name="Chart_10_2_10_3"/>
            <p:cNvGraphicFramePr>
              <a:graphicFrameLocks/>
            </p:cNvGraphicFramePr>
            <p:nvPr/>
          </p:nvGraphicFramePr>
          <p:xfrm>
            <a:off x="4446000" y="2340000"/>
            <a:ext cx="3978000" cy="180000"/>
          </p:xfrm>
          <a:graphic>
            <a:graphicData uri="http://schemas.openxmlformats.org/drawingml/2006/chart">
              <c:chart xmlns:c="http://schemas.openxmlformats.org/drawingml/2006/chart" r:id="R0662597f6c5d4f30"/>
            </a:graphicData>
          </a:graphic>
        </p:graphicFrame>
        <!--legend rows: 0 r:11 rh:180000 lh:180000 offY:1800000 legends before:0-->
        <p:graphicFrame>
          <p:nvGraphicFramePr>
            <p:cNvPr id="5011" name="Chart_11_2_11_3"/>
            <p:cNvGraphicFramePr>
              <a:graphicFrameLocks/>
            </p:cNvGraphicFramePr>
            <p:nvPr/>
          </p:nvGraphicFramePr>
          <p:xfrm>
            <a:off x="4446000" y="2520000"/>
            <a:ext cx="3978000" cy="180000"/>
          </p:xfrm>
          <a:graphic>
            <a:graphicData uri="http://schemas.openxmlformats.org/drawingml/2006/chart">
              <c:chart xmlns:c="http://schemas.openxmlformats.org/drawingml/2006/chart" r:id="R274f7f2dd3014bd2"/>
            </a:graphicData>
          </a:graphic>
        </p:graphicFrame>
        <!--legend rows: 0 r:12 rh:180000 lh:180000 offY:1980000 legends before:0-->
        <p:graphicFrame>
          <p:nvGraphicFramePr>
            <p:cNvPr id="5012" name="Chart_12_2_12_3"/>
            <p:cNvGraphicFramePr>
              <a:graphicFrameLocks/>
            </p:cNvGraphicFramePr>
            <p:nvPr/>
          </p:nvGraphicFramePr>
          <p:xfrm>
            <a:off x="4446000" y="2700000"/>
            <a:ext cx="3978000" cy="180000"/>
          </p:xfrm>
          <a:graphic>
            <a:graphicData uri="http://schemas.openxmlformats.org/drawingml/2006/chart">
              <c:chart xmlns:c="http://schemas.openxmlformats.org/drawingml/2006/chart" r:id="R78b12d74e10f40fd"/>
            </a:graphicData>
          </a:graphic>
        </p:graphicFrame>
        <!--legend rows: 0 r:13 rh:180000 lh:180000 offY:2160000 legends before:0-->
        <p:graphicFrame>
          <p:nvGraphicFramePr>
            <p:cNvPr id="5013" name="Chart_13_2_13_3"/>
            <p:cNvGraphicFramePr>
              <a:graphicFrameLocks/>
            </p:cNvGraphicFramePr>
            <p:nvPr/>
          </p:nvGraphicFramePr>
          <p:xfrm>
            <a:off x="4446000" y="2880000"/>
            <a:ext cx="3978000" cy="180000"/>
          </p:xfrm>
          <a:graphic>
            <a:graphicData uri="http://schemas.openxmlformats.org/drawingml/2006/chart">
              <c:chart xmlns:c="http://schemas.openxmlformats.org/drawingml/2006/chart" r:id="Rbe30cf3f6b6f418f"/>
            </a:graphicData>
          </a:graphic>
        </p:graphicFrame>
        <!--legend rows: 0 r:14 rh:180000 lh:180000 offY:2340000 legends before:0-->
        <p:graphicFrame>
          <p:nvGraphicFramePr>
            <p:cNvPr id="5014" name="Chart_14_2_14_3"/>
            <p:cNvGraphicFramePr>
              <a:graphicFrameLocks/>
            </p:cNvGraphicFramePr>
            <p:nvPr/>
          </p:nvGraphicFramePr>
          <p:xfrm>
            <a:off x="4446000" y="3060000"/>
            <a:ext cx="3978000" cy="180000"/>
          </p:xfrm>
          <a:graphic>
            <a:graphicData uri="http://schemas.openxmlformats.org/drawingml/2006/chart">
              <c:chart xmlns:c="http://schemas.openxmlformats.org/drawingml/2006/chart" r:id="R264adafe8dde442e"/>
            </a:graphicData>
          </a:graphic>
        </p:graphicFrame>
        <!--legend rows: 2 r:15 rh:180000 lh:180000 offY:2520000 legends before:0-->
        <p:graphicFrame>
          <p:nvGraphicFramePr>
            <p:cNvPr id="5015" name="Chart_15_2_15_3"/>
            <p:cNvGraphicFramePr>
              <a:graphicFrameLocks/>
            </p:cNvGraphicFramePr>
            <p:nvPr/>
          </p:nvGraphicFramePr>
          <p:xfrm>
            <a:off x="4446000" y="3240000"/>
            <a:ext cx="3978000" cy="360000"/>
          </p:xfrm>
          <a:graphic>
            <a:graphicData uri="http://schemas.openxmlformats.org/drawingml/2006/chart">
              <c:chart xmlns:c="http://schemas.openxmlformats.org/drawingml/2006/chart" r:id="R9162d5ab1ad24bae"/>
            </a:graphicData>
          </a:graphic>
        </p:graphicFrame>
      </p:grpSp>
    </p:spTree>
    <p:extLst>
      <p:ext uri="{BB962C8B-B14F-4D97-AF65-F5344CB8AC3E}">
        <p14:creationId xmlns:p14="http://schemas.microsoft.com/office/powerpoint/2010/main" val="2556217665"/>
      </p:ext>
    </p:extLst>
  </p:cSld>
  <p:clrMapOvr>
    <a:masterClrMapping/>
  </p:clrMapOvr>
</p:sld>
</file>

<file path=ppt/slides/slide8d.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bc08c7265fe34cd3"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27</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tydliga mål för mina studier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500000"/>
            <a:ext cx="9684000" cy="345600"/>
            <a:chOff x="108000" y="4500000"/>
            <a:chExt cx="9684000" cy="345600"/>
          </a:xfrm>
        </p:grpSpPr>
        <p:sp>
          <p:nvSpPr>
            <p:cNvPr id="61" name="BodyFooterCenter"/>
            <p:cNvSpPr txBox="1"/>
            <p:nvPr/>
          </p:nvSpPr>
          <p:spPr>
            <a:xfrm>
              <a:off x="108000" y="450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i aktuell kommun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3978000"/>
                  <a:gridCol w="1989000"/>
                  <a:gridCol w="1989000"/>
                  <a:gridCol w="648000"/>
                </a:tblGrid>
                <!--columnGroups:-->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95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23</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96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571</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13</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10</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18</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4" name="Cell_1_4_1_4"/>
            <p:cNvSpPr txBox="1"/>
            <p:nvPr/>
          </p:nvSpPr>
          <p:spPr>
            <a:xfrm>
              <a:off x="8424000" y="720000"/>
              <a:ext cx="648000" cy="180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301" name="Cell_3_1_3_1"/>
            <p:cNvSpPr txBox="1"/>
            <p:nvPr/>
          </p:nvSpPr>
          <p:spPr>
            <a:xfrm>
              <a:off x="468000" y="10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401" name="Cell_4_1_4_1"/>
            <p:cNvSpPr txBox="1"/>
            <p:nvPr/>
          </p:nvSpPr>
          <p:spPr>
            <a:xfrm>
              <a:off x="468000" y="12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501" name="Cell_5_1_5_1"/>
            <p:cNvSpPr txBox="1"/>
            <p:nvPr/>
          </p:nvSpPr>
          <p:spPr>
            <a:xfrm>
              <a:off x="468000" y="14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601" name="Cell_6_1_6_1"/>
            <p:cNvSpPr txBox="1"/>
            <p:nvPr/>
          </p:nvSpPr>
          <p:spPr>
            <a:xfrm>
              <a:off x="468000" y="16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701" name="Cell_7_1_7_1"/>
            <p:cNvSpPr txBox="1"/>
            <p:nvPr/>
          </p:nvSpPr>
          <p:spPr>
            <a:xfrm>
              <a:off x="468000" y="18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801" name="Cell_8_1_8_1"/>
            <p:cNvSpPr txBox="1"/>
            <p:nvPr/>
          </p:nvSpPr>
          <p:spPr>
            <a:xfrm>
              <a:off x="468000" y="19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901" name="Cell_9_1_9_1"/>
            <p:cNvSpPr txBox="1"/>
            <p:nvPr/>
          </p:nvSpPr>
          <p:spPr>
            <a:xfrm>
              <a:off x="468000" y="21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1001" name="Cell_10_1_10_1"/>
            <p:cNvSpPr txBox="1"/>
            <p:nvPr/>
          </p:nvSpPr>
          <p:spPr>
            <a:xfrm>
              <a:off x="468000" y="23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1101" name="Cell_11_1_11_1"/>
            <p:cNvSpPr txBox="1"/>
            <p:nvPr/>
          </p:nvSpPr>
          <p:spPr>
            <a:xfrm>
              <a:off x="468000" y="25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1201" name="Cell_12_1_12_1"/>
            <p:cNvSpPr txBox="1"/>
            <p:nvPr/>
          </p:nvSpPr>
          <p:spPr>
            <a:xfrm>
              <a:off x="468000" y="27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JENSEN Education AB</a:t>
              </a:r>
            </a:p>
          </p:txBody>
        </p:sp>
        <p:sp>
          <p:nvSpPr>
            <p:cNvPr id="1301" name="Cell_13_1_13_1"/>
            <p:cNvSpPr txBox="1"/>
            <p:nvPr/>
          </p:nvSpPr>
          <p:spPr>
            <a:xfrm>
              <a:off x="468000" y="28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401" name="Cell_14_1_14_1"/>
            <p:cNvSpPr txBox="1"/>
            <p:nvPr/>
          </p:nvSpPr>
          <p:spPr>
            <a:xfrm>
              <a:off x="468000" y="30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1501" name="Cell_15_1_15_1"/>
            <p:cNvSpPr txBox="1"/>
            <p:nvPr/>
          </p:nvSpPr>
          <p:spPr>
            <a:xfrm>
              <a:off x="468000" y="32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601" name="Cell_16_1_16_1"/>
            <p:cNvSpPr txBox="1"/>
            <p:nvPr/>
          </p:nvSpPr>
          <p:spPr>
            <a:xfrm>
              <a:off x="468000" y="34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701" name="Cell_17_1_17_1"/>
            <p:cNvSpPr txBox="1"/>
            <p:nvPr/>
          </p:nvSpPr>
          <p:spPr>
            <a:xfrm>
              <a:off x="468000" y="36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1801" name="Cell_18_1_18_1"/>
            <p:cNvSpPr txBox="1"/>
            <p:nvPr/>
          </p:nvSpPr>
          <p:spPr>
            <a:xfrm>
              <a:off x="468000" y="37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1901" name="Cell_19_1_19_1"/>
            <p:cNvSpPr txBox="1"/>
            <p:nvPr/>
          </p:nvSpPr>
          <p:spPr>
            <a:xfrm>
              <a:off x="468000" y="39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p:sp>
          <p:nvSpPr>
            <p:cNvPr id="2001" name="Cell_20_1_20_1"/>
            <p:cNvSpPr txBox="1"/>
            <p:nvPr/>
          </p:nvSpPr>
          <p:spPr>
            <a:xfrm>
              <a:off x="468000" y="41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Hermods AB</a:t>
              </a:r>
            </a:p>
          </p:txBody>
        </p:sp>
        <!--legend rows: 0 r:2 rh:180000 lh:180000 offY:180000 legends before:0-->
        <p:graphicFrame>
          <p:nvGraphicFramePr>
            <p:cNvPr id="5002" name="Chart_2_2_2_3"/>
            <p:cNvGraphicFramePr>
              <a:graphicFrameLocks/>
            </p:cNvGraphicFramePr>
            <p:nvPr/>
          </p:nvGraphicFramePr>
          <p:xfrm>
            <a:off x="4446000" y="900000"/>
            <a:ext cx="3978000" cy="180000"/>
          </p:xfrm>
          <a:graphic>
            <a:graphicData uri="http://schemas.openxmlformats.org/drawingml/2006/chart">
              <c:chart xmlns:c="http://schemas.openxmlformats.org/drawingml/2006/chart" r:id="R94368ceecab94b30"/>
            </a:graphicData>
          </a:graphic>
        </p:graphicFrame>
        <!--legend rows: 0 r:3 rh:180000 lh:180000 offY:360000 legends before:0-->
        <p:graphicFrame>
          <p:nvGraphicFramePr>
            <p:cNvPr id="5003" name="Chart_3_2_3_3"/>
            <p:cNvGraphicFramePr>
              <a:graphicFrameLocks/>
            </p:cNvGraphicFramePr>
            <p:nvPr/>
          </p:nvGraphicFramePr>
          <p:xfrm>
            <a:off x="4446000" y="1080000"/>
            <a:ext cx="3978000" cy="180000"/>
          </p:xfrm>
          <a:graphic>
            <a:graphicData uri="http://schemas.openxmlformats.org/drawingml/2006/chart">
              <c:chart xmlns:c="http://schemas.openxmlformats.org/drawingml/2006/chart" r:id="Rf6988b8f6f1c4dfb"/>
            </a:graphicData>
          </a:graphic>
        </p:graphicFrame>
        <!--legend rows: 0 r:4 rh:180000 lh:180000 offY:540000 legends before:0-->
        <p:graphicFrame>
          <p:nvGraphicFramePr>
            <p:cNvPr id="5004" name="Chart_4_2_4_3"/>
            <p:cNvGraphicFramePr>
              <a:graphicFrameLocks/>
            </p:cNvGraphicFramePr>
            <p:nvPr/>
          </p:nvGraphicFramePr>
          <p:xfrm>
            <a:off x="4446000" y="1260000"/>
            <a:ext cx="3978000" cy="180000"/>
          </p:xfrm>
          <a:graphic>
            <a:graphicData uri="http://schemas.openxmlformats.org/drawingml/2006/chart">
              <c:chart xmlns:c="http://schemas.openxmlformats.org/drawingml/2006/chart" r:id="R5d57f4e76e584126"/>
            </a:graphicData>
          </a:graphic>
        </p:graphicFrame>
        <!--legend rows: 0 r:5 rh:180000 lh:180000 offY:720000 legends before:0-->
        <p:graphicFrame>
          <p:nvGraphicFramePr>
            <p:cNvPr id="5005" name="Chart_5_2_5_3"/>
            <p:cNvGraphicFramePr>
              <a:graphicFrameLocks/>
            </p:cNvGraphicFramePr>
            <p:nvPr/>
          </p:nvGraphicFramePr>
          <p:xfrm>
            <a:off x="4446000" y="1440000"/>
            <a:ext cx="3978000" cy="180000"/>
          </p:xfrm>
          <a:graphic>
            <a:graphicData uri="http://schemas.openxmlformats.org/drawingml/2006/chart">
              <c:chart xmlns:c="http://schemas.openxmlformats.org/drawingml/2006/chart" r:id="R5c87a08d056b4d9e"/>
            </a:graphicData>
          </a:graphic>
        </p:graphicFrame>
        <!--legend rows: 0 r:6 rh:180000 lh:180000 offY:900000 legends before:0-->
        <p:graphicFrame>
          <p:nvGraphicFramePr>
            <p:cNvPr id="5006" name="Chart_6_2_6_3"/>
            <p:cNvGraphicFramePr>
              <a:graphicFrameLocks/>
            </p:cNvGraphicFramePr>
            <p:nvPr/>
          </p:nvGraphicFramePr>
          <p:xfrm>
            <a:off x="4446000" y="1620000"/>
            <a:ext cx="3978000" cy="180000"/>
          </p:xfrm>
          <a:graphic>
            <a:graphicData uri="http://schemas.openxmlformats.org/drawingml/2006/chart">
              <c:chart xmlns:c="http://schemas.openxmlformats.org/drawingml/2006/chart" r:id="R39f36e4eb6484414"/>
            </a:graphicData>
          </a:graphic>
        </p:graphicFrame>
        <!--legend rows: 0 r:7 rh:180000 lh:180000 offY:1080000 legends before:0-->
        <p:graphicFrame>
          <p:nvGraphicFramePr>
            <p:cNvPr id="5007" name="Chart_7_2_7_3"/>
            <p:cNvGraphicFramePr>
              <a:graphicFrameLocks/>
            </p:cNvGraphicFramePr>
            <p:nvPr/>
          </p:nvGraphicFramePr>
          <p:xfrm>
            <a:off x="4446000" y="1800000"/>
            <a:ext cx="3978000" cy="180000"/>
          </p:xfrm>
          <a:graphic>
            <a:graphicData uri="http://schemas.openxmlformats.org/drawingml/2006/chart">
              <c:chart xmlns:c="http://schemas.openxmlformats.org/drawingml/2006/chart" r:id="Rbd2e7f28fdb0451d"/>
            </a:graphicData>
          </a:graphic>
        </p:graphicFrame>
        <!--legend rows: 0 r:8 rh:180000 lh:180000 offY:1260000 legends before:0-->
        <p:graphicFrame>
          <p:nvGraphicFramePr>
            <p:cNvPr id="5008" name="Chart_8_2_8_3"/>
            <p:cNvGraphicFramePr>
              <a:graphicFrameLocks/>
            </p:cNvGraphicFramePr>
            <p:nvPr/>
          </p:nvGraphicFramePr>
          <p:xfrm>
            <a:off x="4446000" y="1980000"/>
            <a:ext cx="3978000" cy="180000"/>
          </p:xfrm>
          <a:graphic>
            <a:graphicData uri="http://schemas.openxmlformats.org/drawingml/2006/chart">
              <c:chart xmlns:c="http://schemas.openxmlformats.org/drawingml/2006/chart" r:id="R98e7a7f2ba5f401f"/>
            </a:graphicData>
          </a:graphic>
        </p:graphicFrame>
        <!--legend rows: 0 r:9 rh:180000 lh:180000 offY:1440000 legends before:0-->
        <p:graphicFrame>
          <p:nvGraphicFramePr>
            <p:cNvPr id="5009" name="Chart_9_2_9_3"/>
            <p:cNvGraphicFramePr>
              <a:graphicFrameLocks/>
            </p:cNvGraphicFramePr>
            <p:nvPr/>
          </p:nvGraphicFramePr>
          <p:xfrm>
            <a:off x="4446000" y="2160000"/>
            <a:ext cx="3978000" cy="180000"/>
          </p:xfrm>
          <a:graphic>
            <a:graphicData uri="http://schemas.openxmlformats.org/drawingml/2006/chart">
              <c:chart xmlns:c="http://schemas.openxmlformats.org/drawingml/2006/chart" r:id="R3e30d250b8fe4f87"/>
            </a:graphicData>
          </a:graphic>
        </p:graphicFrame>
        <!--legend rows: 0 r:10 rh:180000 lh:180000 offY:1620000 legends before:0-->
        <p:graphicFrame>
          <p:nvGraphicFramePr>
            <p:cNvPr id="5010" name="Chart_10_2_10_3"/>
            <p:cNvGraphicFramePr>
              <a:graphicFrameLocks/>
            </p:cNvGraphicFramePr>
            <p:nvPr/>
          </p:nvGraphicFramePr>
          <p:xfrm>
            <a:off x="4446000" y="2340000"/>
            <a:ext cx="3978000" cy="180000"/>
          </p:xfrm>
          <a:graphic>
            <a:graphicData uri="http://schemas.openxmlformats.org/drawingml/2006/chart">
              <c:chart xmlns:c="http://schemas.openxmlformats.org/drawingml/2006/chart" r:id="Ra263e557ea94471a"/>
            </a:graphicData>
          </a:graphic>
        </p:graphicFrame>
        <!--legend rows: 0 r:11 rh:180000 lh:180000 offY:1800000 legends before:0-->
        <p:graphicFrame>
          <p:nvGraphicFramePr>
            <p:cNvPr id="5011" name="Chart_11_2_11_3"/>
            <p:cNvGraphicFramePr>
              <a:graphicFrameLocks/>
            </p:cNvGraphicFramePr>
            <p:nvPr/>
          </p:nvGraphicFramePr>
          <p:xfrm>
            <a:off x="4446000" y="2520000"/>
            <a:ext cx="3978000" cy="180000"/>
          </p:xfrm>
          <a:graphic>
            <a:graphicData uri="http://schemas.openxmlformats.org/drawingml/2006/chart">
              <c:chart xmlns:c="http://schemas.openxmlformats.org/drawingml/2006/chart" r:id="R992358bad4a9485a"/>
            </a:graphicData>
          </a:graphic>
        </p:graphicFrame>
        <!--legend rows: 0 r:12 rh:180000 lh:180000 offY:1980000 legends before:0-->
        <p:graphicFrame>
          <p:nvGraphicFramePr>
            <p:cNvPr id="5012" name="Chart_12_2_12_3"/>
            <p:cNvGraphicFramePr>
              <a:graphicFrameLocks/>
            </p:cNvGraphicFramePr>
            <p:nvPr/>
          </p:nvGraphicFramePr>
          <p:xfrm>
            <a:off x="4446000" y="2700000"/>
            <a:ext cx="3978000" cy="180000"/>
          </p:xfrm>
          <a:graphic>
            <a:graphicData uri="http://schemas.openxmlformats.org/drawingml/2006/chart">
              <c:chart xmlns:c="http://schemas.openxmlformats.org/drawingml/2006/chart" r:id="R081437c2f0e14fd6"/>
            </a:graphicData>
          </a:graphic>
        </p:graphicFrame>
        <!--legend rows: 0 r:13 rh:180000 lh:180000 offY:2160000 legends before:0-->
        <p:graphicFrame>
          <p:nvGraphicFramePr>
            <p:cNvPr id="5013" name="Chart_13_2_13_3"/>
            <p:cNvGraphicFramePr>
              <a:graphicFrameLocks/>
            </p:cNvGraphicFramePr>
            <p:nvPr/>
          </p:nvGraphicFramePr>
          <p:xfrm>
            <a:off x="4446000" y="2880000"/>
            <a:ext cx="3978000" cy="180000"/>
          </p:xfrm>
          <a:graphic>
            <a:graphicData uri="http://schemas.openxmlformats.org/drawingml/2006/chart">
              <c:chart xmlns:c="http://schemas.openxmlformats.org/drawingml/2006/chart" r:id="Re6e8318a84b6430c"/>
            </a:graphicData>
          </a:graphic>
        </p:graphicFrame>
        <!--legend rows: 0 r:14 rh:180000 lh:180000 offY:2340000 legends before:0-->
        <p:graphicFrame>
          <p:nvGraphicFramePr>
            <p:cNvPr id="5014" name="Chart_14_2_14_3"/>
            <p:cNvGraphicFramePr>
              <a:graphicFrameLocks/>
            </p:cNvGraphicFramePr>
            <p:nvPr/>
          </p:nvGraphicFramePr>
          <p:xfrm>
            <a:off x="4446000" y="3060000"/>
            <a:ext cx="3978000" cy="180000"/>
          </p:xfrm>
          <a:graphic>
            <a:graphicData uri="http://schemas.openxmlformats.org/drawingml/2006/chart">
              <c:chart xmlns:c="http://schemas.openxmlformats.org/drawingml/2006/chart" r:id="R115a9464ecb84919"/>
            </a:graphicData>
          </a:graphic>
        </p:graphicFrame>
        <!--legend rows: 0 r:15 rh:180000 lh:180000 offY:2520000 legends before:0-->
        <p:graphicFrame>
          <p:nvGraphicFramePr>
            <p:cNvPr id="5015" name="Chart_15_2_15_3"/>
            <p:cNvGraphicFramePr>
              <a:graphicFrameLocks/>
            </p:cNvGraphicFramePr>
            <p:nvPr/>
          </p:nvGraphicFramePr>
          <p:xfrm>
            <a:off x="4446000" y="3240000"/>
            <a:ext cx="3978000" cy="180000"/>
          </p:xfrm>
          <a:graphic>
            <a:graphicData uri="http://schemas.openxmlformats.org/drawingml/2006/chart">
              <c:chart xmlns:c="http://schemas.openxmlformats.org/drawingml/2006/chart" r:id="R3b260a204dc340e8"/>
            </a:graphicData>
          </a:graphic>
        </p:graphicFrame>
        <!--legend rows: 0 r:16 rh:180000 lh:180000 offY:2700000 legends before:0-->
        <p:graphicFrame>
          <p:nvGraphicFramePr>
            <p:cNvPr id="5016" name="Chart_16_2_16_3"/>
            <p:cNvGraphicFramePr>
              <a:graphicFrameLocks/>
            </p:cNvGraphicFramePr>
            <p:nvPr/>
          </p:nvGraphicFramePr>
          <p:xfrm>
            <a:off x="4446000" y="3420000"/>
            <a:ext cx="3978000" cy="180000"/>
          </p:xfrm>
          <a:graphic>
            <a:graphicData uri="http://schemas.openxmlformats.org/drawingml/2006/chart">
              <c:chart xmlns:c="http://schemas.openxmlformats.org/drawingml/2006/chart" r:id="Recfe84f109ea4828"/>
            </a:graphicData>
          </a:graphic>
        </p:graphicFrame>
        <!--legend rows: 0 r:17 rh:180000 lh:180000 offY:2880000 legends before:0-->
        <p:graphicFrame>
          <p:nvGraphicFramePr>
            <p:cNvPr id="5017" name="Chart_17_2_17_3"/>
            <p:cNvGraphicFramePr>
              <a:graphicFrameLocks/>
            </p:cNvGraphicFramePr>
            <p:nvPr/>
          </p:nvGraphicFramePr>
          <p:xfrm>
            <a:off x="4446000" y="3600000"/>
            <a:ext cx="3978000" cy="180000"/>
          </p:xfrm>
          <a:graphic>
            <a:graphicData uri="http://schemas.openxmlformats.org/drawingml/2006/chart">
              <c:chart xmlns:c="http://schemas.openxmlformats.org/drawingml/2006/chart" r:id="R3fce4561690e4015"/>
            </a:graphicData>
          </a:graphic>
        </p:graphicFrame>
        <!--legend rows: 0 r:18 rh:180000 lh:180000 offY:3060000 legends before:0-->
        <p:graphicFrame>
          <p:nvGraphicFramePr>
            <p:cNvPr id="5018" name="Chart_18_2_18_3"/>
            <p:cNvGraphicFramePr>
              <a:graphicFrameLocks/>
            </p:cNvGraphicFramePr>
            <p:nvPr/>
          </p:nvGraphicFramePr>
          <p:xfrm>
            <a:off x="4446000" y="3780000"/>
            <a:ext cx="3978000" cy="180000"/>
          </p:xfrm>
          <a:graphic>
            <a:graphicData uri="http://schemas.openxmlformats.org/drawingml/2006/chart">
              <c:chart xmlns:c="http://schemas.openxmlformats.org/drawingml/2006/chart" r:id="Re3f38212db5d4425"/>
            </a:graphicData>
          </a:graphic>
        </p:graphicFrame>
        <!--legend rows: 0 r:19 rh:180000 lh:180000 offY:3240000 legends before:0-->
        <p:graphicFrame>
          <p:nvGraphicFramePr>
            <p:cNvPr id="5019" name="Chart_19_2_19_3"/>
            <p:cNvGraphicFramePr>
              <a:graphicFrameLocks/>
            </p:cNvGraphicFramePr>
            <p:nvPr/>
          </p:nvGraphicFramePr>
          <p:xfrm>
            <a:off x="4446000" y="3960000"/>
            <a:ext cx="3978000" cy="180000"/>
          </p:xfrm>
          <a:graphic>
            <a:graphicData uri="http://schemas.openxmlformats.org/drawingml/2006/chart">
              <c:chart xmlns:c="http://schemas.openxmlformats.org/drawingml/2006/chart" r:id="Re4f5d1c7a9ff4378"/>
            </a:graphicData>
          </a:graphic>
        </p:graphicFrame>
        <!--legend rows: 2 r:20 rh:180000 lh:180000 offY:3420000 legends before:0-->
        <p:graphicFrame>
          <p:nvGraphicFramePr>
            <p:cNvPr id="5020" name="Chart_20_2_20_3"/>
            <p:cNvGraphicFramePr>
              <a:graphicFrameLocks/>
            </p:cNvGraphicFramePr>
            <p:nvPr/>
          </p:nvGraphicFramePr>
          <p:xfrm>
            <a:off x="4446000" y="4140000"/>
            <a:ext cx="3978000" cy="360000"/>
          </p:xfrm>
          <a:graphic>
            <a:graphicData uri="http://schemas.openxmlformats.org/drawingml/2006/chart">
              <c:chart xmlns:c="http://schemas.openxmlformats.org/drawingml/2006/chart" r:id="Re007cf1d20af4433"/>
            </a:graphicData>
          </a:graphic>
        </p:graphicFrame>
      </p:grpSp>
    </p:spTree>
    <p:extLst>
      <p:ext uri="{BB962C8B-B14F-4D97-AF65-F5344CB8AC3E}">
        <p14:creationId xmlns:p14="http://schemas.microsoft.com/office/powerpoint/2010/main" val="2556217665"/>
      </p:ext>
    </p:extLst>
  </p:cSld>
  <p:clrMapOvr>
    <a:masterClrMapping/>
  </p:clrMapOvr>
</p:sld>
</file>

<file path=ppt/slides/slide8e.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8a3e90e90fb8405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28</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 utbildning ger mig ökade möjligheter till arbete eller fortsatta studier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500000"/>
            <a:ext cx="9684000" cy="345600"/>
            <a:chOff x="108000" y="4500000"/>
            <a:chExt cx="9684000" cy="345600"/>
          </a:xfrm>
        </p:grpSpPr>
        <p:sp>
          <p:nvSpPr>
            <p:cNvPr id="61" name="BodyFooterCenter"/>
            <p:cNvSpPr txBox="1"/>
            <p:nvPr/>
          </p:nvSpPr>
          <p:spPr>
            <a:xfrm>
              <a:off x="108000" y="450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i aktuell kommun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3978000"/>
                  <a:gridCol w="1989000"/>
                  <a:gridCol w="1989000"/>
                  <a:gridCol w="648000"/>
                </a:tblGrid>
                <!--columnGroups:-->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94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22</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13</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43</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558</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90</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10</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4" name="Cell_1_4_1_4"/>
            <p:cNvSpPr txBox="1"/>
            <p:nvPr/>
          </p:nvSpPr>
          <p:spPr>
            <a:xfrm>
              <a:off x="8424000" y="720000"/>
              <a:ext cx="648000" cy="180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301" name="Cell_3_1_3_1"/>
            <p:cNvSpPr txBox="1"/>
            <p:nvPr/>
          </p:nvSpPr>
          <p:spPr>
            <a:xfrm>
              <a:off x="468000" y="10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401" name="Cell_4_1_4_1"/>
            <p:cNvSpPr txBox="1"/>
            <p:nvPr/>
          </p:nvSpPr>
          <p:spPr>
            <a:xfrm>
              <a:off x="468000" y="12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501" name="Cell_5_1_5_1"/>
            <p:cNvSpPr txBox="1"/>
            <p:nvPr/>
          </p:nvSpPr>
          <p:spPr>
            <a:xfrm>
              <a:off x="468000" y="14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601" name="Cell_6_1_6_1"/>
            <p:cNvSpPr txBox="1"/>
            <p:nvPr/>
          </p:nvSpPr>
          <p:spPr>
            <a:xfrm>
              <a:off x="468000" y="16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701" name="Cell_7_1_7_1"/>
            <p:cNvSpPr txBox="1"/>
            <p:nvPr/>
          </p:nvSpPr>
          <p:spPr>
            <a:xfrm>
              <a:off x="468000" y="18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801" name="Cell_8_1_8_1"/>
            <p:cNvSpPr txBox="1"/>
            <p:nvPr/>
          </p:nvSpPr>
          <p:spPr>
            <a:xfrm>
              <a:off x="468000" y="19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901" name="Cell_9_1_9_1"/>
            <p:cNvSpPr txBox="1"/>
            <p:nvPr/>
          </p:nvSpPr>
          <p:spPr>
            <a:xfrm>
              <a:off x="468000" y="21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1001" name="Cell_10_1_10_1"/>
            <p:cNvSpPr txBox="1"/>
            <p:nvPr/>
          </p:nvSpPr>
          <p:spPr>
            <a:xfrm>
              <a:off x="468000" y="23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1101" name="Cell_11_1_11_1"/>
            <p:cNvSpPr txBox="1"/>
            <p:nvPr/>
          </p:nvSpPr>
          <p:spPr>
            <a:xfrm>
              <a:off x="468000" y="25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1201" name="Cell_12_1_12_1"/>
            <p:cNvSpPr txBox="1"/>
            <p:nvPr/>
          </p:nvSpPr>
          <p:spPr>
            <a:xfrm>
              <a:off x="468000" y="27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1301" name="Cell_13_1_13_1"/>
            <p:cNvSpPr txBox="1"/>
            <p:nvPr/>
          </p:nvSpPr>
          <p:spPr>
            <a:xfrm>
              <a:off x="468000" y="28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401" name="Cell_14_1_14_1"/>
            <p:cNvSpPr txBox="1"/>
            <p:nvPr/>
          </p:nvSpPr>
          <p:spPr>
            <a:xfrm>
              <a:off x="468000" y="30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1501" name="Cell_15_1_15_1"/>
            <p:cNvSpPr txBox="1"/>
            <p:nvPr/>
          </p:nvSpPr>
          <p:spPr>
            <a:xfrm>
              <a:off x="468000" y="32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JENSEN Education AB</a:t>
              </a:r>
            </a:p>
          </p:txBody>
        </p:sp>
        <p:sp>
          <p:nvSpPr>
            <p:cNvPr id="1601" name="Cell_16_1_16_1"/>
            <p:cNvSpPr txBox="1"/>
            <p:nvPr/>
          </p:nvSpPr>
          <p:spPr>
            <a:xfrm>
              <a:off x="468000" y="34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701" name="Cell_17_1_17_1"/>
            <p:cNvSpPr txBox="1"/>
            <p:nvPr/>
          </p:nvSpPr>
          <p:spPr>
            <a:xfrm>
              <a:off x="468000" y="36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801" name="Cell_18_1_18_1"/>
            <p:cNvSpPr txBox="1"/>
            <p:nvPr/>
          </p:nvSpPr>
          <p:spPr>
            <a:xfrm>
              <a:off x="468000" y="37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1901" name="Cell_19_1_19_1"/>
            <p:cNvSpPr txBox="1"/>
            <p:nvPr/>
          </p:nvSpPr>
          <p:spPr>
            <a:xfrm>
              <a:off x="468000" y="39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Hermods AB</a:t>
              </a:r>
            </a:p>
          </p:txBody>
        </p:sp>
        <p:sp>
          <p:nvSpPr>
            <p:cNvPr id="2001" name="Cell_20_1_20_1"/>
            <p:cNvSpPr txBox="1"/>
            <p:nvPr/>
          </p:nvSpPr>
          <p:spPr>
            <a:xfrm>
              <a:off x="468000" y="41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legend rows: 0 r:2 rh:180000 lh:180000 offY:180000 legends before:0-->
        <p:graphicFrame>
          <p:nvGraphicFramePr>
            <p:cNvPr id="5002" name="Chart_2_2_2_3"/>
            <p:cNvGraphicFramePr>
              <a:graphicFrameLocks/>
            </p:cNvGraphicFramePr>
            <p:nvPr/>
          </p:nvGraphicFramePr>
          <p:xfrm>
            <a:off x="4446000" y="900000"/>
            <a:ext cx="3978000" cy="180000"/>
          </p:xfrm>
          <a:graphic>
            <a:graphicData uri="http://schemas.openxmlformats.org/drawingml/2006/chart">
              <c:chart xmlns:c="http://schemas.openxmlformats.org/drawingml/2006/chart" r:id="Ra191ef923b0e46b3"/>
            </a:graphicData>
          </a:graphic>
        </p:graphicFrame>
        <!--legend rows: 0 r:3 rh:180000 lh:180000 offY:360000 legends before:0-->
        <p:graphicFrame>
          <p:nvGraphicFramePr>
            <p:cNvPr id="5003" name="Chart_3_2_3_3"/>
            <p:cNvGraphicFramePr>
              <a:graphicFrameLocks/>
            </p:cNvGraphicFramePr>
            <p:nvPr/>
          </p:nvGraphicFramePr>
          <p:xfrm>
            <a:off x="4446000" y="1080000"/>
            <a:ext cx="3978000" cy="180000"/>
          </p:xfrm>
          <a:graphic>
            <a:graphicData uri="http://schemas.openxmlformats.org/drawingml/2006/chart">
              <c:chart xmlns:c="http://schemas.openxmlformats.org/drawingml/2006/chart" r:id="R4e1fdef1fb8a4e9b"/>
            </a:graphicData>
          </a:graphic>
        </p:graphicFrame>
        <!--legend rows: 0 r:4 rh:180000 lh:180000 offY:540000 legends before:0-->
        <p:graphicFrame>
          <p:nvGraphicFramePr>
            <p:cNvPr id="5004" name="Chart_4_2_4_3"/>
            <p:cNvGraphicFramePr>
              <a:graphicFrameLocks/>
            </p:cNvGraphicFramePr>
            <p:nvPr/>
          </p:nvGraphicFramePr>
          <p:xfrm>
            <a:off x="4446000" y="1260000"/>
            <a:ext cx="3978000" cy="180000"/>
          </p:xfrm>
          <a:graphic>
            <a:graphicData uri="http://schemas.openxmlformats.org/drawingml/2006/chart">
              <c:chart xmlns:c="http://schemas.openxmlformats.org/drawingml/2006/chart" r:id="Re8de8d2d2985492f"/>
            </a:graphicData>
          </a:graphic>
        </p:graphicFrame>
        <!--legend rows: 0 r:5 rh:180000 lh:180000 offY:720000 legends before:0-->
        <p:graphicFrame>
          <p:nvGraphicFramePr>
            <p:cNvPr id="5005" name="Chart_5_2_5_3"/>
            <p:cNvGraphicFramePr>
              <a:graphicFrameLocks/>
            </p:cNvGraphicFramePr>
            <p:nvPr/>
          </p:nvGraphicFramePr>
          <p:xfrm>
            <a:off x="4446000" y="1440000"/>
            <a:ext cx="3978000" cy="180000"/>
          </p:xfrm>
          <a:graphic>
            <a:graphicData uri="http://schemas.openxmlformats.org/drawingml/2006/chart">
              <c:chart xmlns:c="http://schemas.openxmlformats.org/drawingml/2006/chart" r:id="R09a365373a194bbf"/>
            </a:graphicData>
          </a:graphic>
        </p:graphicFrame>
        <!--legend rows: 0 r:6 rh:180000 lh:180000 offY:900000 legends before:0-->
        <p:graphicFrame>
          <p:nvGraphicFramePr>
            <p:cNvPr id="5006" name="Chart_6_2_6_3"/>
            <p:cNvGraphicFramePr>
              <a:graphicFrameLocks/>
            </p:cNvGraphicFramePr>
            <p:nvPr/>
          </p:nvGraphicFramePr>
          <p:xfrm>
            <a:off x="4446000" y="1620000"/>
            <a:ext cx="3978000" cy="180000"/>
          </p:xfrm>
          <a:graphic>
            <a:graphicData uri="http://schemas.openxmlformats.org/drawingml/2006/chart">
              <c:chart xmlns:c="http://schemas.openxmlformats.org/drawingml/2006/chart" r:id="R26721f3716ae416c"/>
            </a:graphicData>
          </a:graphic>
        </p:graphicFrame>
        <!--legend rows: 0 r:7 rh:180000 lh:180000 offY:1080000 legends before:0-->
        <p:graphicFrame>
          <p:nvGraphicFramePr>
            <p:cNvPr id="5007" name="Chart_7_2_7_3"/>
            <p:cNvGraphicFramePr>
              <a:graphicFrameLocks/>
            </p:cNvGraphicFramePr>
            <p:nvPr/>
          </p:nvGraphicFramePr>
          <p:xfrm>
            <a:off x="4446000" y="1800000"/>
            <a:ext cx="3978000" cy="180000"/>
          </p:xfrm>
          <a:graphic>
            <a:graphicData uri="http://schemas.openxmlformats.org/drawingml/2006/chart">
              <c:chart xmlns:c="http://schemas.openxmlformats.org/drawingml/2006/chart" r:id="R5e52a27059a64d4a"/>
            </a:graphicData>
          </a:graphic>
        </p:graphicFrame>
        <!--legend rows: 0 r:8 rh:180000 lh:180000 offY:1260000 legends before:0-->
        <p:graphicFrame>
          <p:nvGraphicFramePr>
            <p:cNvPr id="5008" name="Chart_8_2_8_3"/>
            <p:cNvGraphicFramePr>
              <a:graphicFrameLocks/>
            </p:cNvGraphicFramePr>
            <p:nvPr/>
          </p:nvGraphicFramePr>
          <p:xfrm>
            <a:off x="4446000" y="1980000"/>
            <a:ext cx="3978000" cy="180000"/>
          </p:xfrm>
          <a:graphic>
            <a:graphicData uri="http://schemas.openxmlformats.org/drawingml/2006/chart">
              <c:chart xmlns:c="http://schemas.openxmlformats.org/drawingml/2006/chart" r:id="Rbf6c1e197e784c51"/>
            </a:graphicData>
          </a:graphic>
        </p:graphicFrame>
        <!--legend rows: 0 r:9 rh:180000 lh:180000 offY:1440000 legends before:0-->
        <p:graphicFrame>
          <p:nvGraphicFramePr>
            <p:cNvPr id="5009" name="Chart_9_2_9_3"/>
            <p:cNvGraphicFramePr>
              <a:graphicFrameLocks/>
            </p:cNvGraphicFramePr>
            <p:nvPr/>
          </p:nvGraphicFramePr>
          <p:xfrm>
            <a:off x="4446000" y="2160000"/>
            <a:ext cx="3978000" cy="180000"/>
          </p:xfrm>
          <a:graphic>
            <a:graphicData uri="http://schemas.openxmlformats.org/drawingml/2006/chart">
              <c:chart xmlns:c="http://schemas.openxmlformats.org/drawingml/2006/chart" r:id="R298670f82a284005"/>
            </a:graphicData>
          </a:graphic>
        </p:graphicFrame>
        <!--legend rows: 0 r:10 rh:180000 lh:180000 offY:1620000 legends before:0-->
        <p:graphicFrame>
          <p:nvGraphicFramePr>
            <p:cNvPr id="5010" name="Chart_10_2_10_3"/>
            <p:cNvGraphicFramePr>
              <a:graphicFrameLocks/>
            </p:cNvGraphicFramePr>
            <p:nvPr/>
          </p:nvGraphicFramePr>
          <p:xfrm>
            <a:off x="4446000" y="2340000"/>
            <a:ext cx="3978000" cy="180000"/>
          </p:xfrm>
          <a:graphic>
            <a:graphicData uri="http://schemas.openxmlformats.org/drawingml/2006/chart">
              <c:chart xmlns:c="http://schemas.openxmlformats.org/drawingml/2006/chart" r:id="Rfc81f8e9af3c4e22"/>
            </a:graphicData>
          </a:graphic>
        </p:graphicFrame>
        <!--legend rows: 0 r:11 rh:180000 lh:180000 offY:1800000 legends before:0-->
        <p:graphicFrame>
          <p:nvGraphicFramePr>
            <p:cNvPr id="5011" name="Chart_11_2_11_3"/>
            <p:cNvGraphicFramePr>
              <a:graphicFrameLocks/>
            </p:cNvGraphicFramePr>
            <p:nvPr/>
          </p:nvGraphicFramePr>
          <p:xfrm>
            <a:off x="4446000" y="2520000"/>
            <a:ext cx="3978000" cy="180000"/>
          </p:xfrm>
          <a:graphic>
            <a:graphicData uri="http://schemas.openxmlformats.org/drawingml/2006/chart">
              <c:chart xmlns:c="http://schemas.openxmlformats.org/drawingml/2006/chart" r:id="R54f9145748404f92"/>
            </a:graphicData>
          </a:graphic>
        </p:graphicFrame>
        <!--legend rows: 0 r:12 rh:180000 lh:180000 offY:1980000 legends before:0-->
        <p:graphicFrame>
          <p:nvGraphicFramePr>
            <p:cNvPr id="5012" name="Chart_12_2_12_3"/>
            <p:cNvGraphicFramePr>
              <a:graphicFrameLocks/>
            </p:cNvGraphicFramePr>
            <p:nvPr/>
          </p:nvGraphicFramePr>
          <p:xfrm>
            <a:off x="4446000" y="2700000"/>
            <a:ext cx="3978000" cy="180000"/>
          </p:xfrm>
          <a:graphic>
            <a:graphicData uri="http://schemas.openxmlformats.org/drawingml/2006/chart">
              <c:chart xmlns:c="http://schemas.openxmlformats.org/drawingml/2006/chart" r:id="Rb6f4c35e0a7c4d96"/>
            </a:graphicData>
          </a:graphic>
        </p:graphicFrame>
        <!--legend rows: 0 r:13 rh:180000 lh:180000 offY:2160000 legends before:0-->
        <p:graphicFrame>
          <p:nvGraphicFramePr>
            <p:cNvPr id="5013" name="Chart_13_2_13_3"/>
            <p:cNvGraphicFramePr>
              <a:graphicFrameLocks/>
            </p:cNvGraphicFramePr>
            <p:nvPr/>
          </p:nvGraphicFramePr>
          <p:xfrm>
            <a:off x="4446000" y="2880000"/>
            <a:ext cx="3978000" cy="180000"/>
          </p:xfrm>
          <a:graphic>
            <a:graphicData uri="http://schemas.openxmlformats.org/drawingml/2006/chart">
              <c:chart xmlns:c="http://schemas.openxmlformats.org/drawingml/2006/chart" r:id="R48fd81562ac74d15"/>
            </a:graphicData>
          </a:graphic>
        </p:graphicFrame>
        <!--legend rows: 0 r:14 rh:180000 lh:180000 offY:2340000 legends before:0-->
        <p:graphicFrame>
          <p:nvGraphicFramePr>
            <p:cNvPr id="5014" name="Chart_14_2_14_3"/>
            <p:cNvGraphicFramePr>
              <a:graphicFrameLocks/>
            </p:cNvGraphicFramePr>
            <p:nvPr/>
          </p:nvGraphicFramePr>
          <p:xfrm>
            <a:off x="4446000" y="3060000"/>
            <a:ext cx="3978000" cy="180000"/>
          </p:xfrm>
          <a:graphic>
            <a:graphicData uri="http://schemas.openxmlformats.org/drawingml/2006/chart">
              <c:chart xmlns:c="http://schemas.openxmlformats.org/drawingml/2006/chart" r:id="R6823ba228d864616"/>
            </a:graphicData>
          </a:graphic>
        </p:graphicFrame>
        <!--legend rows: 0 r:15 rh:180000 lh:180000 offY:2520000 legends before:0-->
        <p:graphicFrame>
          <p:nvGraphicFramePr>
            <p:cNvPr id="5015" name="Chart_15_2_15_3"/>
            <p:cNvGraphicFramePr>
              <a:graphicFrameLocks/>
            </p:cNvGraphicFramePr>
            <p:nvPr/>
          </p:nvGraphicFramePr>
          <p:xfrm>
            <a:off x="4446000" y="3240000"/>
            <a:ext cx="3978000" cy="180000"/>
          </p:xfrm>
          <a:graphic>
            <a:graphicData uri="http://schemas.openxmlformats.org/drawingml/2006/chart">
              <c:chart xmlns:c="http://schemas.openxmlformats.org/drawingml/2006/chart" r:id="R42e50dd35862440a"/>
            </a:graphicData>
          </a:graphic>
        </p:graphicFrame>
        <!--legend rows: 0 r:16 rh:180000 lh:180000 offY:2700000 legends before:0-->
        <p:graphicFrame>
          <p:nvGraphicFramePr>
            <p:cNvPr id="5016" name="Chart_16_2_16_3"/>
            <p:cNvGraphicFramePr>
              <a:graphicFrameLocks/>
            </p:cNvGraphicFramePr>
            <p:nvPr/>
          </p:nvGraphicFramePr>
          <p:xfrm>
            <a:off x="4446000" y="3420000"/>
            <a:ext cx="3978000" cy="180000"/>
          </p:xfrm>
          <a:graphic>
            <a:graphicData uri="http://schemas.openxmlformats.org/drawingml/2006/chart">
              <c:chart xmlns:c="http://schemas.openxmlformats.org/drawingml/2006/chart" r:id="R4f78d1b35acc4e6c"/>
            </a:graphicData>
          </a:graphic>
        </p:graphicFrame>
        <!--legend rows: 0 r:17 rh:180000 lh:180000 offY:2880000 legends before:0-->
        <p:graphicFrame>
          <p:nvGraphicFramePr>
            <p:cNvPr id="5017" name="Chart_17_2_17_3"/>
            <p:cNvGraphicFramePr>
              <a:graphicFrameLocks/>
            </p:cNvGraphicFramePr>
            <p:nvPr/>
          </p:nvGraphicFramePr>
          <p:xfrm>
            <a:off x="4446000" y="3600000"/>
            <a:ext cx="3978000" cy="180000"/>
          </p:xfrm>
          <a:graphic>
            <a:graphicData uri="http://schemas.openxmlformats.org/drawingml/2006/chart">
              <c:chart xmlns:c="http://schemas.openxmlformats.org/drawingml/2006/chart" r:id="R8e52c93f34c34a8d"/>
            </a:graphicData>
          </a:graphic>
        </p:graphicFrame>
        <!--legend rows: 0 r:18 rh:180000 lh:180000 offY:3060000 legends before:0-->
        <p:graphicFrame>
          <p:nvGraphicFramePr>
            <p:cNvPr id="5018" name="Chart_18_2_18_3"/>
            <p:cNvGraphicFramePr>
              <a:graphicFrameLocks/>
            </p:cNvGraphicFramePr>
            <p:nvPr/>
          </p:nvGraphicFramePr>
          <p:xfrm>
            <a:off x="4446000" y="3780000"/>
            <a:ext cx="3978000" cy="180000"/>
          </p:xfrm>
          <a:graphic>
            <a:graphicData uri="http://schemas.openxmlformats.org/drawingml/2006/chart">
              <c:chart xmlns:c="http://schemas.openxmlformats.org/drawingml/2006/chart" r:id="R0e17307cd62844cd"/>
            </a:graphicData>
          </a:graphic>
        </p:graphicFrame>
        <!--legend rows: 0 r:19 rh:180000 lh:180000 offY:3240000 legends before:0-->
        <p:graphicFrame>
          <p:nvGraphicFramePr>
            <p:cNvPr id="5019" name="Chart_19_2_19_3"/>
            <p:cNvGraphicFramePr>
              <a:graphicFrameLocks/>
            </p:cNvGraphicFramePr>
            <p:nvPr/>
          </p:nvGraphicFramePr>
          <p:xfrm>
            <a:off x="4446000" y="3960000"/>
            <a:ext cx="3978000" cy="180000"/>
          </p:xfrm>
          <a:graphic>
            <a:graphicData uri="http://schemas.openxmlformats.org/drawingml/2006/chart">
              <c:chart xmlns:c="http://schemas.openxmlformats.org/drawingml/2006/chart" r:id="R2b2c1aca31804437"/>
            </a:graphicData>
          </a:graphic>
        </p:graphicFrame>
        <!--legend rows: 2 r:20 rh:180000 lh:180000 offY:3420000 legends before:0-->
        <p:graphicFrame>
          <p:nvGraphicFramePr>
            <p:cNvPr id="5020" name="Chart_20_2_20_3"/>
            <p:cNvGraphicFramePr>
              <a:graphicFrameLocks/>
            </p:cNvGraphicFramePr>
            <p:nvPr/>
          </p:nvGraphicFramePr>
          <p:xfrm>
            <a:off x="4446000" y="4140000"/>
            <a:ext cx="3978000" cy="360000"/>
          </p:xfrm>
          <a:graphic>
            <a:graphicData uri="http://schemas.openxmlformats.org/drawingml/2006/chart">
              <c:chart xmlns:c="http://schemas.openxmlformats.org/drawingml/2006/chart" r:id="R1190490d3d054ee3"/>
            </a:graphicData>
          </a:graphic>
        </p:graphicFrame>
      </p:grpSp>
    </p:spTree>
    <p:extLst>
      <p:ext uri="{BB962C8B-B14F-4D97-AF65-F5344CB8AC3E}">
        <p14:creationId xmlns:p14="http://schemas.microsoft.com/office/powerpoint/2010/main" val="2556217665"/>
      </p:ext>
    </p:extLst>
  </p:cSld>
  <p:clrMapOvr>
    <a:masterClrMapping/>
  </p:clrMapOvr>
</p:sld>
</file>

<file path=ppt/slides/slide8f.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effe0d40f1374d2a"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29</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kan rekommendera min skola till andra</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500000"/>
            <a:ext cx="9684000" cy="345600"/>
            <a:chOff x="108000" y="4500000"/>
            <a:chExt cx="9684000" cy="345600"/>
          </a:xfrm>
        </p:grpSpPr>
        <p:sp>
          <p:nvSpPr>
            <p:cNvPr id="61" name="BodyFooterCenter"/>
            <p:cNvSpPr txBox="1"/>
            <p:nvPr/>
          </p:nvSpPr>
          <p:spPr>
            <a:xfrm>
              <a:off x="108000" y="450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i aktuell kommun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3978000"/>
                  <a:gridCol w="1989000"/>
                  <a:gridCol w="1989000"/>
                  <a:gridCol w="648000"/>
                </a:tblGrid>
                <!--columnGroups:-->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94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10</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23</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96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567</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4" name="Cell_1_4_1_4"/>
            <p:cNvSpPr txBox="1"/>
            <p:nvPr/>
          </p:nvSpPr>
          <p:spPr>
            <a:xfrm>
              <a:off x="8424000" y="720000"/>
              <a:ext cx="648000" cy="180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JENSEN Education AB</a:t>
              </a:r>
            </a:p>
          </p:txBody>
        </p:sp>
        <p:sp>
          <p:nvSpPr>
            <p:cNvPr id="301" name="Cell_3_1_3_1"/>
            <p:cNvSpPr txBox="1"/>
            <p:nvPr/>
          </p:nvSpPr>
          <p:spPr>
            <a:xfrm>
              <a:off x="468000" y="10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401" name="Cell_4_1_4_1"/>
            <p:cNvSpPr txBox="1"/>
            <p:nvPr/>
          </p:nvSpPr>
          <p:spPr>
            <a:xfrm>
              <a:off x="468000" y="12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501" name="Cell_5_1_5_1"/>
            <p:cNvSpPr txBox="1"/>
            <p:nvPr/>
          </p:nvSpPr>
          <p:spPr>
            <a:xfrm>
              <a:off x="468000" y="14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601" name="Cell_6_1_6_1"/>
            <p:cNvSpPr txBox="1"/>
            <p:nvPr/>
          </p:nvSpPr>
          <p:spPr>
            <a:xfrm>
              <a:off x="468000" y="16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701" name="Cell_7_1_7_1"/>
            <p:cNvSpPr txBox="1"/>
            <p:nvPr/>
          </p:nvSpPr>
          <p:spPr>
            <a:xfrm>
              <a:off x="468000" y="18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801" name="Cell_8_1_8_1"/>
            <p:cNvSpPr txBox="1"/>
            <p:nvPr/>
          </p:nvSpPr>
          <p:spPr>
            <a:xfrm>
              <a:off x="468000" y="19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901" name="Cell_9_1_9_1"/>
            <p:cNvSpPr txBox="1"/>
            <p:nvPr/>
          </p:nvSpPr>
          <p:spPr>
            <a:xfrm>
              <a:off x="468000" y="21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1001" name="Cell_10_1_10_1"/>
            <p:cNvSpPr txBox="1"/>
            <p:nvPr/>
          </p:nvSpPr>
          <p:spPr>
            <a:xfrm>
              <a:off x="468000" y="23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1101" name="Cell_11_1_11_1"/>
            <p:cNvSpPr txBox="1"/>
            <p:nvPr/>
          </p:nvSpPr>
          <p:spPr>
            <a:xfrm>
              <a:off x="468000" y="25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1201" name="Cell_12_1_12_1"/>
            <p:cNvSpPr txBox="1"/>
            <p:nvPr/>
          </p:nvSpPr>
          <p:spPr>
            <a:xfrm>
              <a:off x="468000" y="27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1301" name="Cell_13_1_13_1"/>
            <p:cNvSpPr txBox="1"/>
            <p:nvPr/>
          </p:nvSpPr>
          <p:spPr>
            <a:xfrm>
              <a:off x="468000" y="28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1401" name="Cell_14_1_14_1"/>
            <p:cNvSpPr txBox="1"/>
            <p:nvPr/>
          </p:nvSpPr>
          <p:spPr>
            <a:xfrm>
              <a:off x="468000" y="30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1501" name="Cell_15_1_15_1"/>
            <p:cNvSpPr txBox="1"/>
            <p:nvPr/>
          </p:nvSpPr>
          <p:spPr>
            <a:xfrm>
              <a:off x="468000" y="32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601" name="Cell_16_1_16_1"/>
            <p:cNvSpPr txBox="1"/>
            <p:nvPr/>
          </p:nvSpPr>
          <p:spPr>
            <a:xfrm>
              <a:off x="468000" y="34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1701" name="Cell_17_1_17_1"/>
            <p:cNvSpPr txBox="1"/>
            <p:nvPr/>
          </p:nvSpPr>
          <p:spPr>
            <a:xfrm>
              <a:off x="468000" y="36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801" name="Cell_18_1_18_1"/>
            <p:cNvSpPr txBox="1"/>
            <p:nvPr/>
          </p:nvSpPr>
          <p:spPr>
            <a:xfrm>
              <a:off x="468000" y="37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901" name="Cell_19_1_19_1"/>
            <p:cNvSpPr txBox="1"/>
            <p:nvPr/>
          </p:nvSpPr>
          <p:spPr>
            <a:xfrm>
              <a:off x="468000" y="39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Hermods AB</a:t>
              </a:r>
            </a:p>
          </p:txBody>
        </p:sp>
        <p:sp>
          <p:nvSpPr>
            <p:cNvPr id="2001" name="Cell_20_1_20_1"/>
            <p:cNvSpPr txBox="1"/>
            <p:nvPr/>
          </p:nvSpPr>
          <p:spPr>
            <a:xfrm>
              <a:off x="468000" y="41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legend rows: 0 r:2 rh:180000 lh:180000 offY:180000 legends before:0-->
        <p:graphicFrame>
          <p:nvGraphicFramePr>
            <p:cNvPr id="5002" name="Chart_2_2_2_3"/>
            <p:cNvGraphicFramePr>
              <a:graphicFrameLocks/>
            </p:cNvGraphicFramePr>
            <p:nvPr/>
          </p:nvGraphicFramePr>
          <p:xfrm>
            <a:off x="4446000" y="900000"/>
            <a:ext cx="3978000" cy="180000"/>
          </p:xfrm>
          <a:graphic>
            <a:graphicData uri="http://schemas.openxmlformats.org/drawingml/2006/chart">
              <c:chart xmlns:c="http://schemas.openxmlformats.org/drawingml/2006/chart" r:id="R2b9cd12b44d74717"/>
            </a:graphicData>
          </a:graphic>
        </p:graphicFrame>
        <!--legend rows: 0 r:3 rh:180000 lh:180000 offY:360000 legends before:0-->
        <p:graphicFrame>
          <p:nvGraphicFramePr>
            <p:cNvPr id="5003" name="Chart_3_2_3_3"/>
            <p:cNvGraphicFramePr>
              <a:graphicFrameLocks/>
            </p:cNvGraphicFramePr>
            <p:nvPr/>
          </p:nvGraphicFramePr>
          <p:xfrm>
            <a:off x="4446000" y="1080000"/>
            <a:ext cx="3978000" cy="180000"/>
          </p:xfrm>
          <a:graphic>
            <a:graphicData uri="http://schemas.openxmlformats.org/drawingml/2006/chart">
              <c:chart xmlns:c="http://schemas.openxmlformats.org/drawingml/2006/chart" r:id="Rcf8defb60b7c43de"/>
            </a:graphicData>
          </a:graphic>
        </p:graphicFrame>
        <!--legend rows: 0 r:4 rh:180000 lh:180000 offY:540000 legends before:0-->
        <p:graphicFrame>
          <p:nvGraphicFramePr>
            <p:cNvPr id="5004" name="Chart_4_2_4_3"/>
            <p:cNvGraphicFramePr>
              <a:graphicFrameLocks/>
            </p:cNvGraphicFramePr>
            <p:nvPr/>
          </p:nvGraphicFramePr>
          <p:xfrm>
            <a:off x="4446000" y="1260000"/>
            <a:ext cx="3978000" cy="180000"/>
          </p:xfrm>
          <a:graphic>
            <a:graphicData uri="http://schemas.openxmlformats.org/drawingml/2006/chart">
              <c:chart xmlns:c="http://schemas.openxmlformats.org/drawingml/2006/chart" r:id="R480cdd236b184d37"/>
            </a:graphicData>
          </a:graphic>
        </p:graphicFrame>
        <!--legend rows: 0 r:5 rh:180000 lh:180000 offY:720000 legends before:0-->
        <p:graphicFrame>
          <p:nvGraphicFramePr>
            <p:cNvPr id="5005" name="Chart_5_2_5_3"/>
            <p:cNvGraphicFramePr>
              <a:graphicFrameLocks/>
            </p:cNvGraphicFramePr>
            <p:nvPr/>
          </p:nvGraphicFramePr>
          <p:xfrm>
            <a:off x="4446000" y="1440000"/>
            <a:ext cx="3978000" cy="180000"/>
          </p:xfrm>
          <a:graphic>
            <a:graphicData uri="http://schemas.openxmlformats.org/drawingml/2006/chart">
              <c:chart xmlns:c="http://schemas.openxmlformats.org/drawingml/2006/chart" r:id="R7c1af8ed8a804468"/>
            </a:graphicData>
          </a:graphic>
        </p:graphicFrame>
        <!--legend rows: 0 r:6 rh:180000 lh:180000 offY:900000 legends before:0-->
        <p:graphicFrame>
          <p:nvGraphicFramePr>
            <p:cNvPr id="5006" name="Chart_6_2_6_3"/>
            <p:cNvGraphicFramePr>
              <a:graphicFrameLocks/>
            </p:cNvGraphicFramePr>
            <p:nvPr/>
          </p:nvGraphicFramePr>
          <p:xfrm>
            <a:off x="4446000" y="1620000"/>
            <a:ext cx="3978000" cy="180000"/>
          </p:xfrm>
          <a:graphic>
            <a:graphicData uri="http://schemas.openxmlformats.org/drawingml/2006/chart">
              <c:chart xmlns:c="http://schemas.openxmlformats.org/drawingml/2006/chart" r:id="R22db1e1de2694370"/>
            </a:graphicData>
          </a:graphic>
        </p:graphicFrame>
        <!--legend rows: 0 r:7 rh:180000 lh:180000 offY:1080000 legends before:0-->
        <p:graphicFrame>
          <p:nvGraphicFramePr>
            <p:cNvPr id="5007" name="Chart_7_2_7_3"/>
            <p:cNvGraphicFramePr>
              <a:graphicFrameLocks/>
            </p:cNvGraphicFramePr>
            <p:nvPr/>
          </p:nvGraphicFramePr>
          <p:xfrm>
            <a:off x="4446000" y="1800000"/>
            <a:ext cx="3978000" cy="180000"/>
          </p:xfrm>
          <a:graphic>
            <a:graphicData uri="http://schemas.openxmlformats.org/drawingml/2006/chart">
              <c:chart xmlns:c="http://schemas.openxmlformats.org/drawingml/2006/chart" r:id="R23facf2ac5dd4417"/>
            </a:graphicData>
          </a:graphic>
        </p:graphicFrame>
        <!--legend rows: 0 r:8 rh:180000 lh:180000 offY:1260000 legends before:0-->
        <p:graphicFrame>
          <p:nvGraphicFramePr>
            <p:cNvPr id="5008" name="Chart_8_2_8_3"/>
            <p:cNvGraphicFramePr>
              <a:graphicFrameLocks/>
            </p:cNvGraphicFramePr>
            <p:nvPr/>
          </p:nvGraphicFramePr>
          <p:xfrm>
            <a:off x="4446000" y="1980000"/>
            <a:ext cx="3978000" cy="180000"/>
          </p:xfrm>
          <a:graphic>
            <a:graphicData uri="http://schemas.openxmlformats.org/drawingml/2006/chart">
              <c:chart xmlns:c="http://schemas.openxmlformats.org/drawingml/2006/chart" r:id="Rbb99c4562d024d1e"/>
            </a:graphicData>
          </a:graphic>
        </p:graphicFrame>
        <!--legend rows: 0 r:9 rh:180000 lh:180000 offY:1440000 legends before:0-->
        <p:graphicFrame>
          <p:nvGraphicFramePr>
            <p:cNvPr id="5009" name="Chart_9_2_9_3"/>
            <p:cNvGraphicFramePr>
              <a:graphicFrameLocks/>
            </p:cNvGraphicFramePr>
            <p:nvPr/>
          </p:nvGraphicFramePr>
          <p:xfrm>
            <a:off x="4446000" y="2160000"/>
            <a:ext cx="3978000" cy="180000"/>
          </p:xfrm>
          <a:graphic>
            <a:graphicData uri="http://schemas.openxmlformats.org/drawingml/2006/chart">
              <c:chart xmlns:c="http://schemas.openxmlformats.org/drawingml/2006/chart" r:id="Rc12046a268004487"/>
            </a:graphicData>
          </a:graphic>
        </p:graphicFrame>
        <!--legend rows: 0 r:10 rh:180000 lh:180000 offY:1620000 legends before:0-->
        <p:graphicFrame>
          <p:nvGraphicFramePr>
            <p:cNvPr id="5010" name="Chart_10_2_10_3"/>
            <p:cNvGraphicFramePr>
              <a:graphicFrameLocks/>
            </p:cNvGraphicFramePr>
            <p:nvPr/>
          </p:nvGraphicFramePr>
          <p:xfrm>
            <a:off x="4446000" y="2340000"/>
            <a:ext cx="3978000" cy="180000"/>
          </p:xfrm>
          <a:graphic>
            <a:graphicData uri="http://schemas.openxmlformats.org/drawingml/2006/chart">
              <c:chart xmlns:c="http://schemas.openxmlformats.org/drawingml/2006/chart" r:id="Rf6ed75a9b5ab4053"/>
            </a:graphicData>
          </a:graphic>
        </p:graphicFrame>
        <!--legend rows: 0 r:11 rh:180000 lh:180000 offY:1800000 legends before:0-->
        <p:graphicFrame>
          <p:nvGraphicFramePr>
            <p:cNvPr id="5011" name="Chart_11_2_11_3"/>
            <p:cNvGraphicFramePr>
              <a:graphicFrameLocks/>
            </p:cNvGraphicFramePr>
            <p:nvPr/>
          </p:nvGraphicFramePr>
          <p:xfrm>
            <a:off x="4446000" y="2520000"/>
            <a:ext cx="3978000" cy="180000"/>
          </p:xfrm>
          <a:graphic>
            <a:graphicData uri="http://schemas.openxmlformats.org/drawingml/2006/chart">
              <c:chart xmlns:c="http://schemas.openxmlformats.org/drawingml/2006/chart" r:id="R83f9f88c9a824a5e"/>
            </a:graphicData>
          </a:graphic>
        </p:graphicFrame>
        <!--legend rows: 0 r:12 rh:180000 lh:180000 offY:1980000 legends before:0-->
        <p:graphicFrame>
          <p:nvGraphicFramePr>
            <p:cNvPr id="5012" name="Chart_12_2_12_3"/>
            <p:cNvGraphicFramePr>
              <a:graphicFrameLocks/>
            </p:cNvGraphicFramePr>
            <p:nvPr/>
          </p:nvGraphicFramePr>
          <p:xfrm>
            <a:off x="4446000" y="2700000"/>
            <a:ext cx="3978000" cy="180000"/>
          </p:xfrm>
          <a:graphic>
            <a:graphicData uri="http://schemas.openxmlformats.org/drawingml/2006/chart">
              <c:chart xmlns:c="http://schemas.openxmlformats.org/drawingml/2006/chart" r:id="R067ab8582d5048ff"/>
            </a:graphicData>
          </a:graphic>
        </p:graphicFrame>
        <!--legend rows: 0 r:13 rh:180000 lh:180000 offY:2160000 legends before:0-->
        <p:graphicFrame>
          <p:nvGraphicFramePr>
            <p:cNvPr id="5013" name="Chart_13_2_13_3"/>
            <p:cNvGraphicFramePr>
              <a:graphicFrameLocks/>
            </p:cNvGraphicFramePr>
            <p:nvPr/>
          </p:nvGraphicFramePr>
          <p:xfrm>
            <a:off x="4446000" y="2880000"/>
            <a:ext cx="3978000" cy="180000"/>
          </p:xfrm>
          <a:graphic>
            <a:graphicData uri="http://schemas.openxmlformats.org/drawingml/2006/chart">
              <c:chart xmlns:c="http://schemas.openxmlformats.org/drawingml/2006/chart" r:id="Rff8fc8c3c1d5403d"/>
            </a:graphicData>
          </a:graphic>
        </p:graphicFrame>
        <!--legend rows: 0 r:14 rh:180000 lh:180000 offY:2340000 legends before:0-->
        <p:graphicFrame>
          <p:nvGraphicFramePr>
            <p:cNvPr id="5014" name="Chart_14_2_14_3"/>
            <p:cNvGraphicFramePr>
              <a:graphicFrameLocks/>
            </p:cNvGraphicFramePr>
            <p:nvPr/>
          </p:nvGraphicFramePr>
          <p:xfrm>
            <a:off x="4446000" y="3060000"/>
            <a:ext cx="3978000" cy="180000"/>
          </p:xfrm>
          <a:graphic>
            <a:graphicData uri="http://schemas.openxmlformats.org/drawingml/2006/chart">
              <c:chart xmlns:c="http://schemas.openxmlformats.org/drawingml/2006/chart" r:id="R72f86e17798644d5"/>
            </a:graphicData>
          </a:graphic>
        </p:graphicFrame>
        <!--legend rows: 0 r:15 rh:180000 lh:180000 offY:2520000 legends before:0-->
        <p:graphicFrame>
          <p:nvGraphicFramePr>
            <p:cNvPr id="5015" name="Chart_15_2_15_3"/>
            <p:cNvGraphicFramePr>
              <a:graphicFrameLocks/>
            </p:cNvGraphicFramePr>
            <p:nvPr/>
          </p:nvGraphicFramePr>
          <p:xfrm>
            <a:off x="4446000" y="3240000"/>
            <a:ext cx="3978000" cy="180000"/>
          </p:xfrm>
          <a:graphic>
            <a:graphicData uri="http://schemas.openxmlformats.org/drawingml/2006/chart">
              <c:chart xmlns:c="http://schemas.openxmlformats.org/drawingml/2006/chart" r:id="R087b6471ccd24673"/>
            </a:graphicData>
          </a:graphic>
        </p:graphicFrame>
        <!--legend rows: 0 r:16 rh:180000 lh:180000 offY:2700000 legends before:0-->
        <p:graphicFrame>
          <p:nvGraphicFramePr>
            <p:cNvPr id="5016" name="Chart_16_2_16_3"/>
            <p:cNvGraphicFramePr>
              <a:graphicFrameLocks/>
            </p:cNvGraphicFramePr>
            <p:nvPr/>
          </p:nvGraphicFramePr>
          <p:xfrm>
            <a:off x="4446000" y="3420000"/>
            <a:ext cx="3978000" cy="180000"/>
          </p:xfrm>
          <a:graphic>
            <a:graphicData uri="http://schemas.openxmlformats.org/drawingml/2006/chart">
              <c:chart xmlns:c="http://schemas.openxmlformats.org/drawingml/2006/chart" r:id="Rbd4fd0ec03094772"/>
            </a:graphicData>
          </a:graphic>
        </p:graphicFrame>
        <!--legend rows: 0 r:17 rh:180000 lh:180000 offY:2880000 legends before:0-->
        <p:graphicFrame>
          <p:nvGraphicFramePr>
            <p:cNvPr id="5017" name="Chart_17_2_17_3"/>
            <p:cNvGraphicFramePr>
              <a:graphicFrameLocks/>
            </p:cNvGraphicFramePr>
            <p:nvPr/>
          </p:nvGraphicFramePr>
          <p:xfrm>
            <a:off x="4446000" y="3600000"/>
            <a:ext cx="3978000" cy="180000"/>
          </p:xfrm>
          <a:graphic>
            <a:graphicData uri="http://schemas.openxmlformats.org/drawingml/2006/chart">
              <c:chart xmlns:c="http://schemas.openxmlformats.org/drawingml/2006/chart" r:id="Ra99dbf4726814ab9"/>
            </a:graphicData>
          </a:graphic>
        </p:graphicFrame>
        <!--legend rows: 0 r:18 rh:180000 lh:180000 offY:3060000 legends before:0-->
        <p:graphicFrame>
          <p:nvGraphicFramePr>
            <p:cNvPr id="5018" name="Chart_18_2_18_3"/>
            <p:cNvGraphicFramePr>
              <a:graphicFrameLocks/>
            </p:cNvGraphicFramePr>
            <p:nvPr/>
          </p:nvGraphicFramePr>
          <p:xfrm>
            <a:off x="4446000" y="3780000"/>
            <a:ext cx="3978000" cy="180000"/>
          </p:xfrm>
          <a:graphic>
            <a:graphicData uri="http://schemas.openxmlformats.org/drawingml/2006/chart">
              <c:chart xmlns:c="http://schemas.openxmlformats.org/drawingml/2006/chart" r:id="R3b959bf2d94849b8"/>
            </a:graphicData>
          </a:graphic>
        </p:graphicFrame>
        <!--legend rows: 0 r:19 rh:180000 lh:180000 offY:3240000 legends before:0-->
        <p:graphicFrame>
          <p:nvGraphicFramePr>
            <p:cNvPr id="5019" name="Chart_19_2_19_3"/>
            <p:cNvGraphicFramePr>
              <a:graphicFrameLocks/>
            </p:cNvGraphicFramePr>
            <p:nvPr/>
          </p:nvGraphicFramePr>
          <p:xfrm>
            <a:off x="4446000" y="3960000"/>
            <a:ext cx="3978000" cy="180000"/>
          </p:xfrm>
          <a:graphic>
            <a:graphicData uri="http://schemas.openxmlformats.org/drawingml/2006/chart">
              <c:chart xmlns:c="http://schemas.openxmlformats.org/drawingml/2006/chart" r:id="Rd9db562a6ea244c0"/>
            </a:graphicData>
          </a:graphic>
        </p:graphicFrame>
        <!--legend rows: 2 r:20 rh:180000 lh:180000 offY:3420000 legends before:0-->
        <p:graphicFrame>
          <p:nvGraphicFramePr>
            <p:cNvPr id="5020" name="Chart_20_2_20_3"/>
            <p:cNvGraphicFramePr>
              <a:graphicFrameLocks/>
            </p:cNvGraphicFramePr>
            <p:nvPr/>
          </p:nvGraphicFramePr>
          <p:xfrm>
            <a:off x="4446000" y="4140000"/>
            <a:ext cx="3978000" cy="360000"/>
          </p:xfrm>
          <a:graphic>
            <a:graphicData uri="http://schemas.openxmlformats.org/drawingml/2006/chart">
              <c:chart xmlns:c="http://schemas.openxmlformats.org/drawingml/2006/chart" r:id="R712e51373a114daf"/>
            </a:graphicData>
          </a:graphic>
        </p:graphicFrame>
      </p:grpSp>
    </p:spTree>
    <p:extLst>
      <p:ext uri="{BB962C8B-B14F-4D97-AF65-F5344CB8AC3E}">
        <p14:creationId xmlns:p14="http://schemas.microsoft.com/office/powerpoint/2010/main" val="2556217665"/>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5e06d56c9df44595"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30</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en individuell studieplan (ISP)</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500000"/>
            <a:ext cx="9684000" cy="345600"/>
            <a:chOff x="108000" y="4500000"/>
            <a:chExt cx="9684000" cy="345600"/>
          </a:xfrm>
        </p:grpSpPr>
        <p:sp>
          <p:nvSpPr>
            <p:cNvPr id="61" name="BodyFooterCenter"/>
            <p:cNvSpPr txBox="1"/>
            <p:nvPr/>
          </p:nvSpPr>
          <p:spPr>
            <a:xfrm>
              <a:off x="108000" y="4500000"/>
              <a:ext cx="9684000" cy="345600"/>
            </a:xfrm>
            <a:prstGeom prst="rect">
              <a:avLst/>
            </a:prstGeom>
            <a:noFill/>
          </p:spPr>
          <p:txBody>
            <a:bodyPr vertOverflow="clip" wrap="square" lIns="0" tIns="0" rIns="0" bIns="0" rtlCol="0" anchor="t"/>
            <a:lstStyle/>
            <a:p>
              <a:pPr algn="ctr"/>
              <a:r>
                <a:rPr lang="en-GB" sz="1100" b="1" noProof="1"/>
                <a:t>Sorterat efter andel med svar Ja i fallande ordning. Kolumnen antal visar hur många som besvarat aktuell fråga. </a:t>
              </a:r>
              <a:br/>
              <a:r>
                <a:rPr lang="en-GB" sz="1100" b="1" noProof="1"/>
                <a:t>Endast anordnare med 5 svar eller fler i aktuell kommun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3978000"/>
                  <a:gridCol w="1989000"/>
                  <a:gridCol w="1989000"/>
                  <a:gridCol w="648000"/>
                </a:tblGrid>
                <!--columnGroups:-->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96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578</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98</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10</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19</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4" name="Cell_1_4_1_4"/>
            <p:cNvSpPr txBox="1"/>
            <p:nvPr/>
          </p:nvSpPr>
          <p:spPr>
            <a:xfrm>
              <a:off x="8424000" y="720000"/>
              <a:ext cx="648000" cy="180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301" name="Cell_3_1_3_1"/>
            <p:cNvSpPr txBox="1"/>
            <p:nvPr/>
          </p:nvSpPr>
          <p:spPr>
            <a:xfrm>
              <a:off x="468000" y="10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401" name="Cell_4_1_4_1"/>
            <p:cNvSpPr txBox="1"/>
            <p:nvPr/>
          </p:nvSpPr>
          <p:spPr>
            <a:xfrm>
              <a:off x="468000" y="12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501" name="Cell_5_1_5_1"/>
            <p:cNvSpPr txBox="1"/>
            <p:nvPr/>
          </p:nvSpPr>
          <p:spPr>
            <a:xfrm>
              <a:off x="468000" y="14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601" name="Cell_6_1_6_1"/>
            <p:cNvSpPr txBox="1"/>
            <p:nvPr/>
          </p:nvSpPr>
          <p:spPr>
            <a:xfrm>
              <a:off x="468000" y="16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701" name="Cell_7_1_7_1"/>
            <p:cNvSpPr txBox="1"/>
            <p:nvPr/>
          </p:nvSpPr>
          <p:spPr>
            <a:xfrm>
              <a:off x="468000" y="18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801" name="Cell_8_1_8_1"/>
            <p:cNvSpPr txBox="1"/>
            <p:nvPr/>
          </p:nvSpPr>
          <p:spPr>
            <a:xfrm>
              <a:off x="468000" y="19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901" name="Cell_9_1_9_1"/>
            <p:cNvSpPr txBox="1"/>
            <p:nvPr/>
          </p:nvSpPr>
          <p:spPr>
            <a:xfrm>
              <a:off x="468000" y="21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001" name="Cell_10_1_10_1"/>
            <p:cNvSpPr txBox="1"/>
            <p:nvPr/>
          </p:nvSpPr>
          <p:spPr>
            <a:xfrm>
              <a:off x="468000" y="23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1101" name="Cell_11_1_11_1"/>
            <p:cNvSpPr txBox="1"/>
            <p:nvPr/>
          </p:nvSpPr>
          <p:spPr>
            <a:xfrm>
              <a:off x="468000" y="25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JENSEN Education AB</a:t>
              </a:r>
            </a:p>
          </p:txBody>
        </p:sp>
        <p:sp>
          <p:nvSpPr>
            <p:cNvPr id="1201" name="Cell_12_1_12_1"/>
            <p:cNvSpPr txBox="1"/>
            <p:nvPr/>
          </p:nvSpPr>
          <p:spPr>
            <a:xfrm>
              <a:off x="468000" y="27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1301" name="Cell_13_1_13_1"/>
            <p:cNvSpPr txBox="1"/>
            <p:nvPr/>
          </p:nvSpPr>
          <p:spPr>
            <a:xfrm>
              <a:off x="468000" y="28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1401" name="Cell_14_1_14_1"/>
            <p:cNvSpPr txBox="1"/>
            <p:nvPr/>
          </p:nvSpPr>
          <p:spPr>
            <a:xfrm>
              <a:off x="468000" y="30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501" name="Cell_15_1_15_1"/>
            <p:cNvSpPr txBox="1"/>
            <p:nvPr/>
          </p:nvSpPr>
          <p:spPr>
            <a:xfrm>
              <a:off x="468000" y="32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1601" name="Cell_16_1_16_1"/>
            <p:cNvSpPr txBox="1"/>
            <p:nvPr/>
          </p:nvSpPr>
          <p:spPr>
            <a:xfrm>
              <a:off x="468000" y="34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1701" name="Cell_17_1_17_1"/>
            <p:cNvSpPr txBox="1"/>
            <p:nvPr/>
          </p:nvSpPr>
          <p:spPr>
            <a:xfrm>
              <a:off x="468000" y="36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801" name="Cell_18_1_18_1"/>
            <p:cNvSpPr txBox="1"/>
            <p:nvPr/>
          </p:nvSpPr>
          <p:spPr>
            <a:xfrm>
              <a:off x="468000" y="37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1901" name="Cell_19_1_19_1"/>
            <p:cNvSpPr txBox="1"/>
            <p:nvPr/>
          </p:nvSpPr>
          <p:spPr>
            <a:xfrm>
              <a:off x="468000" y="39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p:sp>
          <p:nvSpPr>
            <p:cNvPr id="2001" name="Cell_20_1_20_1"/>
            <p:cNvSpPr txBox="1"/>
            <p:nvPr/>
          </p:nvSpPr>
          <p:spPr>
            <a:xfrm>
              <a:off x="468000" y="41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Hermods AB</a:t>
              </a:r>
            </a:p>
          </p:txBody>
        </p:sp>
        <!--legend rows: 0 r:2 rh:180000 lh:180000 offY:180000 legends before:0-->
        <p:graphicFrame>
          <p:nvGraphicFramePr>
            <p:cNvPr id="5002" name="Chart_2_2_2_3"/>
            <p:cNvGraphicFramePr>
              <a:graphicFrameLocks/>
            </p:cNvGraphicFramePr>
            <p:nvPr/>
          </p:nvGraphicFramePr>
          <p:xfrm>
            <a:off x="4446000" y="900000"/>
            <a:ext cx="3978000" cy="180000"/>
          </p:xfrm>
          <a:graphic>
            <a:graphicData uri="http://schemas.openxmlformats.org/drawingml/2006/chart">
              <c:chart xmlns:c="http://schemas.openxmlformats.org/drawingml/2006/chart" r:id="R545237c02b344e92"/>
            </a:graphicData>
          </a:graphic>
        </p:graphicFrame>
        <!--legend rows: 0 r:3 rh:180000 lh:180000 offY:360000 legends before:0-->
        <p:graphicFrame>
          <p:nvGraphicFramePr>
            <p:cNvPr id="5003" name="Chart_3_2_3_3"/>
            <p:cNvGraphicFramePr>
              <a:graphicFrameLocks/>
            </p:cNvGraphicFramePr>
            <p:nvPr/>
          </p:nvGraphicFramePr>
          <p:xfrm>
            <a:off x="4446000" y="1080000"/>
            <a:ext cx="3978000" cy="180000"/>
          </p:xfrm>
          <a:graphic>
            <a:graphicData uri="http://schemas.openxmlformats.org/drawingml/2006/chart">
              <c:chart xmlns:c="http://schemas.openxmlformats.org/drawingml/2006/chart" r:id="R451655f8775348a1"/>
            </a:graphicData>
          </a:graphic>
        </p:graphicFrame>
        <!--legend rows: 0 r:4 rh:180000 lh:180000 offY:540000 legends before:0-->
        <p:graphicFrame>
          <p:nvGraphicFramePr>
            <p:cNvPr id="5004" name="Chart_4_2_4_3"/>
            <p:cNvGraphicFramePr>
              <a:graphicFrameLocks/>
            </p:cNvGraphicFramePr>
            <p:nvPr/>
          </p:nvGraphicFramePr>
          <p:xfrm>
            <a:off x="4446000" y="1260000"/>
            <a:ext cx="3978000" cy="180000"/>
          </p:xfrm>
          <a:graphic>
            <a:graphicData uri="http://schemas.openxmlformats.org/drawingml/2006/chart">
              <c:chart xmlns:c="http://schemas.openxmlformats.org/drawingml/2006/chart" r:id="Rb71d2a1fb4124aa0"/>
            </a:graphicData>
          </a:graphic>
        </p:graphicFrame>
        <!--legend rows: 0 r:5 rh:180000 lh:180000 offY:720000 legends before:0-->
        <p:graphicFrame>
          <p:nvGraphicFramePr>
            <p:cNvPr id="5005" name="Chart_5_2_5_3"/>
            <p:cNvGraphicFramePr>
              <a:graphicFrameLocks/>
            </p:cNvGraphicFramePr>
            <p:nvPr/>
          </p:nvGraphicFramePr>
          <p:xfrm>
            <a:off x="4446000" y="1440000"/>
            <a:ext cx="3978000" cy="180000"/>
          </p:xfrm>
          <a:graphic>
            <a:graphicData uri="http://schemas.openxmlformats.org/drawingml/2006/chart">
              <c:chart xmlns:c="http://schemas.openxmlformats.org/drawingml/2006/chart" r:id="R6eea6c55b0574f98"/>
            </a:graphicData>
          </a:graphic>
        </p:graphicFrame>
        <!--legend rows: 0 r:6 rh:180000 lh:180000 offY:900000 legends before:0-->
        <p:graphicFrame>
          <p:nvGraphicFramePr>
            <p:cNvPr id="5006" name="Chart_6_2_6_3"/>
            <p:cNvGraphicFramePr>
              <a:graphicFrameLocks/>
            </p:cNvGraphicFramePr>
            <p:nvPr/>
          </p:nvGraphicFramePr>
          <p:xfrm>
            <a:off x="4446000" y="1620000"/>
            <a:ext cx="3978000" cy="180000"/>
          </p:xfrm>
          <a:graphic>
            <a:graphicData uri="http://schemas.openxmlformats.org/drawingml/2006/chart">
              <c:chart xmlns:c="http://schemas.openxmlformats.org/drawingml/2006/chart" r:id="Raf4bf1ae3a144f64"/>
            </a:graphicData>
          </a:graphic>
        </p:graphicFrame>
        <!--legend rows: 0 r:7 rh:180000 lh:180000 offY:1080000 legends before:0-->
        <p:graphicFrame>
          <p:nvGraphicFramePr>
            <p:cNvPr id="5007" name="Chart_7_2_7_3"/>
            <p:cNvGraphicFramePr>
              <a:graphicFrameLocks/>
            </p:cNvGraphicFramePr>
            <p:nvPr/>
          </p:nvGraphicFramePr>
          <p:xfrm>
            <a:off x="4446000" y="1800000"/>
            <a:ext cx="3978000" cy="180000"/>
          </p:xfrm>
          <a:graphic>
            <a:graphicData uri="http://schemas.openxmlformats.org/drawingml/2006/chart">
              <c:chart xmlns:c="http://schemas.openxmlformats.org/drawingml/2006/chart" r:id="R97ba5ecd568045f9"/>
            </a:graphicData>
          </a:graphic>
        </p:graphicFrame>
        <!--legend rows: 0 r:8 rh:180000 lh:180000 offY:1260000 legends before:0-->
        <p:graphicFrame>
          <p:nvGraphicFramePr>
            <p:cNvPr id="5008" name="Chart_8_2_8_3"/>
            <p:cNvGraphicFramePr>
              <a:graphicFrameLocks/>
            </p:cNvGraphicFramePr>
            <p:nvPr/>
          </p:nvGraphicFramePr>
          <p:xfrm>
            <a:off x="4446000" y="1980000"/>
            <a:ext cx="3978000" cy="180000"/>
          </p:xfrm>
          <a:graphic>
            <a:graphicData uri="http://schemas.openxmlformats.org/drawingml/2006/chart">
              <c:chart xmlns:c="http://schemas.openxmlformats.org/drawingml/2006/chart" r:id="Re4d523eb802f4d02"/>
            </a:graphicData>
          </a:graphic>
        </p:graphicFrame>
        <!--legend rows: 0 r:9 rh:180000 lh:180000 offY:1440000 legends before:0-->
        <p:graphicFrame>
          <p:nvGraphicFramePr>
            <p:cNvPr id="5009" name="Chart_9_2_9_3"/>
            <p:cNvGraphicFramePr>
              <a:graphicFrameLocks/>
            </p:cNvGraphicFramePr>
            <p:nvPr/>
          </p:nvGraphicFramePr>
          <p:xfrm>
            <a:off x="4446000" y="2160000"/>
            <a:ext cx="3978000" cy="180000"/>
          </p:xfrm>
          <a:graphic>
            <a:graphicData uri="http://schemas.openxmlformats.org/drawingml/2006/chart">
              <c:chart xmlns:c="http://schemas.openxmlformats.org/drawingml/2006/chart" r:id="Rd456949b75634d28"/>
            </a:graphicData>
          </a:graphic>
        </p:graphicFrame>
        <!--legend rows: 0 r:10 rh:180000 lh:180000 offY:1620000 legends before:0-->
        <p:graphicFrame>
          <p:nvGraphicFramePr>
            <p:cNvPr id="5010" name="Chart_10_2_10_3"/>
            <p:cNvGraphicFramePr>
              <a:graphicFrameLocks/>
            </p:cNvGraphicFramePr>
            <p:nvPr/>
          </p:nvGraphicFramePr>
          <p:xfrm>
            <a:off x="4446000" y="2340000"/>
            <a:ext cx="3978000" cy="180000"/>
          </p:xfrm>
          <a:graphic>
            <a:graphicData uri="http://schemas.openxmlformats.org/drawingml/2006/chart">
              <c:chart xmlns:c="http://schemas.openxmlformats.org/drawingml/2006/chart" r:id="R21cd2c41aae74345"/>
            </a:graphicData>
          </a:graphic>
        </p:graphicFrame>
        <!--legend rows: 0 r:11 rh:180000 lh:180000 offY:1800000 legends before:0-->
        <p:graphicFrame>
          <p:nvGraphicFramePr>
            <p:cNvPr id="5011" name="Chart_11_2_11_3"/>
            <p:cNvGraphicFramePr>
              <a:graphicFrameLocks/>
            </p:cNvGraphicFramePr>
            <p:nvPr/>
          </p:nvGraphicFramePr>
          <p:xfrm>
            <a:off x="4446000" y="2520000"/>
            <a:ext cx="3978000" cy="180000"/>
          </p:xfrm>
          <a:graphic>
            <a:graphicData uri="http://schemas.openxmlformats.org/drawingml/2006/chart">
              <c:chart xmlns:c="http://schemas.openxmlformats.org/drawingml/2006/chart" r:id="R9882c99ea3454833"/>
            </a:graphicData>
          </a:graphic>
        </p:graphicFrame>
        <!--legend rows: 0 r:12 rh:180000 lh:180000 offY:1980000 legends before:0-->
        <p:graphicFrame>
          <p:nvGraphicFramePr>
            <p:cNvPr id="5012" name="Chart_12_2_12_3"/>
            <p:cNvGraphicFramePr>
              <a:graphicFrameLocks/>
            </p:cNvGraphicFramePr>
            <p:nvPr/>
          </p:nvGraphicFramePr>
          <p:xfrm>
            <a:off x="4446000" y="2700000"/>
            <a:ext cx="3978000" cy="180000"/>
          </p:xfrm>
          <a:graphic>
            <a:graphicData uri="http://schemas.openxmlformats.org/drawingml/2006/chart">
              <c:chart xmlns:c="http://schemas.openxmlformats.org/drawingml/2006/chart" r:id="R231d2318d2f04022"/>
            </a:graphicData>
          </a:graphic>
        </p:graphicFrame>
        <!--legend rows: 0 r:13 rh:180000 lh:180000 offY:2160000 legends before:0-->
        <p:graphicFrame>
          <p:nvGraphicFramePr>
            <p:cNvPr id="5013" name="Chart_13_2_13_3"/>
            <p:cNvGraphicFramePr>
              <a:graphicFrameLocks/>
            </p:cNvGraphicFramePr>
            <p:nvPr/>
          </p:nvGraphicFramePr>
          <p:xfrm>
            <a:off x="4446000" y="2880000"/>
            <a:ext cx="3978000" cy="180000"/>
          </p:xfrm>
          <a:graphic>
            <a:graphicData uri="http://schemas.openxmlformats.org/drawingml/2006/chart">
              <c:chart xmlns:c="http://schemas.openxmlformats.org/drawingml/2006/chart" r:id="Rfe5befc5dff14dd4"/>
            </a:graphicData>
          </a:graphic>
        </p:graphicFrame>
        <!--legend rows: 0 r:14 rh:180000 lh:180000 offY:2340000 legends before:0-->
        <p:graphicFrame>
          <p:nvGraphicFramePr>
            <p:cNvPr id="5014" name="Chart_14_2_14_3"/>
            <p:cNvGraphicFramePr>
              <a:graphicFrameLocks/>
            </p:cNvGraphicFramePr>
            <p:nvPr/>
          </p:nvGraphicFramePr>
          <p:xfrm>
            <a:off x="4446000" y="3060000"/>
            <a:ext cx="3978000" cy="180000"/>
          </p:xfrm>
          <a:graphic>
            <a:graphicData uri="http://schemas.openxmlformats.org/drawingml/2006/chart">
              <c:chart xmlns:c="http://schemas.openxmlformats.org/drawingml/2006/chart" r:id="R34d351cdf0c24b9e"/>
            </a:graphicData>
          </a:graphic>
        </p:graphicFrame>
        <!--legend rows: 0 r:15 rh:180000 lh:180000 offY:2520000 legends before:0-->
        <p:graphicFrame>
          <p:nvGraphicFramePr>
            <p:cNvPr id="5015" name="Chart_15_2_15_3"/>
            <p:cNvGraphicFramePr>
              <a:graphicFrameLocks/>
            </p:cNvGraphicFramePr>
            <p:nvPr/>
          </p:nvGraphicFramePr>
          <p:xfrm>
            <a:off x="4446000" y="3240000"/>
            <a:ext cx="3978000" cy="180000"/>
          </p:xfrm>
          <a:graphic>
            <a:graphicData uri="http://schemas.openxmlformats.org/drawingml/2006/chart">
              <c:chart xmlns:c="http://schemas.openxmlformats.org/drawingml/2006/chart" r:id="R03a9c9fa9b244bb8"/>
            </a:graphicData>
          </a:graphic>
        </p:graphicFrame>
        <!--legend rows: 0 r:16 rh:180000 lh:180000 offY:2700000 legends before:0-->
        <p:graphicFrame>
          <p:nvGraphicFramePr>
            <p:cNvPr id="5016" name="Chart_16_2_16_3"/>
            <p:cNvGraphicFramePr>
              <a:graphicFrameLocks/>
            </p:cNvGraphicFramePr>
            <p:nvPr/>
          </p:nvGraphicFramePr>
          <p:xfrm>
            <a:off x="4446000" y="3420000"/>
            <a:ext cx="3978000" cy="180000"/>
          </p:xfrm>
          <a:graphic>
            <a:graphicData uri="http://schemas.openxmlformats.org/drawingml/2006/chart">
              <c:chart xmlns:c="http://schemas.openxmlformats.org/drawingml/2006/chart" r:id="R0a385e8888fc44ed"/>
            </a:graphicData>
          </a:graphic>
        </p:graphicFrame>
        <!--legend rows: 0 r:17 rh:180000 lh:180000 offY:2880000 legends before:0-->
        <p:graphicFrame>
          <p:nvGraphicFramePr>
            <p:cNvPr id="5017" name="Chart_17_2_17_3"/>
            <p:cNvGraphicFramePr>
              <a:graphicFrameLocks/>
            </p:cNvGraphicFramePr>
            <p:nvPr/>
          </p:nvGraphicFramePr>
          <p:xfrm>
            <a:off x="4446000" y="3600000"/>
            <a:ext cx="3978000" cy="180000"/>
          </p:xfrm>
          <a:graphic>
            <a:graphicData uri="http://schemas.openxmlformats.org/drawingml/2006/chart">
              <c:chart xmlns:c="http://schemas.openxmlformats.org/drawingml/2006/chart" r:id="R0eec048bfc6141c8"/>
            </a:graphicData>
          </a:graphic>
        </p:graphicFrame>
        <!--legend rows: 0 r:18 rh:180000 lh:180000 offY:3060000 legends before:0-->
        <p:graphicFrame>
          <p:nvGraphicFramePr>
            <p:cNvPr id="5018" name="Chart_18_2_18_3"/>
            <p:cNvGraphicFramePr>
              <a:graphicFrameLocks/>
            </p:cNvGraphicFramePr>
            <p:nvPr/>
          </p:nvGraphicFramePr>
          <p:xfrm>
            <a:off x="4446000" y="3780000"/>
            <a:ext cx="3978000" cy="180000"/>
          </p:xfrm>
          <a:graphic>
            <a:graphicData uri="http://schemas.openxmlformats.org/drawingml/2006/chart">
              <c:chart xmlns:c="http://schemas.openxmlformats.org/drawingml/2006/chart" r:id="Rc2d41f2a09ad4b53"/>
            </a:graphicData>
          </a:graphic>
        </p:graphicFrame>
        <!--legend rows: 0 r:19 rh:180000 lh:180000 offY:3240000 legends before:0-->
        <p:graphicFrame>
          <p:nvGraphicFramePr>
            <p:cNvPr id="5019" name="Chart_19_2_19_3"/>
            <p:cNvGraphicFramePr>
              <a:graphicFrameLocks/>
            </p:cNvGraphicFramePr>
            <p:nvPr/>
          </p:nvGraphicFramePr>
          <p:xfrm>
            <a:off x="4446000" y="3960000"/>
            <a:ext cx="3978000" cy="180000"/>
          </p:xfrm>
          <a:graphic>
            <a:graphicData uri="http://schemas.openxmlformats.org/drawingml/2006/chart">
              <c:chart xmlns:c="http://schemas.openxmlformats.org/drawingml/2006/chart" r:id="R20a31d2f56064c1a"/>
            </a:graphicData>
          </a:graphic>
        </p:graphicFrame>
        <!--legend rows: 2 r:20 rh:180000 lh:180000 offY:3420000 legends before:0-->
        <p:graphicFrame>
          <p:nvGraphicFramePr>
            <p:cNvPr id="5020" name="Chart_20_2_20_3"/>
            <p:cNvGraphicFramePr>
              <a:graphicFrameLocks/>
            </p:cNvGraphicFramePr>
            <p:nvPr/>
          </p:nvGraphicFramePr>
          <p:xfrm>
            <a:off x="4446000" y="4140000"/>
            <a:ext cx="3978000" cy="360000"/>
          </p:xfrm>
          <a:graphic>
            <a:graphicData uri="http://schemas.openxmlformats.org/drawingml/2006/chart">
              <c:chart xmlns:c="http://schemas.openxmlformats.org/drawingml/2006/chart" r:id="R7211f016a9784c64"/>
            </a:graphicData>
          </a:graphic>
        </p:graphicFrame>
      </p:grpSp>
    </p:spTree>
    <p:extLst>
      <p:ext uri="{BB962C8B-B14F-4D97-AF65-F5344CB8AC3E}">
        <p14:creationId xmlns:p14="http://schemas.microsoft.com/office/powerpoint/2010/main" val="2556217665"/>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e5752cb34a264c03"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31</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haft kontakt med en studie- och yrkesvägledare på min skola</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500000"/>
            <a:ext cx="9684000" cy="345600"/>
            <a:chOff x="108000" y="4500000"/>
            <a:chExt cx="9684000" cy="345600"/>
          </a:xfrm>
        </p:grpSpPr>
        <p:sp>
          <p:nvSpPr>
            <p:cNvPr id="61" name="BodyFooterCenter"/>
            <p:cNvSpPr txBox="1"/>
            <p:nvPr/>
          </p:nvSpPr>
          <p:spPr>
            <a:xfrm>
              <a:off x="108000" y="4500000"/>
              <a:ext cx="9684000" cy="345600"/>
            </a:xfrm>
            <a:prstGeom prst="rect">
              <a:avLst/>
            </a:prstGeom>
            <a:noFill/>
          </p:spPr>
          <p:txBody>
            <a:bodyPr vertOverflow="clip" wrap="square" lIns="0" tIns="0" rIns="0" bIns="0" rtlCol="0" anchor="t"/>
            <a:lstStyle/>
            <a:p>
              <a:pPr algn="ctr"/>
              <a:r>
                <a:rPr lang="en-GB" sz="1100" b="1" noProof="1"/>
                <a:t>Sorterat efter andel med svar Ja i fallande ordning. Kolumnen antal visar hur många som besvarat aktuell fråga. </a:t>
              </a:r>
              <a:br/>
              <a:r>
                <a:rPr lang="en-GB" sz="1100" b="1" noProof="1"/>
                <a:t>Endast anordnare med 5 svar eller fler i aktuell kommun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3978000"/>
                  <a:gridCol w="1989000"/>
                  <a:gridCol w="1989000"/>
                  <a:gridCol w="648000"/>
                </a:tblGrid>
                <!--columnGroups:-->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96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578</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19</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98</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180000">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4" name="Cell_1_4_1_4"/>
            <p:cNvSpPr txBox="1"/>
            <p:nvPr/>
          </p:nvSpPr>
          <p:spPr>
            <a:xfrm>
              <a:off x="8424000" y="720000"/>
              <a:ext cx="648000" cy="180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301" name="Cell_3_1_3_1"/>
            <p:cNvSpPr txBox="1"/>
            <p:nvPr/>
          </p:nvSpPr>
          <p:spPr>
            <a:xfrm>
              <a:off x="468000" y="10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401" name="Cell_4_1_4_1"/>
            <p:cNvSpPr txBox="1"/>
            <p:nvPr/>
          </p:nvSpPr>
          <p:spPr>
            <a:xfrm>
              <a:off x="468000" y="12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501" name="Cell_5_1_5_1"/>
            <p:cNvSpPr txBox="1"/>
            <p:nvPr/>
          </p:nvSpPr>
          <p:spPr>
            <a:xfrm>
              <a:off x="468000" y="14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601" name="Cell_6_1_6_1"/>
            <p:cNvSpPr txBox="1"/>
            <p:nvPr/>
          </p:nvSpPr>
          <p:spPr>
            <a:xfrm>
              <a:off x="468000" y="16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701" name="Cell_7_1_7_1"/>
            <p:cNvSpPr txBox="1"/>
            <p:nvPr/>
          </p:nvSpPr>
          <p:spPr>
            <a:xfrm>
              <a:off x="468000" y="18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801" name="Cell_8_1_8_1"/>
            <p:cNvSpPr txBox="1"/>
            <p:nvPr/>
          </p:nvSpPr>
          <p:spPr>
            <a:xfrm>
              <a:off x="468000" y="19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901" name="Cell_9_1_9_1"/>
            <p:cNvSpPr txBox="1"/>
            <p:nvPr/>
          </p:nvSpPr>
          <p:spPr>
            <a:xfrm>
              <a:off x="468000" y="21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1001" name="Cell_10_1_10_1"/>
            <p:cNvSpPr txBox="1"/>
            <p:nvPr/>
          </p:nvSpPr>
          <p:spPr>
            <a:xfrm>
              <a:off x="468000" y="23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1101" name="Cell_11_1_11_1"/>
            <p:cNvSpPr txBox="1"/>
            <p:nvPr/>
          </p:nvSpPr>
          <p:spPr>
            <a:xfrm>
              <a:off x="468000" y="25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1201" name="Cell_12_1_12_1"/>
            <p:cNvSpPr txBox="1"/>
            <p:nvPr/>
          </p:nvSpPr>
          <p:spPr>
            <a:xfrm>
              <a:off x="468000" y="27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301" name="Cell_13_1_13_1"/>
            <p:cNvSpPr txBox="1"/>
            <p:nvPr/>
          </p:nvSpPr>
          <p:spPr>
            <a:xfrm>
              <a:off x="468000" y="28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1401" name="Cell_14_1_14_1"/>
            <p:cNvSpPr txBox="1"/>
            <p:nvPr/>
          </p:nvSpPr>
          <p:spPr>
            <a:xfrm>
              <a:off x="468000" y="30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JENSEN Education AB</a:t>
              </a:r>
            </a:p>
          </p:txBody>
        </p:sp>
        <p:sp>
          <p:nvSpPr>
            <p:cNvPr id="1501" name="Cell_15_1_15_1"/>
            <p:cNvSpPr txBox="1"/>
            <p:nvPr/>
          </p:nvSpPr>
          <p:spPr>
            <a:xfrm>
              <a:off x="468000" y="32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p:sp>
          <p:nvSpPr>
            <p:cNvPr id="1601" name="Cell_16_1_16_1"/>
            <p:cNvSpPr txBox="1"/>
            <p:nvPr/>
          </p:nvSpPr>
          <p:spPr>
            <a:xfrm>
              <a:off x="468000" y="342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701" name="Cell_17_1_17_1"/>
            <p:cNvSpPr txBox="1"/>
            <p:nvPr/>
          </p:nvSpPr>
          <p:spPr>
            <a:xfrm>
              <a:off x="468000" y="360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1801" name="Cell_18_1_18_1"/>
            <p:cNvSpPr txBox="1"/>
            <p:nvPr/>
          </p:nvSpPr>
          <p:spPr>
            <a:xfrm>
              <a:off x="468000" y="378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1901" name="Cell_19_1_19_1"/>
            <p:cNvSpPr txBox="1"/>
            <p:nvPr/>
          </p:nvSpPr>
          <p:spPr>
            <a:xfrm>
              <a:off x="468000" y="396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Hermods AB</a:t>
              </a:r>
            </a:p>
          </p:txBody>
        </p:sp>
        <p:sp>
          <p:nvSpPr>
            <p:cNvPr id="2001" name="Cell_20_1_20_1"/>
            <p:cNvSpPr txBox="1"/>
            <p:nvPr/>
          </p:nvSpPr>
          <p:spPr>
            <a:xfrm>
              <a:off x="468000" y="4140000"/>
              <a:ext cx="3978000" cy="180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legend rows: 0 r:2 rh:180000 lh:180000 offY:180000 legends before:0-->
        <p:graphicFrame>
          <p:nvGraphicFramePr>
            <p:cNvPr id="5002" name="Chart_2_2_2_3"/>
            <p:cNvGraphicFramePr>
              <a:graphicFrameLocks/>
            </p:cNvGraphicFramePr>
            <p:nvPr/>
          </p:nvGraphicFramePr>
          <p:xfrm>
            <a:off x="4446000" y="900000"/>
            <a:ext cx="3978000" cy="180000"/>
          </p:xfrm>
          <a:graphic>
            <a:graphicData uri="http://schemas.openxmlformats.org/drawingml/2006/chart">
              <c:chart xmlns:c="http://schemas.openxmlformats.org/drawingml/2006/chart" r:id="Rb5e0e782720a469e"/>
            </a:graphicData>
          </a:graphic>
        </p:graphicFrame>
        <!--legend rows: 0 r:3 rh:180000 lh:180000 offY:360000 legends before:0-->
        <p:graphicFrame>
          <p:nvGraphicFramePr>
            <p:cNvPr id="5003" name="Chart_3_2_3_3"/>
            <p:cNvGraphicFramePr>
              <a:graphicFrameLocks/>
            </p:cNvGraphicFramePr>
            <p:nvPr/>
          </p:nvGraphicFramePr>
          <p:xfrm>
            <a:off x="4446000" y="1080000"/>
            <a:ext cx="3978000" cy="180000"/>
          </p:xfrm>
          <a:graphic>
            <a:graphicData uri="http://schemas.openxmlformats.org/drawingml/2006/chart">
              <c:chart xmlns:c="http://schemas.openxmlformats.org/drawingml/2006/chart" r:id="R6e88ca618789454b"/>
            </a:graphicData>
          </a:graphic>
        </p:graphicFrame>
        <!--legend rows: 0 r:4 rh:180000 lh:180000 offY:540000 legends before:0-->
        <p:graphicFrame>
          <p:nvGraphicFramePr>
            <p:cNvPr id="5004" name="Chart_4_2_4_3"/>
            <p:cNvGraphicFramePr>
              <a:graphicFrameLocks/>
            </p:cNvGraphicFramePr>
            <p:nvPr/>
          </p:nvGraphicFramePr>
          <p:xfrm>
            <a:off x="4446000" y="1260000"/>
            <a:ext cx="3978000" cy="180000"/>
          </p:xfrm>
          <a:graphic>
            <a:graphicData uri="http://schemas.openxmlformats.org/drawingml/2006/chart">
              <c:chart xmlns:c="http://schemas.openxmlformats.org/drawingml/2006/chart" r:id="Rcaadcabc2f4c4d96"/>
            </a:graphicData>
          </a:graphic>
        </p:graphicFrame>
        <!--legend rows: 0 r:5 rh:180000 lh:180000 offY:720000 legends before:0-->
        <p:graphicFrame>
          <p:nvGraphicFramePr>
            <p:cNvPr id="5005" name="Chart_5_2_5_3"/>
            <p:cNvGraphicFramePr>
              <a:graphicFrameLocks/>
            </p:cNvGraphicFramePr>
            <p:nvPr/>
          </p:nvGraphicFramePr>
          <p:xfrm>
            <a:off x="4446000" y="1440000"/>
            <a:ext cx="3978000" cy="180000"/>
          </p:xfrm>
          <a:graphic>
            <a:graphicData uri="http://schemas.openxmlformats.org/drawingml/2006/chart">
              <c:chart xmlns:c="http://schemas.openxmlformats.org/drawingml/2006/chart" r:id="R3a7120a51fc14830"/>
            </a:graphicData>
          </a:graphic>
        </p:graphicFrame>
        <!--legend rows: 0 r:6 rh:180000 lh:180000 offY:900000 legends before:0-->
        <p:graphicFrame>
          <p:nvGraphicFramePr>
            <p:cNvPr id="5006" name="Chart_6_2_6_3"/>
            <p:cNvGraphicFramePr>
              <a:graphicFrameLocks/>
            </p:cNvGraphicFramePr>
            <p:nvPr/>
          </p:nvGraphicFramePr>
          <p:xfrm>
            <a:off x="4446000" y="1620000"/>
            <a:ext cx="3978000" cy="180000"/>
          </p:xfrm>
          <a:graphic>
            <a:graphicData uri="http://schemas.openxmlformats.org/drawingml/2006/chart">
              <c:chart xmlns:c="http://schemas.openxmlformats.org/drawingml/2006/chart" r:id="Rb5ed12a3bbc14de5"/>
            </a:graphicData>
          </a:graphic>
        </p:graphicFrame>
        <!--legend rows: 0 r:7 rh:180000 lh:180000 offY:1080000 legends before:0-->
        <p:graphicFrame>
          <p:nvGraphicFramePr>
            <p:cNvPr id="5007" name="Chart_7_2_7_3"/>
            <p:cNvGraphicFramePr>
              <a:graphicFrameLocks/>
            </p:cNvGraphicFramePr>
            <p:nvPr/>
          </p:nvGraphicFramePr>
          <p:xfrm>
            <a:off x="4446000" y="1800000"/>
            <a:ext cx="3978000" cy="180000"/>
          </p:xfrm>
          <a:graphic>
            <a:graphicData uri="http://schemas.openxmlformats.org/drawingml/2006/chart">
              <c:chart xmlns:c="http://schemas.openxmlformats.org/drawingml/2006/chart" r:id="Rf469c742bc4144d3"/>
            </a:graphicData>
          </a:graphic>
        </p:graphicFrame>
        <!--legend rows: 0 r:8 rh:180000 lh:180000 offY:1260000 legends before:0-->
        <p:graphicFrame>
          <p:nvGraphicFramePr>
            <p:cNvPr id="5008" name="Chart_8_2_8_3"/>
            <p:cNvGraphicFramePr>
              <a:graphicFrameLocks/>
            </p:cNvGraphicFramePr>
            <p:nvPr/>
          </p:nvGraphicFramePr>
          <p:xfrm>
            <a:off x="4446000" y="1980000"/>
            <a:ext cx="3978000" cy="180000"/>
          </p:xfrm>
          <a:graphic>
            <a:graphicData uri="http://schemas.openxmlformats.org/drawingml/2006/chart">
              <c:chart xmlns:c="http://schemas.openxmlformats.org/drawingml/2006/chart" r:id="R67a0b97a63b8402e"/>
            </a:graphicData>
          </a:graphic>
        </p:graphicFrame>
        <!--legend rows: 0 r:9 rh:180000 lh:180000 offY:1440000 legends before:0-->
        <p:graphicFrame>
          <p:nvGraphicFramePr>
            <p:cNvPr id="5009" name="Chart_9_2_9_3"/>
            <p:cNvGraphicFramePr>
              <a:graphicFrameLocks/>
            </p:cNvGraphicFramePr>
            <p:nvPr/>
          </p:nvGraphicFramePr>
          <p:xfrm>
            <a:off x="4446000" y="2160000"/>
            <a:ext cx="3978000" cy="180000"/>
          </p:xfrm>
          <a:graphic>
            <a:graphicData uri="http://schemas.openxmlformats.org/drawingml/2006/chart">
              <c:chart xmlns:c="http://schemas.openxmlformats.org/drawingml/2006/chart" r:id="Rdb42d8e43b1a443b"/>
            </a:graphicData>
          </a:graphic>
        </p:graphicFrame>
        <!--legend rows: 0 r:10 rh:180000 lh:180000 offY:1620000 legends before:0-->
        <p:graphicFrame>
          <p:nvGraphicFramePr>
            <p:cNvPr id="5010" name="Chart_10_2_10_3"/>
            <p:cNvGraphicFramePr>
              <a:graphicFrameLocks/>
            </p:cNvGraphicFramePr>
            <p:nvPr/>
          </p:nvGraphicFramePr>
          <p:xfrm>
            <a:off x="4446000" y="2340000"/>
            <a:ext cx="3978000" cy="180000"/>
          </p:xfrm>
          <a:graphic>
            <a:graphicData uri="http://schemas.openxmlformats.org/drawingml/2006/chart">
              <c:chart xmlns:c="http://schemas.openxmlformats.org/drawingml/2006/chart" r:id="Recd43703753c4c74"/>
            </a:graphicData>
          </a:graphic>
        </p:graphicFrame>
        <!--legend rows: 0 r:11 rh:180000 lh:180000 offY:1800000 legends before:0-->
        <p:graphicFrame>
          <p:nvGraphicFramePr>
            <p:cNvPr id="5011" name="Chart_11_2_11_3"/>
            <p:cNvGraphicFramePr>
              <a:graphicFrameLocks/>
            </p:cNvGraphicFramePr>
            <p:nvPr/>
          </p:nvGraphicFramePr>
          <p:xfrm>
            <a:off x="4446000" y="2520000"/>
            <a:ext cx="3978000" cy="180000"/>
          </p:xfrm>
          <a:graphic>
            <a:graphicData uri="http://schemas.openxmlformats.org/drawingml/2006/chart">
              <c:chart xmlns:c="http://schemas.openxmlformats.org/drawingml/2006/chart" r:id="Raebca42572a14b11"/>
            </a:graphicData>
          </a:graphic>
        </p:graphicFrame>
        <!--legend rows: 0 r:12 rh:180000 lh:180000 offY:1980000 legends before:0-->
        <p:graphicFrame>
          <p:nvGraphicFramePr>
            <p:cNvPr id="5012" name="Chart_12_2_12_3"/>
            <p:cNvGraphicFramePr>
              <a:graphicFrameLocks/>
            </p:cNvGraphicFramePr>
            <p:nvPr/>
          </p:nvGraphicFramePr>
          <p:xfrm>
            <a:off x="4446000" y="2700000"/>
            <a:ext cx="3978000" cy="180000"/>
          </p:xfrm>
          <a:graphic>
            <a:graphicData uri="http://schemas.openxmlformats.org/drawingml/2006/chart">
              <c:chart xmlns:c="http://schemas.openxmlformats.org/drawingml/2006/chart" r:id="R71e1bf03365645e4"/>
            </a:graphicData>
          </a:graphic>
        </p:graphicFrame>
        <!--legend rows: 0 r:13 rh:180000 lh:180000 offY:2160000 legends before:0-->
        <p:graphicFrame>
          <p:nvGraphicFramePr>
            <p:cNvPr id="5013" name="Chart_13_2_13_3"/>
            <p:cNvGraphicFramePr>
              <a:graphicFrameLocks/>
            </p:cNvGraphicFramePr>
            <p:nvPr/>
          </p:nvGraphicFramePr>
          <p:xfrm>
            <a:off x="4446000" y="2880000"/>
            <a:ext cx="3978000" cy="180000"/>
          </p:xfrm>
          <a:graphic>
            <a:graphicData uri="http://schemas.openxmlformats.org/drawingml/2006/chart">
              <c:chart xmlns:c="http://schemas.openxmlformats.org/drawingml/2006/chart" r:id="Rd4468dd457b44fa6"/>
            </a:graphicData>
          </a:graphic>
        </p:graphicFrame>
        <!--legend rows: 0 r:14 rh:180000 lh:180000 offY:2340000 legends before:0-->
        <p:graphicFrame>
          <p:nvGraphicFramePr>
            <p:cNvPr id="5014" name="Chart_14_2_14_3"/>
            <p:cNvGraphicFramePr>
              <a:graphicFrameLocks/>
            </p:cNvGraphicFramePr>
            <p:nvPr/>
          </p:nvGraphicFramePr>
          <p:xfrm>
            <a:off x="4446000" y="3060000"/>
            <a:ext cx="3978000" cy="180000"/>
          </p:xfrm>
          <a:graphic>
            <a:graphicData uri="http://schemas.openxmlformats.org/drawingml/2006/chart">
              <c:chart xmlns:c="http://schemas.openxmlformats.org/drawingml/2006/chart" r:id="R371d02b3328644e9"/>
            </a:graphicData>
          </a:graphic>
        </p:graphicFrame>
        <!--legend rows: 0 r:15 rh:180000 lh:180000 offY:2520000 legends before:0-->
        <p:graphicFrame>
          <p:nvGraphicFramePr>
            <p:cNvPr id="5015" name="Chart_15_2_15_3"/>
            <p:cNvGraphicFramePr>
              <a:graphicFrameLocks/>
            </p:cNvGraphicFramePr>
            <p:nvPr/>
          </p:nvGraphicFramePr>
          <p:xfrm>
            <a:off x="4446000" y="3240000"/>
            <a:ext cx="3978000" cy="180000"/>
          </p:xfrm>
          <a:graphic>
            <a:graphicData uri="http://schemas.openxmlformats.org/drawingml/2006/chart">
              <c:chart xmlns:c="http://schemas.openxmlformats.org/drawingml/2006/chart" r:id="Rf94d7e3348ed43b5"/>
            </a:graphicData>
          </a:graphic>
        </p:graphicFrame>
        <!--legend rows: 0 r:16 rh:180000 lh:180000 offY:2700000 legends before:0-->
        <p:graphicFrame>
          <p:nvGraphicFramePr>
            <p:cNvPr id="5016" name="Chart_16_2_16_3"/>
            <p:cNvGraphicFramePr>
              <a:graphicFrameLocks/>
            </p:cNvGraphicFramePr>
            <p:nvPr/>
          </p:nvGraphicFramePr>
          <p:xfrm>
            <a:off x="4446000" y="3420000"/>
            <a:ext cx="3978000" cy="180000"/>
          </p:xfrm>
          <a:graphic>
            <a:graphicData uri="http://schemas.openxmlformats.org/drawingml/2006/chart">
              <c:chart xmlns:c="http://schemas.openxmlformats.org/drawingml/2006/chart" r:id="R71d4706bd3f5445e"/>
            </a:graphicData>
          </a:graphic>
        </p:graphicFrame>
        <!--legend rows: 0 r:17 rh:180000 lh:180000 offY:2880000 legends before:0-->
        <p:graphicFrame>
          <p:nvGraphicFramePr>
            <p:cNvPr id="5017" name="Chart_17_2_17_3"/>
            <p:cNvGraphicFramePr>
              <a:graphicFrameLocks/>
            </p:cNvGraphicFramePr>
            <p:nvPr/>
          </p:nvGraphicFramePr>
          <p:xfrm>
            <a:off x="4446000" y="3600000"/>
            <a:ext cx="3978000" cy="180000"/>
          </p:xfrm>
          <a:graphic>
            <a:graphicData uri="http://schemas.openxmlformats.org/drawingml/2006/chart">
              <c:chart xmlns:c="http://schemas.openxmlformats.org/drawingml/2006/chart" r:id="Rf6d869c37f864c4a"/>
            </a:graphicData>
          </a:graphic>
        </p:graphicFrame>
        <!--legend rows: 0 r:18 rh:180000 lh:180000 offY:3060000 legends before:0-->
        <p:graphicFrame>
          <p:nvGraphicFramePr>
            <p:cNvPr id="5018" name="Chart_18_2_18_3"/>
            <p:cNvGraphicFramePr>
              <a:graphicFrameLocks/>
            </p:cNvGraphicFramePr>
            <p:nvPr/>
          </p:nvGraphicFramePr>
          <p:xfrm>
            <a:off x="4446000" y="3780000"/>
            <a:ext cx="3978000" cy="180000"/>
          </p:xfrm>
          <a:graphic>
            <a:graphicData uri="http://schemas.openxmlformats.org/drawingml/2006/chart">
              <c:chart xmlns:c="http://schemas.openxmlformats.org/drawingml/2006/chart" r:id="R5bc2129b0b414867"/>
            </a:graphicData>
          </a:graphic>
        </p:graphicFrame>
        <!--legend rows: 0 r:19 rh:180000 lh:180000 offY:3240000 legends before:0-->
        <p:graphicFrame>
          <p:nvGraphicFramePr>
            <p:cNvPr id="5019" name="Chart_19_2_19_3"/>
            <p:cNvGraphicFramePr>
              <a:graphicFrameLocks/>
            </p:cNvGraphicFramePr>
            <p:nvPr/>
          </p:nvGraphicFramePr>
          <p:xfrm>
            <a:off x="4446000" y="3960000"/>
            <a:ext cx="3978000" cy="180000"/>
          </p:xfrm>
          <a:graphic>
            <a:graphicData uri="http://schemas.openxmlformats.org/drawingml/2006/chart">
              <c:chart xmlns:c="http://schemas.openxmlformats.org/drawingml/2006/chart" r:id="R8c5e2f8b2eb64b52"/>
            </a:graphicData>
          </a:graphic>
        </p:graphicFrame>
        <!--legend rows: 2 r:20 rh:180000 lh:180000 offY:3420000 legends before:0-->
        <p:graphicFrame>
          <p:nvGraphicFramePr>
            <p:cNvPr id="5020" name="Chart_20_2_20_3"/>
            <p:cNvGraphicFramePr>
              <a:graphicFrameLocks/>
            </p:cNvGraphicFramePr>
            <p:nvPr/>
          </p:nvGraphicFramePr>
          <p:xfrm>
            <a:off x="4446000" y="4140000"/>
            <a:ext cx="3978000" cy="360000"/>
          </p:xfrm>
          <a:graphic>
            <a:graphicData uri="http://schemas.openxmlformats.org/drawingml/2006/chart">
              <c:chart xmlns:c="http://schemas.openxmlformats.org/drawingml/2006/chart" r:id="Ra3d0cd230664492a"/>
            </a:graphicData>
          </a:graphic>
        </p:graphicFrame>
      </p:grpSp>
    </p:spTree>
    <p:extLst>
      <p:ext uri="{BB962C8B-B14F-4D97-AF65-F5344CB8AC3E}">
        <p14:creationId xmlns:p14="http://schemas.microsoft.com/office/powerpoint/2010/main" val="2556217665"/>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330310" y="1224549"/>
            <a:ext cx="7191520" cy="3754874"/>
          </a:xfrm>
          <a:prstGeom prst="rect">
            <a:avLst/>
          </a:prstGeom>
        </p:spPr>
        <p:txBody>
          <a:bodyPr wrap="square">
            <a:spAutoFit/>
          </a:bodyPr>
          <a:lstStyle/>
          <a:p>
            <a:r>
              <a:rPr lang="sv-SE" sz="1400" dirty="0"/>
              <a:t>Graferna på följande sidor visar procentuell svarsfördelning av dem som besvarat frågan med något av svarsalternativen 1 till 5. Stämmer inte alls har värdet (1) och Stämmer helt har värdet (5). Basen är alla som besvarat frågan, inklusive "Vet ej"-svar. </a:t>
            </a:r>
          </a:p>
          <a:p>
            <a:pPr lvl="0"/>
            <a:endParaRPr lang="sv-SE" sz="1400" dirty="0">
              <a:cs typeface="Arial" panose="020B0604020202020204" pitchFamily="34" charset="0"/>
            </a:endParaRPr>
          </a:p>
          <a:p>
            <a:pPr lvl="0"/>
            <a:r>
              <a:rPr lang="sv-SE" sz="1400" dirty="0">
                <a:cs typeface="Arial" panose="020B0604020202020204" pitchFamily="34" charset="0"/>
              </a:rPr>
              <a:t>I första kolumnen till höger om graferna visas medelvärde för kommunen och skolorna.</a:t>
            </a:r>
          </a:p>
          <a:p>
            <a:pPr lvl="0"/>
            <a:endParaRPr lang="sv-SE" sz="1400" dirty="0">
              <a:cs typeface="Arial" panose="020B0604020202020204" pitchFamily="34" charset="0"/>
            </a:endParaRPr>
          </a:p>
          <a:p>
            <a:pPr lvl="0"/>
            <a:r>
              <a:rPr lang="sv-SE" sz="1400" dirty="0">
                <a:cs typeface="Arial" panose="020B0604020202020204" pitchFamily="34" charset="0"/>
              </a:rPr>
              <a:t>I andra kolumnen till höger om graferna visas andelen som svarat ”vet ej”.</a:t>
            </a:r>
          </a:p>
          <a:p>
            <a:pPr lvl="0"/>
            <a:endParaRPr lang="sv-SE" sz="1400" dirty="0">
              <a:cs typeface="Arial" panose="020B0604020202020204" pitchFamily="34" charset="0"/>
            </a:endParaRPr>
          </a:p>
          <a:p>
            <a:pPr lvl="0"/>
            <a:r>
              <a:rPr lang="sv-SE" sz="1400" dirty="0">
                <a:cs typeface="Arial" panose="020B0604020202020204" pitchFamily="34" charset="0"/>
              </a:rPr>
              <a:t>I tredje kolumnen till höger om graferna visas antal svar per skola på frågan</a:t>
            </a:r>
          </a:p>
          <a:p>
            <a:pPr lvl="0"/>
            <a:r>
              <a:rPr lang="sv-SE" sz="1400" dirty="0">
                <a:cs typeface="Arial" panose="020B0604020202020204" pitchFamily="34" charset="0"/>
              </a:rPr>
              <a:t> </a:t>
            </a:r>
          </a:p>
          <a:p>
            <a:pPr lvl="0"/>
            <a:r>
              <a:rPr lang="sv-SE" sz="1400" dirty="0">
                <a:cs typeface="Arial" panose="020B0604020202020204" pitchFamily="34" charset="0"/>
              </a:rPr>
              <a:t>För att svar ska redovisas krävs 5 svarande eller fler på frågan.</a:t>
            </a:r>
          </a:p>
          <a:p>
            <a:pPr lvl="0"/>
            <a:endParaRPr lang="sv-SE" sz="1400" dirty="0">
              <a:cs typeface="Arial" panose="020B0604020202020204" pitchFamily="34" charset="0"/>
            </a:endParaRPr>
          </a:p>
          <a:p>
            <a:r>
              <a:rPr lang="sv-SE" sz="1400" dirty="0">
                <a:cs typeface="Arial" panose="020B0604020202020204" pitchFamily="34" charset="0"/>
              </a:rPr>
              <a:t>Svaren jämförs med uppgifter från </a:t>
            </a:r>
            <a:r>
              <a:rPr lang="sv-SE" sz="1400">
                <a:cs typeface="Arial" panose="020B0604020202020204" pitchFamily="34" charset="0"/>
              </a:rPr>
              <a:t>undersökningen 2017 och 2016.</a:t>
            </a:r>
            <a:endParaRPr lang="sv-SE" sz="1400" dirty="0">
              <a:cs typeface="Arial" panose="020B0604020202020204" pitchFamily="34" charset="0"/>
            </a:endParaRPr>
          </a:p>
          <a:p>
            <a:endParaRPr lang="sv-SE" sz="1400" dirty="0">
              <a:cs typeface="Arial" panose="020B0604020202020204" pitchFamily="34" charset="0"/>
            </a:endParaRPr>
          </a:p>
          <a:p>
            <a:endParaRPr lang="sv-SE" sz="1400" dirty="0">
              <a:cs typeface="Arial" panose="020B0604020202020204" pitchFamily="34" charset="0"/>
            </a:endParaRPr>
          </a:p>
          <a:p>
            <a:pPr lvl="0"/>
            <a:endParaRPr lang="sv-SE" sz="1400" dirty="0">
              <a:latin typeface="Arial" panose="020B0604020202020204" pitchFamily="34" charset="0"/>
              <a:cs typeface="Arial" panose="020B0604020202020204" pitchFamily="34" charset="0"/>
            </a:endParaRPr>
          </a:p>
          <a:p>
            <a:pPr marL="342900" lvl="0" indent="-342900">
              <a:spcAft>
                <a:spcPts val="0"/>
              </a:spcAft>
              <a:buFont typeface="Symbol" panose="05050102010706020507" pitchFamily="18" charset="2"/>
              <a:buChar char=""/>
            </a:pPr>
            <a:endParaRPr lang="sv-SE" sz="1400" dirty="0">
              <a:effectLst/>
              <a:latin typeface="Arial" panose="020B0604020202020204" pitchFamily="34" charset="0"/>
              <a:ea typeface="Calibri" panose="020F0502020204030204" pitchFamily="34" charset="0"/>
              <a:cs typeface="Arial" panose="020B0604020202020204" pitchFamily="34" charset="0"/>
            </a:endParaRPr>
          </a:p>
        </p:txBody>
      </p:sp>
      <p:sp>
        <p:nvSpPr>
          <p:cNvPr id="15" name="Title1xCenter"/>
          <p:cNvSpPr txBox="1"/>
          <p:nvPr/>
        </p:nvSpPr>
        <p:spPr>
          <a:xfrm>
            <a:off x="260400" y="656400"/>
            <a:ext cx="9684000" cy="432000"/>
          </a:xfrm>
          <a:prstGeom prst="rect">
            <a:avLst/>
          </a:prstGeom>
          <a:noFill/>
        </p:spPr>
        <p:txBody>
          <a:bodyPr vertOverflow="clip" wrap="square" lIns="0" tIns="0" rIns="0" bIns="0" rtlCol="0" anchor="t"/>
          <a:lstStyle/>
          <a:p>
            <a:pPr algn="ctr"/>
            <a:r>
              <a:rPr lang="en-GB" sz="2400" b="1" dirty="0">
                <a:solidFill>
                  <a:srgbClr val="333333"/>
                </a:solidFill>
                <a:latin typeface="Arial"/>
              </a:rPr>
              <a:t>Om </a:t>
            </a:r>
            <a:r>
              <a:rPr lang="en-GB" sz="2400" b="1" dirty="0" err="1">
                <a:solidFill>
                  <a:srgbClr val="333333"/>
                </a:solidFill>
                <a:latin typeface="Arial"/>
              </a:rPr>
              <a:t>graferna</a:t>
            </a:r>
            <a:endParaRPr lang="en-GB" sz="2400" b="1" dirty="0">
              <a:solidFill>
                <a:srgbClr val="333333"/>
              </a:solidFill>
              <a:latin typeface="Arial"/>
            </a:endParaRPr>
          </a:p>
        </p:txBody>
      </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1572405"/>
                </a:tblGrid>
                <a:tr h="351649">
                  <a:tc>
                    <a:tcPr marL="0" marR="0" marT="0" marB="0">
                      <a:lnL>
                        <a:noFill/>
                      </a:lnL>
                      <a:lnR>
                        <a:noFill/>
                      </a:lnR>
                      <a:lnT>
                        <a:noFill/>
                      </a:lnT>
                      <a:lnB>
                        <a:noFill/>
                      </a:lnB>
                    </a:tcPr>
                  </a:tc>
                </a:tr>
              </a:tbl>
            </a:graphicData>
          </a:graphic>
        </p:graphicFrame>
      </p:grpSp>
    </p:spTree>
    <p:extLst>
      <p:ext uri="{BB962C8B-B14F-4D97-AF65-F5344CB8AC3E}">
        <p14:creationId xmlns:p14="http://schemas.microsoft.com/office/powerpoint/2010/main" val="1630783518"/>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ade9baffa3c541c9"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33</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behandlas bra av mina lärare</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578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4.6</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c>
                    <a:txBody>
                      <a:bodyPr/>
                      <a:lstStyle/>
                      <a:p>
                        <a:pPr algn="r" fontAlgn="ctr"/>
                        <a:r>
                          <a:rPr lang="en-GB" sz="1100" noProof="1"/>
                          <a:t>478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552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4.6</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3.9</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4.0</a:t>
                        </a:r>
                      </a:p>
                    </a:txBody>
                    <a:tcPr marL="72000" marR="72000" marT="0" marB="0" anchor="ctr" horzOverflow="clip">
                      <a:lnL>
                        <a:noFill/>
                      </a:lnL>
                      <a:lnR>
                        <a:noFill/>
                      </a:lnR>
                      <a:lnT>
                        <a:noFill/>
                      </a:lnT>
                      <a:lnB>
                        <a:noFill/>
                      </a:lnB>
                    </a:tcPr>
                  </a:tc>
                  <a:tc>
                    <a:txBody>
                      <a:bodyPr/>
                      <a:lstStyle/>
                      <a:p>
                        <a:pPr algn="r" fontAlgn="ctr"/>
                        <a:r>
                          <a:rPr lang="en-GB" sz="1100" noProof="1"/>
                          <a:t>11%</a:t>
                        </a:r>
                      </a:p>
                    </a:txBody>
                    <a:tcPr marL="72000" marR="72000" marT="0" marB="0" anchor="ctr" horzOverflow="clip">
                      <a:lnL>
                        <a:noFill/>
                      </a:lnL>
                      <a:lnR>
                        <a:noFill/>
                      </a:lnR>
                      <a:lnT>
                        <a:noFill/>
                      </a:lnT>
                      <a:lnB>
                        <a:noFill/>
                      </a:lnB>
                    </a:tcPr>
                  </a:tc>
                  <a:tc>
                    <a:txBody>
                      <a:bodyPr/>
                      <a:lstStyle/>
                      <a:p>
                        <a:pPr algn="r" fontAlgn="ctr"/>
                        <a:r>
                          <a:rPr lang="en-GB" sz="1100" noProof="1"/>
                          <a:t>18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4.9</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70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1" name="Cell_10_1_12_1"/>
            <p:cNvSpPr txBox="1"/>
            <p:nvPr/>
          </p:nvSpPr>
          <p:spPr>
            <a:xfrm>
              <a:off x="108000" y="298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301" name="Cell_13_1_13_1"/>
            <p:cNvSpPr txBox="1"/>
            <p:nvPr/>
          </p:nvSpPr>
          <p:spPr>
            <a:xfrm>
              <a:off x="108000" y="3744000"/>
              <a:ext cx="3289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401" name="Cell_14_1_15_1"/>
            <p:cNvSpPr txBox="1"/>
            <p:nvPr/>
          </p:nvSpPr>
          <p:spPr>
            <a:xfrm>
              <a:off x="108000" y="3996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Folkuniversitetet Komvux</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8_1"/>
            <p:cNvSpPr txBox="1"/>
            <p:nvPr/>
          </p:nvSpPr>
          <p:spPr>
            <a:xfrm>
              <a:off x="108000" y="450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Hermods AB</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901" name="Cell_19_1_21_1"/>
            <p:cNvSpPr txBox="1"/>
            <p:nvPr/>
          </p:nvSpPr>
          <p:spPr>
            <a:xfrm>
              <a:off x="108000" y="525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2102" name="Cell_21_2_21_2"/>
            <p:cNvSpPr txBox="1"/>
            <p:nvPr/>
          </p:nvSpPr>
          <p:spPr>
            <a:xfrm>
              <a:off x="3397500" y="576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f901a612ea514f41"/>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ea7127df18284239"/>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b136ad8ff82f446e"/>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c84048697c784160"/>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d86267a706f547f2"/>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85a929470dad449f"/>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d0eb7caca9a0496b"/>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94f1d061a8e84754"/>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b0bb214aa11c413e"/>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4e0c77e23d40442d"/>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3a85037ea8724db9"/>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a31bf18a58614033"/>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2d5f418b83994df6"/>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1c7e92229cef4b7f"/>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670f441a54d74512"/>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69906006dc36479a"/>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fda04143a7c34762"/>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3a1501511dd743b5"/>
            </a:graphicData>
          </a:graphic>
        </p:graphicFrame>
        <!--legend rows: 0 r:20 rh:252000 lh:252000 offY:4788000 legends before:0-->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r:id="Rd2b3751464864174"/>
            </a:graphicData>
          </a:graphic>
        </p:graphicFrame>
        <!--legend rows: 2 r:21 rh:252000 lh:252000 offY:5040000 legends before:0-->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r:id="Rfe07221118034afa"/>
            </a:graphicData>
          </a:graphic>
        </p:graphicFrame>
      </p:grpSp>
    </p:spTree>
    <p:extLst>
      <p:ext uri="{BB962C8B-B14F-4D97-AF65-F5344CB8AC3E}">
        <p14:creationId xmlns:p14="http://schemas.microsoft.com/office/powerpoint/2010/main" val="255621766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b2ad02509ab146b1"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34</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behandlas bra av mina lärare</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4.9</a:t>
                        </a:r>
                      </a:p>
                    </a:txBody>
                    <a:tcPr marL="72000" marR="72000" marT="0" marB="0" anchor="ctr" horzOverflow="clip">
                      <a:lnL>
                        <a:noFill/>
                      </a:lnL>
                      <a:lnR>
                        <a:noFill/>
                      </a:lnR>
                      <a:lnT>
                        <a:noFill/>
                      </a:lnT>
                      <a:lnB>
                        <a:noFill/>
                      </a:lnB>
                    </a:tcPr>
                  </a:tc>
                  <a:tc>
                    <a:txBody>
                      <a:bodyPr/>
                      <a:lstStyle/>
                      <a:p>
                        <a:pPr algn="r" fontAlgn="ctr"/>
                        <a:r>
                          <a:rPr lang="en-GB" sz="1100" noProof="1"/>
                          <a:t>21%</a:t>
                        </a:r>
                      </a:p>
                    </a:txBody>
                    <a:tcPr marL="72000" marR="72000" marT="0" marB="0" anchor="ctr" horzOverflow="clip">
                      <a:lnL>
                        <a:noFill/>
                      </a:lnL>
                      <a:lnR>
                        <a:noFill/>
                      </a:lnR>
                      <a:lnT>
                        <a:noFill/>
                      </a:lnT>
                      <a:lnB>
                        <a:noFill/>
                      </a:lnB>
                    </a:tcPr>
                  </a:tc>
                  <a:tc>
                    <a:txBody>
                      <a:bodyPr/>
                      <a:lstStyle/>
                      <a:p>
                        <a:pPr algn="r" fontAlgn="ctr"/>
                        <a:r>
                          <a:rPr lang="en-GB" sz="1100" noProof="1"/>
                          <a:t>52</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4.9</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4.6</a:t>
                        </a:r>
                      </a:p>
                    </a:txBody>
                    <a:tcPr marL="72000" marR="72000" marT="0" marB="0" anchor="ctr" horzOverflow="clip">
                      <a:lnL>
                        <a:noFill/>
                      </a:lnL>
                      <a:lnR>
                        <a:noFill/>
                      </a:lnR>
                      <a:lnT>
                        <a:noFill/>
                      </a:lnT>
                      <a:lnB>
                        <a:noFill/>
                      </a:lnB>
                    </a:tcPr>
                  </a:tc>
                  <a:tc>
                    <a:txBody>
                      <a:bodyPr/>
                      <a:lstStyle/>
                      <a:p>
                        <a:pPr algn="r" fontAlgn="ctr"/>
                        <a:r>
                          <a:rPr lang="en-GB" sz="1100" noProof="1"/>
                          <a:t>6%</a:t>
                        </a:r>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4.7</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21</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4.7</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5.0</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JENSEN Education AB</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2001" name="Cell_20_1_21_1"/>
            <p:cNvSpPr txBox="1"/>
            <p:nvPr/>
          </p:nvSpPr>
          <p:spPr>
            <a:xfrm>
              <a:off x="108000" y="5508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102" name="Cell_21_2_21_2"/>
            <p:cNvSpPr txBox="1"/>
            <p:nvPr/>
          </p:nvSpPr>
          <p:spPr>
            <a:xfrm>
              <a:off x="3397500" y="576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209b7d76a1574eee"/>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3e6a78772696424d"/>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53044e14088b46a9"/>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6a56e07b14e54171"/>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3f826d203c574e25"/>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3d52d3cc5899443d"/>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883c59c689a64575"/>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6242e527057b4c8d"/>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c844b716a7c04604"/>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32f1924b6dcc4dc4"/>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4d23e86617744e7d"/>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c162c35f987749a1"/>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c944a45d410d4502"/>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fe6273cfc5634d7c"/>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cee965b2d48042ab"/>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07567f5488d6419d"/>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3b1750e470e54b62"/>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88d6416964f94795"/>
            </a:graphicData>
          </a:graphic>
        </p:graphicFrame>
        <!--legend rows: 0 r:20 rh:252000 lh:252000 offY:4788000 legends before:0-->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r:id="R1421045c313f452d"/>
            </a:graphicData>
          </a:graphic>
        </p:graphicFrame>
        <!--legend rows: 2 r:21 rh:252000 lh:252000 offY:5040000 legends before:0-->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r:id="Rb922db8c299045f0"/>
            </a:graphicData>
          </a:graphic>
        </p:graphicFrame>
      </p:grpSp>
    </p:spTree>
    <p:extLst>
      <p:ext uri="{BB962C8B-B14F-4D97-AF65-F5344CB8AC3E}">
        <p14:creationId xmlns:p14="http://schemas.microsoft.com/office/powerpoint/2010/main" val="2556217665"/>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c86594ecb3c24964"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35</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behandlas bra av mina lärare</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256000"/>
            <a:ext cx="9684000" cy="216000"/>
            <a:chOff x="108000" y="5256000"/>
            <a:chExt cx="9684000" cy="216000"/>
          </a:xfrm>
        </p:grpSpPr>
        <p:sp>
          <p:nvSpPr>
            <p:cNvPr id="61" name="BodyFooterCenter"/>
            <p:cNvSpPr txBox="1"/>
            <p:nvPr/>
          </p:nvSpPr>
          <p:spPr>
            <a:xfrm>
              <a:off x="108000" y="5256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4.9</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23</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4.4</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4.4</a:t>
                        </a:r>
                      </a:p>
                    </a:txBody>
                    <a:tcPr marL="72000" marR="72000" marT="0" marB="0" anchor="ctr" horzOverflow="clip">
                      <a:lnL>
                        <a:noFill/>
                      </a:lnL>
                      <a:lnR>
                        <a:noFill/>
                      </a:lnR>
                      <a:lnT>
                        <a:noFill/>
                      </a:lnT>
                      <a:lnB>
                        <a:noFill/>
                      </a:lnB>
                    </a:tcPr>
                  </a:tc>
                  <a:tc>
                    <a:txBody>
                      <a:bodyPr/>
                      <a:lstStyle/>
                      <a:p>
                        <a:pPr algn="r" fontAlgn="ctr"/>
                        <a:r>
                          <a:rPr lang="en-GB" sz="1100" noProof="1"/>
                          <a:t>3%</a:t>
                        </a:r>
                      </a:p>
                    </a:txBody>
                    <a:tcPr marL="72000" marR="72000" marT="0" marB="0" anchor="ctr" horzOverflow="clip">
                      <a:lnL>
                        <a:noFill/>
                      </a:lnL>
                      <a:lnR>
                        <a:noFill/>
                      </a:lnR>
                      <a:lnT>
                        <a:noFill/>
                      </a:lnT>
                      <a:lnB>
                        <a:noFill/>
                      </a:lnB>
                    </a:tcPr>
                  </a:tc>
                  <a:tc>
                    <a:txBody>
                      <a:bodyPr/>
                      <a:lstStyle/>
                      <a:p>
                        <a:pPr algn="r" fontAlgn="ctr"/>
                        <a:r>
                          <a:rPr lang="en-GB" sz="1100" noProof="1"/>
                          <a:t>69</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4.6</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5_1"/>
            <p:cNvSpPr txBox="1"/>
            <p:nvPr/>
          </p:nvSpPr>
          <p:spPr>
            <a:xfrm>
              <a:off x="108000" y="3996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7_1"/>
            <p:cNvSpPr txBox="1"/>
            <p:nvPr/>
          </p:nvSpPr>
          <p:spPr>
            <a:xfrm>
              <a:off x="108000" y="4500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Åsö vuxengymnasium</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b8289b75582c4798"/>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1c793dc7d17443a9"/>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ab1eb64799cd4017"/>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5e401ed7f7d544af"/>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306dc3f81f4f4743"/>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3f0b02a8b1464b02"/>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dd46280953b542bd"/>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e10d7e57ae0d44a4"/>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8bf4ae985022492a"/>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b964b5a066354e01"/>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24a12f7c89ac42b7"/>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cd55aa23533c4732"/>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f50b94a8e0724d6c"/>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4ef570c913654374"/>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5a39ab0f23d94cb7"/>
            </a:graphicData>
          </a:graphic>
        </p:graphicFrame>
        <!--legend rows: 2 r:17 rh:252000 lh:252000 offY:4032000 legends before:0-->
        <p:graphicFrame>
          <p:nvGraphicFramePr>
            <p:cNvPr id="5017" name="Chart_17_3_17_4"/>
            <p:cNvGraphicFramePr>
              <a:graphicFrameLocks/>
            </p:cNvGraphicFramePr>
            <p:nvPr/>
          </p:nvGraphicFramePr>
          <p:xfrm>
            <a:off x="3978000" y="4752000"/>
            <a:ext cx="3870000" cy="504000"/>
          </p:xfrm>
          <a:graphic>
            <a:graphicData uri="http://schemas.openxmlformats.org/drawingml/2006/chart">
              <c:chart xmlns:c="http://schemas.openxmlformats.org/drawingml/2006/chart" r:id="Rffd1c35902694cdd"/>
            </a:graphicData>
          </a:graphic>
        </p:graphicFrame>
      </p:grpSp>
    </p:spTree>
    <p:extLst>
      <p:ext uri="{BB962C8B-B14F-4D97-AF65-F5344CB8AC3E}">
        <p14:creationId xmlns:p14="http://schemas.microsoft.com/office/powerpoint/2010/main" val="2556217665"/>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16c3e0bb563f430f"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36</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behandlas bra av andra elever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578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4.6</a:t>
                        </a:r>
                      </a:p>
                    </a:txBody>
                    <a:tcPr marL="72000" marR="72000" marT="0" marB="0" anchor="ctr" horzOverflow="clip">
                      <a:lnL>
                        <a:noFill/>
                      </a:lnL>
                      <a:lnR>
                        <a:noFill/>
                      </a:lnR>
                      <a:lnT>
                        <a:noFill/>
                      </a:lnT>
                      <a:lnB>
                        <a:noFill/>
                      </a:lnB>
                    </a:tcPr>
                  </a:tc>
                  <a:tc>
                    <a:txBody>
                      <a:bodyPr/>
                      <a:lstStyle/>
                      <a:p>
                        <a:pPr algn="r" fontAlgn="ctr"/>
                        <a:r>
                          <a:rPr lang="en-GB" sz="1100" noProof="1"/>
                          <a:t>19%</a:t>
                        </a:r>
                      </a:p>
                    </a:txBody>
                    <a:tcPr marL="72000" marR="72000" marT="0" marB="0" anchor="ctr" horzOverflow="clip">
                      <a:lnL>
                        <a:noFill/>
                      </a:lnL>
                      <a:lnR>
                        <a:noFill/>
                      </a:lnR>
                      <a:lnT>
                        <a:noFill/>
                      </a:lnT>
                      <a:lnB>
                        <a:noFill/>
                      </a:lnB>
                    </a:tcPr>
                  </a:tc>
                  <a:tc>
                    <a:txBody>
                      <a:bodyPr/>
                      <a:lstStyle/>
                      <a:p>
                        <a:pPr algn="r" fontAlgn="ctr"/>
                        <a:r>
                          <a:rPr lang="en-GB" sz="1100" noProof="1"/>
                          <a:t>478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552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4.5</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4.5</a:t>
                        </a:r>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4.3</a:t>
                        </a:r>
                      </a:p>
                    </a:txBody>
                    <a:tcPr marL="72000" marR="72000" marT="0" marB="0" anchor="ctr" horzOverflow="clip">
                      <a:lnL>
                        <a:noFill/>
                      </a:lnL>
                      <a:lnR>
                        <a:noFill/>
                      </a:lnR>
                      <a:lnT>
                        <a:noFill/>
                      </a:lnT>
                      <a:lnB>
                        <a:noFill/>
                      </a:lnB>
                    </a:tcPr>
                  </a:tc>
                  <a:tc>
                    <a:txBody>
                      <a:bodyPr/>
                      <a:lstStyle/>
                      <a:p>
                        <a:pPr algn="r" fontAlgn="ctr"/>
                        <a:r>
                          <a:rPr lang="en-GB" sz="1100" noProof="1"/>
                          <a:t>22%</a:t>
                        </a:r>
                      </a:p>
                    </a:txBody>
                    <a:tcPr marL="72000" marR="72000" marT="0" marB="0" anchor="ctr" horzOverflow="clip">
                      <a:lnL>
                        <a:noFill/>
                      </a:lnL>
                      <a:lnR>
                        <a:noFill/>
                      </a:lnR>
                      <a:lnT>
                        <a:noFill/>
                      </a:lnT>
                      <a:lnB>
                        <a:noFill/>
                      </a:lnB>
                    </a:tcPr>
                  </a:tc>
                  <a:tc>
                    <a:txBody>
                      <a:bodyPr/>
                      <a:lstStyle/>
                      <a:p>
                        <a:pPr algn="r" fontAlgn="ctr"/>
                        <a:r>
                          <a:rPr lang="en-GB" sz="1100" noProof="1"/>
                          <a:t>18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4.9</a:t>
                        </a:r>
                      </a:p>
                    </a:txBody>
                    <a:tcPr marL="72000" marR="72000" marT="0" marB="0" anchor="ctr" horzOverflow="clip">
                      <a:lnL>
                        <a:noFill/>
                      </a:lnL>
                      <a:lnR>
                        <a:noFill/>
                      </a:lnR>
                      <a:lnT>
                        <a:noFill/>
                      </a:lnT>
                      <a:lnB>
                        <a:noFill/>
                      </a:lnB>
                    </a:tcPr>
                  </a:tc>
                  <a:tc>
                    <a:txBody>
                      <a:bodyPr/>
                      <a:lstStyle/>
                      <a:p>
                        <a:pPr algn="r" fontAlgn="ctr"/>
                        <a:r>
                          <a:rPr lang="en-GB" sz="1100" noProof="1"/>
                          <a:t>4%</a:t>
                        </a:r>
                      </a:p>
                    </a:txBody>
                    <a:tcPr marL="72000" marR="72000" marT="0" marB="0" anchor="ctr" horzOverflow="clip">
                      <a:lnL>
                        <a:noFill/>
                      </a:lnL>
                      <a:lnR>
                        <a:noFill/>
                      </a:lnR>
                      <a:lnT>
                        <a:noFill/>
                      </a:lnT>
                      <a:lnB>
                        <a:noFill/>
                      </a:lnB>
                    </a:tcPr>
                  </a:tc>
                  <a:tc>
                    <a:txBody>
                      <a:bodyPr/>
                      <a:lstStyle/>
                      <a:p>
                        <a:pPr algn="r" fontAlgn="ctr"/>
                        <a:r>
                          <a:rPr lang="en-GB" sz="1100" noProof="1"/>
                          <a:t>70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1" name="Cell_10_1_12_1"/>
            <p:cNvSpPr txBox="1"/>
            <p:nvPr/>
          </p:nvSpPr>
          <p:spPr>
            <a:xfrm>
              <a:off x="108000" y="298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301" name="Cell_13_1_13_1"/>
            <p:cNvSpPr txBox="1"/>
            <p:nvPr/>
          </p:nvSpPr>
          <p:spPr>
            <a:xfrm>
              <a:off x="108000" y="3744000"/>
              <a:ext cx="3289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401" name="Cell_14_1_15_1"/>
            <p:cNvSpPr txBox="1"/>
            <p:nvPr/>
          </p:nvSpPr>
          <p:spPr>
            <a:xfrm>
              <a:off x="108000" y="3996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Folkuniversitetet Komvux</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8_1"/>
            <p:cNvSpPr txBox="1"/>
            <p:nvPr/>
          </p:nvSpPr>
          <p:spPr>
            <a:xfrm>
              <a:off x="108000" y="450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Hermods AB</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901" name="Cell_19_1_21_1"/>
            <p:cNvSpPr txBox="1"/>
            <p:nvPr/>
          </p:nvSpPr>
          <p:spPr>
            <a:xfrm>
              <a:off x="108000" y="525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2102" name="Cell_21_2_21_2"/>
            <p:cNvSpPr txBox="1"/>
            <p:nvPr/>
          </p:nvSpPr>
          <p:spPr>
            <a:xfrm>
              <a:off x="3397500" y="576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01a25abcfc0e4d5d"/>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2a4b74350fbe427f"/>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991c7e9337b245f3"/>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94f9a90928474e63"/>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c7241001cd7c451d"/>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dd1686703ed34231"/>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738af5140380430d"/>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bd78d63225234cc4"/>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9139cd5c8394482f"/>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93a11a8dd60749ef"/>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a4f2380d91dc4b0e"/>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6e1211a77ae842d2"/>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eb9347c1707a467e"/>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945ee9d2a1ce4560"/>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4f7af6d9349544ab"/>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5bc9b7f2ab564e96"/>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72bad78b503048eb"/>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8d72418792dd4c39"/>
            </a:graphicData>
          </a:graphic>
        </p:graphicFrame>
        <!--legend rows: 0 r:20 rh:252000 lh:252000 offY:4788000 legends before:0-->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r:id="R1fad5d70ebf14093"/>
            </a:graphicData>
          </a:graphic>
        </p:graphicFrame>
        <!--legend rows: 2 r:21 rh:252000 lh:252000 offY:5040000 legends before:0-->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r:id="Rdddd1805559f4416"/>
            </a:graphicData>
          </a:graphic>
        </p:graphicFrame>
      </p:grpSp>
    </p:spTree>
    <p:extLst>
      <p:ext uri="{BB962C8B-B14F-4D97-AF65-F5344CB8AC3E}">
        <p14:creationId xmlns:p14="http://schemas.microsoft.com/office/powerpoint/2010/main" val="2556217665"/>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289f06ebaac740af"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37</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behandlas bra av andra elever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4.5</a:t>
                        </a:r>
                      </a:p>
                    </a:txBody>
                    <a:tcPr marL="72000" marR="72000" marT="0" marB="0" anchor="ctr" horzOverflow="clip">
                      <a:lnL>
                        <a:noFill/>
                      </a:lnL>
                      <a:lnR>
                        <a:noFill/>
                      </a:lnR>
                      <a:lnT>
                        <a:noFill/>
                      </a:lnT>
                      <a:lnB>
                        <a:noFill/>
                      </a:lnB>
                    </a:tcPr>
                  </a:tc>
                  <a:tc>
                    <a:txBody>
                      <a:bodyPr/>
                      <a:lstStyle/>
                      <a:p>
                        <a:pPr algn="r" fontAlgn="ctr"/>
                        <a:r>
                          <a:rPr lang="en-GB" sz="1100" noProof="1"/>
                          <a:t>62%</a:t>
                        </a:r>
                      </a:p>
                    </a:txBody>
                    <a:tcPr marL="72000" marR="72000" marT="0" marB="0" anchor="ctr" horzOverflow="clip">
                      <a:lnL>
                        <a:noFill/>
                      </a:lnL>
                      <a:lnR>
                        <a:noFill/>
                      </a:lnR>
                      <a:lnT>
                        <a:noFill/>
                      </a:lnT>
                      <a:lnB>
                        <a:noFill/>
                      </a:lnB>
                    </a:tcPr>
                  </a:tc>
                  <a:tc>
                    <a:txBody>
                      <a:bodyPr/>
                      <a:lstStyle/>
                      <a:p>
                        <a:pPr algn="r" fontAlgn="ctr"/>
                        <a:r>
                          <a:rPr lang="en-GB" sz="1100" noProof="1"/>
                          <a:t>52</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5.0</a:t>
                        </a:r>
                      </a:p>
                    </a:txBody>
                    <a:tcPr marL="72000" marR="72000" marT="0" marB="0" anchor="ctr" horzOverflow="clip">
                      <a:lnL>
                        <a:noFill/>
                      </a:lnL>
                      <a:lnR>
                        <a:noFill/>
                      </a:lnR>
                      <a:lnT>
                        <a:noFill/>
                      </a:lnT>
                      <a:lnB>
                        <a:noFill/>
                      </a:lnB>
                    </a:tcPr>
                  </a:tc>
                  <a:tc>
                    <a:txBody>
                      <a:bodyPr/>
                      <a:lstStyle/>
                      <a:p>
                        <a:pPr algn="r" fontAlgn="ctr"/>
                        <a:r>
                          <a:rPr lang="en-GB" sz="1100" noProof="1"/>
                          <a:t>6%</a:t>
                        </a:r>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4.7</a:t>
                        </a:r>
                      </a:p>
                    </a:txBody>
                    <a:tcPr marL="72000" marR="72000" marT="0" marB="0" anchor="ctr" horzOverflow="clip">
                      <a:lnL>
                        <a:noFill/>
                      </a:lnL>
                      <a:lnR>
                        <a:noFill/>
                      </a:lnR>
                      <a:lnT>
                        <a:noFill/>
                      </a:lnT>
                      <a:lnB>
                        <a:noFill/>
                      </a:lnB>
                    </a:tcPr>
                  </a:tc>
                  <a:tc>
                    <a:txBody>
                      <a:bodyPr/>
                      <a:lstStyle/>
                      <a:p>
                        <a:pPr algn="r" fontAlgn="ctr"/>
                        <a:r>
                          <a:rPr lang="en-GB" sz="1100" noProof="1"/>
                          <a:t>24%</a:t>
                        </a:r>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4.5</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21</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4.7</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4.8</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JENSEN Education AB</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2001" name="Cell_20_1_21_1"/>
            <p:cNvSpPr txBox="1"/>
            <p:nvPr/>
          </p:nvSpPr>
          <p:spPr>
            <a:xfrm>
              <a:off x="108000" y="5508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102" name="Cell_21_2_21_2"/>
            <p:cNvSpPr txBox="1"/>
            <p:nvPr/>
          </p:nvSpPr>
          <p:spPr>
            <a:xfrm>
              <a:off x="3397500" y="576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ea9afa358d0f4339"/>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15b477602ff046c8"/>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ab92ed4af4d342ce"/>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06349f79c5e04175"/>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af4543f442a14e96"/>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ee306cb7d8cc4ece"/>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bf33a17fbc0342d7"/>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d827fe945c7c48d4"/>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033224a8ee144c38"/>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ac01a6d34f7243da"/>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2302498abaac4a2a"/>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2370a57fd1c84027"/>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79af1f0e32704fa9"/>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bd07e59b32924cde"/>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376e523b9da249d3"/>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398338a477444952"/>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eb1d55a090964a37"/>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353cf95a16e54886"/>
            </a:graphicData>
          </a:graphic>
        </p:graphicFrame>
        <!--legend rows: 0 r:20 rh:252000 lh:252000 offY:4788000 legends before:0-->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r:id="R4a46725219b84255"/>
            </a:graphicData>
          </a:graphic>
        </p:graphicFrame>
        <!--legend rows: 2 r:21 rh:252000 lh:252000 offY:5040000 legends before:0-->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r:id="R837c9e1a2ff84b39"/>
            </a:graphicData>
          </a:graphic>
        </p:graphicFrame>
      </p:grpSp>
    </p:spTree>
    <p:extLst>
      <p:ext uri="{BB962C8B-B14F-4D97-AF65-F5344CB8AC3E}">
        <p14:creationId xmlns:p14="http://schemas.microsoft.com/office/powerpoint/2010/main" val="2556217665"/>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9369dec30bd14aec"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38</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behandlas bra av andra elever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256000"/>
            <a:ext cx="9684000" cy="216000"/>
            <a:chOff x="108000" y="5256000"/>
            <a:chExt cx="9684000" cy="216000"/>
          </a:xfrm>
        </p:grpSpPr>
        <p:sp>
          <p:nvSpPr>
            <p:cNvPr id="61" name="BodyFooterCenter"/>
            <p:cNvSpPr txBox="1"/>
            <p:nvPr/>
          </p:nvSpPr>
          <p:spPr>
            <a:xfrm>
              <a:off x="108000" y="5256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5.0</a:t>
                        </a:r>
                      </a:p>
                    </a:txBody>
                    <a:tcPr marL="72000" marR="72000" marT="0" marB="0" anchor="ctr" horzOverflow="clip">
                      <a:lnL>
                        <a:noFill/>
                      </a:lnL>
                      <a:lnR>
                        <a:noFill/>
                      </a:lnR>
                      <a:lnT>
                        <a:noFill/>
                      </a:lnT>
                      <a:lnB>
                        <a:noFill/>
                      </a:lnB>
                    </a:tcPr>
                  </a:tc>
                  <a:tc>
                    <a:txBody>
                      <a:bodyPr/>
                      <a:lstStyle/>
                      <a:p>
                        <a:pPr algn="r" fontAlgn="ctr"/>
                        <a:r>
                          <a:rPr lang="en-GB" sz="1100" noProof="1"/>
                          <a:t>4%</a:t>
                        </a:r>
                      </a:p>
                    </a:txBody>
                    <a:tcPr marL="72000" marR="72000" marT="0" marB="0" anchor="ctr" horzOverflow="clip">
                      <a:lnL>
                        <a:noFill/>
                      </a:lnL>
                      <a:lnR>
                        <a:noFill/>
                      </a:lnR>
                      <a:lnT>
                        <a:noFill/>
                      </a:lnT>
                      <a:lnB>
                        <a:noFill/>
                      </a:lnB>
                    </a:tcPr>
                  </a:tc>
                  <a:tc>
                    <a:txBody>
                      <a:bodyPr/>
                      <a:lstStyle/>
                      <a:p>
                        <a:pPr algn="r" fontAlgn="ctr"/>
                        <a:r>
                          <a:rPr lang="en-GB" sz="1100" noProof="1"/>
                          <a:t>23</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4.5</a:t>
                        </a:r>
                      </a:p>
                    </a:txBody>
                    <a:tcPr marL="72000" marR="72000" marT="0" marB="0" anchor="ctr" horzOverflow="clip">
                      <a:lnL>
                        <a:noFill/>
                      </a:lnL>
                      <a:lnR>
                        <a:noFill/>
                      </a:lnR>
                      <a:lnT>
                        <a:noFill/>
                      </a:lnT>
                      <a:lnB>
                        <a:noFill/>
                      </a:lnB>
                    </a:tcPr>
                  </a:tc>
                  <a:tc>
                    <a:txBody>
                      <a:bodyPr/>
                      <a:lstStyle/>
                      <a:p>
                        <a:pPr algn="r" fontAlgn="ctr"/>
                        <a:r>
                          <a:rPr lang="en-GB" sz="1100" noProof="1"/>
                          <a:t>74%</a:t>
                        </a:r>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4.5</a:t>
                        </a:r>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c>
                    <a:txBody>
                      <a:bodyPr/>
                      <a:lstStyle/>
                      <a:p>
                        <a:pPr algn="r" fontAlgn="ctr"/>
                        <a:r>
                          <a:rPr lang="en-GB" sz="1100" noProof="1"/>
                          <a:t>69</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4.4</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5_1"/>
            <p:cNvSpPr txBox="1"/>
            <p:nvPr/>
          </p:nvSpPr>
          <p:spPr>
            <a:xfrm>
              <a:off x="108000" y="3996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7_1"/>
            <p:cNvSpPr txBox="1"/>
            <p:nvPr/>
          </p:nvSpPr>
          <p:spPr>
            <a:xfrm>
              <a:off x="108000" y="4500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Åsö vuxengymnasium</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a96c096c473647f7"/>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35e15f39f5ee4e5a"/>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edd2c282bdac4046"/>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1929a2945b7440c9"/>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b852bf7e92df4ee9"/>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6d6b19f37a4d484b"/>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fbf7f66c35ee4d93"/>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e1a412dddd044a2f"/>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ebe5fa44558d437b"/>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220610015f5040aa"/>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4aae63b888b1426d"/>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e6ca6e138bfc4ff1"/>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f501a0e30a4942e1"/>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74c4473e59bd401d"/>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df26368b4c034f36"/>
            </a:graphicData>
          </a:graphic>
        </p:graphicFrame>
        <!--legend rows: 2 r:17 rh:252000 lh:252000 offY:4032000 legends before:0-->
        <p:graphicFrame>
          <p:nvGraphicFramePr>
            <p:cNvPr id="5017" name="Chart_17_3_17_4"/>
            <p:cNvGraphicFramePr>
              <a:graphicFrameLocks/>
            </p:cNvGraphicFramePr>
            <p:nvPr/>
          </p:nvGraphicFramePr>
          <p:xfrm>
            <a:off x="3978000" y="4752000"/>
            <a:ext cx="3870000" cy="504000"/>
          </p:xfrm>
          <a:graphic>
            <a:graphicData uri="http://schemas.openxmlformats.org/drawingml/2006/chart">
              <c:chart xmlns:c="http://schemas.openxmlformats.org/drawingml/2006/chart" r:id="R1b85e9cdb299406a"/>
            </a:graphicData>
          </a:graphic>
        </p:graphicFrame>
      </p:grpSp>
    </p:spTree>
    <p:extLst>
      <p:ext uri="{BB962C8B-B14F-4D97-AF65-F5344CB8AC3E}">
        <p14:creationId xmlns:p14="http://schemas.microsoft.com/office/powerpoint/2010/main" val="2556217665"/>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2edfccfcd23f48b4"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39</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Det är arbetsro på mina lektioner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012000"/>
            <a:ext cx="9684000" cy="216000"/>
            <a:chOff x="108000" y="6012000"/>
            <a:chExt cx="9684000" cy="216000"/>
          </a:xfrm>
        </p:grpSpPr>
        <p:sp>
          <p:nvSpPr>
            <p:cNvPr id="61" name="BodyFooterCenter"/>
            <p:cNvSpPr txBox="1"/>
            <p:nvPr/>
          </p:nvSpPr>
          <p:spPr>
            <a:xfrm>
              <a:off x="108000" y="6012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333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4.3</a:t>
                        </a:r>
                      </a:p>
                    </a:txBody>
                    <a:tcPr marL="72000" marR="72000" marT="0" marB="0" anchor="ctr" horzOverflow="clip">
                      <a:lnL>
                        <a:noFill/>
                      </a:lnL>
                      <a:lnR>
                        <a:noFill/>
                      </a:lnR>
                      <a:lnT>
                        <a:noFill/>
                      </a:lnT>
                      <a:lnB>
                        <a:noFill/>
                      </a:lnB>
                    </a:tcPr>
                  </a:tc>
                  <a:tc>
                    <a:txBody>
                      <a:bodyPr/>
                      <a:lstStyle/>
                      <a:p>
                        <a:pPr algn="r" fontAlgn="ctr"/>
                        <a:r>
                          <a:rPr lang="en-GB" sz="1100" noProof="1"/>
                          <a:t>2%</a:t>
                        </a:r>
                      </a:p>
                    </a:txBody>
                    <a:tcPr marL="72000" marR="72000" marT="0" marB="0" anchor="ctr" horzOverflow="clip">
                      <a:lnL>
                        <a:noFill/>
                      </a:lnL>
                      <a:lnR>
                        <a:noFill/>
                      </a:lnR>
                      <a:lnT>
                        <a:noFill/>
                      </a:lnT>
                      <a:lnB>
                        <a:noFill/>
                      </a:lnB>
                    </a:tcPr>
                  </a:tc>
                  <a:tc>
                    <a:txBody>
                      <a:bodyPr/>
                      <a:lstStyle/>
                      <a:p>
                        <a:pPr algn="r" fontAlgn="ctr"/>
                        <a:r>
                          <a:rPr lang="en-GB" sz="1100" noProof="1"/>
                          <a:t>236</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305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4.1</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c>
                    <a:txBody>
                      <a:bodyPr/>
                      <a:lstStyle/>
                      <a:p>
                        <a:pPr algn="r" fontAlgn="ctr"/>
                        <a:r>
                          <a:rPr lang="en-GB" sz="1100" noProof="1"/>
                          <a:t>20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4.0</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r>
                <!--columnGroups:-->
                <a:tr h="252000">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r>
                <!--columnGroups:-->
                <a:tr h="252000">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5.0</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9</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1" name="Cell_10_1_12_1"/>
            <p:cNvSpPr txBox="1"/>
            <p:nvPr/>
          </p:nvSpPr>
          <p:spPr>
            <a:xfrm>
              <a:off x="108000" y="298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301" name="Cell_13_1_13_1"/>
            <p:cNvSpPr txBox="1"/>
            <p:nvPr/>
          </p:nvSpPr>
          <p:spPr>
            <a:xfrm>
              <a:off x="108000" y="3744000"/>
              <a:ext cx="3289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401" name="Cell_14_1_14_1"/>
            <p:cNvSpPr txBox="1"/>
            <p:nvPr/>
          </p:nvSpPr>
          <p:spPr>
            <a:xfrm>
              <a:off x="108000" y="3996000"/>
              <a:ext cx="3289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Folkuniversitetet Komvux</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501" name="Cell_15_1_15_1"/>
            <p:cNvSpPr txBox="1"/>
            <p:nvPr/>
          </p:nvSpPr>
          <p:spPr>
            <a:xfrm>
              <a:off x="108000" y="4248000"/>
              <a:ext cx="3289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Hermods AB</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601" name="Cell_16_1_18_1"/>
            <p:cNvSpPr txBox="1"/>
            <p:nvPr/>
          </p:nvSpPr>
          <p:spPr>
            <a:xfrm>
              <a:off x="108000" y="450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901" name="Cell_19_1_20_1"/>
            <p:cNvSpPr txBox="1"/>
            <p:nvPr/>
          </p:nvSpPr>
          <p:spPr>
            <a:xfrm>
              <a:off x="108000" y="5256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JENSEN Education AB</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bd436de6dae74b84"/>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b19695b368964702"/>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e65d1182e58a40b2"/>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262ad1834b154389"/>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2a28f4e14fd041fe"/>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ca9f4c5d0d48464e"/>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3792455a197c4a5e"/>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063be669ef1a4552"/>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ca70f811c7004682"/>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288d4b8a9c474ac2"/>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c67b914718524636"/>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62b915755e3d4603"/>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764c8b2241fc4560"/>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a2eaab2e2f3240dc"/>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be9fe8ca7a064724"/>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69c0c5406569495c"/>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8ed3898583974652"/>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127b4e84d4824838"/>
            </a:graphicData>
          </a:graphic>
        </p:graphicFrame>
        <!--legend rows: 2 r:20 rh:252000 lh:252000 offY:4788000 legends before:0-->
        <p:graphicFrame>
          <p:nvGraphicFramePr>
            <p:cNvPr id="5020" name="Chart_20_3_20_4"/>
            <p:cNvGraphicFramePr>
              <a:graphicFrameLocks/>
            </p:cNvGraphicFramePr>
            <p:nvPr/>
          </p:nvGraphicFramePr>
          <p:xfrm>
            <a:off x="3978000" y="5508000"/>
            <a:ext cx="3870000" cy="504000"/>
          </p:xfrm>
          <a:graphic>
            <a:graphicData uri="http://schemas.openxmlformats.org/drawingml/2006/chart">
              <c:chart xmlns:c="http://schemas.openxmlformats.org/drawingml/2006/chart" r:id="Rbcb87aeb433a4bc8"/>
            </a:graphicData>
          </a:graphic>
        </p:graphicFrame>
      </p:grpSp>
    </p:spTree>
    <p:extLst>
      <p:ext uri="{BB962C8B-B14F-4D97-AF65-F5344CB8AC3E}">
        <p14:creationId xmlns:p14="http://schemas.microsoft.com/office/powerpoint/2010/main" val="2556217665"/>
      </p:ext>
    </p:extLst>
  </p:cSld>
  <p:clrMapOvr>
    <a:masterClrMapping/>
  </p:clrMapOvr>
</p:sld>
</file>

<file path=ppt/slides/slide9a.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463918d465bf4256"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40</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Det är arbetsro på mina lektioner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4.9</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13</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3.7</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9</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4.5</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c>
                    <a:txBody>
                      <a:bodyPr/>
                      <a:lstStyle/>
                      <a:p>
                        <a:pPr algn="r" fontAlgn="ctr"/>
                        <a:r>
                          <a:rPr lang="en-GB" sz="1100" noProof="1"/>
                          <a:t>21</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4.3</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4.4</a:t>
                        </a:r>
                      </a:p>
                    </a:txBody>
                    <a:tcPr marL="72000" marR="72000" marT="0" marB="0" anchor="ctr" horzOverflow="clip">
                      <a:lnL>
                        <a:noFill/>
                      </a:lnL>
                      <a:lnR>
                        <a:noFill/>
                      </a:lnR>
                      <a:lnT>
                        <a:noFill/>
                      </a:lnT>
                      <a:lnB>
                        <a:noFill/>
                      </a:lnB>
                    </a:tcPr>
                  </a:tc>
                  <a:tc>
                    <a:txBody>
                      <a:bodyPr/>
                      <a:lstStyle/>
                      <a:p>
                        <a:pPr algn="r" fontAlgn="ctr"/>
                        <a:r>
                          <a:rPr lang="en-GB" sz="1100" noProof="1"/>
                          <a:t>6%</a:t>
                        </a:r>
                      </a:p>
                    </a:txBody>
                    <a:tcPr marL="72000" marR="72000" marT="0" marB="0" anchor="ctr" horzOverflow="clip">
                      <a:lnL>
                        <a:noFill/>
                      </a:lnL>
                      <a:lnR>
                        <a:noFill/>
                      </a:lnR>
                      <a:lnT>
                        <a:noFill/>
                      </a:lnT>
                      <a:lnB>
                        <a:noFill/>
                      </a:lnB>
                    </a:tcPr>
                  </a:tc>
                  <a:tc>
                    <a:txBody>
                      <a:bodyPr/>
                      <a:lstStyle/>
                      <a:p>
                        <a:pPr algn="r" fontAlgn="ctr"/>
                        <a:r>
                          <a:rPr lang="en-GB" sz="1100" noProof="1"/>
                          <a:t>18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4_1"/>
            <p:cNvSpPr txBox="1"/>
            <p:nvPr/>
          </p:nvSpPr>
          <p:spPr>
            <a:xfrm>
              <a:off x="108000" y="3996000"/>
              <a:ext cx="3289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1" name="Cell_15_1_16_1"/>
            <p:cNvSpPr txBox="1"/>
            <p:nvPr/>
          </p:nvSpPr>
          <p:spPr>
            <a:xfrm>
              <a:off x="108000" y="4248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701" name="Cell_17_1_19_1"/>
            <p:cNvSpPr txBox="1"/>
            <p:nvPr/>
          </p:nvSpPr>
          <p:spPr>
            <a:xfrm>
              <a:off x="108000" y="475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8d9ad32a4d5e4f79"/>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b8ed6b81c1374416"/>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bab89d2350004c40"/>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50cf29a469c14679"/>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97593ba98456411e"/>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436eb08e63d249bd"/>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2895f5399ac74b75"/>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343d1bf58abd4f4c"/>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cd07945db8ce422b"/>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7f52f2585f6f4f8b"/>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f5d1399d054c45c3"/>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dc6a9b5546ed4d32"/>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fb01bc0b5caf4b43"/>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f1b55211e7d54c3f"/>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447efbe00b0c45c4"/>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6ba1c869e7be4771"/>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95da3c7b9f2a49b3"/>
            </a:graphicData>
          </a:graphic>
        </p:graphicFrame>
        <!--legend rows: 2 r:19 rh:252000 lh:252000 offY:4536000 legends before:0-->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r:id="Rd8370cb13475451c"/>
            </a:graphicData>
          </a:graphic>
        </p:graphicFrame>
      </p:grpSp>
    </p:spTree>
    <p:extLst>
      <p:ext uri="{BB962C8B-B14F-4D97-AF65-F5344CB8AC3E}">
        <p14:creationId xmlns:p14="http://schemas.microsoft.com/office/powerpoint/2010/main" val="2556217665"/>
      </p:ext>
    </p:extLst>
  </p:cSld>
  <p:clrMapOvr>
    <a:masterClrMapping/>
  </p:clrMapOvr>
</p:sld>
</file>

<file path=ppt/slides/slide9b.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ed3b4b4736374474"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41</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Det är arbetsro på mina lektioner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2988000"/>
            <a:ext cx="9684000" cy="216000"/>
            <a:chOff x="108000" y="2988000"/>
            <a:chExt cx="9684000" cy="216000"/>
          </a:xfrm>
        </p:grpSpPr>
        <p:sp>
          <p:nvSpPr>
            <p:cNvPr id="61" name="BodyFooterCenter"/>
            <p:cNvSpPr txBox="1"/>
            <p:nvPr/>
          </p:nvSpPr>
          <p:spPr>
            <a:xfrm>
              <a:off x="108000" y="2988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4.3</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32</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6_1"/>
            <p:cNvSpPr txBox="1"/>
            <p:nvPr/>
          </p:nvSpPr>
          <p:spPr>
            <a:xfrm>
              <a:off x="108000" y="1728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701" name="Cell_7_1_8_1"/>
            <p:cNvSpPr txBox="1"/>
            <p:nvPr/>
          </p:nvSpPr>
          <p:spPr>
            <a:xfrm>
              <a:off x="108000" y="2232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Åsö vuxengymnasium</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7bba1daa1a0e4a3b"/>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03eade9b585b4e82"/>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a3b5a53012964c3c"/>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2f8b50c4d0244618"/>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f1a7c65000f9462f"/>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5368b60ea8fa4e74"/>
            </a:graphicData>
          </a:graphic>
        </p:graphicFrame>
        <!--legend rows: 2 r:8 rh:252000 lh:252000 offY:1764000 legends before:0-->
        <p:graphicFrame>
          <p:nvGraphicFramePr>
            <p:cNvPr id="5008" name="Chart_8_3_8_4"/>
            <p:cNvGraphicFramePr>
              <a:graphicFrameLocks/>
            </p:cNvGraphicFramePr>
            <p:nvPr/>
          </p:nvGraphicFramePr>
          <p:xfrm>
            <a:off x="3978000" y="2484000"/>
            <a:ext cx="3870000" cy="504000"/>
          </p:xfrm>
          <a:graphic>
            <a:graphicData uri="http://schemas.openxmlformats.org/drawingml/2006/chart">
              <c:chart xmlns:c="http://schemas.openxmlformats.org/drawingml/2006/chart" r:id="R3658c9a188cb4d23"/>
            </a:graphicData>
          </a:graphic>
        </p:graphicFrame>
      </p:grpSp>
    </p:spTree>
    <p:extLst>
      <p:ext uri="{BB962C8B-B14F-4D97-AF65-F5344CB8AC3E}">
        <p14:creationId xmlns:p14="http://schemas.microsoft.com/office/powerpoint/2010/main" val="2556217665"/>
      </p:ext>
    </p:extLst>
  </p:cSld>
  <p:clrMapOvr>
    <a:masterClrMapping/>
  </p:clrMapOvr>
</p:sld>
</file>

<file path=ppt/slides/slide9c.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583a2751cb764907"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42</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känner mig trygg i skolan</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578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4.7</a:t>
                        </a:r>
                      </a:p>
                    </a:txBody>
                    <a:tcPr marL="72000" marR="72000" marT="0" marB="0" anchor="ctr" horzOverflow="clip">
                      <a:lnL>
                        <a:noFill/>
                      </a:lnL>
                      <a:lnR>
                        <a:noFill/>
                      </a:lnR>
                      <a:lnT>
                        <a:noFill/>
                      </a:lnT>
                      <a:lnB>
                        <a:noFill/>
                      </a:lnB>
                    </a:tcPr>
                  </a:tc>
                  <a:tc>
                    <a:txBody>
                      <a:bodyPr/>
                      <a:lstStyle/>
                      <a:p>
                        <a:pPr algn="r" fontAlgn="ctr"/>
                        <a:r>
                          <a:rPr lang="en-GB" sz="1100" noProof="1"/>
                          <a:t>13%</a:t>
                        </a:r>
                      </a:p>
                    </a:txBody>
                    <a:tcPr marL="72000" marR="72000" marT="0" marB="0" anchor="ctr" horzOverflow="clip">
                      <a:lnL>
                        <a:noFill/>
                      </a:lnL>
                      <a:lnR>
                        <a:noFill/>
                      </a:lnR>
                      <a:lnT>
                        <a:noFill/>
                      </a:lnT>
                      <a:lnB>
                        <a:noFill/>
                      </a:lnB>
                    </a:tcPr>
                  </a:tc>
                  <a:tc>
                    <a:txBody>
                      <a:bodyPr/>
                      <a:lstStyle/>
                      <a:p>
                        <a:pPr algn="r" fontAlgn="ctr"/>
                        <a:r>
                          <a:rPr lang="en-GB" sz="1100" noProof="1"/>
                          <a:t>478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552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4.6</a:t>
                        </a:r>
                      </a:p>
                    </a:txBody>
                    <a:tcPr marL="72000" marR="72000" marT="0" marB="0" anchor="ctr" horzOverflow="clip">
                      <a:lnL>
                        <a:noFill/>
                      </a:lnL>
                      <a:lnR>
                        <a:noFill/>
                      </a:lnR>
                      <a:lnT>
                        <a:noFill/>
                      </a:lnT>
                      <a:lnB>
                        <a:noFill/>
                      </a:lnB>
                    </a:tcPr>
                  </a:tc>
                  <a:tc>
                    <a:txBody>
                      <a:bodyPr/>
                      <a:lstStyle/>
                      <a:p>
                        <a:pPr algn="r" fontAlgn="ctr"/>
                        <a:r>
                          <a:rPr lang="en-GB" sz="1100" noProof="1"/>
                          <a:t>10%</a:t>
                        </a:r>
                      </a:p>
                    </a:txBody>
                    <a:tcPr marL="72000" marR="72000" marT="0" marB="0" anchor="ctr" horzOverflow="clip">
                      <a:lnL>
                        <a:noFill/>
                      </a:lnL>
                      <a:lnR>
                        <a:noFill/>
                      </a:lnR>
                      <a:lnT>
                        <a:noFill/>
                      </a:lnT>
                      <a:lnB>
                        <a:noFill/>
                      </a:lnB>
                    </a:tcPr>
                  </a:tc>
                  <a:tc>
                    <a:txBody>
                      <a:bodyPr/>
                      <a:lstStyle/>
                      <a:p>
                        <a:pPr algn="r" fontAlgn="ctr"/>
                        <a:r>
                          <a:rPr lang="en-GB" sz="1100" noProof="1"/>
                          <a:t>20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4.0</a:t>
                        </a:r>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4.3</a:t>
                        </a:r>
                      </a:p>
                    </a:txBody>
                    <a:tcPr marL="72000" marR="72000" marT="0" marB="0" anchor="ctr" horzOverflow="clip">
                      <a:lnL>
                        <a:noFill/>
                      </a:lnL>
                      <a:lnR>
                        <a:noFill/>
                      </a:lnR>
                      <a:lnT>
                        <a:noFill/>
                      </a:lnT>
                      <a:lnB>
                        <a:noFill/>
                      </a:lnB>
                    </a:tcPr>
                  </a:tc>
                  <a:tc>
                    <a:txBody>
                      <a:bodyPr/>
                      <a:lstStyle/>
                      <a:p>
                        <a:pPr algn="r" fontAlgn="ctr"/>
                        <a:r>
                          <a:rPr lang="en-GB" sz="1100" noProof="1"/>
                          <a:t>22%</a:t>
                        </a:r>
                      </a:p>
                    </a:txBody>
                    <a:tcPr marL="72000" marR="72000" marT="0" marB="0" anchor="ctr" horzOverflow="clip">
                      <a:lnL>
                        <a:noFill/>
                      </a:lnL>
                      <a:lnR>
                        <a:noFill/>
                      </a:lnR>
                      <a:lnT>
                        <a:noFill/>
                      </a:lnT>
                      <a:lnB>
                        <a:noFill/>
                      </a:lnB>
                    </a:tcPr>
                  </a:tc>
                  <a:tc>
                    <a:txBody>
                      <a:bodyPr/>
                      <a:lstStyle/>
                      <a:p>
                        <a:pPr algn="r" fontAlgn="ctr"/>
                        <a:r>
                          <a:rPr lang="en-GB" sz="1100" noProof="1"/>
                          <a:t>18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4.9</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70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1" name="Cell_10_1_12_1"/>
            <p:cNvSpPr txBox="1"/>
            <p:nvPr/>
          </p:nvSpPr>
          <p:spPr>
            <a:xfrm>
              <a:off x="108000" y="298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301" name="Cell_13_1_13_1"/>
            <p:cNvSpPr txBox="1"/>
            <p:nvPr/>
          </p:nvSpPr>
          <p:spPr>
            <a:xfrm>
              <a:off x="108000" y="3744000"/>
              <a:ext cx="3289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401" name="Cell_14_1_15_1"/>
            <p:cNvSpPr txBox="1"/>
            <p:nvPr/>
          </p:nvSpPr>
          <p:spPr>
            <a:xfrm>
              <a:off x="108000" y="3996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Folkuniversitetet Komvux</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8_1"/>
            <p:cNvSpPr txBox="1"/>
            <p:nvPr/>
          </p:nvSpPr>
          <p:spPr>
            <a:xfrm>
              <a:off x="108000" y="450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Hermods AB</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901" name="Cell_19_1_21_1"/>
            <p:cNvSpPr txBox="1"/>
            <p:nvPr/>
          </p:nvSpPr>
          <p:spPr>
            <a:xfrm>
              <a:off x="108000" y="525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2102" name="Cell_21_2_21_2"/>
            <p:cNvSpPr txBox="1"/>
            <p:nvPr/>
          </p:nvSpPr>
          <p:spPr>
            <a:xfrm>
              <a:off x="3397500" y="576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b87fd1e966d94ac6"/>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b941363a933d46fa"/>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b544028fc9944cea"/>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13a6a034ecdd4bc4"/>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25823c1ed2ad4f84"/>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1a3e2c73e9ae4801"/>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d37534b00f0349b4"/>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3a060639e60848a4"/>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63b932068aeb49cb"/>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d44821d88bef44e5"/>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a1bf7fcebd794b82"/>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092f9d2071f64003"/>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1ca1c55a4a864112"/>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0e09746abbcd43c7"/>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24925e64bb0042a4"/>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c659f378b5e34370"/>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bedd018b869a4342"/>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bb56698b87904993"/>
            </a:graphicData>
          </a:graphic>
        </p:graphicFrame>
        <!--legend rows: 0 r:20 rh:252000 lh:252000 offY:4788000 legends before:0-->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r:id="R1ddfec9afe74490f"/>
            </a:graphicData>
          </a:graphic>
        </p:graphicFrame>
        <!--legend rows: 2 r:21 rh:252000 lh:252000 offY:5040000 legends before:0-->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r:id="Ra9f46d3f7c9c4e92"/>
            </a:graphicData>
          </a:graphic>
        </p:graphicFrame>
      </p:grpSp>
    </p:spTree>
    <p:extLst>
      <p:ext uri="{BB962C8B-B14F-4D97-AF65-F5344CB8AC3E}">
        <p14:creationId xmlns:p14="http://schemas.microsoft.com/office/powerpoint/2010/main" val="2556217665"/>
      </p:ext>
    </p:extLst>
  </p:cSld>
  <p:clrMapOvr>
    <a:masterClrMapping/>
  </p:clrMapOvr>
</p:sld>
</file>

<file path=ppt/slides/slide9d.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4b82168354e24dfa"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43</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känner mig trygg i skolan</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4.9</a:t>
                        </a:r>
                      </a:p>
                    </a:txBody>
                    <a:tcPr marL="72000" marR="72000" marT="0" marB="0" anchor="ctr" horzOverflow="clip">
                      <a:lnL>
                        <a:noFill/>
                      </a:lnL>
                      <a:lnR>
                        <a:noFill/>
                      </a:lnR>
                      <a:lnT>
                        <a:noFill/>
                      </a:lnT>
                      <a:lnB>
                        <a:noFill/>
                      </a:lnB>
                    </a:tcPr>
                  </a:tc>
                  <a:tc>
                    <a:txBody>
                      <a:bodyPr/>
                      <a:lstStyle/>
                      <a:p>
                        <a:pPr algn="r" fontAlgn="ctr"/>
                        <a:r>
                          <a:rPr lang="en-GB" sz="1100" noProof="1"/>
                          <a:t>48%</a:t>
                        </a:r>
                      </a:p>
                    </a:txBody>
                    <a:tcPr marL="72000" marR="72000" marT="0" marB="0" anchor="ctr" horzOverflow="clip">
                      <a:lnL>
                        <a:noFill/>
                      </a:lnL>
                      <a:lnR>
                        <a:noFill/>
                      </a:lnR>
                      <a:lnT>
                        <a:noFill/>
                      </a:lnT>
                      <a:lnB>
                        <a:noFill/>
                      </a:lnB>
                    </a:tcPr>
                  </a:tc>
                  <a:tc>
                    <a:txBody>
                      <a:bodyPr/>
                      <a:lstStyle/>
                      <a:p>
                        <a:pPr algn="r" fontAlgn="ctr"/>
                        <a:r>
                          <a:rPr lang="en-GB" sz="1100" noProof="1"/>
                          <a:t>52</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5.0</a:t>
                        </a:r>
                      </a:p>
                    </a:txBody>
                    <a:tcPr marL="72000" marR="72000" marT="0" marB="0" anchor="ctr" horzOverflow="clip">
                      <a:lnL>
                        <a:noFill/>
                      </a:lnL>
                      <a:lnR>
                        <a:noFill/>
                      </a:lnR>
                      <a:lnT>
                        <a:noFill/>
                      </a:lnT>
                      <a:lnB>
                        <a:noFill/>
                      </a:lnB>
                    </a:tcPr>
                  </a:tc>
                  <a:tc>
                    <a:txBody>
                      <a:bodyPr/>
                      <a:lstStyle/>
                      <a:p>
                        <a:pPr algn="r" fontAlgn="ctr"/>
                        <a:r>
                          <a:rPr lang="en-GB" sz="1100" noProof="1"/>
                          <a:t>6%</a:t>
                        </a:r>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4.6</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4.7</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21</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4.9</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5.0</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JENSEN Education AB</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2001" name="Cell_20_1_21_1"/>
            <p:cNvSpPr txBox="1"/>
            <p:nvPr/>
          </p:nvSpPr>
          <p:spPr>
            <a:xfrm>
              <a:off x="108000" y="5508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102" name="Cell_21_2_21_2"/>
            <p:cNvSpPr txBox="1"/>
            <p:nvPr/>
          </p:nvSpPr>
          <p:spPr>
            <a:xfrm>
              <a:off x="3397500" y="576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160f88cd921849a8"/>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011da45ffeab41a4"/>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37fd4eda5f4d470e"/>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6372d009837b442b"/>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66803e6a7f4f4464"/>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7b44f7d1c1da428a"/>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0a40512301074e01"/>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bb7188a8e7934aef"/>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4f94898d904d4564"/>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5f6dc5347667422e"/>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0c2b31956c6f40b9"/>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de945cb8bde94717"/>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8f71bff56e7e4e7a"/>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bc87f44206e548c9"/>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daeee892d2a240af"/>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5acf04fe95b84f55"/>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d6d4451625164fd6"/>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d9d3a602ecec410f"/>
            </a:graphicData>
          </a:graphic>
        </p:graphicFrame>
        <!--legend rows: 0 r:20 rh:252000 lh:252000 offY:4788000 legends before:0-->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r:id="Rbfdb9ec799e747dc"/>
            </a:graphicData>
          </a:graphic>
        </p:graphicFrame>
        <!--legend rows: 2 r:21 rh:252000 lh:252000 offY:5040000 legends before:0-->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r:id="R34d91a25b60a41e5"/>
            </a:graphicData>
          </a:graphic>
        </p:graphicFrame>
      </p:grpSp>
    </p:spTree>
    <p:extLst>
      <p:ext uri="{BB962C8B-B14F-4D97-AF65-F5344CB8AC3E}">
        <p14:creationId xmlns:p14="http://schemas.microsoft.com/office/powerpoint/2010/main" val="2556217665"/>
      </p:ext>
    </p:extLst>
  </p:cSld>
  <p:clrMapOvr>
    <a:masterClrMapping/>
  </p:clrMapOvr>
</p:sld>
</file>

<file path=ppt/slides/slide9e.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fa33a1292a684fa8"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44</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känner mig trygg i skolan</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256000"/>
            <a:ext cx="9684000" cy="216000"/>
            <a:chOff x="108000" y="5256000"/>
            <a:chExt cx="9684000" cy="216000"/>
          </a:xfrm>
        </p:grpSpPr>
        <p:sp>
          <p:nvSpPr>
            <p:cNvPr id="61" name="BodyFooterCenter"/>
            <p:cNvSpPr txBox="1"/>
            <p:nvPr/>
          </p:nvSpPr>
          <p:spPr>
            <a:xfrm>
              <a:off x="108000" y="5256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5.0</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23</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4.6</a:t>
                        </a:r>
                      </a:p>
                    </a:txBody>
                    <a:tcPr marL="72000" marR="72000" marT="0" marB="0" anchor="ctr" horzOverflow="clip">
                      <a:lnL>
                        <a:noFill/>
                      </a:lnL>
                      <a:lnR>
                        <a:noFill/>
                      </a:lnR>
                      <a:lnT>
                        <a:noFill/>
                      </a:lnT>
                      <a:lnB>
                        <a:noFill/>
                      </a:lnB>
                    </a:tcPr>
                  </a:tc>
                  <a:tc>
                    <a:txBody>
                      <a:bodyPr/>
                      <a:lstStyle/>
                      <a:p>
                        <a:pPr algn="r" fontAlgn="ctr"/>
                        <a:r>
                          <a:rPr lang="en-GB" sz="1100" noProof="1"/>
                          <a:t>55%</a:t>
                        </a:r>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4.6</a:t>
                        </a:r>
                      </a:p>
                    </a:txBody>
                    <a:tcPr marL="72000" marR="72000" marT="0" marB="0" anchor="ctr" horzOverflow="clip">
                      <a:lnL>
                        <a:noFill/>
                      </a:lnL>
                      <a:lnR>
                        <a:noFill/>
                      </a:lnR>
                      <a:lnT>
                        <a:noFill/>
                      </a:lnT>
                      <a:lnB>
                        <a:noFill/>
                      </a:lnB>
                    </a:tcPr>
                  </a:tc>
                  <a:tc>
                    <a:txBody>
                      <a:bodyPr/>
                      <a:lstStyle/>
                      <a:p>
                        <a:pPr algn="r" fontAlgn="ctr"/>
                        <a:r>
                          <a:rPr lang="en-GB" sz="1100" noProof="1"/>
                          <a:t>6%</a:t>
                        </a:r>
                      </a:p>
                    </a:txBody>
                    <a:tcPr marL="72000" marR="72000" marT="0" marB="0" anchor="ctr" horzOverflow="clip">
                      <a:lnL>
                        <a:noFill/>
                      </a:lnL>
                      <a:lnR>
                        <a:noFill/>
                      </a:lnR>
                      <a:lnT>
                        <a:noFill/>
                      </a:lnT>
                      <a:lnB>
                        <a:noFill/>
                      </a:lnB>
                    </a:tcPr>
                  </a:tc>
                  <a:tc>
                    <a:txBody>
                      <a:bodyPr/>
                      <a:lstStyle/>
                      <a:p>
                        <a:pPr algn="r" fontAlgn="ctr"/>
                        <a:r>
                          <a:rPr lang="en-GB" sz="1100" noProof="1"/>
                          <a:t>69</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4.6</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5_1"/>
            <p:cNvSpPr txBox="1"/>
            <p:nvPr/>
          </p:nvSpPr>
          <p:spPr>
            <a:xfrm>
              <a:off x="108000" y="3996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7_1"/>
            <p:cNvSpPr txBox="1"/>
            <p:nvPr/>
          </p:nvSpPr>
          <p:spPr>
            <a:xfrm>
              <a:off x="108000" y="4500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Åsö vuxengymnasium</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c28f2b349af04598"/>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2e8b63ecbecc4e4f"/>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9cacbabdca8c4b12"/>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75480adc85a8431c"/>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077c028a2dc84cab"/>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0f89371adbbb4a3a"/>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7a3ee527ed514ae1"/>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6bd3fcb6bacd4e28"/>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a5ba3d0dfdb2475e"/>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7f182298a609446e"/>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135cd1df6c3f4dba"/>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1df22b31da4c4793"/>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e241318e3c354e88"/>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7894a10c6a104731"/>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b9a3d90a829b49e4"/>
            </a:graphicData>
          </a:graphic>
        </p:graphicFrame>
        <!--legend rows: 2 r:17 rh:252000 lh:252000 offY:4032000 legends before:0-->
        <p:graphicFrame>
          <p:nvGraphicFramePr>
            <p:cNvPr id="5017" name="Chart_17_3_17_4"/>
            <p:cNvGraphicFramePr>
              <a:graphicFrameLocks/>
            </p:cNvGraphicFramePr>
            <p:nvPr/>
          </p:nvGraphicFramePr>
          <p:xfrm>
            <a:off x="3978000" y="4752000"/>
            <a:ext cx="3870000" cy="504000"/>
          </p:xfrm>
          <a:graphic>
            <a:graphicData uri="http://schemas.openxmlformats.org/drawingml/2006/chart">
              <c:chart xmlns:c="http://schemas.openxmlformats.org/drawingml/2006/chart" r:id="R539b7f83e4174ed6"/>
            </a:graphicData>
          </a:graphic>
        </p:graphicFrame>
      </p:grpSp>
    </p:spTree>
    <p:extLst>
      <p:ext uri="{BB962C8B-B14F-4D97-AF65-F5344CB8AC3E}">
        <p14:creationId xmlns:p14="http://schemas.microsoft.com/office/powerpoint/2010/main" val="2556217665"/>
      </p:ext>
    </p:extLst>
  </p:cSld>
  <p:clrMapOvr>
    <a:masterClrMapping/>
  </p:clrMapOvr>
</p:sld>
</file>

<file path=ppt/slides/slide9f.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edb93c11365a4fcd"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45</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vet vem jag ska vända mig till om jag inte känner mig trygg</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578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4.3</a:t>
                        </a:r>
                      </a:p>
                    </a:txBody>
                    <a:tcPr marL="72000" marR="72000" marT="0" marB="0" anchor="ctr" horzOverflow="clip">
                      <a:lnL>
                        <a:noFill/>
                      </a:lnL>
                      <a:lnR>
                        <a:noFill/>
                      </a:lnR>
                      <a:lnT>
                        <a:noFill/>
                      </a:lnT>
                      <a:lnB>
                        <a:noFill/>
                      </a:lnB>
                    </a:tcPr>
                  </a:tc>
                  <a:tc>
                    <a:txBody>
                      <a:bodyPr/>
                      <a:lstStyle/>
                      <a:p>
                        <a:pPr algn="r" fontAlgn="ctr"/>
                        <a:r>
                          <a:rPr lang="en-GB" sz="1100" noProof="1"/>
                          <a:t>15%</a:t>
                        </a:r>
                      </a:p>
                    </a:txBody>
                    <a:tcPr marL="72000" marR="72000" marT="0" marB="0" anchor="ctr" horzOverflow="clip">
                      <a:lnL>
                        <a:noFill/>
                      </a:lnL>
                      <a:lnR>
                        <a:noFill/>
                      </a:lnR>
                      <a:lnT>
                        <a:noFill/>
                      </a:lnT>
                      <a:lnB>
                        <a:noFill/>
                      </a:lnB>
                    </a:tcPr>
                  </a:tc>
                  <a:tc>
                    <a:txBody>
                      <a:bodyPr/>
                      <a:lstStyle/>
                      <a:p>
                        <a:pPr algn="r" fontAlgn="ctr"/>
                        <a:r>
                          <a:rPr lang="en-GB" sz="1100" noProof="1"/>
                          <a:t>478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552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4.1</a:t>
                        </a:r>
                      </a:p>
                    </a:txBody>
                    <a:tcPr marL="72000" marR="72000" marT="0" marB="0" anchor="ctr" horzOverflow="clip">
                      <a:lnL>
                        <a:noFill/>
                      </a:lnL>
                      <a:lnR>
                        <a:noFill/>
                      </a:lnR>
                      <a:lnT>
                        <a:noFill/>
                      </a:lnT>
                      <a:lnB>
                        <a:noFill/>
                      </a:lnB>
                    </a:tcPr>
                  </a:tc>
                  <a:tc>
                    <a:txBody>
                      <a:bodyPr/>
                      <a:lstStyle/>
                      <a:p>
                        <a:pPr algn="r" fontAlgn="ctr"/>
                        <a:r>
                          <a:rPr lang="en-GB" sz="1100" noProof="1"/>
                          <a:t>15%</a:t>
                        </a:r>
                      </a:p>
                    </a:txBody>
                    <a:tcPr marL="72000" marR="72000" marT="0" marB="0" anchor="ctr" horzOverflow="clip">
                      <a:lnL>
                        <a:noFill/>
                      </a:lnL>
                      <a:lnR>
                        <a:noFill/>
                      </a:lnR>
                      <a:lnT>
                        <a:noFill/>
                      </a:lnT>
                      <a:lnB>
                        <a:noFill/>
                      </a:lnB>
                    </a:tcPr>
                  </a:tc>
                  <a:tc>
                    <a:txBody>
                      <a:bodyPr/>
                      <a:lstStyle/>
                      <a:p>
                        <a:pPr algn="r" fontAlgn="ctr"/>
                        <a:r>
                          <a:rPr lang="en-GB" sz="1100" noProof="1"/>
                          <a:t>20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3.9</a:t>
                        </a:r>
                      </a:p>
                    </a:txBody>
                    <a:tcPr marL="72000" marR="72000" marT="0" marB="0" anchor="ctr" horzOverflow="clip">
                      <a:lnL>
                        <a:noFill/>
                      </a:lnL>
                      <a:lnR>
                        <a:noFill/>
                      </a:lnR>
                      <a:lnT>
                        <a:noFill/>
                      </a:lnT>
                      <a:lnB>
                        <a:noFill/>
                      </a:lnB>
                    </a:tcPr>
                  </a:tc>
                  <a:tc>
                    <a:txBody>
                      <a:bodyPr/>
                      <a:lstStyle/>
                      <a:p>
                        <a:pPr algn="r" fontAlgn="ctr"/>
                        <a:r>
                          <a:rPr lang="en-GB" sz="1100" noProof="1"/>
                          <a:t>29%</a:t>
                        </a:r>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c>
                    <a:txBody>
                      <a:bodyPr/>
                      <a:lstStyle/>
                      <a:p>
                        <a:pPr algn="r" fontAlgn="ctr"/>
                        <a:r>
                          <a:rPr lang="en-GB" sz="1100" noProof="1"/>
                          <a:t>22%</a:t>
                        </a:r>
                      </a:p>
                    </a:txBody>
                    <a:tcPr marL="72000" marR="72000" marT="0" marB="0" anchor="ctr" horzOverflow="clip">
                      <a:lnL>
                        <a:noFill/>
                      </a:lnL>
                      <a:lnR>
                        <a:noFill/>
                      </a:lnR>
                      <a:lnT>
                        <a:noFill/>
                      </a:lnT>
                      <a:lnB>
                        <a:noFill/>
                      </a:lnB>
                    </a:tcPr>
                  </a:tc>
                  <a:tc>
                    <a:txBody>
                      <a:bodyPr/>
                      <a:lstStyle/>
                      <a:p>
                        <a:pPr algn="r" fontAlgn="ctr"/>
                        <a:r>
                          <a:rPr lang="en-GB" sz="1100" noProof="1"/>
                          <a:t>18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4.9</a:t>
                        </a:r>
                      </a:p>
                    </a:txBody>
                    <a:tcPr marL="72000" marR="72000" marT="0" marB="0" anchor="ctr" horzOverflow="clip">
                      <a:lnL>
                        <a:noFill/>
                      </a:lnL>
                      <a:lnR>
                        <a:noFill/>
                      </a:lnR>
                      <a:lnT>
                        <a:noFill/>
                      </a:lnT>
                      <a:lnB>
                        <a:noFill/>
                      </a:lnB>
                    </a:tcPr>
                  </a:tc>
                  <a:tc>
                    <a:txBody>
                      <a:bodyPr/>
                      <a:lstStyle/>
                      <a:p>
                        <a:pPr algn="r" fontAlgn="ctr"/>
                        <a:r>
                          <a:rPr lang="en-GB" sz="1100" noProof="1"/>
                          <a:t>1%</a:t>
                        </a:r>
                      </a:p>
                    </a:txBody>
                    <a:tcPr marL="72000" marR="72000" marT="0" marB="0" anchor="ctr" horzOverflow="clip">
                      <a:lnL>
                        <a:noFill/>
                      </a:lnL>
                      <a:lnR>
                        <a:noFill/>
                      </a:lnR>
                      <a:lnT>
                        <a:noFill/>
                      </a:lnT>
                      <a:lnB>
                        <a:noFill/>
                      </a:lnB>
                    </a:tcPr>
                  </a:tc>
                  <a:tc>
                    <a:txBody>
                      <a:bodyPr/>
                      <a:lstStyle/>
                      <a:p>
                        <a:pPr algn="r" fontAlgn="ctr"/>
                        <a:r>
                          <a:rPr lang="en-GB" sz="1100" noProof="1"/>
                          <a:t>70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1" name="Cell_10_1_12_1"/>
            <p:cNvSpPr txBox="1"/>
            <p:nvPr/>
          </p:nvSpPr>
          <p:spPr>
            <a:xfrm>
              <a:off x="108000" y="298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301" name="Cell_13_1_13_1"/>
            <p:cNvSpPr txBox="1"/>
            <p:nvPr/>
          </p:nvSpPr>
          <p:spPr>
            <a:xfrm>
              <a:off x="108000" y="3744000"/>
              <a:ext cx="3289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401" name="Cell_14_1_15_1"/>
            <p:cNvSpPr txBox="1"/>
            <p:nvPr/>
          </p:nvSpPr>
          <p:spPr>
            <a:xfrm>
              <a:off x="108000" y="3996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Folkuniversitetet Komvux</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8_1"/>
            <p:cNvSpPr txBox="1"/>
            <p:nvPr/>
          </p:nvSpPr>
          <p:spPr>
            <a:xfrm>
              <a:off x="108000" y="450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Hermods AB</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901" name="Cell_19_1_21_1"/>
            <p:cNvSpPr txBox="1"/>
            <p:nvPr/>
          </p:nvSpPr>
          <p:spPr>
            <a:xfrm>
              <a:off x="108000" y="525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2102" name="Cell_21_2_21_2"/>
            <p:cNvSpPr txBox="1"/>
            <p:nvPr/>
          </p:nvSpPr>
          <p:spPr>
            <a:xfrm>
              <a:off x="3397500" y="576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f1d57765bad64950"/>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d87fc2c91500490d"/>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884c0ff0578a4615"/>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3770319f68cd45e9"/>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c342bba57fdd44bf"/>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7c66af33dc9040a5"/>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a224649a62d8475d"/>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73127fffa4b44f0c"/>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cf38400206394358"/>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4be580cd5f784383"/>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d8271df7f210436b"/>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c891bb99d0fe4aa5"/>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196ef03ad1864610"/>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743b37508bcc4de8"/>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e09f5f61e6ab4cff"/>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f84b57acd62f4e21"/>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a2f901c5ea4d43f2"/>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953dadd529124e71"/>
            </a:graphicData>
          </a:graphic>
        </p:graphicFrame>
        <!--legend rows: 0 r:20 rh:252000 lh:252000 offY:4788000 legends before:0-->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r:id="R8ff7fe99303f42ec"/>
            </a:graphicData>
          </a:graphic>
        </p:graphicFrame>
        <!--legend rows: 2 r:21 rh:252000 lh:252000 offY:5040000 legends before:0-->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r:id="R63a9af98431f4d39"/>
            </a:graphicData>
          </a:graphic>
        </p:graphicFrame>
      </p:grpSp>
    </p:spTree>
    <p:extLst>
      <p:ext uri="{BB962C8B-B14F-4D97-AF65-F5344CB8AC3E}">
        <p14:creationId xmlns:p14="http://schemas.microsoft.com/office/powerpoint/2010/main" val="2556217665"/>
      </p:ext>
    </p:extLst>
  </p:cSld>
  <p:clrMapOvr>
    <a:masterClrMapping/>
  </p:clrMapOvr>
</p:sld>
</file>

<file path=ppt/slides/slidea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8ea5adde52834e87"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46</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vet vem jag ska vända mig till om jag inte känner mig trygg</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4.2</a:t>
                        </a:r>
                      </a:p>
                    </a:txBody>
                    <a:tcPr marL="72000" marR="72000" marT="0" marB="0" anchor="ctr" horzOverflow="clip">
                      <a:lnL>
                        <a:noFill/>
                      </a:lnL>
                      <a:lnR>
                        <a:noFill/>
                      </a:lnR>
                      <a:lnT>
                        <a:noFill/>
                      </a:lnT>
                      <a:lnB>
                        <a:noFill/>
                      </a:lnB>
                    </a:tcPr>
                  </a:tc>
                  <a:tc>
                    <a:txBody>
                      <a:bodyPr/>
                      <a:lstStyle/>
                      <a:p>
                        <a:pPr algn="r" fontAlgn="ctr"/>
                        <a:r>
                          <a:rPr lang="en-GB" sz="1100" noProof="1"/>
                          <a:t>40%</a:t>
                        </a:r>
                      </a:p>
                    </a:txBody>
                    <a:tcPr marL="72000" marR="72000" marT="0" marB="0" anchor="ctr" horzOverflow="clip">
                      <a:lnL>
                        <a:noFill/>
                      </a:lnL>
                      <a:lnR>
                        <a:noFill/>
                      </a:lnR>
                      <a:lnT>
                        <a:noFill/>
                      </a:lnT>
                      <a:lnB>
                        <a:noFill/>
                      </a:lnB>
                    </a:tcPr>
                  </a:tc>
                  <a:tc>
                    <a:txBody>
                      <a:bodyPr/>
                      <a:lstStyle/>
                      <a:p>
                        <a:pPr algn="r" fontAlgn="ctr"/>
                        <a:r>
                          <a:rPr lang="en-GB" sz="1100" noProof="1"/>
                          <a:t>52</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4.8</a:t>
                        </a:r>
                      </a:p>
                    </a:txBody>
                    <a:tcPr marL="72000" marR="72000" marT="0" marB="0" anchor="ctr" horzOverflow="clip">
                      <a:lnL>
                        <a:noFill/>
                      </a:lnL>
                      <a:lnR>
                        <a:noFill/>
                      </a:lnR>
                      <a:lnT>
                        <a:noFill/>
                      </a:lnT>
                      <a:lnB>
                        <a:noFill/>
                      </a:lnB>
                    </a:tcPr>
                  </a:tc>
                  <a:tc>
                    <a:txBody>
                      <a:bodyPr/>
                      <a:lstStyle/>
                      <a:p>
                        <a:pPr algn="r" fontAlgn="ctr"/>
                        <a:r>
                          <a:rPr lang="en-GB" sz="1100" noProof="1"/>
                          <a:t>13%</a:t>
                        </a:r>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3.9</a:t>
                        </a:r>
                      </a:p>
                    </a:txBody>
                    <a:tcPr marL="72000" marR="72000" marT="0" marB="0" anchor="ctr" horzOverflow="clip">
                      <a:lnL>
                        <a:noFill/>
                      </a:lnL>
                      <a:lnR>
                        <a:noFill/>
                      </a:lnR>
                      <a:lnT>
                        <a:noFill/>
                      </a:lnT>
                      <a:lnB>
                        <a:noFill/>
                      </a:lnB>
                    </a:tcPr>
                  </a:tc>
                  <a:tc>
                    <a:txBody>
                      <a:bodyPr/>
                      <a:lstStyle/>
                      <a:p>
                        <a:pPr algn="r" fontAlgn="ctr"/>
                        <a:r>
                          <a:rPr lang="en-GB" sz="1100" noProof="1"/>
                          <a:t>6%</a:t>
                        </a:r>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4.1</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21</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4.1</a:t>
                        </a:r>
                      </a:p>
                    </a:txBody>
                    <a:tcPr marL="72000" marR="72000" marT="0" marB="0" anchor="ctr" horzOverflow="clip">
                      <a:lnL>
                        <a:noFill/>
                      </a:lnL>
                      <a:lnR>
                        <a:noFill/>
                      </a:lnR>
                      <a:lnT>
                        <a:noFill/>
                      </a:lnT>
                      <a:lnB>
                        <a:noFill/>
                      </a:lnB>
                    </a:tcPr>
                  </a:tc>
                  <a:tc>
                    <a:txBody>
                      <a:bodyPr/>
                      <a:lstStyle/>
                      <a:p>
                        <a:pPr algn="r" fontAlgn="ctr"/>
                        <a:r>
                          <a:rPr lang="en-GB" sz="1100" noProof="1"/>
                          <a:t>7%</a:t>
                        </a:r>
                      </a:p>
                    </a:txBody>
                    <a:tcPr marL="72000" marR="72000" marT="0" marB="0" anchor="ctr" horzOverflow="clip">
                      <a:lnL>
                        <a:noFill/>
                      </a:lnL>
                      <a:lnR>
                        <a:noFill/>
                      </a:lnR>
                      <a:lnT>
                        <a:noFill/>
                      </a:lnT>
                      <a:lnB>
                        <a:noFill/>
                      </a:lnB>
                    </a:tcPr>
                  </a:tc>
                  <a:tc>
                    <a:txBody>
                      <a:bodyPr/>
                      <a:lstStyle/>
                      <a:p>
                        <a:pPr algn="r" fontAlgn="ctr"/>
                        <a:r>
                          <a:rPr lang="en-GB" sz="1100" noProof="1"/>
                          <a:t>15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5.0</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JENSEN Education AB</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2001" name="Cell_20_1_21_1"/>
            <p:cNvSpPr txBox="1"/>
            <p:nvPr/>
          </p:nvSpPr>
          <p:spPr>
            <a:xfrm>
              <a:off x="108000" y="5508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102" name="Cell_21_2_21_2"/>
            <p:cNvSpPr txBox="1"/>
            <p:nvPr/>
          </p:nvSpPr>
          <p:spPr>
            <a:xfrm>
              <a:off x="3397500" y="576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55cbab1d1ef84238"/>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1702ab1076a24d7d"/>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8e9df9942bcb4463"/>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a0b8c5eb09254815"/>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5bee0c768bbd41b2"/>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503aa9f38cbd4f42"/>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251094c29a114d8a"/>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b0e4e712ca064d58"/>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2e9505be620442e0"/>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9e603608c2594ad3"/>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573f69cc644b4837"/>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ad299dfa1acf4d21"/>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f4dbb322b8934d2b"/>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ffccd3405b724fe5"/>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39d23428b4904ca0"/>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f89c1d312e0f4f1c"/>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6c82a4d8ef4e469e"/>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d50bbe6f1d214bf9"/>
            </a:graphicData>
          </a:graphic>
        </p:graphicFrame>
        <!--legend rows: 0 r:20 rh:252000 lh:252000 offY:4788000 legends before:0-->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r:id="R70bd23d9d83f49d1"/>
            </a:graphicData>
          </a:graphic>
        </p:graphicFrame>
        <!--legend rows: 2 r:21 rh:252000 lh:252000 offY:5040000 legends before:0-->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r:id="R3de6cb7eff95454e"/>
            </a:graphicData>
          </a:graphic>
        </p:graphicFrame>
      </p:grpSp>
    </p:spTree>
    <p:extLst>
      <p:ext uri="{BB962C8B-B14F-4D97-AF65-F5344CB8AC3E}">
        <p14:creationId xmlns:p14="http://schemas.microsoft.com/office/powerpoint/2010/main" val="2556217665"/>
      </p:ext>
    </p:extLst>
  </p:cSld>
  <p:clrMapOvr>
    <a:masterClrMapping/>
  </p:clrMapOvr>
</p:sld>
</file>

<file path=ppt/slides/slidea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b4dcfc683ae34bc8"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47</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vet vem jag ska vända mig till om jag inte känner mig trygg</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256000"/>
            <a:ext cx="9684000" cy="216000"/>
            <a:chOff x="108000" y="5256000"/>
            <a:chExt cx="9684000" cy="216000"/>
          </a:xfrm>
        </p:grpSpPr>
        <p:sp>
          <p:nvSpPr>
            <p:cNvPr id="61" name="BodyFooterCenter"/>
            <p:cNvSpPr txBox="1"/>
            <p:nvPr/>
          </p:nvSpPr>
          <p:spPr>
            <a:xfrm>
              <a:off x="108000" y="5256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4.8</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23</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4.2</a:t>
                        </a:r>
                      </a:p>
                    </a:txBody>
                    <a:tcPr marL="72000" marR="72000" marT="0" marB="0" anchor="ctr" horzOverflow="clip">
                      <a:lnL>
                        <a:noFill/>
                      </a:lnL>
                      <a:lnR>
                        <a:noFill/>
                      </a:lnR>
                      <a:lnT>
                        <a:noFill/>
                      </a:lnT>
                      <a:lnB>
                        <a:noFill/>
                      </a:lnB>
                    </a:tcPr>
                  </a:tc>
                  <a:tc>
                    <a:txBody>
                      <a:bodyPr/>
                      <a:lstStyle/>
                      <a:p>
                        <a:pPr algn="r" fontAlgn="ctr"/>
                        <a:r>
                          <a:rPr lang="en-GB" sz="1100" noProof="1"/>
                          <a:t>50%</a:t>
                        </a:r>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4.0</a:t>
                        </a:r>
                      </a:p>
                    </a:txBody>
                    <a:tcPr marL="72000" marR="72000" marT="0" marB="0" anchor="ctr" horzOverflow="clip">
                      <a:lnL>
                        <a:noFill/>
                      </a:lnL>
                      <a:lnR>
                        <a:noFill/>
                      </a:lnR>
                      <a:lnT>
                        <a:noFill/>
                      </a:lnT>
                      <a:lnB>
                        <a:noFill/>
                      </a:lnB>
                    </a:tcPr>
                  </a:tc>
                  <a:tc>
                    <a:txBody>
                      <a:bodyPr/>
                      <a:lstStyle/>
                      <a:p>
                        <a:pPr algn="r" fontAlgn="ctr"/>
                        <a:r>
                          <a:rPr lang="en-GB" sz="1100" noProof="1"/>
                          <a:t>10%</a:t>
                        </a:r>
                      </a:p>
                    </a:txBody>
                    <a:tcPr marL="72000" marR="72000" marT="0" marB="0" anchor="ctr" horzOverflow="clip">
                      <a:lnL>
                        <a:noFill/>
                      </a:lnL>
                      <a:lnR>
                        <a:noFill/>
                      </a:lnR>
                      <a:lnT>
                        <a:noFill/>
                      </a:lnT>
                      <a:lnB>
                        <a:noFill/>
                      </a:lnB>
                    </a:tcPr>
                  </a:tc>
                  <a:tc>
                    <a:txBody>
                      <a:bodyPr/>
                      <a:lstStyle/>
                      <a:p>
                        <a:pPr algn="r" fontAlgn="ctr"/>
                        <a:r>
                          <a:rPr lang="en-GB" sz="1100" noProof="1"/>
                          <a:t>69</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4.2</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5_1"/>
            <p:cNvSpPr txBox="1"/>
            <p:nvPr/>
          </p:nvSpPr>
          <p:spPr>
            <a:xfrm>
              <a:off x="108000" y="3996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7_1"/>
            <p:cNvSpPr txBox="1"/>
            <p:nvPr/>
          </p:nvSpPr>
          <p:spPr>
            <a:xfrm>
              <a:off x="108000" y="4500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Åsö vuxengymnasium</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3b9ae114e23b43c9"/>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30e1920ddb3c46c6"/>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d3d8c1409cf0439a"/>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df6bc68153eb4091"/>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3f921a26af5248c7"/>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e7dbd89a9d8b4c13"/>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c85eb43a0d9c4f73"/>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d3a8e1be46624658"/>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e4bdb4e9e4824c7c"/>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c157bb5adf784a78"/>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c9e84f394b674b87"/>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3b7d346cf03e424f"/>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3a08a941f63645c1"/>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37d0b08199454580"/>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4090199a59074c00"/>
            </a:graphicData>
          </a:graphic>
        </p:graphicFrame>
        <!--legend rows: 2 r:17 rh:252000 lh:252000 offY:4032000 legends before:0-->
        <p:graphicFrame>
          <p:nvGraphicFramePr>
            <p:cNvPr id="5017" name="Chart_17_3_17_4"/>
            <p:cNvGraphicFramePr>
              <a:graphicFrameLocks/>
            </p:cNvGraphicFramePr>
            <p:nvPr/>
          </p:nvGraphicFramePr>
          <p:xfrm>
            <a:off x="3978000" y="4752000"/>
            <a:ext cx="3870000" cy="504000"/>
          </p:xfrm>
          <a:graphic>
            <a:graphicData uri="http://schemas.openxmlformats.org/drawingml/2006/chart">
              <c:chart xmlns:c="http://schemas.openxmlformats.org/drawingml/2006/chart" r:id="Rc925c097d7a3471d"/>
            </a:graphicData>
          </a:graphic>
        </p:graphicFrame>
      </p:grpSp>
    </p:spTree>
    <p:extLst>
      <p:ext uri="{BB962C8B-B14F-4D97-AF65-F5344CB8AC3E}">
        <p14:creationId xmlns:p14="http://schemas.microsoft.com/office/powerpoint/2010/main" val="2556217665"/>
      </p:ext>
    </p:extLst>
  </p:cSld>
  <p:clrMapOvr>
    <a:masterClrMapping/>
  </p:clrMapOvr>
</p:sld>
</file>

<file path=ppt/slides/slidea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ea65be6fc1fe424b"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48</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förklarar så att jag förstår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578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4.5</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c>
                    <a:txBody>
                      <a:bodyPr/>
                      <a:lstStyle/>
                      <a:p>
                        <a:pPr algn="r" fontAlgn="ctr"/>
                        <a:r>
                          <a:rPr lang="en-GB" sz="1100" noProof="1"/>
                          <a:t>478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552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4.7</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3.7</a:t>
                        </a:r>
                      </a:p>
                    </a:txBody>
                    <a:tcPr marL="72000" marR="72000" marT="0" marB="0" anchor="ctr" horzOverflow="clip">
                      <a:lnL>
                        <a:noFill/>
                      </a:lnL>
                      <a:lnR>
                        <a:noFill/>
                      </a:lnR>
                      <a:lnT>
                        <a:noFill/>
                      </a:lnT>
                      <a:lnB>
                        <a:noFill/>
                      </a:lnB>
                    </a:tcPr>
                  </a:tc>
                  <a:tc>
                    <a:txBody>
                      <a:bodyPr/>
                      <a:lstStyle/>
                      <a:p>
                        <a:pPr algn="r" fontAlgn="ctr"/>
                        <a:r>
                          <a:rPr lang="en-GB" sz="1100" noProof="1"/>
                          <a:t>7%</a:t>
                        </a:r>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3.5</a:t>
                        </a:r>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c>
                    <a:txBody>
                      <a:bodyPr/>
                      <a:lstStyle/>
                      <a:p>
                        <a:pPr algn="r" fontAlgn="ctr"/>
                        <a:r>
                          <a:rPr lang="en-GB" sz="1100" noProof="1"/>
                          <a:t>18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4.8</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70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1" name="Cell_10_1_12_1"/>
            <p:cNvSpPr txBox="1"/>
            <p:nvPr/>
          </p:nvSpPr>
          <p:spPr>
            <a:xfrm>
              <a:off x="108000" y="298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301" name="Cell_13_1_13_1"/>
            <p:cNvSpPr txBox="1"/>
            <p:nvPr/>
          </p:nvSpPr>
          <p:spPr>
            <a:xfrm>
              <a:off x="108000" y="3744000"/>
              <a:ext cx="3289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401" name="Cell_14_1_15_1"/>
            <p:cNvSpPr txBox="1"/>
            <p:nvPr/>
          </p:nvSpPr>
          <p:spPr>
            <a:xfrm>
              <a:off x="108000" y="3996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Folkuniversitetet Komvux</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8_1"/>
            <p:cNvSpPr txBox="1"/>
            <p:nvPr/>
          </p:nvSpPr>
          <p:spPr>
            <a:xfrm>
              <a:off x="108000" y="450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Hermods AB</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901" name="Cell_19_1_21_1"/>
            <p:cNvSpPr txBox="1"/>
            <p:nvPr/>
          </p:nvSpPr>
          <p:spPr>
            <a:xfrm>
              <a:off x="108000" y="525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2102" name="Cell_21_2_21_2"/>
            <p:cNvSpPr txBox="1"/>
            <p:nvPr/>
          </p:nvSpPr>
          <p:spPr>
            <a:xfrm>
              <a:off x="3397500" y="576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f8dcf0adbddc4794"/>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00932e51e17b4579"/>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64ec74ef935a41b8"/>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760a3f62aa7948b6"/>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ccb5a78b0e46475c"/>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d2b5de7702c349ed"/>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d3d7ce9c53b84302"/>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838168591f78477c"/>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0c919c95f2db4f62"/>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3e29cde311f247fa"/>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f6b95fc89bac4e1c"/>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345fc9af91c04df5"/>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445e4214052943f2"/>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64a1b4fab2724204"/>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21a9414517f049b9"/>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7f5777d765e84493"/>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1e2b0a5f3c9740fa"/>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931f92990e364370"/>
            </a:graphicData>
          </a:graphic>
        </p:graphicFrame>
        <!--legend rows: 0 r:20 rh:252000 lh:252000 offY:4788000 legends before:0-->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r:id="R3b169b1b15c24e0d"/>
            </a:graphicData>
          </a:graphic>
        </p:graphicFrame>
        <!--legend rows: 2 r:21 rh:252000 lh:252000 offY:5040000 legends before:0-->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r:id="Rf280bb86162c48e5"/>
            </a:graphicData>
          </a:graphic>
        </p:graphicFrame>
      </p:grpSp>
    </p:spTree>
    <p:extLst>
      <p:ext uri="{BB962C8B-B14F-4D97-AF65-F5344CB8AC3E}">
        <p14:creationId xmlns:p14="http://schemas.microsoft.com/office/powerpoint/2010/main" val="2556217665"/>
      </p:ext>
    </p:extLst>
  </p:cSld>
  <p:clrMapOvr>
    <a:masterClrMapping/>
  </p:clrMapOvr>
</p:sld>
</file>

<file path=ppt/slides/slidea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fadc4310e1b7415e"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49</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förklarar så att jag förstår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4.4</a:t>
                        </a:r>
                      </a:p>
                    </a:txBody>
                    <a:tcPr marL="72000" marR="72000" marT="0" marB="0" anchor="ctr" horzOverflow="clip">
                      <a:lnL>
                        <a:noFill/>
                      </a:lnL>
                      <a:lnR>
                        <a:noFill/>
                      </a:lnR>
                      <a:lnT>
                        <a:noFill/>
                      </a:lnT>
                      <a:lnB>
                        <a:noFill/>
                      </a:lnB>
                    </a:tcPr>
                  </a:tc>
                  <a:tc>
                    <a:txBody>
                      <a:bodyPr/>
                      <a:lstStyle/>
                      <a:p>
                        <a:pPr algn="r" fontAlgn="ctr"/>
                        <a:r>
                          <a:rPr lang="en-GB" sz="1100" noProof="1"/>
                          <a:t>23%</a:t>
                        </a:r>
                      </a:p>
                    </a:txBody>
                    <a:tcPr marL="72000" marR="72000" marT="0" marB="0" anchor="ctr" horzOverflow="clip">
                      <a:lnL>
                        <a:noFill/>
                      </a:lnL>
                      <a:lnR>
                        <a:noFill/>
                      </a:lnR>
                      <a:lnT>
                        <a:noFill/>
                      </a:lnT>
                      <a:lnB>
                        <a:noFill/>
                      </a:lnB>
                    </a:tcPr>
                  </a:tc>
                  <a:tc>
                    <a:txBody>
                      <a:bodyPr/>
                      <a:lstStyle/>
                      <a:p>
                        <a:pPr algn="r" fontAlgn="ctr"/>
                        <a:r>
                          <a:rPr lang="en-GB" sz="1100" noProof="1"/>
                          <a:t>52</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4.8</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4.1</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4.8</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21</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4.5</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4.9</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JENSEN Education AB</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2001" name="Cell_20_1_21_1"/>
            <p:cNvSpPr txBox="1"/>
            <p:nvPr/>
          </p:nvSpPr>
          <p:spPr>
            <a:xfrm>
              <a:off x="108000" y="5508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102" name="Cell_21_2_21_2"/>
            <p:cNvSpPr txBox="1"/>
            <p:nvPr/>
          </p:nvSpPr>
          <p:spPr>
            <a:xfrm>
              <a:off x="3397500" y="576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c84ef7d927d24bd6"/>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3b0a9f78d6c849f4"/>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5d2b9133f0264b45"/>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f1f623baebe94580"/>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eb7412ac9b0a459a"/>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7d27e4fc86724df5"/>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e269ae8785bc4a50"/>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26e6bdc46c234518"/>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18a4c77418bb4331"/>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a9f9901387fd4f5e"/>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bc1c27675ec746eb"/>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04978cd5026a44ae"/>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264b13775c69432e"/>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571307e436a64314"/>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5e6a36392c1f4f5e"/>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7e7fc4ebc3214f0f"/>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097f9d26ed1d477e"/>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36af85f898294ea4"/>
            </a:graphicData>
          </a:graphic>
        </p:graphicFrame>
        <!--legend rows: 0 r:20 rh:252000 lh:252000 offY:4788000 legends before:0-->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r:id="R1db3947d55094100"/>
            </a:graphicData>
          </a:graphic>
        </p:graphicFrame>
        <!--legend rows: 2 r:21 rh:252000 lh:252000 offY:5040000 legends before:0-->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r:id="R4f9fda43ce0a499e"/>
            </a:graphicData>
          </a:graphic>
        </p:graphicFrame>
      </p:grpSp>
    </p:spTree>
    <p:extLst>
      <p:ext uri="{BB962C8B-B14F-4D97-AF65-F5344CB8AC3E}">
        <p14:creationId xmlns:p14="http://schemas.microsoft.com/office/powerpoint/2010/main" val="2556217665"/>
      </p:ext>
    </p:extLst>
  </p:cSld>
  <p:clrMapOvr>
    <a:masterClrMapping/>
  </p:clrMapOvr>
</p:sld>
</file>

<file path=ppt/slides/slidea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5ca9970a30a043f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50</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förklarar så att jag förstår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256000"/>
            <a:ext cx="9684000" cy="216000"/>
            <a:chOff x="108000" y="5256000"/>
            <a:chExt cx="9684000" cy="216000"/>
          </a:xfrm>
        </p:grpSpPr>
        <p:sp>
          <p:nvSpPr>
            <p:cNvPr id="61" name="BodyFooterCenter"/>
            <p:cNvSpPr txBox="1"/>
            <p:nvPr/>
          </p:nvSpPr>
          <p:spPr>
            <a:xfrm>
              <a:off x="108000" y="5256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4.7</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23</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4.3</a:t>
                        </a:r>
                      </a:p>
                    </a:txBody>
                    <a:tcPr marL="72000" marR="72000" marT="0" marB="0" anchor="ctr" horzOverflow="clip">
                      <a:lnL>
                        <a:noFill/>
                      </a:lnL>
                      <a:lnR>
                        <a:noFill/>
                      </a:lnR>
                      <a:lnT>
                        <a:noFill/>
                      </a:lnT>
                      <a:lnB>
                        <a:noFill/>
                      </a:lnB>
                    </a:tcPr>
                  </a:tc>
                  <a:tc>
                    <a:txBody>
                      <a:bodyPr/>
                      <a:lstStyle/>
                      <a:p>
                        <a:pPr algn="r" fontAlgn="ctr"/>
                        <a:r>
                          <a:rPr lang="en-GB" sz="1100" noProof="1"/>
                          <a:t>11%</a:t>
                        </a:r>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4.5</a:t>
                        </a:r>
                      </a:p>
                    </a:txBody>
                    <a:tcPr marL="72000" marR="72000" marT="0" marB="0" anchor="ctr" horzOverflow="clip">
                      <a:lnL>
                        <a:noFill/>
                      </a:lnL>
                      <a:lnR>
                        <a:noFill/>
                      </a:lnR>
                      <a:lnT>
                        <a:noFill/>
                      </a:lnT>
                      <a:lnB>
                        <a:noFill/>
                      </a:lnB>
                    </a:tcPr>
                  </a:tc>
                  <a:tc>
                    <a:txBody>
                      <a:bodyPr/>
                      <a:lstStyle/>
                      <a:p>
                        <a:pPr algn="r" fontAlgn="ctr"/>
                        <a:r>
                          <a:rPr lang="en-GB" sz="1100" noProof="1"/>
                          <a:t>1%</a:t>
                        </a:r>
                      </a:p>
                    </a:txBody>
                    <a:tcPr marL="72000" marR="72000" marT="0" marB="0" anchor="ctr" horzOverflow="clip">
                      <a:lnL>
                        <a:noFill/>
                      </a:lnL>
                      <a:lnR>
                        <a:noFill/>
                      </a:lnR>
                      <a:lnT>
                        <a:noFill/>
                      </a:lnT>
                      <a:lnB>
                        <a:noFill/>
                      </a:lnB>
                    </a:tcPr>
                  </a:tc>
                  <a:tc>
                    <a:txBody>
                      <a:bodyPr/>
                      <a:lstStyle/>
                      <a:p>
                        <a:pPr algn="r" fontAlgn="ctr"/>
                        <a:r>
                          <a:rPr lang="en-GB" sz="1100" noProof="1"/>
                          <a:t>69</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4.2</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5_1"/>
            <p:cNvSpPr txBox="1"/>
            <p:nvPr/>
          </p:nvSpPr>
          <p:spPr>
            <a:xfrm>
              <a:off x="108000" y="3996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7_1"/>
            <p:cNvSpPr txBox="1"/>
            <p:nvPr/>
          </p:nvSpPr>
          <p:spPr>
            <a:xfrm>
              <a:off x="108000" y="4500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Åsö vuxengymnasium</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00a994e3106d4b77"/>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1cd797581dce4b31"/>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5a5903a3fe6f4d42"/>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36e9a77055a84c85"/>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133bc9a7e65643fd"/>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30f08ecd94c04168"/>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dd82e1401c034045"/>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1f88a5e4869b45b4"/>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471e7e00538245e3"/>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a85d53033e984c2d"/>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e8870eec962f494e"/>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f4702b5f5f674317"/>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ac1ff77c6ebe47e8"/>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70ac4ddd779b4ba7"/>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faaa0c3688e84d63"/>
            </a:graphicData>
          </a:graphic>
        </p:graphicFrame>
        <!--legend rows: 2 r:17 rh:252000 lh:252000 offY:4032000 legends before:0-->
        <p:graphicFrame>
          <p:nvGraphicFramePr>
            <p:cNvPr id="5017" name="Chart_17_3_17_4"/>
            <p:cNvGraphicFramePr>
              <a:graphicFrameLocks/>
            </p:cNvGraphicFramePr>
            <p:nvPr/>
          </p:nvGraphicFramePr>
          <p:xfrm>
            <a:off x="3978000" y="4752000"/>
            <a:ext cx="3870000" cy="504000"/>
          </p:xfrm>
          <a:graphic>
            <a:graphicData uri="http://schemas.openxmlformats.org/drawingml/2006/chart">
              <c:chart xmlns:c="http://schemas.openxmlformats.org/drawingml/2006/chart" r:id="Re67412bb686149ad"/>
            </a:graphicData>
          </a:graphic>
        </p:graphicFrame>
      </p:grpSp>
    </p:spTree>
    <p:extLst>
      <p:ext uri="{BB962C8B-B14F-4D97-AF65-F5344CB8AC3E}">
        <p14:creationId xmlns:p14="http://schemas.microsoft.com/office/powerpoint/2010/main" val="2556217665"/>
      </p:ext>
    </p:extLst>
  </p:cSld>
  <p:clrMapOvr>
    <a:masterClrMapping/>
  </p:clrMapOvr>
</p:sld>
</file>

<file path=ppt/slides/slidea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dabb1a608e2a4aa1"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51</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gör så att jag vill lära mig mer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578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4.4</a:t>
                        </a:r>
                      </a:p>
                    </a:txBody>
                    <a:tcPr marL="72000" marR="72000" marT="0" marB="0" anchor="ctr" horzOverflow="clip">
                      <a:lnL>
                        <a:noFill/>
                      </a:lnL>
                      <a:lnR>
                        <a:noFill/>
                      </a:lnR>
                      <a:lnT>
                        <a:noFill/>
                      </a:lnT>
                      <a:lnB>
                        <a:noFill/>
                      </a:lnB>
                    </a:tcPr>
                  </a:tc>
                  <a:tc>
                    <a:txBody>
                      <a:bodyPr/>
                      <a:lstStyle/>
                      <a:p>
                        <a:pPr algn="r" fontAlgn="ctr"/>
                        <a:r>
                          <a:rPr lang="en-GB" sz="1100" noProof="1"/>
                          <a:t>7%</a:t>
                        </a:r>
                      </a:p>
                    </a:txBody>
                    <a:tcPr marL="72000" marR="72000" marT="0" marB="0" anchor="ctr" horzOverflow="clip">
                      <a:lnL>
                        <a:noFill/>
                      </a:lnL>
                      <a:lnR>
                        <a:noFill/>
                      </a:lnR>
                      <a:lnT>
                        <a:noFill/>
                      </a:lnT>
                      <a:lnB>
                        <a:noFill/>
                      </a:lnB>
                    </a:tcPr>
                  </a:tc>
                  <a:tc>
                    <a:txBody>
                      <a:bodyPr/>
                      <a:lstStyle/>
                      <a:p>
                        <a:pPr algn="r" fontAlgn="ctr"/>
                        <a:r>
                          <a:rPr lang="en-GB" sz="1100" noProof="1"/>
                          <a:t>478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552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4.2</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3.7</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c>
                    <a:txBody>
                      <a:bodyPr/>
                      <a:lstStyle/>
                      <a:p>
                        <a:pPr algn="r" fontAlgn="ctr"/>
                        <a:r>
                          <a:rPr lang="en-GB" sz="1100" noProof="1"/>
                          <a:t>11%</a:t>
                        </a:r>
                      </a:p>
                    </a:txBody>
                    <a:tcPr marL="72000" marR="72000" marT="0" marB="0" anchor="ctr" horzOverflow="clip">
                      <a:lnL>
                        <a:noFill/>
                      </a:lnL>
                      <a:lnR>
                        <a:noFill/>
                      </a:lnR>
                      <a:lnT>
                        <a:noFill/>
                      </a:lnT>
                      <a:lnB>
                        <a:noFill/>
                      </a:lnB>
                    </a:tcPr>
                  </a:tc>
                  <a:tc>
                    <a:txBody>
                      <a:bodyPr/>
                      <a:lstStyle/>
                      <a:p>
                        <a:pPr algn="r" fontAlgn="ctr"/>
                        <a:r>
                          <a:rPr lang="en-GB" sz="1100" noProof="1"/>
                          <a:t>18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4.8</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70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1" name="Cell_10_1_12_1"/>
            <p:cNvSpPr txBox="1"/>
            <p:nvPr/>
          </p:nvSpPr>
          <p:spPr>
            <a:xfrm>
              <a:off x="108000" y="298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301" name="Cell_13_1_13_1"/>
            <p:cNvSpPr txBox="1"/>
            <p:nvPr/>
          </p:nvSpPr>
          <p:spPr>
            <a:xfrm>
              <a:off x="108000" y="3744000"/>
              <a:ext cx="3289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401" name="Cell_14_1_15_1"/>
            <p:cNvSpPr txBox="1"/>
            <p:nvPr/>
          </p:nvSpPr>
          <p:spPr>
            <a:xfrm>
              <a:off x="108000" y="3996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Folkuniversitetet Komvux</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8_1"/>
            <p:cNvSpPr txBox="1"/>
            <p:nvPr/>
          </p:nvSpPr>
          <p:spPr>
            <a:xfrm>
              <a:off x="108000" y="450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Hermods AB</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901" name="Cell_19_1_21_1"/>
            <p:cNvSpPr txBox="1"/>
            <p:nvPr/>
          </p:nvSpPr>
          <p:spPr>
            <a:xfrm>
              <a:off x="108000" y="525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2102" name="Cell_21_2_21_2"/>
            <p:cNvSpPr txBox="1"/>
            <p:nvPr/>
          </p:nvSpPr>
          <p:spPr>
            <a:xfrm>
              <a:off x="3397500" y="576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4d409dd13fc64da8"/>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9fe7792d8ee342d5"/>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cf97121ac2174c63"/>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f896d7db640a4d5d"/>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8b74a717a1f243d2"/>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db5a87b1321f4d06"/>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9df0854b220a4409"/>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1afd1b894f3e41e5"/>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8a19948a31814d58"/>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70155443f2f7495f"/>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25dc0e5e8f694865"/>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213bd29528cc49ab"/>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e2b6d992d8ee4ba7"/>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75a55f870f574a67"/>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e5943756299c44bb"/>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7913a74508c3429e"/>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4b33d69d60184459"/>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321b4705bee548c4"/>
            </a:graphicData>
          </a:graphic>
        </p:graphicFrame>
        <!--legend rows: 0 r:20 rh:252000 lh:252000 offY:4788000 legends before:0-->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r:id="R3c45c3957a894820"/>
            </a:graphicData>
          </a:graphic>
        </p:graphicFrame>
        <!--legend rows: 2 r:21 rh:252000 lh:252000 offY:5040000 legends before:0-->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r:id="R3bd07f62dacd4e5c"/>
            </a:graphicData>
          </a:graphic>
        </p:graphicFrame>
      </p:grpSp>
    </p:spTree>
    <p:extLst>
      <p:ext uri="{BB962C8B-B14F-4D97-AF65-F5344CB8AC3E}">
        <p14:creationId xmlns:p14="http://schemas.microsoft.com/office/powerpoint/2010/main" val="2556217665"/>
      </p:ext>
    </p:extLst>
  </p:cSld>
  <p:clrMapOvr>
    <a:masterClrMapping/>
  </p:clrMapOvr>
</p:sld>
</file>

<file path=ppt/slides/slidea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e820c915f48642f8"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52</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gör så att jag vill lära mig mer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4.3</a:t>
                        </a:r>
                      </a:p>
                    </a:txBody>
                    <a:tcPr marL="72000" marR="72000" marT="0" marB="0" anchor="ctr" horzOverflow="clip">
                      <a:lnL>
                        <a:noFill/>
                      </a:lnL>
                      <a:lnR>
                        <a:noFill/>
                      </a:lnR>
                      <a:lnT>
                        <a:noFill/>
                      </a:lnT>
                      <a:lnB>
                        <a:noFill/>
                      </a:lnB>
                    </a:tcPr>
                  </a:tc>
                  <a:tc>
                    <a:txBody>
                      <a:bodyPr/>
                      <a:lstStyle/>
                      <a:p>
                        <a:pPr algn="r" fontAlgn="ctr"/>
                        <a:r>
                          <a:rPr lang="en-GB" sz="1100" noProof="1"/>
                          <a:t>27%</a:t>
                        </a:r>
                      </a:p>
                    </a:txBody>
                    <a:tcPr marL="72000" marR="72000" marT="0" marB="0" anchor="ctr" horzOverflow="clip">
                      <a:lnL>
                        <a:noFill/>
                      </a:lnL>
                      <a:lnR>
                        <a:noFill/>
                      </a:lnR>
                      <a:lnT>
                        <a:noFill/>
                      </a:lnT>
                      <a:lnB>
                        <a:noFill/>
                      </a:lnB>
                    </a:tcPr>
                  </a:tc>
                  <a:tc>
                    <a:txBody>
                      <a:bodyPr/>
                      <a:lstStyle/>
                      <a:p>
                        <a:pPr algn="r" fontAlgn="ctr"/>
                        <a:r>
                          <a:rPr lang="en-GB" sz="1100" noProof="1"/>
                          <a:t>52</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4.9</a:t>
                        </a:r>
                      </a:p>
                    </a:txBody>
                    <a:tcPr marL="72000" marR="72000" marT="0" marB="0" anchor="ctr" horzOverflow="clip">
                      <a:lnL>
                        <a:noFill/>
                      </a:lnL>
                      <a:lnR>
                        <a:noFill/>
                      </a:lnR>
                      <a:lnT>
                        <a:noFill/>
                      </a:lnT>
                      <a:lnB>
                        <a:noFill/>
                      </a:lnB>
                    </a:tcPr>
                  </a:tc>
                  <a:tc>
                    <a:txBody>
                      <a:bodyPr/>
                      <a:lstStyle/>
                      <a:p>
                        <a:pPr algn="r" fontAlgn="ctr"/>
                        <a:r>
                          <a:rPr lang="en-GB" sz="1100" noProof="1"/>
                          <a:t>13%</a:t>
                        </a:r>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4.2</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4.6</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21</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4.5</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4.5</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JENSEN Education AB</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2001" name="Cell_20_1_21_1"/>
            <p:cNvSpPr txBox="1"/>
            <p:nvPr/>
          </p:nvSpPr>
          <p:spPr>
            <a:xfrm>
              <a:off x="108000" y="5508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102" name="Cell_21_2_21_2"/>
            <p:cNvSpPr txBox="1"/>
            <p:nvPr/>
          </p:nvSpPr>
          <p:spPr>
            <a:xfrm>
              <a:off x="3397500" y="576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2b23e64d325e4051"/>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0b96275e1a12402a"/>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706dab231327451c"/>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5bab4ca9f7414d45"/>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fcc559ac6aea4ee9"/>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035270f61f08401b"/>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e55186fa4a234185"/>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bb6724a4402047a3"/>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792f04423e9c461a"/>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9393ed7b0ff84cc3"/>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7cada41fc55a4a4e"/>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9481b49a2cba4000"/>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f80652065d044456"/>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eb1768ee5ca54f0e"/>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750f3d7f9b0c46d4"/>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b72a06b548314ac1"/>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92bf2bab72dd4cbc"/>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a6b0c38a29e74f01"/>
            </a:graphicData>
          </a:graphic>
        </p:graphicFrame>
        <!--legend rows: 0 r:20 rh:252000 lh:252000 offY:4788000 legends before:0-->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r:id="R87d398d3b8384fce"/>
            </a:graphicData>
          </a:graphic>
        </p:graphicFrame>
        <!--legend rows: 2 r:21 rh:252000 lh:252000 offY:5040000 legends before:0-->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r:id="Rf996556bab884db4"/>
            </a:graphicData>
          </a:graphic>
        </p:graphicFrame>
      </p:grpSp>
    </p:spTree>
    <p:extLst>
      <p:ext uri="{BB962C8B-B14F-4D97-AF65-F5344CB8AC3E}">
        <p14:creationId xmlns:p14="http://schemas.microsoft.com/office/powerpoint/2010/main" val="2556217665"/>
      </p:ext>
    </p:extLst>
  </p:cSld>
  <p:clrMapOvr>
    <a:masterClrMapping/>
  </p:clrMapOvr>
</p:sld>
</file>

<file path=ppt/slides/slidea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3811935ff8e14645"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53</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gör så att jag vill lära mig mer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256000"/>
            <a:ext cx="9684000" cy="216000"/>
            <a:chOff x="108000" y="5256000"/>
            <a:chExt cx="9684000" cy="216000"/>
          </a:xfrm>
        </p:grpSpPr>
        <p:sp>
          <p:nvSpPr>
            <p:cNvPr id="61" name="BodyFooterCenter"/>
            <p:cNvSpPr txBox="1"/>
            <p:nvPr/>
          </p:nvSpPr>
          <p:spPr>
            <a:xfrm>
              <a:off x="108000" y="5256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4.7</a:t>
                        </a:r>
                      </a:p>
                    </a:txBody>
                    <a:tcPr marL="72000" marR="72000" marT="0" marB="0" anchor="ctr" horzOverflow="clip">
                      <a:lnL>
                        <a:noFill/>
                      </a:lnL>
                      <a:lnR>
                        <a:noFill/>
                      </a:lnR>
                      <a:lnT>
                        <a:noFill/>
                      </a:lnT>
                      <a:lnB>
                        <a:noFill/>
                      </a:lnB>
                    </a:tcPr>
                  </a:tc>
                  <a:tc>
                    <a:txBody>
                      <a:bodyPr/>
                      <a:lstStyle/>
                      <a:p>
                        <a:pPr algn="r" fontAlgn="ctr"/>
                        <a:r>
                          <a:rPr lang="en-GB" sz="1100" noProof="1"/>
                          <a:t>4%</a:t>
                        </a:r>
                      </a:p>
                    </a:txBody>
                    <a:tcPr marL="72000" marR="72000" marT="0" marB="0" anchor="ctr" horzOverflow="clip">
                      <a:lnL>
                        <a:noFill/>
                      </a:lnL>
                      <a:lnR>
                        <a:noFill/>
                      </a:lnR>
                      <a:lnT>
                        <a:noFill/>
                      </a:lnT>
                      <a:lnB>
                        <a:noFill/>
                      </a:lnB>
                    </a:tcPr>
                  </a:tc>
                  <a:tc>
                    <a:txBody>
                      <a:bodyPr/>
                      <a:lstStyle/>
                      <a:p>
                        <a:pPr algn="r" fontAlgn="ctr"/>
                        <a:r>
                          <a:rPr lang="en-GB" sz="1100" noProof="1"/>
                          <a:t>23</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4.0</a:t>
                        </a:r>
                      </a:p>
                    </a:txBody>
                    <a:tcPr marL="72000" marR="72000" marT="0" marB="0" anchor="ctr" horzOverflow="clip">
                      <a:lnL>
                        <a:noFill/>
                      </a:lnL>
                      <a:lnR>
                        <a:noFill/>
                      </a:lnR>
                      <a:lnT>
                        <a:noFill/>
                      </a:lnT>
                      <a:lnB>
                        <a:noFill/>
                      </a:lnB>
                    </a:tcPr>
                  </a:tc>
                  <a:tc>
                    <a:txBody>
                      <a:bodyPr/>
                      <a:lstStyle/>
                      <a:p>
                        <a:pPr algn="r" fontAlgn="ctr"/>
                        <a:r>
                          <a:rPr lang="en-GB" sz="1100" noProof="1"/>
                          <a:t>18%</a:t>
                        </a:r>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4.2</a:t>
                        </a:r>
                      </a:p>
                    </a:txBody>
                    <a:tcPr marL="72000" marR="72000" marT="0" marB="0" anchor="ctr" horzOverflow="clip">
                      <a:lnL>
                        <a:noFill/>
                      </a:lnL>
                      <a:lnR>
                        <a:noFill/>
                      </a:lnR>
                      <a:lnT>
                        <a:noFill/>
                      </a:lnT>
                      <a:lnB>
                        <a:noFill/>
                      </a:lnB>
                    </a:tcPr>
                  </a:tc>
                  <a:tc>
                    <a:txBody>
                      <a:bodyPr/>
                      <a:lstStyle/>
                      <a:p>
                        <a:pPr algn="r" fontAlgn="ctr"/>
                        <a:r>
                          <a:rPr lang="en-GB" sz="1100" noProof="1"/>
                          <a:t>6%</a:t>
                        </a:r>
                      </a:p>
                    </a:txBody>
                    <a:tcPr marL="72000" marR="72000" marT="0" marB="0" anchor="ctr" horzOverflow="clip">
                      <a:lnL>
                        <a:noFill/>
                      </a:lnL>
                      <a:lnR>
                        <a:noFill/>
                      </a:lnR>
                      <a:lnT>
                        <a:noFill/>
                      </a:lnT>
                      <a:lnB>
                        <a:noFill/>
                      </a:lnB>
                    </a:tcPr>
                  </a:tc>
                  <a:tc>
                    <a:txBody>
                      <a:bodyPr/>
                      <a:lstStyle/>
                      <a:p>
                        <a:pPr algn="r" fontAlgn="ctr"/>
                        <a:r>
                          <a:rPr lang="en-GB" sz="1100" noProof="1"/>
                          <a:t>69</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4.0</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5_1"/>
            <p:cNvSpPr txBox="1"/>
            <p:nvPr/>
          </p:nvSpPr>
          <p:spPr>
            <a:xfrm>
              <a:off x="108000" y="3996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7_1"/>
            <p:cNvSpPr txBox="1"/>
            <p:nvPr/>
          </p:nvSpPr>
          <p:spPr>
            <a:xfrm>
              <a:off x="108000" y="4500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Åsö vuxengymnasium</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b6552a30729a4692"/>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6ea08e9a72c84dbb"/>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0d814c2aedb14690"/>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2a5de2a454b94f42"/>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69fc72774ad74c3d"/>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bf45c098bcfc4fbd"/>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ab099647c967404d"/>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3701b977b0df4821"/>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7961d96033084721"/>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ca0e0734f7324371"/>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af39a6d0202542b8"/>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703342af38c845d9"/>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f5b6efa408d94257"/>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16502f43ca0c4531"/>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35646aad60904bf9"/>
            </a:graphicData>
          </a:graphic>
        </p:graphicFrame>
        <!--legend rows: 2 r:17 rh:252000 lh:252000 offY:4032000 legends before:0-->
        <p:graphicFrame>
          <p:nvGraphicFramePr>
            <p:cNvPr id="5017" name="Chart_17_3_17_4"/>
            <p:cNvGraphicFramePr>
              <a:graphicFrameLocks/>
            </p:cNvGraphicFramePr>
            <p:nvPr/>
          </p:nvGraphicFramePr>
          <p:xfrm>
            <a:off x="3978000" y="4752000"/>
            <a:ext cx="3870000" cy="504000"/>
          </p:xfrm>
          <a:graphic>
            <a:graphicData uri="http://schemas.openxmlformats.org/drawingml/2006/chart">
              <c:chart xmlns:c="http://schemas.openxmlformats.org/drawingml/2006/chart" r:id="Re1e371b44e6a40e0"/>
            </a:graphicData>
          </a:graphic>
        </p:graphicFrame>
      </p:grpSp>
    </p:spTree>
    <p:extLst>
      <p:ext uri="{BB962C8B-B14F-4D97-AF65-F5344CB8AC3E}">
        <p14:creationId xmlns:p14="http://schemas.microsoft.com/office/powerpoint/2010/main" val="2556217665"/>
      </p:ext>
    </p:extLst>
  </p:cSld>
  <p:clrMapOvr>
    <a:masterClrMapping/>
  </p:clrMapOvr>
</p:sld>
</file>

<file path=ppt/slides/slidea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d53ee67353844c5b"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54</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fått information om hur jag uppnår olika betyg</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578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4.3</a:t>
                        </a:r>
                      </a:p>
                    </a:txBody>
                    <a:tcPr marL="72000" marR="72000" marT="0" marB="0" anchor="ctr" horzOverflow="clip">
                      <a:lnL>
                        <a:noFill/>
                      </a:lnL>
                      <a:lnR>
                        <a:noFill/>
                      </a:lnR>
                      <a:lnT>
                        <a:noFill/>
                      </a:lnT>
                      <a:lnB>
                        <a:noFill/>
                      </a:lnB>
                    </a:tcPr>
                  </a:tc>
                  <a:tc>
                    <a:txBody>
                      <a:bodyPr/>
                      <a:lstStyle/>
                      <a:p>
                        <a:pPr algn="r" fontAlgn="ctr"/>
                        <a:r>
                          <a:rPr lang="en-GB" sz="1100" noProof="1"/>
                          <a:t>3%</a:t>
                        </a:r>
                      </a:p>
                    </a:txBody>
                    <a:tcPr marL="72000" marR="72000" marT="0" marB="0" anchor="ctr" horzOverflow="clip">
                      <a:lnL>
                        <a:noFill/>
                      </a:lnL>
                      <a:lnR>
                        <a:noFill/>
                      </a:lnR>
                      <a:lnT>
                        <a:noFill/>
                      </a:lnT>
                      <a:lnB>
                        <a:noFill/>
                      </a:lnB>
                    </a:tcPr>
                  </a:tc>
                  <a:tc>
                    <a:txBody>
                      <a:bodyPr/>
                      <a:lstStyle/>
                      <a:p>
                        <a:pPr algn="r" fontAlgn="ctr"/>
                        <a:r>
                          <a:rPr lang="en-GB" sz="1100" noProof="1"/>
                          <a:t>478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552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4.3</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c>
                    <a:txBody>
                      <a:bodyPr/>
                      <a:lstStyle/>
                      <a:p>
                        <a:pPr algn="r" fontAlgn="ctr"/>
                        <a:r>
                          <a:rPr lang="en-GB" sz="1100" noProof="1"/>
                          <a:t>6%</a:t>
                        </a:r>
                      </a:p>
                    </a:txBody>
                    <a:tcPr marL="72000" marR="72000" marT="0" marB="0" anchor="ctr" horzOverflow="clip">
                      <a:lnL>
                        <a:noFill/>
                      </a:lnL>
                      <a:lnR>
                        <a:noFill/>
                      </a:lnR>
                      <a:lnT>
                        <a:noFill/>
                      </a:lnT>
                      <a:lnB>
                        <a:noFill/>
                      </a:lnB>
                    </a:tcPr>
                  </a:tc>
                  <a:tc>
                    <a:txBody>
                      <a:bodyPr/>
                      <a:lstStyle/>
                      <a:p>
                        <a:pPr algn="r" fontAlgn="ctr"/>
                        <a:r>
                          <a:rPr lang="en-GB" sz="1100" noProof="1"/>
                          <a:t>18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4.8</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70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1" name="Cell_10_1_12_1"/>
            <p:cNvSpPr txBox="1"/>
            <p:nvPr/>
          </p:nvSpPr>
          <p:spPr>
            <a:xfrm>
              <a:off x="108000" y="298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301" name="Cell_13_1_13_1"/>
            <p:cNvSpPr txBox="1"/>
            <p:nvPr/>
          </p:nvSpPr>
          <p:spPr>
            <a:xfrm>
              <a:off x="108000" y="3744000"/>
              <a:ext cx="3289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401" name="Cell_14_1_15_1"/>
            <p:cNvSpPr txBox="1"/>
            <p:nvPr/>
          </p:nvSpPr>
          <p:spPr>
            <a:xfrm>
              <a:off x="108000" y="3996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Folkuniversitetet Komvux</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8_1"/>
            <p:cNvSpPr txBox="1"/>
            <p:nvPr/>
          </p:nvSpPr>
          <p:spPr>
            <a:xfrm>
              <a:off x="108000" y="450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Hermods AB</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901" name="Cell_19_1_21_1"/>
            <p:cNvSpPr txBox="1"/>
            <p:nvPr/>
          </p:nvSpPr>
          <p:spPr>
            <a:xfrm>
              <a:off x="108000" y="525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2102" name="Cell_21_2_21_2"/>
            <p:cNvSpPr txBox="1"/>
            <p:nvPr/>
          </p:nvSpPr>
          <p:spPr>
            <a:xfrm>
              <a:off x="3397500" y="576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cd2fe4457b56404f"/>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403d4048591245b2"/>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1311fe069f2b48e4"/>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267751be1f5e4aee"/>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cfbfb88dddb34781"/>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c51a2e3026374338"/>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6bc07841b0844384"/>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eab78a2ec3244b1f"/>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10f03177ef894ab0"/>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c2cccc3bfc124d16"/>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757c5758543e4be5"/>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52f577de8a204575"/>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e2730454597a4eea"/>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4ff3d891e8c34f1a"/>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976ea8d24f9c4b6d"/>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f54658f9a3d84f88"/>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d5fbc52d6a48415a"/>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a2ca0d2acbc14adb"/>
            </a:graphicData>
          </a:graphic>
        </p:graphicFrame>
        <!--legend rows: 0 r:20 rh:252000 lh:252000 offY:4788000 legends before:0-->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r:id="R20315b51fe7f4b59"/>
            </a:graphicData>
          </a:graphic>
        </p:graphicFrame>
        <!--legend rows: 2 r:21 rh:252000 lh:252000 offY:5040000 legends before:0-->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r:id="R853c1d950fcd4354"/>
            </a:graphicData>
          </a:graphic>
        </p:graphicFrame>
      </p:grpSp>
    </p:spTree>
    <p:extLst>
      <p:ext uri="{BB962C8B-B14F-4D97-AF65-F5344CB8AC3E}">
        <p14:creationId xmlns:p14="http://schemas.microsoft.com/office/powerpoint/2010/main" val="2556217665"/>
      </p:ext>
    </p:extLst>
  </p:cSld>
  <p:clrMapOvr>
    <a:masterClrMapping/>
  </p:clrMapOvr>
</p:sld>
</file>

<file path=ppt/slides/slidea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c701c795791c4148"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55</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fått information om hur jag uppnår olika betyg</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4.5</a:t>
                        </a:r>
                      </a:p>
                    </a:txBody>
                    <a:tcPr marL="72000" marR="72000" marT="0" marB="0" anchor="ctr" horzOverflow="clip">
                      <a:lnL>
                        <a:noFill/>
                      </a:lnL>
                      <a:lnR>
                        <a:noFill/>
                      </a:lnR>
                      <a:lnT>
                        <a:noFill/>
                      </a:lnT>
                      <a:lnB>
                        <a:noFill/>
                      </a:lnB>
                    </a:tcPr>
                  </a:tc>
                  <a:tc>
                    <a:txBody>
                      <a:bodyPr/>
                      <a:lstStyle/>
                      <a:p>
                        <a:pPr algn="r" fontAlgn="ctr"/>
                        <a:r>
                          <a:rPr lang="en-GB" sz="1100" noProof="1"/>
                          <a:t>12%</a:t>
                        </a:r>
                      </a:p>
                    </a:txBody>
                    <a:tcPr marL="72000" marR="72000" marT="0" marB="0" anchor="ctr" horzOverflow="clip">
                      <a:lnL>
                        <a:noFill/>
                      </a:lnL>
                      <a:lnR>
                        <a:noFill/>
                      </a:lnR>
                      <a:lnT>
                        <a:noFill/>
                      </a:lnT>
                      <a:lnB>
                        <a:noFill/>
                      </a:lnB>
                    </a:tcPr>
                  </a:tc>
                  <a:tc>
                    <a:txBody>
                      <a:bodyPr/>
                      <a:lstStyle/>
                      <a:p>
                        <a:pPr algn="r" fontAlgn="ctr"/>
                        <a:r>
                          <a:rPr lang="en-GB" sz="1100" noProof="1"/>
                          <a:t>52</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4.5</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4.4</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4.4</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21</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4.4</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4.8</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JENSEN Education AB</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2001" name="Cell_20_1_21_1"/>
            <p:cNvSpPr txBox="1"/>
            <p:nvPr/>
          </p:nvSpPr>
          <p:spPr>
            <a:xfrm>
              <a:off x="108000" y="5508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102" name="Cell_21_2_21_2"/>
            <p:cNvSpPr txBox="1"/>
            <p:nvPr/>
          </p:nvSpPr>
          <p:spPr>
            <a:xfrm>
              <a:off x="3397500" y="576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065f453b99f844c0"/>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83aebc41f38b4a7d"/>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42fa3bf54e0c4c0a"/>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b7b4da4c1e2d436e"/>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50c26cd336d144fe"/>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98c61112ae7b436d"/>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5c800ef698584dda"/>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ec11a2f636a04c13"/>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f3336c83d3d44049"/>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a8d7277e3485487c"/>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5a3890cae71a48d5"/>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1c6b7ed0f7a04d92"/>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08cdb4d78cb14a4a"/>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8e5ae297e72d4d68"/>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cda917be19e140cb"/>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f1e56e8124ff4c0f"/>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141a3be97fd246f2"/>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8f9ce3b1c51c4ea8"/>
            </a:graphicData>
          </a:graphic>
        </p:graphicFrame>
        <!--legend rows: 0 r:20 rh:252000 lh:252000 offY:4788000 legends before:0-->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r:id="R11d02d125cfe4cde"/>
            </a:graphicData>
          </a:graphic>
        </p:graphicFrame>
        <!--legend rows: 2 r:21 rh:252000 lh:252000 offY:5040000 legends before:0-->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r:id="R88b4027d6a324016"/>
            </a:graphicData>
          </a:graphic>
        </p:graphicFrame>
      </p:grpSp>
    </p:spTree>
    <p:extLst>
      <p:ext uri="{BB962C8B-B14F-4D97-AF65-F5344CB8AC3E}">
        <p14:creationId xmlns:p14="http://schemas.microsoft.com/office/powerpoint/2010/main" val="2556217665"/>
      </p:ext>
    </p:extLst>
  </p:cSld>
  <p:clrMapOvr>
    <a:masterClrMapping/>
  </p:clrMapOvr>
</p:sld>
</file>

<file path=ppt/slides/slideaa.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be8056e6d6a54926"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56</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fått information om hur jag uppnår olika betyg</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256000"/>
            <a:ext cx="9684000" cy="216000"/>
            <a:chOff x="108000" y="5256000"/>
            <a:chExt cx="9684000" cy="216000"/>
          </a:xfrm>
        </p:grpSpPr>
        <p:sp>
          <p:nvSpPr>
            <p:cNvPr id="61" name="BodyFooterCenter"/>
            <p:cNvSpPr txBox="1"/>
            <p:nvPr/>
          </p:nvSpPr>
          <p:spPr>
            <a:xfrm>
              <a:off x="108000" y="5256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4.7</a:t>
                        </a:r>
                      </a:p>
                    </a:txBody>
                    <a:tcPr marL="72000" marR="72000" marT="0" marB="0" anchor="ctr" horzOverflow="clip">
                      <a:lnL>
                        <a:noFill/>
                      </a:lnL>
                      <a:lnR>
                        <a:noFill/>
                      </a:lnR>
                      <a:lnT>
                        <a:noFill/>
                      </a:lnT>
                      <a:lnB>
                        <a:noFill/>
                      </a:lnB>
                    </a:tcPr>
                  </a:tc>
                  <a:tc>
                    <a:txBody>
                      <a:bodyPr/>
                      <a:lstStyle/>
                      <a:p>
                        <a:pPr algn="r" fontAlgn="ctr"/>
                        <a:r>
                          <a:rPr lang="en-GB" sz="1100" noProof="1"/>
                          <a:t>4%</a:t>
                        </a:r>
                      </a:p>
                    </a:txBody>
                    <a:tcPr marL="72000" marR="72000" marT="0" marB="0" anchor="ctr" horzOverflow="clip">
                      <a:lnL>
                        <a:noFill/>
                      </a:lnL>
                      <a:lnR>
                        <a:noFill/>
                      </a:lnR>
                      <a:lnT>
                        <a:noFill/>
                      </a:lnT>
                      <a:lnB>
                        <a:noFill/>
                      </a:lnB>
                    </a:tcPr>
                  </a:tc>
                  <a:tc>
                    <a:txBody>
                      <a:bodyPr/>
                      <a:lstStyle/>
                      <a:p>
                        <a:pPr algn="r" fontAlgn="ctr"/>
                        <a:r>
                          <a:rPr lang="en-GB" sz="1100" noProof="1"/>
                          <a:t>23</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4.3</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4.0</a:t>
                        </a:r>
                      </a:p>
                    </a:txBody>
                    <a:tcPr marL="72000" marR="72000" marT="0" marB="0" anchor="ctr" horzOverflow="clip">
                      <a:lnL>
                        <a:noFill/>
                      </a:lnL>
                      <a:lnR>
                        <a:noFill/>
                      </a:lnR>
                      <a:lnT>
                        <a:noFill/>
                      </a:lnT>
                      <a:lnB>
                        <a:noFill/>
                      </a:lnB>
                    </a:tcPr>
                  </a:tc>
                  <a:tc>
                    <a:txBody>
                      <a:bodyPr/>
                      <a:lstStyle/>
                      <a:p>
                        <a:pPr algn="r" fontAlgn="ctr"/>
                        <a:r>
                          <a:rPr lang="en-GB" sz="1100" noProof="1"/>
                          <a:t>4%</a:t>
                        </a:r>
                      </a:p>
                    </a:txBody>
                    <a:tcPr marL="72000" marR="72000" marT="0" marB="0" anchor="ctr" horzOverflow="clip">
                      <a:lnL>
                        <a:noFill/>
                      </a:lnL>
                      <a:lnR>
                        <a:noFill/>
                      </a:lnR>
                      <a:lnT>
                        <a:noFill/>
                      </a:lnT>
                      <a:lnB>
                        <a:noFill/>
                      </a:lnB>
                    </a:tcPr>
                  </a:tc>
                  <a:tc>
                    <a:txBody>
                      <a:bodyPr/>
                      <a:lstStyle/>
                      <a:p>
                        <a:pPr algn="r" fontAlgn="ctr"/>
                        <a:r>
                          <a:rPr lang="en-GB" sz="1100" noProof="1"/>
                          <a:t>69</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4.8</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5_1"/>
            <p:cNvSpPr txBox="1"/>
            <p:nvPr/>
          </p:nvSpPr>
          <p:spPr>
            <a:xfrm>
              <a:off x="108000" y="3996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7_1"/>
            <p:cNvSpPr txBox="1"/>
            <p:nvPr/>
          </p:nvSpPr>
          <p:spPr>
            <a:xfrm>
              <a:off x="108000" y="4500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Åsö vuxengymnasium</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121c94a6c663468f"/>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114706654c4c4ca8"/>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fd5f5ef391864f23"/>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e985102a95224dcf"/>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8042079d2a344924"/>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c9ae7cd7d83a4db6"/>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51b39b5523ff4ece"/>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ae5c977c03cd44f7"/>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8218b4d5d88c4d2d"/>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9c6f6f38b9204515"/>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4b85842bab544cab"/>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0034fdf8cc9349cb"/>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bea6a6f4ee4d48c4"/>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18e29e8a176e4c0f"/>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94cd2ae5e3d74213"/>
            </a:graphicData>
          </a:graphic>
        </p:graphicFrame>
        <!--legend rows: 2 r:17 rh:252000 lh:252000 offY:4032000 legends before:0-->
        <p:graphicFrame>
          <p:nvGraphicFramePr>
            <p:cNvPr id="5017" name="Chart_17_3_17_4"/>
            <p:cNvGraphicFramePr>
              <a:graphicFrameLocks/>
            </p:cNvGraphicFramePr>
            <p:nvPr/>
          </p:nvGraphicFramePr>
          <p:xfrm>
            <a:off x="3978000" y="4752000"/>
            <a:ext cx="3870000" cy="504000"/>
          </p:xfrm>
          <a:graphic>
            <a:graphicData uri="http://schemas.openxmlformats.org/drawingml/2006/chart">
              <c:chart xmlns:c="http://schemas.openxmlformats.org/drawingml/2006/chart" r:id="R51fc926dd0424e99"/>
            </a:graphicData>
          </a:graphic>
        </p:graphicFrame>
      </p:grpSp>
    </p:spTree>
    <p:extLst>
      <p:ext uri="{BB962C8B-B14F-4D97-AF65-F5344CB8AC3E}">
        <p14:creationId xmlns:p14="http://schemas.microsoft.com/office/powerpoint/2010/main" val="2556217665"/>
      </p:ext>
    </p:extLst>
  </p:cSld>
  <p:clrMapOvr>
    <a:masterClrMapping/>
  </p:clrMapOvr>
</p:sld>
</file>

<file path=ppt/slides/slideab.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fdc9b3a36bf84f09"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57</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ger mig snabbt besked efter inlämningsuppgifter och prov</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578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4.2</a:t>
                        </a:r>
                      </a:p>
                    </a:txBody>
                    <a:tcPr marL="72000" marR="72000" marT="0" marB="0" anchor="ctr" horzOverflow="clip">
                      <a:lnL>
                        <a:noFill/>
                      </a:lnL>
                      <a:lnR>
                        <a:noFill/>
                      </a:lnR>
                      <a:lnT>
                        <a:noFill/>
                      </a:lnT>
                      <a:lnB>
                        <a:noFill/>
                      </a:lnB>
                    </a:tcPr>
                  </a:tc>
                  <a:tc>
                    <a:txBody>
                      <a:bodyPr/>
                      <a:lstStyle/>
                      <a:p>
                        <a:pPr algn="r" fontAlgn="ctr"/>
                        <a:r>
                          <a:rPr lang="en-GB" sz="1100" noProof="1"/>
                          <a:t>4%</a:t>
                        </a:r>
                      </a:p>
                    </a:txBody>
                    <a:tcPr marL="72000" marR="72000" marT="0" marB="0" anchor="ctr" horzOverflow="clip">
                      <a:lnL>
                        <a:noFill/>
                      </a:lnL>
                      <a:lnR>
                        <a:noFill/>
                      </a:lnR>
                      <a:lnT>
                        <a:noFill/>
                      </a:lnT>
                      <a:lnB>
                        <a:noFill/>
                      </a:lnB>
                    </a:tcPr>
                  </a:tc>
                  <a:tc>
                    <a:txBody>
                      <a:bodyPr/>
                      <a:lstStyle/>
                      <a:p>
                        <a:pPr algn="r" fontAlgn="ctr"/>
                        <a:r>
                          <a:rPr lang="en-GB" sz="1100" noProof="1"/>
                          <a:t>478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552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4.1</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c>
                    <a:txBody>
                      <a:bodyPr/>
                      <a:lstStyle/>
                      <a:p>
                        <a:pPr algn="r" fontAlgn="ctr"/>
                        <a:r>
                          <a:rPr lang="en-GB" sz="1100" noProof="1"/>
                          <a:t>20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c>
                    <a:txBody>
                      <a:bodyPr/>
                      <a:lstStyle/>
                      <a:p>
                        <a:pPr algn="r" fontAlgn="ctr"/>
                        <a:r>
                          <a:rPr lang="en-GB" sz="1100" noProof="1"/>
                          <a:t>7%</a:t>
                        </a:r>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c>
                    <a:txBody>
                      <a:bodyPr/>
                      <a:lstStyle/>
                      <a:p>
                        <a:pPr algn="r" fontAlgn="ctr"/>
                        <a:r>
                          <a:rPr lang="en-GB" sz="1100" noProof="1"/>
                          <a:t>11%</a:t>
                        </a:r>
                      </a:p>
                    </a:txBody>
                    <a:tcPr marL="72000" marR="72000" marT="0" marB="0" anchor="ctr" horzOverflow="clip">
                      <a:lnL>
                        <a:noFill/>
                      </a:lnL>
                      <a:lnR>
                        <a:noFill/>
                      </a:lnR>
                      <a:lnT>
                        <a:noFill/>
                      </a:lnT>
                      <a:lnB>
                        <a:noFill/>
                      </a:lnB>
                    </a:tcPr>
                  </a:tc>
                  <a:tc>
                    <a:txBody>
                      <a:bodyPr/>
                      <a:lstStyle/>
                      <a:p>
                        <a:pPr algn="r" fontAlgn="ctr"/>
                        <a:r>
                          <a:rPr lang="en-GB" sz="1100" noProof="1"/>
                          <a:t>18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4.8</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70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1" name="Cell_10_1_12_1"/>
            <p:cNvSpPr txBox="1"/>
            <p:nvPr/>
          </p:nvSpPr>
          <p:spPr>
            <a:xfrm>
              <a:off x="108000" y="298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301" name="Cell_13_1_13_1"/>
            <p:cNvSpPr txBox="1"/>
            <p:nvPr/>
          </p:nvSpPr>
          <p:spPr>
            <a:xfrm>
              <a:off x="108000" y="3744000"/>
              <a:ext cx="3289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401" name="Cell_14_1_15_1"/>
            <p:cNvSpPr txBox="1"/>
            <p:nvPr/>
          </p:nvSpPr>
          <p:spPr>
            <a:xfrm>
              <a:off x="108000" y="3996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Folkuniversitetet Komvux</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8_1"/>
            <p:cNvSpPr txBox="1"/>
            <p:nvPr/>
          </p:nvSpPr>
          <p:spPr>
            <a:xfrm>
              <a:off x="108000" y="450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Hermods AB</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901" name="Cell_19_1_21_1"/>
            <p:cNvSpPr txBox="1"/>
            <p:nvPr/>
          </p:nvSpPr>
          <p:spPr>
            <a:xfrm>
              <a:off x="108000" y="525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2102" name="Cell_21_2_21_2"/>
            <p:cNvSpPr txBox="1"/>
            <p:nvPr/>
          </p:nvSpPr>
          <p:spPr>
            <a:xfrm>
              <a:off x="3397500" y="576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dd47319266a94a8c"/>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cb56b97893f547a3"/>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5a1dc43025bd45ee"/>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e7689d0f5ac442d5"/>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02cb21160e84451d"/>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6c38e15bb0614eca"/>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f89b0cf28a204aba"/>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1f05352106c04813"/>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4161af625fa44218"/>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e79e171e9a4545ad"/>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997eebca706549a6"/>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c030d12bd61c42b7"/>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62b91bedbc924828"/>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7785865859b1405b"/>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5d78145d212548bb"/>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3908a8e295cb4631"/>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8b759805f8f54aeb"/>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fb2d59809dc0485e"/>
            </a:graphicData>
          </a:graphic>
        </p:graphicFrame>
        <!--legend rows: 0 r:20 rh:252000 lh:252000 offY:4788000 legends before:0-->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r:id="R96d93eb43f3848d0"/>
            </a:graphicData>
          </a:graphic>
        </p:graphicFrame>
        <!--legend rows: 2 r:21 rh:252000 lh:252000 offY:5040000 legends before:0-->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r:id="R4632f3c99e694347"/>
            </a:graphicData>
          </a:graphic>
        </p:graphicFrame>
      </p:grpSp>
    </p:spTree>
    <p:extLst>
      <p:ext uri="{BB962C8B-B14F-4D97-AF65-F5344CB8AC3E}">
        <p14:creationId xmlns:p14="http://schemas.microsoft.com/office/powerpoint/2010/main" val="2556217665"/>
      </p:ext>
    </p:extLst>
  </p:cSld>
  <p:clrMapOvr>
    <a:masterClrMapping/>
  </p:clrMapOvr>
</p:sld>
</file>

<file path=ppt/slides/slideac.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d22027e9b57843c7"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58</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ger mig snabbt besked efter inlämningsuppgifter och prov</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4.3</a:t>
                        </a:r>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c>
                    <a:txBody>
                      <a:bodyPr/>
                      <a:lstStyle/>
                      <a:p>
                        <a:pPr algn="r" fontAlgn="ctr"/>
                        <a:r>
                          <a:rPr lang="en-GB" sz="1100" noProof="1"/>
                          <a:t>52</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3.5</a:t>
                        </a:r>
                      </a:p>
                    </a:txBody>
                    <a:tcPr marL="72000" marR="72000" marT="0" marB="0" anchor="ctr" horzOverflow="clip">
                      <a:lnL>
                        <a:noFill/>
                      </a:lnL>
                      <a:lnR>
                        <a:noFill/>
                      </a:lnR>
                      <a:lnT>
                        <a:noFill/>
                      </a:lnT>
                      <a:lnB>
                        <a:noFill/>
                      </a:lnB>
                    </a:tcPr>
                  </a:tc>
                  <a:tc>
                    <a:txBody>
                      <a:bodyPr/>
                      <a:lstStyle/>
                      <a:p>
                        <a:pPr algn="r" fontAlgn="ctr"/>
                        <a:r>
                          <a:rPr lang="en-GB" sz="1100" noProof="1"/>
                          <a:t>13%</a:t>
                        </a:r>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4.1</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4.6</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21</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4.1</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4.6</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JENSEN Education AB</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2001" name="Cell_20_1_21_1"/>
            <p:cNvSpPr txBox="1"/>
            <p:nvPr/>
          </p:nvSpPr>
          <p:spPr>
            <a:xfrm>
              <a:off x="108000" y="5508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102" name="Cell_21_2_21_2"/>
            <p:cNvSpPr txBox="1"/>
            <p:nvPr/>
          </p:nvSpPr>
          <p:spPr>
            <a:xfrm>
              <a:off x="3397500" y="576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0b4687f4deb341f8"/>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1e31d8223dc34704"/>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9d42beb551b44ddd"/>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8d376f25b56c4532"/>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601b1509e44841bf"/>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9b725937ba83495a"/>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3da8a267865c4677"/>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444320b832bf4be2"/>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ccd981e7bfc74b04"/>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f9baeafe80264a39"/>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5173adc2167a4767"/>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f86e0317fea040de"/>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b09003c9d74340c8"/>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f7d4958aee934fac"/>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4cf8a07654064eca"/>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ba7bd4ccbc884c9d"/>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83f2c23238344872"/>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c8af6ddd4bb34d51"/>
            </a:graphicData>
          </a:graphic>
        </p:graphicFrame>
        <!--legend rows: 0 r:20 rh:252000 lh:252000 offY:4788000 legends before:0-->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r:id="R0d1fec91a07842b5"/>
            </a:graphicData>
          </a:graphic>
        </p:graphicFrame>
        <!--legend rows: 2 r:21 rh:252000 lh:252000 offY:5040000 legends before:0-->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r:id="R48d3e5aa670241e8"/>
            </a:graphicData>
          </a:graphic>
        </p:graphicFrame>
      </p:grpSp>
    </p:spTree>
    <p:extLst>
      <p:ext uri="{BB962C8B-B14F-4D97-AF65-F5344CB8AC3E}">
        <p14:creationId xmlns:p14="http://schemas.microsoft.com/office/powerpoint/2010/main" val="2556217665"/>
      </p:ext>
    </p:extLst>
  </p:cSld>
  <p:clrMapOvr>
    <a:masterClrMapping/>
  </p:clrMapOvr>
</p:sld>
</file>

<file path=ppt/slides/slidead.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833b55a7cf484faf"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59</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ger mig snabbt besked efter inlämningsuppgifter och prov</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256000"/>
            <a:ext cx="9684000" cy="216000"/>
            <a:chOff x="108000" y="5256000"/>
            <a:chExt cx="9684000" cy="216000"/>
          </a:xfrm>
        </p:grpSpPr>
        <p:sp>
          <p:nvSpPr>
            <p:cNvPr id="61" name="BodyFooterCenter"/>
            <p:cNvSpPr txBox="1"/>
            <p:nvPr/>
          </p:nvSpPr>
          <p:spPr>
            <a:xfrm>
              <a:off x="108000" y="5256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4.7</a:t>
                        </a:r>
                      </a:p>
                    </a:txBody>
                    <a:tcPr marL="72000" marR="72000" marT="0" marB="0" anchor="ctr" horzOverflow="clip">
                      <a:lnL>
                        <a:noFill/>
                      </a:lnL>
                      <a:lnR>
                        <a:noFill/>
                      </a:lnR>
                      <a:lnT>
                        <a:noFill/>
                      </a:lnT>
                      <a:lnB>
                        <a:noFill/>
                      </a:lnB>
                    </a:tcPr>
                  </a:tc>
                  <a:tc>
                    <a:txBody>
                      <a:bodyPr/>
                      <a:lstStyle/>
                      <a:p>
                        <a:pPr algn="r" fontAlgn="ctr"/>
                        <a:r>
                          <a:rPr lang="en-GB" sz="1100" noProof="1"/>
                          <a:t>4%</a:t>
                        </a:r>
                      </a:p>
                    </a:txBody>
                    <a:tcPr marL="72000" marR="72000" marT="0" marB="0" anchor="ctr" horzOverflow="clip">
                      <a:lnL>
                        <a:noFill/>
                      </a:lnL>
                      <a:lnR>
                        <a:noFill/>
                      </a:lnR>
                      <a:lnT>
                        <a:noFill/>
                      </a:lnT>
                      <a:lnB>
                        <a:noFill/>
                      </a:lnB>
                    </a:tcPr>
                  </a:tc>
                  <a:tc>
                    <a:txBody>
                      <a:bodyPr/>
                      <a:lstStyle/>
                      <a:p>
                        <a:pPr algn="r" fontAlgn="ctr"/>
                        <a:r>
                          <a:rPr lang="en-GB" sz="1100" noProof="1"/>
                          <a:t>23</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c>
                    <a:txBody>
                      <a:bodyPr/>
                      <a:lstStyle/>
                      <a:p>
                        <a:pPr algn="r" fontAlgn="ctr"/>
                        <a:r>
                          <a:rPr lang="en-GB" sz="1100" noProof="1"/>
                          <a:t>6%</a:t>
                        </a:r>
                      </a:p>
                    </a:txBody>
                    <a:tcPr marL="72000" marR="72000" marT="0" marB="0" anchor="ctr" horzOverflow="clip">
                      <a:lnL>
                        <a:noFill/>
                      </a:lnL>
                      <a:lnR>
                        <a:noFill/>
                      </a:lnR>
                      <a:lnT>
                        <a:noFill/>
                      </a:lnT>
                      <a:lnB>
                        <a:noFill/>
                      </a:lnB>
                    </a:tcPr>
                  </a:tc>
                  <a:tc>
                    <a:txBody>
                      <a:bodyPr/>
                      <a:lstStyle/>
                      <a:p>
                        <a:pPr algn="r" fontAlgn="ctr"/>
                        <a:r>
                          <a:rPr lang="en-GB" sz="1100" noProof="1"/>
                          <a:t>69</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4.2</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5_1"/>
            <p:cNvSpPr txBox="1"/>
            <p:nvPr/>
          </p:nvSpPr>
          <p:spPr>
            <a:xfrm>
              <a:off x="108000" y="3996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7_1"/>
            <p:cNvSpPr txBox="1"/>
            <p:nvPr/>
          </p:nvSpPr>
          <p:spPr>
            <a:xfrm>
              <a:off x="108000" y="4500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Åsö vuxengymnasium</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8f0cf6dfe0e74f5b"/>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8681396b884542fb"/>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12e0541a6516492c"/>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4a54ba248f7d42bf"/>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6d266ddf96914af7"/>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6a3635de49b848e0"/>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13af25158ef54480"/>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a4628046fa6f4d65"/>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646a9de078cd4a51"/>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8179e8467e3344f8"/>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43c42af976d94d75"/>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627130dec90f4dbb"/>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2ae569872ab544c5"/>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50ccfb9c474b4464"/>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c9e550f943c74a4f"/>
            </a:graphicData>
          </a:graphic>
        </p:graphicFrame>
        <!--legend rows: 2 r:17 rh:252000 lh:252000 offY:4032000 legends before:0-->
        <p:graphicFrame>
          <p:nvGraphicFramePr>
            <p:cNvPr id="5017" name="Chart_17_3_17_4"/>
            <p:cNvGraphicFramePr>
              <a:graphicFrameLocks/>
            </p:cNvGraphicFramePr>
            <p:nvPr/>
          </p:nvGraphicFramePr>
          <p:xfrm>
            <a:off x="3978000" y="4752000"/>
            <a:ext cx="3870000" cy="504000"/>
          </p:xfrm>
          <a:graphic>
            <a:graphicData uri="http://schemas.openxmlformats.org/drawingml/2006/chart">
              <c:chart xmlns:c="http://schemas.openxmlformats.org/drawingml/2006/chart" r:id="R934ba82daa71482b"/>
            </a:graphicData>
          </a:graphic>
        </p:graphicFrame>
      </p:grpSp>
    </p:spTree>
    <p:extLst>
      <p:ext uri="{BB962C8B-B14F-4D97-AF65-F5344CB8AC3E}">
        <p14:creationId xmlns:p14="http://schemas.microsoft.com/office/powerpoint/2010/main" val="2556217665"/>
      </p:ext>
    </p:extLst>
  </p:cSld>
  <p:clrMapOvr>
    <a:masterClrMapping/>
  </p:clrMapOvr>
</p:sld>
</file>

<file path=ppt/slides/slideae.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122226c143f7428c"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60</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bra kontakt med arbetslivet genom mina studier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301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4.3</a:t>
                        </a:r>
                      </a:p>
                    </a:txBody>
                    <a:tcPr marL="72000" marR="72000" marT="0" marB="0" anchor="ctr" horzOverflow="clip">
                      <a:lnL>
                        <a:noFill/>
                      </a:lnL>
                      <a:lnR>
                        <a:noFill/>
                      </a:lnR>
                      <a:lnT>
                        <a:noFill/>
                      </a:lnT>
                      <a:lnB>
                        <a:noFill/>
                      </a:lnB>
                    </a:tcPr>
                  </a:tc>
                  <a:tc>
                    <a:txBody>
                      <a:bodyPr/>
                      <a:lstStyle/>
                      <a:p>
                        <a:pPr algn="r" fontAlgn="ctr"/>
                        <a:r>
                          <a:rPr lang="en-GB" sz="1100" noProof="1"/>
                          <a:t>6%</a:t>
                        </a:r>
                      </a:p>
                    </a:txBody>
                    <a:tcPr marL="72000" marR="72000" marT="0" marB="0" anchor="ctr" horzOverflow="clip">
                      <a:lnL>
                        <a:noFill/>
                      </a:lnL>
                      <a:lnR>
                        <a:noFill/>
                      </a:lnR>
                      <a:lnT>
                        <a:noFill/>
                      </a:lnT>
                      <a:lnB>
                        <a:noFill/>
                      </a:lnB>
                    </a:tcPr>
                  </a:tc>
                  <a:tc>
                    <a:txBody>
                      <a:bodyPr/>
                      <a:lstStyle/>
                      <a:p>
                        <a:pPr algn="r" fontAlgn="ctr"/>
                        <a:r>
                          <a:rPr lang="en-GB" sz="1100" noProof="1"/>
                          <a:t>228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c>
                    <a:txBody>
                      <a:bodyPr/>
                      <a:lstStyle/>
                      <a:p>
                        <a:pPr algn="r" fontAlgn="ctr"/>
                        <a:r>
                          <a:rPr lang="en-GB" sz="1100" noProof="1"/>
                          <a:t>8%</a:t>
                        </a:r>
                      </a:p>
                    </a:txBody>
                    <a:tcPr marL="72000" marR="72000" marT="0" marB="0" anchor="ctr" horzOverflow="clip">
                      <a:lnL>
                        <a:noFill/>
                      </a:lnL>
                      <a:lnR>
                        <a:noFill/>
                      </a:lnR>
                      <a:lnT>
                        <a:noFill/>
                      </a:lnT>
                      <a:lnB>
                        <a:noFill/>
                      </a:lnB>
                    </a:tcPr>
                  </a:tc>
                  <a:tc>
                    <a:txBody>
                      <a:bodyPr/>
                      <a:lstStyle/>
                      <a:p>
                        <a:pPr algn="r" fontAlgn="ctr"/>
                        <a:r>
                          <a:rPr lang="en-GB" sz="1100" noProof="1"/>
                          <a:t>12</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4.9</a:t>
                        </a:r>
                      </a:p>
                    </a:txBody>
                    <a:tcPr marL="72000" marR="72000" marT="0" marB="0" anchor="ctr" horzOverflow="clip">
                      <a:lnL>
                        <a:noFill/>
                      </a:lnL>
                      <a:lnR>
                        <a:noFill/>
                      </a:lnR>
                      <a:lnT>
                        <a:noFill/>
                      </a:lnT>
                      <a:lnB>
                        <a:noFill/>
                      </a:lnB>
                    </a:tcPr>
                  </a:tc>
                  <a:tc>
                    <a:txBody>
                      <a:bodyPr/>
                      <a:lstStyle/>
                      <a:p>
                        <a:pPr algn="r" fontAlgn="ctr"/>
                        <a:r>
                          <a:rPr lang="en-GB" sz="1100" noProof="1"/>
                          <a:t>6%</a:t>
                        </a:r>
                      </a:p>
                    </a:txBody>
                    <a:tcPr marL="72000" marR="72000" marT="0" marB="0" anchor="ctr" horzOverflow="clip">
                      <a:lnL>
                        <a:noFill/>
                      </a:lnL>
                      <a:lnR>
                        <a:noFill/>
                      </a:lnR>
                      <a:lnT>
                        <a:noFill/>
                      </a:lnT>
                      <a:lnB>
                        <a:noFill/>
                      </a:lnB>
                    </a:tcPr>
                  </a:tc>
                  <a:tc>
                    <a:txBody>
                      <a:bodyPr/>
                      <a:lstStyle/>
                      <a:p>
                        <a:pPr algn="r" fontAlgn="ctr"/>
                        <a:r>
                          <a:rPr lang="en-GB" sz="1100" noProof="1"/>
                          <a:t>68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6_1"/>
            <p:cNvSpPr txBox="1"/>
            <p:nvPr/>
          </p:nvSpPr>
          <p:spPr>
            <a:xfrm>
              <a:off x="108000" y="1728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1" name="Cell_7_1_9_1"/>
            <p:cNvSpPr txBox="1"/>
            <p:nvPr/>
          </p:nvSpPr>
          <p:spPr>
            <a:xfrm>
              <a:off x="108000" y="223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001" name="Cell_10_1_10_1"/>
            <p:cNvSpPr txBox="1"/>
            <p:nvPr/>
          </p:nvSpPr>
          <p:spPr>
            <a:xfrm>
              <a:off x="108000" y="2988000"/>
              <a:ext cx="3289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101" name="Cell_11_1_12_1"/>
            <p:cNvSpPr txBox="1"/>
            <p:nvPr/>
          </p:nvSpPr>
          <p:spPr>
            <a:xfrm>
              <a:off x="108000" y="3240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Hermods AB</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301" name="Cell_13_1_15_1"/>
            <p:cNvSpPr txBox="1"/>
            <p:nvPr/>
          </p:nvSpPr>
          <p:spPr>
            <a:xfrm>
              <a:off x="108000" y="374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7_1"/>
            <p:cNvSpPr txBox="1"/>
            <p:nvPr/>
          </p:nvSpPr>
          <p:spPr>
            <a:xfrm>
              <a:off x="108000" y="4500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JENSEN Education AB</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801" name="Cell_18_1_19_1"/>
            <p:cNvSpPr txBox="1"/>
            <p:nvPr/>
          </p:nvSpPr>
          <p:spPr>
            <a:xfrm>
              <a:off x="108000" y="5004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89cb338264664d69"/>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b62acbd881bf4f84"/>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77189f59511747ed"/>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ef1f4d1438d94d14"/>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ebc2db82c5014242"/>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c52b297211894912"/>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1fc0686a41624c0f"/>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9d402bb88125416f"/>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2781a13d6bdd4e94"/>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1ba58348c50d49bb"/>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8a7f6999a95f48fc"/>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3f2b30e5c9454d93"/>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80ef1fac2e464e00"/>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7ccb43e1e05147a1"/>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c9cbebeb15de4052"/>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53c6b05210ce42e2"/>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fb31d9aa89e341b5"/>
            </a:graphicData>
          </a:graphic>
        </p:graphicFrame>
        <!--legend rows: 2 r:19 rh:252000 lh:252000 offY:4536000 legends before:0-->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r:id="R9d2bf56c537748fe"/>
            </a:graphicData>
          </a:graphic>
        </p:graphicFrame>
      </p:grpSp>
    </p:spTree>
    <p:extLst>
      <p:ext uri="{BB962C8B-B14F-4D97-AF65-F5344CB8AC3E}">
        <p14:creationId xmlns:p14="http://schemas.microsoft.com/office/powerpoint/2010/main" val="2556217665"/>
      </p:ext>
    </p:extLst>
  </p:cSld>
  <p:clrMapOvr>
    <a:masterClrMapping/>
  </p:clrMapOvr>
</p:sld>
</file>

<file path=ppt/slides/slideaf.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4d1e702a18b04b4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61</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bra kontakt med arbetslivet genom mina studier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012000"/>
            <a:ext cx="9684000" cy="216000"/>
            <a:chOff x="108000" y="6012000"/>
            <a:chExt cx="9684000" cy="216000"/>
          </a:xfrm>
        </p:grpSpPr>
        <p:sp>
          <p:nvSpPr>
            <p:cNvPr id="61" name="BodyFooterCenter"/>
            <p:cNvSpPr txBox="1"/>
            <p:nvPr/>
          </p:nvSpPr>
          <p:spPr>
            <a:xfrm>
              <a:off x="108000" y="6012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3.4</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4.9</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7</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4.5</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29</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4.0</a:t>
                        </a:r>
                      </a:p>
                    </a:txBody>
                    <a:tcPr marL="72000" marR="72000" marT="0" marB="0" anchor="ctr" horzOverflow="clip">
                      <a:lnL>
                        <a:noFill/>
                      </a:lnL>
                      <a:lnR>
                        <a:noFill/>
                      </a:lnR>
                      <a:lnT>
                        <a:noFill/>
                      </a:lnT>
                      <a:lnB>
                        <a:noFill/>
                      </a:lnB>
                    </a:tcPr>
                  </a:tc>
                  <a:tc>
                    <a:txBody>
                      <a:bodyPr/>
                      <a:lstStyle/>
                      <a:p>
                        <a:pPr algn="r" fontAlgn="ctr"/>
                        <a:r>
                          <a:rPr lang="en-GB" sz="1100" noProof="1"/>
                          <a:t>20%</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2_1"/>
            <p:cNvSpPr txBox="1"/>
            <p:nvPr/>
          </p:nvSpPr>
          <p:spPr>
            <a:xfrm>
              <a:off x="108000" y="3240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1" name="Cell_13_1_14_1"/>
            <p:cNvSpPr txBox="1"/>
            <p:nvPr/>
          </p:nvSpPr>
          <p:spPr>
            <a:xfrm>
              <a:off x="108000" y="3744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501" name="Cell_15_1_17_1"/>
            <p:cNvSpPr txBox="1"/>
            <p:nvPr/>
          </p:nvSpPr>
          <p:spPr>
            <a:xfrm>
              <a:off x="108000" y="424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801" name="Cell_18_1_20_1"/>
            <p:cNvSpPr txBox="1"/>
            <p:nvPr/>
          </p:nvSpPr>
          <p:spPr>
            <a:xfrm>
              <a:off x="108000" y="500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4a0d9edc2ff94d1b"/>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7b8a31e1b94f4f1f"/>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b0ea5554c4e4472e"/>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39cb0efed63f4c95"/>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4d5dfa07eb104861"/>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651ba64e0671446a"/>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d1786341dd0c40d7"/>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c8f69ee7f9c847f6"/>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12bde45b4fc14964"/>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ceadef4ed61949d3"/>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2dcdb6780bc94500"/>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b25017f44c504855"/>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747ca18a6ba94159"/>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3bcadd4fc6584955"/>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91f1d4627144443a"/>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8a29ea8ae8c14a98"/>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084add708f0d4a73"/>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3240167cd979466b"/>
            </a:graphicData>
          </a:graphic>
        </p:graphicFrame>
        <!--legend rows: 2 r:20 rh:252000 lh:252000 offY:4788000 legends before:0-->
        <p:graphicFrame>
          <p:nvGraphicFramePr>
            <p:cNvPr id="5020" name="Chart_20_3_20_4"/>
            <p:cNvGraphicFramePr>
              <a:graphicFrameLocks/>
            </p:cNvGraphicFramePr>
            <p:nvPr/>
          </p:nvGraphicFramePr>
          <p:xfrm>
            <a:off x="3978000" y="5508000"/>
            <a:ext cx="3870000" cy="504000"/>
          </p:xfrm>
          <a:graphic>
            <a:graphicData uri="http://schemas.openxmlformats.org/drawingml/2006/chart">
              <c:chart xmlns:c="http://schemas.openxmlformats.org/drawingml/2006/chart" r:id="R9082cec111964237"/>
            </a:graphicData>
          </a:graphic>
        </p:graphicFrame>
      </p:grpSp>
    </p:spTree>
    <p:extLst>
      <p:ext uri="{BB962C8B-B14F-4D97-AF65-F5344CB8AC3E}">
        <p14:creationId xmlns:p14="http://schemas.microsoft.com/office/powerpoint/2010/main" val="2556217665"/>
      </p:ext>
    </p:extLst>
  </p:cSld>
  <p:clrMapOvr>
    <a:masterClrMapping/>
  </p:clrMapOvr>
</p:sld>
</file>

<file path=ppt/slides/slideb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245746b4597b42cf"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62</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bra kontakt med arbetslivet genom mina studier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1728000"/>
            <a:ext cx="9684000" cy="216000"/>
            <a:chOff x="108000" y="1728000"/>
            <a:chExt cx="9684000" cy="216000"/>
          </a:xfrm>
        </p:grpSpPr>
        <p:sp>
          <p:nvSpPr>
            <p:cNvPr id="61" name="BodyFooterCenter"/>
            <p:cNvSpPr txBox="1"/>
            <p:nvPr/>
          </p:nvSpPr>
          <p:spPr>
            <a:xfrm>
              <a:off x="108000" y="1728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3_1"/>
            <p:cNvSpPr txBox="1"/>
            <p:nvPr/>
          </p:nvSpPr>
          <p:spPr>
            <a:xfrm>
              <a:off x="108000" y="972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14a137823bc44394"/>
            </a:graphicData>
          </a:graphic>
        </p:graphicFrame>
        <!--legend rows: 2 r:3 rh:252000 lh:252000 offY:504000 legends before:0-->
        <p:graphicFrame>
          <p:nvGraphicFramePr>
            <p:cNvPr id="5003" name="Chart_3_3_3_4"/>
            <p:cNvGraphicFramePr>
              <a:graphicFrameLocks/>
            </p:cNvGraphicFramePr>
            <p:nvPr/>
          </p:nvGraphicFramePr>
          <p:xfrm>
            <a:off x="3978000" y="1224000"/>
            <a:ext cx="3870000" cy="504000"/>
          </p:xfrm>
          <a:graphic>
            <a:graphicData uri="http://schemas.openxmlformats.org/drawingml/2006/chart">
              <c:chart xmlns:c="http://schemas.openxmlformats.org/drawingml/2006/chart" r:id="R26426d0776074ba8"/>
            </a:graphicData>
          </a:graphic>
        </p:graphicFrame>
      </p:grpSp>
    </p:spTree>
    <p:extLst>
      <p:ext uri="{BB962C8B-B14F-4D97-AF65-F5344CB8AC3E}">
        <p14:creationId xmlns:p14="http://schemas.microsoft.com/office/powerpoint/2010/main" val="2556217665"/>
      </p:ext>
    </p:extLst>
  </p:cSld>
  <p:clrMapOvr>
    <a:masterClrMapping/>
  </p:clrMapOvr>
</p:sld>
</file>

<file path=ppt/slides/slideb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18b2f4b33559413e"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63</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får den hjälp som jag behöver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578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4.3</a:t>
                        </a:r>
                      </a:p>
                    </a:txBody>
                    <a:tcPr marL="72000" marR="72000" marT="0" marB="0" anchor="ctr" horzOverflow="clip">
                      <a:lnL>
                        <a:noFill/>
                      </a:lnL>
                      <a:lnR>
                        <a:noFill/>
                      </a:lnR>
                      <a:lnT>
                        <a:noFill/>
                      </a:lnT>
                      <a:lnB>
                        <a:noFill/>
                      </a:lnB>
                    </a:tcPr>
                  </a:tc>
                  <a:tc>
                    <a:txBody>
                      <a:bodyPr/>
                      <a:lstStyle/>
                      <a:p>
                        <a:pPr algn="r" fontAlgn="ctr"/>
                        <a:r>
                          <a:rPr lang="en-GB" sz="1100" noProof="1"/>
                          <a:t>4%</a:t>
                        </a:r>
                      </a:p>
                    </a:txBody>
                    <a:tcPr marL="72000" marR="72000" marT="0" marB="0" anchor="ctr" horzOverflow="clip">
                      <a:lnL>
                        <a:noFill/>
                      </a:lnL>
                      <a:lnR>
                        <a:noFill/>
                      </a:lnR>
                      <a:lnT>
                        <a:noFill/>
                      </a:lnT>
                      <a:lnB>
                        <a:noFill/>
                      </a:lnB>
                    </a:tcPr>
                  </a:tc>
                  <a:tc>
                    <a:txBody>
                      <a:bodyPr/>
                      <a:lstStyle/>
                      <a:p>
                        <a:pPr algn="r" fontAlgn="ctr"/>
                        <a:r>
                          <a:rPr lang="en-GB" sz="1100" noProof="1"/>
                          <a:t>478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552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4.3</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c>
                    <a:txBody>
                      <a:bodyPr/>
                      <a:lstStyle/>
                      <a:p>
                        <a:pPr algn="r" fontAlgn="ctr"/>
                        <a:r>
                          <a:rPr lang="en-GB" sz="1100" noProof="1"/>
                          <a:t>20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3.4</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4.9</a:t>
                        </a:r>
                      </a:p>
                    </a:txBody>
                    <a:tcPr marL="72000" marR="72000" marT="0" marB="0" anchor="ctr" horzOverflow="clip">
                      <a:lnL>
                        <a:noFill/>
                      </a:lnL>
                      <a:lnR>
                        <a:noFill/>
                      </a:lnR>
                      <a:lnT>
                        <a:noFill/>
                      </a:lnT>
                      <a:lnB>
                        <a:noFill/>
                      </a:lnB>
                    </a:tcPr>
                  </a:tc>
                  <a:tc>
                    <a:txBody>
                      <a:bodyPr/>
                      <a:lstStyle/>
                      <a:p>
                        <a:pPr algn="r" fontAlgn="ctr"/>
                        <a:r>
                          <a:rPr lang="en-GB" sz="1100" noProof="1"/>
                          <a:t>1%</a:t>
                        </a:r>
                      </a:p>
                    </a:txBody>
                    <a:tcPr marL="72000" marR="72000" marT="0" marB="0" anchor="ctr" horzOverflow="clip">
                      <a:lnL>
                        <a:noFill/>
                      </a:lnL>
                      <a:lnR>
                        <a:noFill/>
                      </a:lnR>
                      <a:lnT>
                        <a:noFill/>
                      </a:lnT>
                      <a:lnB>
                        <a:noFill/>
                      </a:lnB>
                    </a:tcPr>
                  </a:tc>
                  <a:tc>
                    <a:txBody>
                      <a:bodyPr/>
                      <a:lstStyle/>
                      <a:p>
                        <a:pPr algn="r" fontAlgn="ctr"/>
                        <a:r>
                          <a:rPr lang="en-GB" sz="1100" noProof="1"/>
                          <a:t>70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1" name="Cell_10_1_12_1"/>
            <p:cNvSpPr txBox="1"/>
            <p:nvPr/>
          </p:nvSpPr>
          <p:spPr>
            <a:xfrm>
              <a:off x="108000" y="298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301" name="Cell_13_1_13_1"/>
            <p:cNvSpPr txBox="1"/>
            <p:nvPr/>
          </p:nvSpPr>
          <p:spPr>
            <a:xfrm>
              <a:off x="108000" y="3744000"/>
              <a:ext cx="3289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401" name="Cell_14_1_15_1"/>
            <p:cNvSpPr txBox="1"/>
            <p:nvPr/>
          </p:nvSpPr>
          <p:spPr>
            <a:xfrm>
              <a:off x="108000" y="3996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Folkuniversitetet Komvux</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8_1"/>
            <p:cNvSpPr txBox="1"/>
            <p:nvPr/>
          </p:nvSpPr>
          <p:spPr>
            <a:xfrm>
              <a:off x="108000" y="450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Hermods AB</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901" name="Cell_19_1_21_1"/>
            <p:cNvSpPr txBox="1"/>
            <p:nvPr/>
          </p:nvSpPr>
          <p:spPr>
            <a:xfrm>
              <a:off x="108000" y="525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2102" name="Cell_21_2_21_2"/>
            <p:cNvSpPr txBox="1"/>
            <p:nvPr/>
          </p:nvSpPr>
          <p:spPr>
            <a:xfrm>
              <a:off x="3397500" y="576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15c6a170d6f441d9"/>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85fad51f49b94016"/>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3845bdae0815463e"/>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b385a90c9dce4b3c"/>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d615e728eb2d4362"/>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82d20ebaa379428c"/>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9e9b372cacfc485c"/>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c46772d546b44e97"/>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362f5beaed534404"/>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482bb7c70a5b408f"/>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b983ed3f7c9d4909"/>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51a4cbdcdf5a43e7"/>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bb65ab29e98b453e"/>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038cf50066154b7a"/>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11df226e8ff44e90"/>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6b59faa2218f4b98"/>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d6b09583b5fb493e"/>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721d31ea5cfb45ba"/>
            </a:graphicData>
          </a:graphic>
        </p:graphicFrame>
        <!--legend rows: 0 r:20 rh:252000 lh:252000 offY:4788000 legends before:0-->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r:id="R5f78bf9fb8604a14"/>
            </a:graphicData>
          </a:graphic>
        </p:graphicFrame>
        <!--legend rows: 2 r:21 rh:252000 lh:252000 offY:5040000 legends before:0-->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r:id="Ra348c94325d04489"/>
            </a:graphicData>
          </a:graphic>
        </p:graphicFrame>
      </p:grpSp>
    </p:spTree>
    <p:extLst>
      <p:ext uri="{BB962C8B-B14F-4D97-AF65-F5344CB8AC3E}">
        <p14:creationId xmlns:p14="http://schemas.microsoft.com/office/powerpoint/2010/main" val="2556217665"/>
      </p:ext>
    </p:extLst>
  </p:cSld>
  <p:clrMapOvr>
    <a:masterClrMapping/>
  </p:clrMapOvr>
</p:sld>
</file>

<file path=ppt/slides/slideb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c1fa6c936afd4f5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64</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får den hjälp som jag behöver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4.5</a:t>
                        </a:r>
                      </a:p>
                    </a:txBody>
                    <a:tcPr marL="72000" marR="72000" marT="0" marB="0" anchor="ctr" horzOverflow="clip">
                      <a:lnL>
                        <a:noFill/>
                      </a:lnL>
                      <a:lnR>
                        <a:noFill/>
                      </a:lnR>
                      <a:lnT>
                        <a:noFill/>
                      </a:lnT>
                      <a:lnB>
                        <a:noFill/>
                      </a:lnB>
                    </a:tcPr>
                  </a:tc>
                  <a:tc>
                    <a:txBody>
                      <a:bodyPr/>
                      <a:lstStyle/>
                      <a:p>
                        <a:pPr algn="r" fontAlgn="ctr"/>
                        <a:r>
                          <a:rPr lang="en-GB" sz="1100" noProof="1"/>
                          <a:t>25%</a:t>
                        </a:r>
                      </a:p>
                    </a:txBody>
                    <a:tcPr marL="72000" marR="72000" marT="0" marB="0" anchor="ctr" horzOverflow="clip">
                      <a:lnL>
                        <a:noFill/>
                      </a:lnL>
                      <a:lnR>
                        <a:noFill/>
                      </a:lnR>
                      <a:lnT>
                        <a:noFill/>
                      </a:lnT>
                      <a:lnB>
                        <a:noFill/>
                      </a:lnB>
                    </a:tcPr>
                  </a:tc>
                  <a:tc>
                    <a:txBody>
                      <a:bodyPr/>
                      <a:lstStyle/>
                      <a:p>
                        <a:pPr algn="r" fontAlgn="ctr"/>
                        <a:r>
                          <a:rPr lang="en-GB" sz="1100" noProof="1"/>
                          <a:t>52</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4.4</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4.1</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4.7</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21</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4.2</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4.6</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JENSEN Education AB</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2001" name="Cell_20_1_21_1"/>
            <p:cNvSpPr txBox="1"/>
            <p:nvPr/>
          </p:nvSpPr>
          <p:spPr>
            <a:xfrm>
              <a:off x="108000" y="5508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102" name="Cell_21_2_21_2"/>
            <p:cNvSpPr txBox="1"/>
            <p:nvPr/>
          </p:nvSpPr>
          <p:spPr>
            <a:xfrm>
              <a:off x="3397500" y="576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eb4f75c94c35405e"/>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fda214d1ec9748b0"/>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27eacfb50fce4292"/>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25864d7eba044408"/>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23fe948ec6094dbc"/>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f001050888b94bb4"/>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0ec926f7a0514e97"/>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89eea94270ba4a7a"/>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982d19340bf245c8"/>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4362832831334527"/>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8eaad9113bb24a15"/>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f78b42588b924db0"/>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ff992f0d8ea74b7f"/>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b84bbc5c6c6f418a"/>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3a8b2c51537b492a"/>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00a5272bbfca4959"/>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4b90e3d7d05d4efc"/>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b0e12886b3e840e7"/>
            </a:graphicData>
          </a:graphic>
        </p:graphicFrame>
        <!--legend rows: 0 r:20 rh:252000 lh:252000 offY:4788000 legends before:0-->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r:id="R242dc8b7794445fa"/>
            </a:graphicData>
          </a:graphic>
        </p:graphicFrame>
        <!--legend rows: 2 r:21 rh:252000 lh:252000 offY:5040000 legends before:0-->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r:id="R1c5f6ed848714e16"/>
            </a:graphicData>
          </a:graphic>
        </p:graphicFrame>
      </p:grpSp>
    </p:spTree>
    <p:extLst>
      <p:ext uri="{BB962C8B-B14F-4D97-AF65-F5344CB8AC3E}">
        <p14:creationId xmlns:p14="http://schemas.microsoft.com/office/powerpoint/2010/main" val="2556217665"/>
      </p:ext>
    </p:extLst>
  </p:cSld>
  <p:clrMapOvr>
    <a:masterClrMapping/>
  </p:clrMapOvr>
</p:sld>
</file>

<file path=ppt/slides/slideb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bb2cfcc8889443e7"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65</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får den hjälp som jag behöver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256000"/>
            <a:ext cx="9684000" cy="216000"/>
            <a:chOff x="108000" y="5256000"/>
            <a:chExt cx="9684000" cy="216000"/>
          </a:xfrm>
        </p:grpSpPr>
        <p:sp>
          <p:nvSpPr>
            <p:cNvPr id="61" name="BodyFooterCenter"/>
            <p:cNvSpPr txBox="1"/>
            <p:nvPr/>
          </p:nvSpPr>
          <p:spPr>
            <a:xfrm>
              <a:off x="108000" y="5256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4.7</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23</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4.2</a:t>
                        </a:r>
                      </a:p>
                    </a:txBody>
                    <a:tcPr marL="72000" marR="72000" marT="0" marB="0" anchor="ctr" horzOverflow="clip">
                      <a:lnL>
                        <a:noFill/>
                      </a:lnL>
                      <a:lnR>
                        <a:noFill/>
                      </a:lnR>
                      <a:lnT>
                        <a:noFill/>
                      </a:lnT>
                      <a:lnB>
                        <a:noFill/>
                      </a:lnB>
                    </a:tcPr>
                  </a:tc>
                  <a:tc>
                    <a:txBody>
                      <a:bodyPr/>
                      <a:lstStyle/>
                      <a:p>
                        <a:pPr algn="r" fontAlgn="ctr"/>
                        <a:r>
                          <a:rPr lang="en-GB" sz="1100" noProof="1"/>
                          <a:t>3%</a:t>
                        </a:r>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4.1</a:t>
                        </a:r>
                      </a:p>
                    </a:txBody>
                    <a:tcPr marL="72000" marR="72000" marT="0" marB="0" anchor="ctr" horzOverflow="clip">
                      <a:lnL>
                        <a:noFill/>
                      </a:lnL>
                      <a:lnR>
                        <a:noFill/>
                      </a:lnR>
                      <a:lnT>
                        <a:noFill/>
                      </a:lnT>
                      <a:lnB>
                        <a:noFill/>
                      </a:lnB>
                    </a:tcPr>
                  </a:tc>
                  <a:tc>
                    <a:txBody>
                      <a:bodyPr/>
                      <a:lstStyle/>
                      <a:p>
                        <a:pPr algn="r" fontAlgn="ctr"/>
                        <a:r>
                          <a:rPr lang="en-GB" sz="1100" noProof="1"/>
                          <a:t>4%</a:t>
                        </a:r>
                      </a:p>
                    </a:txBody>
                    <a:tcPr marL="72000" marR="72000" marT="0" marB="0" anchor="ctr" horzOverflow="clip">
                      <a:lnL>
                        <a:noFill/>
                      </a:lnL>
                      <a:lnR>
                        <a:noFill/>
                      </a:lnR>
                      <a:lnT>
                        <a:noFill/>
                      </a:lnT>
                      <a:lnB>
                        <a:noFill/>
                      </a:lnB>
                    </a:tcPr>
                  </a:tc>
                  <a:tc>
                    <a:txBody>
                      <a:bodyPr/>
                      <a:lstStyle/>
                      <a:p>
                        <a:pPr algn="r" fontAlgn="ctr"/>
                        <a:r>
                          <a:rPr lang="en-GB" sz="1100" noProof="1"/>
                          <a:t>69</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4.2</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5_1"/>
            <p:cNvSpPr txBox="1"/>
            <p:nvPr/>
          </p:nvSpPr>
          <p:spPr>
            <a:xfrm>
              <a:off x="108000" y="3996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7_1"/>
            <p:cNvSpPr txBox="1"/>
            <p:nvPr/>
          </p:nvSpPr>
          <p:spPr>
            <a:xfrm>
              <a:off x="108000" y="4500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Åsö vuxengymnasium</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ad75babe8f764cb2"/>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4013ec2c58414f7b"/>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bc4fb1fcccc94f4f"/>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d703a4a43a484510"/>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ae1c8e6127ed4b38"/>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9c0b8a00084c47ff"/>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b3f4074d761345e0"/>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fc1e18685edc42a4"/>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c77be54c131e4f5d"/>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e50636001dd3491c"/>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13e4f36d495b4650"/>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c7ed5ff80fda40b7"/>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b1282c43b2db4432"/>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eec489d46e2e41b4"/>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46a4325eb89e4b3a"/>
            </a:graphicData>
          </a:graphic>
        </p:graphicFrame>
        <!--legend rows: 2 r:17 rh:252000 lh:252000 offY:4032000 legends before:0-->
        <p:graphicFrame>
          <p:nvGraphicFramePr>
            <p:cNvPr id="5017" name="Chart_17_3_17_4"/>
            <p:cNvGraphicFramePr>
              <a:graphicFrameLocks/>
            </p:cNvGraphicFramePr>
            <p:nvPr/>
          </p:nvGraphicFramePr>
          <p:xfrm>
            <a:off x="3978000" y="4752000"/>
            <a:ext cx="3870000" cy="504000"/>
          </p:xfrm>
          <a:graphic>
            <a:graphicData uri="http://schemas.openxmlformats.org/drawingml/2006/chart">
              <c:chart xmlns:c="http://schemas.openxmlformats.org/drawingml/2006/chart" r:id="R19605489ab164af7"/>
            </a:graphicData>
          </a:graphic>
        </p:graphicFrame>
      </p:grpSp>
    </p:spTree>
    <p:extLst>
      <p:ext uri="{BB962C8B-B14F-4D97-AF65-F5344CB8AC3E}">
        <p14:creationId xmlns:p14="http://schemas.microsoft.com/office/powerpoint/2010/main" val="2556217665"/>
      </p:ext>
    </p:extLst>
  </p:cSld>
  <p:clrMapOvr>
    <a:masterClrMapping/>
  </p:clrMapOvr>
</p:sld>
</file>

<file path=ppt/slides/slideb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4180c52b054241c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66</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är nöjd med mitt inflytande på utbildningen</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578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4.3</a:t>
                        </a:r>
                      </a:p>
                    </a:txBody>
                    <a:tcPr marL="72000" marR="72000" marT="0" marB="0" anchor="ctr" horzOverflow="clip">
                      <a:lnL>
                        <a:noFill/>
                      </a:lnL>
                      <a:lnR>
                        <a:noFill/>
                      </a:lnR>
                      <a:lnT>
                        <a:noFill/>
                      </a:lnT>
                      <a:lnB>
                        <a:noFill/>
                      </a:lnB>
                    </a:tcPr>
                  </a:tc>
                  <a:tc>
                    <a:txBody>
                      <a:bodyPr/>
                      <a:lstStyle/>
                      <a:p>
                        <a:pPr algn="r" fontAlgn="ctr"/>
                        <a:r>
                          <a:rPr lang="en-GB" sz="1100" noProof="1"/>
                          <a:t>10%</a:t>
                        </a:r>
                      </a:p>
                    </a:txBody>
                    <a:tcPr marL="72000" marR="72000" marT="0" marB="0" anchor="ctr" horzOverflow="clip">
                      <a:lnL>
                        <a:noFill/>
                      </a:lnL>
                      <a:lnR>
                        <a:noFill/>
                      </a:lnR>
                      <a:lnT>
                        <a:noFill/>
                      </a:lnT>
                      <a:lnB>
                        <a:noFill/>
                      </a:lnB>
                    </a:tcPr>
                  </a:tc>
                  <a:tc>
                    <a:txBody>
                      <a:bodyPr/>
                      <a:lstStyle/>
                      <a:p>
                        <a:pPr algn="r" fontAlgn="ctr"/>
                        <a:r>
                          <a:rPr lang="en-GB" sz="1100" noProof="1"/>
                          <a:t>478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552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4.3</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3.5</a:t>
                        </a:r>
                      </a:p>
                    </a:txBody>
                    <a:tcPr marL="72000" marR="72000" marT="0" marB="0" anchor="ctr" horzOverflow="clip">
                      <a:lnL>
                        <a:noFill/>
                      </a:lnL>
                      <a:lnR>
                        <a:noFill/>
                      </a:lnR>
                      <a:lnT>
                        <a:noFill/>
                      </a:lnT>
                      <a:lnB>
                        <a:noFill/>
                      </a:lnB>
                    </a:tcPr>
                  </a:tc>
                  <a:tc>
                    <a:txBody>
                      <a:bodyPr/>
                      <a:lstStyle/>
                      <a:p>
                        <a:pPr algn="r" fontAlgn="ctr"/>
                        <a:r>
                          <a:rPr lang="en-GB" sz="1100" noProof="1"/>
                          <a:t>7%</a:t>
                        </a:r>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3.9</a:t>
                        </a:r>
                      </a:p>
                    </a:txBody>
                    <a:tcPr marL="72000" marR="72000" marT="0" marB="0" anchor="ctr" horzOverflow="clip">
                      <a:lnL>
                        <a:noFill/>
                      </a:lnL>
                      <a:lnR>
                        <a:noFill/>
                      </a:lnR>
                      <a:lnT>
                        <a:noFill/>
                      </a:lnT>
                      <a:lnB>
                        <a:noFill/>
                      </a:lnB>
                    </a:tcPr>
                  </a:tc>
                  <a:tc>
                    <a:txBody>
                      <a:bodyPr/>
                      <a:lstStyle/>
                      <a:p>
                        <a:pPr algn="r" fontAlgn="ctr"/>
                        <a:r>
                          <a:rPr lang="en-GB" sz="1100" noProof="1"/>
                          <a:t>6%</a:t>
                        </a:r>
                      </a:p>
                    </a:txBody>
                    <a:tcPr marL="72000" marR="72000" marT="0" marB="0" anchor="ctr" horzOverflow="clip">
                      <a:lnL>
                        <a:noFill/>
                      </a:lnL>
                      <a:lnR>
                        <a:noFill/>
                      </a:lnR>
                      <a:lnT>
                        <a:noFill/>
                      </a:lnT>
                      <a:lnB>
                        <a:noFill/>
                      </a:lnB>
                    </a:tcPr>
                  </a:tc>
                  <a:tc>
                    <a:txBody>
                      <a:bodyPr/>
                      <a:lstStyle/>
                      <a:p>
                        <a:pPr algn="r" fontAlgn="ctr"/>
                        <a:r>
                          <a:rPr lang="en-GB" sz="1100" noProof="1"/>
                          <a:t>18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4.8</a:t>
                        </a:r>
                      </a:p>
                    </a:txBody>
                    <a:tcPr marL="72000" marR="72000" marT="0" marB="0" anchor="ctr" horzOverflow="clip">
                      <a:lnL>
                        <a:noFill/>
                      </a:lnL>
                      <a:lnR>
                        <a:noFill/>
                      </a:lnR>
                      <a:lnT>
                        <a:noFill/>
                      </a:lnT>
                      <a:lnB>
                        <a:noFill/>
                      </a:lnB>
                    </a:tcPr>
                  </a:tc>
                  <a:tc>
                    <a:txBody>
                      <a:bodyPr/>
                      <a:lstStyle/>
                      <a:p>
                        <a:pPr algn="r" fontAlgn="ctr"/>
                        <a:r>
                          <a:rPr lang="en-GB" sz="1100" noProof="1"/>
                          <a:t>1%</a:t>
                        </a:r>
                      </a:p>
                    </a:txBody>
                    <a:tcPr marL="72000" marR="72000" marT="0" marB="0" anchor="ctr" horzOverflow="clip">
                      <a:lnL>
                        <a:noFill/>
                      </a:lnL>
                      <a:lnR>
                        <a:noFill/>
                      </a:lnR>
                      <a:lnT>
                        <a:noFill/>
                      </a:lnT>
                      <a:lnB>
                        <a:noFill/>
                      </a:lnB>
                    </a:tcPr>
                  </a:tc>
                  <a:tc>
                    <a:txBody>
                      <a:bodyPr/>
                      <a:lstStyle/>
                      <a:p>
                        <a:pPr algn="r" fontAlgn="ctr"/>
                        <a:r>
                          <a:rPr lang="en-GB" sz="1100" noProof="1"/>
                          <a:t>70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1" name="Cell_10_1_12_1"/>
            <p:cNvSpPr txBox="1"/>
            <p:nvPr/>
          </p:nvSpPr>
          <p:spPr>
            <a:xfrm>
              <a:off x="108000" y="298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301" name="Cell_13_1_13_1"/>
            <p:cNvSpPr txBox="1"/>
            <p:nvPr/>
          </p:nvSpPr>
          <p:spPr>
            <a:xfrm>
              <a:off x="108000" y="3744000"/>
              <a:ext cx="3289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401" name="Cell_14_1_15_1"/>
            <p:cNvSpPr txBox="1"/>
            <p:nvPr/>
          </p:nvSpPr>
          <p:spPr>
            <a:xfrm>
              <a:off x="108000" y="3996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Folkuniversitetet Komvux</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8_1"/>
            <p:cNvSpPr txBox="1"/>
            <p:nvPr/>
          </p:nvSpPr>
          <p:spPr>
            <a:xfrm>
              <a:off x="108000" y="450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Hermods AB</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901" name="Cell_19_1_21_1"/>
            <p:cNvSpPr txBox="1"/>
            <p:nvPr/>
          </p:nvSpPr>
          <p:spPr>
            <a:xfrm>
              <a:off x="108000" y="525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2102" name="Cell_21_2_21_2"/>
            <p:cNvSpPr txBox="1"/>
            <p:nvPr/>
          </p:nvSpPr>
          <p:spPr>
            <a:xfrm>
              <a:off x="3397500" y="576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162560bc6a514a1e"/>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4ff4a43461ec45d0"/>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58c71ca7890b4295"/>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19f957891c7540ad"/>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adea1528c92c4f9f"/>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1262e39087a04ba2"/>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33922edb84cc4393"/>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a8656baa6a184752"/>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e64e6ed7c3744b7d"/>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517bb048f1924e3e"/>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a7dc251c65a740b1"/>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88321bf73cfb4029"/>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457c223651054d55"/>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7171624ce7dc4a66"/>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b40236f0ed25418e"/>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a7aec96e20a546ee"/>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b0a7d95e008741a3"/>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ea57e130f71248e0"/>
            </a:graphicData>
          </a:graphic>
        </p:graphicFrame>
        <!--legend rows: 0 r:20 rh:252000 lh:252000 offY:4788000 legends before:0-->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r:id="R4d8cc35af1eb4838"/>
            </a:graphicData>
          </a:graphic>
        </p:graphicFrame>
        <!--legend rows: 2 r:21 rh:252000 lh:252000 offY:5040000 legends before:0-->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r:id="Rec258059f5b141c1"/>
            </a:graphicData>
          </a:graphic>
        </p:graphicFrame>
      </p:grpSp>
    </p:spTree>
    <p:extLst>
      <p:ext uri="{BB962C8B-B14F-4D97-AF65-F5344CB8AC3E}">
        <p14:creationId xmlns:p14="http://schemas.microsoft.com/office/powerpoint/2010/main" val="2556217665"/>
      </p:ext>
    </p:extLst>
  </p:cSld>
  <p:clrMapOvr>
    <a:masterClrMapping/>
  </p:clrMapOvr>
</p:sld>
</file>

<file path=ppt/slides/slideb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e128b327b6d54d25"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67</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är nöjd med mitt inflytande på utbildningen</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4.1</a:t>
                        </a:r>
                      </a:p>
                    </a:txBody>
                    <a:tcPr marL="72000" marR="72000" marT="0" marB="0" anchor="ctr" horzOverflow="clip">
                      <a:lnL>
                        <a:noFill/>
                      </a:lnL>
                      <a:lnR>
                        <a:noFill/>
                      </a:lnR>
                      <a:lnT>
                        <a:noFill/>
                      </a:lnT>
                      <a:lnB>
                        <a:noFill/>
                      </a:lnB>
                    </a:tcPr>
                  </a:tc>
                  <a:tc>
                    <a:txBody>
                      <a:bodyPr/>
                      <a:lstStyle/>
                      <a:p>
                        <a:pPr algn="r" fontAlgn="ctr"/>
                        <a:r>
                          <a:rPr lang="en-GB" sz="1100" noProof="1"/>
                          <a:t>42%</a:t>
                        </a:r>
                      </a:p>
                    </a:txBody>
                    <a:tcPr marL="72000" marR="72000" marT="0" marB="0" anchor="ctr" horzOverflow="clip">
                      <a:lnL>
                        <a:noFill/>
                      </a:lnL>
                      <a:lnR>
                        <a:noFill/>
                      </a:lnR>
                      <a:lnT>
                        <a:noFill/>
                      </a:lnT>
                      <a:lnB>
                        <a:noFill/>
                      </a:lnB>
                    </a:tcPr>
                  </a:tc>
                  <a:tc>
                    <a:txBody>
                      <a:bodyPr/>
                      <a:lstStyle/>
                      <a:p>
                        <a:pPr algn="r" fontAlgn="ctr"/>
                        <a:r>
                          <a:rPr lang="en-GB" sz="1100" noProof="1"/>
                          <a:t>52</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4.6</a:t>
                        </a:r>
                      </a:p>
                    </a:txBody>
                    <a:tcPr marL="72000" marR="72000" marT="0" marB="0" anchor="ctr" horzOverflow="clip">
                      <a:lnL>
                        <a:noFill/>
                      </a:lnL>
                      <a:lnR>
                        <a:noFill/>
                      </a:lnR>
                      <a:lnT>
                        <a:noFill/>
                      </a:lnT>
                      <a:lnB>
                        <a:noFill/>
                      </a:lnB>
                    </a:tcPr>
                  </a:tc>
                  <a:tc>
                    <a:txBody>
                      <a:bodyPr/>
                      <a:lstStyle/>
                      <a:p>
                        <a:pPr algn="r" fontAlgn="ctr"/>
                        <a:r>
                          <a:rPr lang="en-GB" sz="1100" noProof="1"/>
                          <a:t>13%</a:t>
                        </a:r>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4.0</a:t>
                        </a:r>
                      </a:p>
                    </a:txBody>
                    <a:tcPr marL="72000" marR="72000" marT="0" marB="0" anchor="ctr" horzOverflow="clip">
                      <a:lnL>
                        <a:noFill/>
                      </a:lnL>
                      <a:lnR>
                        <a:noFill/>
                      </a:lnR>
                      <a:lnT>
                        <a:noFill/>
                      </a:lnT>
                      <a:lnB>
                        <a:noFill/>
                      </a:lnB>
                    </a:tcPr>
                  </a:tc>
                  <a:tc>
                    <a:txBody>
                      <a:bodyPr/>
                      <a:lstStyle/>
                      <a:p>
                        <a:pPr algn="r" fontAlgn="ctr"/>
                        <a:r>
                          <a:rPr lang="en-GB" sz="1100" noProof="1"/>
                          <a:t>6%</a:t>
                        </a:r>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4.5</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21</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4.1</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4.8</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JENSEN Education AB</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2001" name="Cell_20_1_21_1"/>
            <p:cNvSpPr txBox="1"/>
            <p:nvPr/>
          </p:nvSpPr>
          <p:spPr>
            <a:xfrm>
              <a:off x="108000" y="5508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102" name="Cell_21_2_21_2"/>
            <p:cNvSpPr txBox="1"/>
            <p:nvPr/>
          </p:nvSpPr>
          <p:spPr>
            <a:xfrm>
              <a:off x="3397500" y="576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b9c5a612f359427d"/>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ef2b18b771d440ae"/>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af4c64a367464ed0"/>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f4c7bdce09ad4e5a"/>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7f71ef35ceed4de2"/>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64b94e1bccda4a0a"/>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addce57312a64a46"/>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68a69fe6596d48a7"/>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fa00230f03024c56"/>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5b2324286e184665"/>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5ffca4c192b3419b"/>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d18c89f509a9404d"/>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0e8e2abf5f6e4e48"/>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cb89f2f7b05d4191"/>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c1c4600dcf794430"/>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2feec0f1d7a34436"/>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2dc0539d8ff24ebe"/>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492fd22f67b145ca"/>
            </a:graphicData>
          </a:graphic>
        </p:graphicFrame>
        <!--legend rows: 0 r:20 rh:252000 lh:252000 offY:4788000 legends before:0-->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r:id="Rc14ad6a2b68a48fb"/>
            </a:graphicData>
          </a:graphic>
        </p:graphicFrame>
        <!--legend rows: 2 r:21 rh:252000 lh:252000 offY:5040000 legends before:0-->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r:id="R36fd33c5020444b4"/>
            </a:graphicData>
          </a:graphic>
        </p:graphicFrame>
      </p:grpSp>
    </p:spTree>
    <p:extLst>
      <p:ext uri="{BB962C8B-B14F-4D97-AF65-F5344CB8AC3E}">
        <p14:creationId xmlns:p14="http://schemas.microsoft.com/office/powerpoint/2010/main" val="2556217665"/>
      </p:ext>
    </p:extLst>
  </p:cSld>
  <p:clrMapOvr>
    <a:masterClrMapping/>
  </p:clrMapOvr>
</p:sld>
</file>

<file path=ppt/slides/slideb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d84d9ac10af84d65"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68</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är nöjd med mitt inflytande på utbildningen</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256000"/>
            <a:ext cx="9684000" cy="216000"/>
            <a:chOff x="108000" y="5256000"/>
            <a:chExt cx="9684000" cy="216000"/>
          </a:xfrm>
        </p:grpSpPr>
        <p:sp>
          <p:nvSpPr>
            <p:cNvPr id="61" name="BodyFooterCenter"/>
            <p:cNvSpPr txBox="1"/>
            <p:nvPr/>
          </p:nvSpPr>
          <p:spPr>
            <a:xfrm>
              <a:off x="108000" y="5256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4.7</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23</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4.0</a:t>
                        </a:r>
                      </a:p>
                    </a:txBody>
                    <a:tcPr marL="72000" marR="72000" marT="0" marB="0" anchor="ctr" horzOverflow="clip">
                      <a:lnL>
                        <a:noFill/>
                      </a:lnL>
                      <a:lnR>
                        <a:noFill/>
                      </a:lnR>
                      <a:lnT>
                        <a:noFill/>
                      </a:lnT>
                      <a:lnB>
                        <a:noFill/>
                      </a:lnB>
                    </a:tcPr>
                  </a:tc>
                  <a:tc>
                    <a:txBody>
                      <a:bodyPr/>
                      <a:lstStyle/>
                      <a:p>
                        <a:pPr algn="r" fontAlgn="ctr"/>
                        <a:r>
                          <a:rPr lang="en-GB" sz="1100" noProof="1"/>
                          <a:t>29%</a:t>
                        </a:r>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4.2</a:t>
                        </a:r>
                      </a:p>
                    </a:txBody>
                    <a:tcPr marL="72000" marR="72000" marT="0" marB="0" anchor="ctr" horzOverflow="clip">
                      <a:lnL>
                        <a:noFill/>
                      </a:lnL>
                      <a:lnR>
                        <a:noFill/>
                      </a:lnR>
                      <a:lnT>
                        <a:noFill/>
                      </a:lnT>
                      <a:lnB>
                        <a:noFill/>
                      </a:lnB>
                    </a:tcPr>
                  </a:tc>
                  <a:tc>
                    <a:txBody>
                      <a:bodyPr/>
                      <a:lstStyle/>
                      <a:p>
                        <a:pPr algn="r" fontAlgn="ctr"/>
                        <a:r>
                          <a:rPr lang="en-GB" sz="1100" noProof="1"/>
                          <a:t>6%</a:t>
                        </a:r>
                      </a:p>
                    </a:txBody>
                    <a:tcPr marL="72000" marR="72000" marT="0" marB="0" anchor="ctr" horzOverflow="clip">
                      <a:lnL>
                        <a:noFill/>
                      </a:lnL>
                      <a:lnR>
                        <a:noFill/>
                      </a:lnR>
                      <a:lnT>
                        <a:noFill/>
                      </a:lnT>
                      <a:lnB>
                        <a:noFill/>
                      </a:lnB>
                    </a:tcPr>
                  </a:tc>
                  <a:tc>
                    <a:txBody>
                      <a:bodyPr/>
                      <a:lstStyle/>
                      <a:p>
                        <a:pPr algn="r" fontAlgn="ctr"/>
                        <a:r>
                          <a:rPr lang="en-GB" sz="1100" noProof="1"/>
                          <a:t>69</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4.4</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5_1"/>
            <p:cNvSpPr txBox="1"/>
            <p:nvPr/>
          </p:nvSpPr>
          <p:spPr>
            <a:xfrm>
              <a:off x="108000" y="3996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7_1"/>
            <p:cNvSpPr txBox="1"/>
            <p:nvPr/>
          </p:nvSpPr>
          <p:spPr>
            <a:xfrm>
              <a:off x="108000" y="4500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Åsö vuxengymnasium</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ac2e9493d5044345"/>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691bca0f1fc54102"/>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dc33baf9f83e4ea1"/>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aec2b7d1392443ca"/>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0e6dd3eb8da84cf0"/>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352f57b1eb7d4986"/>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cf1f56f7507443c7"/>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d34b19d17fa14e82"/>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9053595cb40c4d9e"/>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a7dfccb8e10b4b85"/>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cf6759d8f0df4c76"/>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61122788d153405c"/>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e9cbf6ea8afb436f"/>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8002c2fd58c54248"/>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4512b9ee46224459"/>
            </a:graphicData>
          </a:graphic>
        </p:graphicFrame>
        <!--legend rows: 2 r:17 rh:252000 lh:252000 offY:4032000 legends before:0-->
        <p:graphicFrame>
          <p:nvGraphicFramePr>
            <p:cNvPr id="5017" name="Chart_17_3_17_4"/>
            <p:cNvGraphicFramePr>
              <a:graphicFrameLocks/>
            </p:cNvGraphicFramePr>
            <p:nvPr/>
          </p:nvGraphicFramePr>
          <p:xfrm>
            <a:off x="3978000" y="4752000"/>
            <a:ext cx="3870000" cy="504000"/>
          </p:xfrm>
          <a:graphic>
            <a:graphicData uri="http://schemas.openxmlformats.org/drawingml/2006/chart">
              <c:chart xmlns:c="http://schemas.openxmlformats.org/drawingml/2006/chart" r:id="Re5d2958428f44ecd"/>
            </a:graphicData>
          </a:graphic>
        </p:graphicFrame>
      </p:grpSp>
    </p:spTree>
    <p:extLst>
      <p:ext uri="{BB962C8B-B14F-4D97-AF65-F5344CB8AC3E}">
        <p14:creationId xmlns:p14="http://schemas.microsoft.com/office/powerpoint/2010/main" val="2556217665"/>
      </p:ext>
    </p:extLst>
  </p:cSld>
  <p:clrMapOvr>
    <a:masterClrMapping/>
  </p:clrMapOvr>
</p:sld>
</file>

<file path=ppt/slides/slideb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e34dda7d4feb412e"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69</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får välja hur jag redovisar mina kunskaper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578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3.9</a:t>
                        </a:r>
                      </a:p>
                    </a:txBody>
                    <a:tcPr marL="72000" marR="72000" marT="0" marB="0" anchor="ctr" horzOverflow="clip">
                      <a:lnL>
                        <a:noFill/>
                      </a:lnL>
                      <a:lnR>
                        <a:noFill/>
                      </a:lnR>
                      <a:lnT>
                        <a:noFill/>
                      </a:lnT>
                      <a:lnB>
                        <a:noFill/>
                      </a:lnB>
                    </a:tcPr>
                  </a:tc>
                  <a:tc>
                    <a:txBody>
                      <a:bodyPr/>
                      <a:lstStyle/>
                      <a:p>
                        <a:pPr algn="r" fontAlgn="ctr"/>
                        <a:r>
                          <a:rPr lang="en-GB" sz="1100" noProof="1"/>
                          <a:t>15%</a:t>
                        </a:r>
                      </a:p>
                    </a:txBody>
                    <a:tcPr marL="72000" marR="72000" marT="0" marB="0" anchor="ctr" horzOverflow="clip">
                      <a:lnL>
                        <a:noFill/>
                      </a:lnL>
                      <a:lnR>
                        <a:noFill/>
                      </a:lnR>
                      <a:lnT>
                        <a:noFill/>
                      </a:lnT>
                      <a:lnB>
                        <a:noFill/>
                      </a:lnB>
                    </a:tcPr>
                  </a:tc>
                  <a:tc>
                    <a:txBody>
                      <a:bodyPr/>
                      <a:lstStyle/>
                      <a:p>
                        <a:pPr algn="r" fontAlgn="ctr"/>
                        <a:r>
                          <a:rPr lang="en-GB" sz="1100" noProof="1"/>
                          <a:t>478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552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4.1</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c>
                    <a:txBody>
                      <a:bodyPr/>
                      <a:lstStyle/>
                      <a:p>
                        <a:pPr algn="r" fontAlgn="ctr"/>
                        <a:r>
                          <a:rPr lang="en-GB" sz="1100" noProof="1"/>
                          <a:t>20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3.3</a:t>
                        </a:r>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2.8</a:t>
                        </a:r>
                      </a:p>
                    </a:txBody>
                    <a:tcPr marL="72000" marR="72000" marT="0" marB="0" anchor="ctr" horzOverflow="clip">
                      <a:lnL>
                        <a:noFill/>
                      </a:lnL>
                      <a:lnR>
                        <a:noFill/>
                      </a:lnR>
                      <a:lnT>
                        <a:noFill/>
                      </a:lnT>
                      <a:lnB>
                        <a:noFill/>
                      </a:lnB>
                    </a:tcPr>
                  </a:tc>
                  <a:tc>
                    <a:txBody>
                      <a:bodyPr/>
                      <a:lstStyle/>
                      <a:p>
                        <a:pPr algn="r" fontAlgn="ctr"/>
                        <a:r>
                          <a:rPr lang="en-GB" sz="1100" noProof="1"/>
                          <a:t>11%</a:t>
                        </a:r>
                      </a:p>
                    </a:txBody>
                    <a:tcPr marL="72000" marR="72000" marT="0" marB="0" anchor="ctr" horzOverflow="clip">
                      <a:lnL>
                        <a:noFill/>
                      </a:lnL>
                      <a:lnR>
                        <a:noFill/>
                      </a:lnR>
                      <a:lnT>
                        <a:noFill/>
                      </a:lnT>
                      <a:lnB>
                        <a:noFill/>
                      </a:lnB>
                    </a:tcPr>
                  </a:tc>
                  <a:tc>
                    <a:txBody>
                      <a:bodyPr/>
                      <a:lstStyle/>
                      <a:p>
                        <a:pPr algn="r" fontAlgn="ctr"/>
                        <a:r>
                          <a:rPr lang="en-GB" sz="1100" noProof="1"/>
                          <a:t>18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4.8</a:t>
                        </a:r>
                      </a:p>
                    </a:txBody>
                    <a:tcPr marL="72000" marR="72000" marT="0" marB="0" anchor="ctr" horzOverflow="clip">
                      <a:lnL>
                        <a:noFill/>
                      </a:lnL>
                      <a:lnR>
                        <a:noFill/>
                      </a:lnR>
                      <a:lnT>
                        <a:noFill/>
                      </a:lnT>
                      <a:lnB>
                        <a:noFill/>
                      </a:lnB>
                    </a:tcPr>
                  </a:tc>
                  <a:tc>
                    <a:txBody>
                      <a:bodyPr/>
                      <a:lstStyle/>
                      <a:p>
                        <a:pPr algn="r" fontAlgn="ctr"/>
                        <a:r>
                          <a:rPr lang="en-GB" sz="1100" noProof="1"/>
                          <a:t>3%</a:t>
                        </a:r>
                      </a:p>
                    </a:txBody>
                    <a:tcPr marL="72000" marR="72000" marT="0" marB="0" anchor="ctr" horzOverflow="clip">
                      <a:lnL>
                        <a:noFill/>
                      </a:lnL>
                      <a:lnR>
                        <a:noFill/>
                      </a:lnR>
                      <a:lnT>
                        <a:noFill/>
                      </a:lnT>
                      <a:lnB>
                        <a:noFill/>
                      </a:lnB>
                    </a:tcPr>
                  </a:tc>
                  <a:tc>
                    <a:txBody>
                      <a:bodyPr/>
                      <a:lstStyle/>
                      <a:p>
                        <a:pPr algn="r" fontAlgn="ctr"/>
                        <a:r>
                          <a:rPr lang="en-GB" sz="1100" noProof="1"/>
                          <a:t>70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1" name="Cell_10_1_12_1"/>
            <p:cNvSpPr txBox="1"/>
            <p:nvPr/>
          </p:nvSpPr>
          <p:spPr>
            <a:xfrm>
              <a:off x="108000" y="298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301" name="Cell_13_1_13_1"/>
            <p:cNvSpPr txBox="1"/>
            <p:nvPr/>
          </p:nvSpPr>
          <p:spPr>
            <a:xfrm>
              <a:off x="108000" y="3744000"/>
              <a:ext cx="3289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401" name="Cell_14_1_15_1"/>
            <p:cNvSpPr txBox="1"/>
            <p:nvPr/>
          </p:nvSpPr>
          <p:spPr>
            <a:xfrm>
              <a:off x="108000" y="3996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Folkuniversitetet Komvux</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8_1"/>
            <p:cNvSpPr txBox="1"/>
            <p:nvPr/>
          </p:nvSpPr>
          <p:spPr>
            <a:xfrm>
              <a:off x="108000" y="450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Hermods AB</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901" name="Cell_19_1_21_1"/>
            <p:cNvSpPr txBox="1"/>
            <p:nvPr/>
          </p:nvSpPr>
          <p:spPr>
            <a:xfrm>
              <a:off x="108000" y="525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2102" name="Cell_21_2_21_2"/>
            <p:cNvSpPr txBox="1"/>
            <p:nvPr/>
          </p:nvSpPr>
          <p:spPr>
            <a:xfrm>
              <a:off x="3397500" y="576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b86809edd0af42fd"/>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9ce5f58c99d24bf3"/>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331ace57972441f9"/>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c87d12d84bfb4017"/>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a85820c2bfa1426f"/>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91514d35c3fb419c"/>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50cca1831213435f"/>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edc5698e24eb4a3e"/>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f1c82a57d6f34c80"/>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c83489488ffb47b1"/>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d43e48af04034587"/>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4267a782814a45cd"/>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2339348d50ab49ab"/>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0a96468ef4b24271"/>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46f580aa027740ba"/>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11421ec546864a46"/>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dc5218edb6684153"/>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b8ab6486419a4237"/>
            </a:graphicData>
          </a:graphic>
        </p:graphicFrame>
        <!--legend rows: 0 r:20 rh:252000 lh:252000 offY:4788000 legends before:0-->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r:id="Rd1c65a78c98c4881"/>
            </a:graphicData>
          </a:graphic>
        </p:graphicFrame>
        <!--legend rows: 2 r:21 rh:252000 lh:252000 offY:5040000 legends before:0-->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r:id="Rac0094d3632f40de"/>
            </a:graphicData>
          </a:graphic>
        </p:graphicFrame>
      </p:grpSp>
    </p:spTree>
    <p:extLst>
      <p:ext uri="{BB962C8B-B14F-4D97-AF65-F5344CB8AC3E}">
        <p14:creationId xmlns:p14="http://schemas.microsoft.com/office/powerpoint/2010/main" val="2556217665"/>
      </p:ext>
    </p:extLst>
  </p:cSld>
  <p:clrMapOvr>
    <a:masterClrMapping/>
  </p:clrMapOvr>
</p:sld>
</file>

<file path=ppt/slides/slideb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237a140977e7476a"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70</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får välja hur jag redovisar mina kunskaper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3.2</a:t>
                        </a:r>
                      </a:p>
                    </a:txBody>
                    <a:tcPr marL="72000" marR="72000" marT="0" marB="0" anchor="ctr" horzOverflow="clip">
                      <a:lnL>
                        <a:noFill/>
                      </a:lnL>
                      <a:lnR>
                        <a:noFill/>
                      </a:lnR>
                      <a:lnT>
                        <a:noFill/>
                      </a:lnT>
                      <a:lnB>
                        <a:noFill/>
                      </a:lnB>
                    </a:tcPr>
                  </a:tc>
                  <a:tc>
                    <a:txBody>
                      <a:bodyPr/>
                      <a:lstStyle/>
                      <a:p>
                        <a:pPr algn="r" fontAlgn="ctr"/>
                        <a:r>
                          <a:rPr lang="en-GB" sz="1100" noProof="1"/>
                          <a:t>48%</a:t>
                        </a:r>
                      </a:p>
                    </a:txBody>
                    <a:tcPr marL="72000" marR="72000" marT="0" marB="0" anchor="ctr" horzOverflow="clip">
                      <a:lnL>
                        <a:noFill/>
                      </a:lnL>
                      <a:lnR>
                        <a:noFill/>
                      </a:lnR>
                      <a:lnT>
                        <a:noFill/>
                      </a:lnT>
                      <a:lnB>
                        <a:noFill/>
                      </a:lnB>
                    </a:tcPr>
                  </a:tc>
                  <a:tc>
                    <a:txBody>
                      <a:bodyPr/>
                      <a:lstStyle/>
                      <a:p>
                        <a:pPr algn="r" fontAlgn="ctr"/>
                        <a:r>
                          <a:rPr lang="en-GB" sz="1100" noProof="1"/>
                          <a:t>52</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c>
                    <a:txBody>
                      <a:bodyPr/>
                      <a:lstStyle/>
                      <a:p>
                        <a:pPr algn="r" fontAlgn="ctr"/>
                        <a:r>
                          <a:rPr lang="en-GB" sz="1100" noProof="1"/>
                          <a:t>25%</a:t>
                        </a:r>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3.3</a:t>
                        </a:r>
                      </a:p>
                    </a:txBody>
                    <a:tcPr marL="72000" marR="72000" marT="0" marB="0" anchor="ctr" horzOverflow="clip">
                      <a:lnL>
                        <a:noFill/>
                      </a:lnL>
                      <a:lnR>
                        <a:noFill/>
                      </a:lnR>
                      <a:lnT>
                        <a:noFill/>
                      </a:lnT>
                      <a:lnB>
                        <a:noFill/>
                      </a:lnB>
                    </a:tcPr>
                  </a:tc>
                  <a:tc>
                    <a:txBody>
                      <a:bodyPr/>
                      <a:lstStyle/>
                      <a:p>
                        <a:pPr algn="r" fontAlgn="ctr"/>
                        <a:r>
                          <a:rPr lang="en-GB" sz="1100" noProof="1"/>
                          <a:t>12%</a:t>
                        </a:r>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4.1</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21</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c>
                    <a:txBody>
                      <a:bodyPr/>
                      <a:lstStyle/>
                      <a:p>
                        <a:pPr algn="r" fontAlgn="ctr"/>
                        <a:r>
                          <a:rPr lang="en-GB" sz="1100" noProof="1"/>
                          <a:t>7%</a:t>
                        </a:r>
                      </a:p>
                    </a:txBody>
                    <a:tcPr marL="72000" marR="72000" marT="0" marB="0" anchor="ctr" horzOverflow="clip">
                      <a:lnL>
                        <a:noFill/>
                      </a:lnL>
                      <a:lnR>
                        <a:noFill/>
                      </a:lnR>
                      <a:lnT>
                        <a:noFill/>
                      </a:lnT>
                      <a:lnB>
                        <a:noFill/>
                      </a:lnB>
                    </a:tcPr>
                  </a:tc>
                  <a:tc>
                    <a:txBody>
                      <a:bodyPr/>
                      <a:lstStyle/>
                      <a:p>
                        <a:pPr algn="r" fontAlgn="ctr"/>
                        <a:r>
                          <a:rPr lang="en-GB" sz="1100" noProof="1"/>
                          <a:t>15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4.4</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JENSEN Education AB</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2001" name="Cell_20_1_21_1"/>
            <p:cNvSpPr txBox="1"/>
            <p:nvPr/>
          </p:nvSpPr>
          <p:spPr>
            <a:xfrm>
              <a:off x="108000" y="5508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102" name="Cell_21_2_21_2"/>
            <p:cNvSpPr txBox="1"/>
            <p:nvPr/>
          </p:nvSpPr>
          <p:spPr>
            <a:xfrm>
              <a:off x="3397500" y="576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650e62356a894440"/>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438b9ba54e7e4af6"/>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a42652e424e5429a"/>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0df30cb72abb41f5"/>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872fc8a9d3a74920"/>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a64bcccc2ad645d8"/>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2875d1021c3346fc"/>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b90da6ec4d4c4bcd"/>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e247ef23adf04767"/>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db5e50e9e58a433c"/>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e4913483d8204e83"/>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b986bc7bcb384567"/>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5ec9bc8b2e734bb4"/>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4d11866a0f1e4e63"/>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8b14bf82a82346f4"/>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21282261f71b4221"/>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751f2fa58b014fb1"/>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fa53f3b6217f46b8"/>
            </a:graphicData>
          </a:graphic>
        </p:graphicFrame>
        <!--legend rows: 0 r:20 rh:252000 lh:252000 offY:4788000 legends before:0-->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r:id="Rcd43625712ba4d39"/>
            </a:graphicData>
          </a:graphic>
        </p:graphicFrame>
        <!--legend rows: 2 r:21 rh:252000 lh:252000 offY:5040000 legends before:0-->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r:id="Ra02f0eb685834f03"/>
            </a:graphicData>
          </a:graphic>
        </p:graphicFrame>
      </p:grpSp>
    </p:spTree>
    <p:extLst>
      <p:ext uri="{BB962C8B-B14F-4D97-AF65-F5344CB8AC3E}">
        <p14:creationId xmlns:p14="http://schemas.microsoft.com/office/powerpoint/2010/main" val="2556217665"/>
      </p:ext>
    </p:extLst>
  </p:cSld>
  <p:clrMapOvr>
    <a:masterClrMapping/>
  </p:clrMapOvr>
</p:sld>
</file>

<file path=ppt/slides/slideb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921d6e30b91a4668"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71</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får välja hur jag redovisar mina kunskaper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256000"/>
            <a:ext cx="9684000" cy="216000"/>
            <a:chOff x="108000" y="5256000"/>
            <a:chExt cx="9684000" cy="216000"/>
          </a:xfrm>
        </p:grpSpPr>
        <p:sp>
          <p:nvSpPr>
            <p:cNvPr id="61" name="BodyFooterCenter"/>
            <p:cNvSpPr txBox="1"/>
            <p:nvPr/>
          </p:nvSpPr>
          <p:spPr>
            <a:xfrm>
              <a:off x="108000" y="5256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4.5</a:t>
                        </a:r>
                      </a:p>
                    </a:txBody>
                    <a:tcPr marL="72000" marR="72000" marT="0" marB="0" anchor="ctr" horzOverflow="clip">
                      <a:lnL>
                        <a:noFill/>
                      </a:lnL>
                      <a:lnR>
                        <a:noFill/>
                      </a:lnR>
                      <a:lnT>
                        <a:noFill/>
                      </a:lnT>
                      <a:lnB>
                        <a:noFill/>
                      </a:lnB>
                    </a:tcPr>
                  </a:tc>
                  <a:tc>
                    <a:txBody>
                      <a:bodyPr/>
                      <a:lstStyle/>
                      <a:p>
                        <a:pPr algn="r" fontAlgn="ctr"/>
                        <a:r>
                          <a:rPr lang="en-GB" sz="1100" noProof="1"/>
                          <a:t>4%</a:t>
                        </a:r>
                      </a:p>
                    </a:txBody>
                    <a:tcPr marL="72000" marR="72000" marT="0" marB="0" anchor="ctr" horzOverflow="clip">
                      <a:lnL>
                        <a:noFill/>
                      </a:lnL>
                      <a:lnR>
                        <a:noFill/>
                      </a:lnR>
                      <a:lnT>
                        <a:noFill/>
                      </a:lnT>
                      <a:lnB>
                        <a:noFill/>
                      </a:lnB>
                    </a:tcPr>
                  </a:tc>
                  <a:tc>
                    <a:txBody>
                      <a:bodyPr/>
                      <a:lstStyle/>
                      <a:p>
                        <a:pPr algn="r" fontAlgn="ctr"/>
                        <a:r>
                          <a:rPr lang="en-GB" sz="1100" noProof="1"/>
                          <a:t>23</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2.8</a:t>
                        </a:r>
                      </a:p>
                    </a:txBody>
                    <a:tcPr marL="72000" marR="72000" marT="0" marB="0" anchor="ctr" horzOverflow="clip">
                      <a:lnL>
                        <a:noFill/>
                      </a:lnL>
                      <a:lnR>
                        <a:noFill/>
                      </a:lnR>
                      <a:lnT>
                        <a:noFill/>
                      </a:lnT>
                      <a:lnB>
                        <a:noFill/>
                      </a:lnB>
                    </a:tcPr>
                  </a:tc>
                  <a:tc>
                    <a:txBody>
                      <a:bodyPr/>
                      <a:lstStyle/>
                      <a:p>
                        <a:pPr algn="r" fontAlgn="ctr"/>
                        <a:r>
                          <a:rPr lang="en-GB" sz="1100" noProof="1"/>
                          <a:t>32%</a:t>
                        </a:r>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4.4</a:t>
                        </a:r>
                      </a:p>
                    </a:txBody>
                    <a:tcPr marL="72000" marR="72000" marT="0" marB="0" anchor="ctr" horzOverflow="clip">
                      <a:lnL>
                        <a:noFill/>
                      </a:lnL>
                      <a:lnR>
                        <a:noFill/>
                      </a:lnR>
                      <a:lnT>
                        <a:noFill/>
                      </a:lnT>
                      <a:lnB>
                        <a:noFill/>
                      </a:lnB>
                    </a:tcPr>
                  </a:tc>
                  <a:tc>
                    <a:txBody>
                      <a:bodyPr/>
                      <a:lstStyle/>
                      <a:p>
                        <a:pPr algn="r" fontAlgn="ctr"/>
                        <a:r>
                          <a:rPr lang="en-GB" sz="1100" noProof="1"/>
                          <a:t>13%</a:t>
                        </a:r>
                      </a:p>
                    </a:txBody>
                    <a:tcPr marL="72000" marR="72000" marT="0" marB="0" anchor="ctr" horzOverflow="clip">
                      <a:lnL>
                        <a:noFill/>
                      </a:lnL>
                      <a:lnR>
                        <a:noFill/>
                      </a:lnR>
                      <a:lnT>
                        <a:noFill/>
                      </a:lnT>
                      <a:lnB>
                        <a:noFill/>
                      </a:lnB>
                    </a:tcPr>
                  </a:tc>
                  <a:tc>
                    <a:txBody>
                      <a:bodyPr/>
                      <a:lstStyle/>
                      <a:p>
                        <a:pPr algn="r" fontAlgn="ctr"/>
                        <a:r>
                          <a:rPr lang="en-GB" sz="1100" noProof="1"/>
                          <a:t>69</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5_1"/>
            <p:cNvSpPr txBox="1"/>
            <p:nvPr/>
          </p:nvSpPr>
          <p:spPr>
            <a:xfrm>
              <a:off x="108000" y="3996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7_1"/>
            <p:cNvSpPr txBox="1"/>
            <p:nvPr/>
          </p:nvSpPr>
          <p:spPr>
            <a:xfrm>
              <a:off x="108000" y="4500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Åsö vuxengymnasium</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600aad52afce4d53"/>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c5782b5c9468495b"/>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018d6bf53fe94154"/>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6aad2a4fb2bb4435"/>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82a0a004c4374949"/>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676c21529f5c49f5"/>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6ba6a8806ef444b9"/>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b1cad10ae92d4bfa"/>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139013560a8e4af1"/>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2b9110ccd2cf46d3"/>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1a21e2dccb7a4f50"/>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c085ff99f025440e"/>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1395e743851a4ec6"/>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951f8197da694eca"/>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239759f3f01b46c7"/>
            </a:graphicData>
          </a:graphic>
        </p:graphicFrame>
        <!--legend rows: 2 r:17 rh:252000 lh:252000 offY:4032000 legends before:0-->
        <p:graphicFrame>
          <p:nvGraphicFramePr>
            <p:cNvPr id="5017" name="Chart_17_3_17_4"/>
            <p:cNvGraphicFramePr>
              <a:graphicFrameLocks/>
            </p:cNvGraphicFramePr>
            <p:nvPr/>
          </p:nvGraphicFramePr>
          <p:xfrm>
            <a:off x="3978000" y="4752000"/>
            <a:ext cx="3870000" cy="504000"/>
          </p:xfrm>
          <a:graphic>
            <a:graphicData uri="http://schemas.openxmlformats.org/drawingml/2006/chart">
              <c:chart xmlns:c="http://schemas.openxmlformats.org/drawingml/2006/chart" r:id="R79baaf2910594514"/>
            </a:graphicData>
          </a:graphic>
        </p:graphicFrame>
      </p:grpSp>
    </p:spTree>
    <p:extLst>
      <p:ext uri="{BB962C8B-B14F-4D97-AF65-F5344CB8AC3E}">
        <p14:creationId xmlns:p14="http://schemas.microsoft.com/office/powerpoint/2010/main" val="2556217665"/>
      </p:ext>
    </p:extLst>
  </p:cSld>
  <p:clrMapOvr>
    <a:masterClrMapping/>
  </p:clrMapOvr>
</p:sld>
</file>

<file path=ppt/slides/slideba.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e5281993ba1f4ca0"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72</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vet vem jag kan kontakta om jag har synpunkter eller klagomål</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578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4.3</a:t>
                        </a:r>
                      </a:p>
                    </a:txBody>
                    <a:tcPr marL="72000" marR="72000" marT="0" marB="0" anchor="ctr" horzOverflow="clip">
                      <a:lnL>
                        <a:noFill/>
                      </a:lnL>
                      <a:lnR>
                        <a:noFill/>
                      </a:lnR>
                      <a:lnT>
                        <a:noFill/>
                      </a:lnT>
                      <a:lnB>
                        <a:noFill/>
                      </a:lnB>
                    </a:tcPr>
                  </a:tc>
                  <a:tc>
                    <a:txBody>
                      <a:bodyPr/>
                      <a:lstStyle/>
                      <a:p>
                        <a:pPr algn="r" fontAlgn="ctr"/>
                        <a:r>
                          <a:rPr lang="en-GB" sz="1100" noProof="1"/>
                          <a:t>8%</a:t>
                        </a:r>
                      </a:p>
                    </a:txBody>
                    <a:tcPr marL="72000" marR="72000" marT="0" marB="0" anchor="ctr" horzOverflow="clip">
                      <a:lnL>
                        <a:noFill/>
                      </a:lnL>
                      <a:lnR>
                        <a:noFill/>
                      </a:lnR>
                      <a:lnT>
                        <a:noFill/>
                      </a:lnT>
                      <a:lnB>
                        <a:noFill/>
                      </a:lnB>
                    </a:tcPr>
                  </a:tc>
                  <a:tc>
                    <a:txBody>
                      <a:bodyPr/>
                      <a:lstStyle/>
                      <a:p>
                        <a:pPr algn="r" fontAlgn="ctr"/>
                        <a:r>
                          <a:rPr lang="en-GB" sz="1100" noProof="1"/>
                          <a:t>478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552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4.0</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c>
                    <a:txBody>
                      <a:bodyPr/>
                      <a:lstStyle/>
                      <a:p>
                        <a:pPr algn="r" fontAlgn="ctr"/>
                        <a:r>
                          <a:rPr lang="en-GB" sz="1100" noProof="1"/>
                          <a:t>20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3.7</a:t>
                        </a:r>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c>
                    <a:txBody>
                      <a:bodyPr/>
                      <a:lstStyle/>
                      <a:p>
                        <a:pPr algn="r" fontAlgn="ctr"/>
                        <a:r>
                          <a:rPr lang="en-GB" sz="1100" noProof="1"/>
                          <a:t>6%</a:t>
                        </a:r>
                      </a:p>
                    </a:txBody>
                    <a:tcPr marL="72000" marR="72000" marT="0" marB="0" anchor="ctr" horzOverflow="clip">
                      <a:lnL>
                        <a:noFill/>
                      </a:lnL>
                      <a:lnR>
                        <a:noFill/>
                      </a:lnR>
                      <a:lnT>
                        <a:noFill/>
                      </a:lnT>
                      <a:lnB>
                        <a:noFill/>
                      </a:lnB>
                    </a:tcPr>
                  </a:tc>
                  <a:tc>
                    <a:txBody>
                      <a:bodyPr/>
                      <a:lstStyle/>
                      <a:p>
                        <a:pPr algn="r" fontAlgn="ctr"/>
                        <a:r>
                          <a:rPr lang="en-GB" sz="1100" noProof="1"/>
                          <a:t>18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4.9</a:t>
                        </a:r>
                      </a:p>
                    </a:txBody>
                    <a:tcPr marL="72000" marR="72000" marT="0" marB="0" anchor="ctr" horzOverflow="clip">
                      <a:lnL>
                        <a:noFill/>
                      </a:lnL>
                      <a:lnR>
                        <a:noFill/>
                      </a:lnR>
                      <a:lnT>
                        <a:noFill/>
                      </a:lnT>
                      <a:lnB>
                        <a:noFill/>
                      </a:lnB>
                    </a:tcPr>
                  </a:tc>
                  <a:tc>
                    <a:txBody>
                      <a:bodyPr/>
                      <a:lstStyle/>
                      <a:p>
                        <a:pPr algn="r" fontAlgn="ctr"/>
                        <a:r>
                          <a:rPr lang="en-GB" sz="1100" noProof="1"/>
                          <a:t>1%</a:t>
                        </a:r>
                      </a:p>
                    </a:txBody>
                    <a:tcPr marL="72000" marR="72000" marT="0" marB="0" anchor="ctr" horzOverflow="clip">
                      <a:lnL>
                        <a:noFill/>
                      </a:lnL>
                      <a:lnR>
                        <a:noFill/>
                      </a:lnR>
                      <a:lnT>
                        <a:noFill/>
                      </a:lnT>
                      <a:lnB>
                        <a:noFill/>
                      </a:lnB>
                    </a:tcPr>
                  </a:tc>
                  <a:tc>
                    <a:txBody>
                      <a:bodyPr/>
                      <a:lstStyle/>
                      <a:p>
                        <a:pPr algn="r" fontAlgn="ctr"/>
                        <a:r>
                          <a:rPr lang="en-GB" sz="1100" noProof="1"/>
                          <a:t>70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1" name="Cell_10_1_12_1"/>
            <p:cNvSpPr txBox="1"/>
            <p:nvPr/>
          </p:nvSpPr>
          <p:spPr>
            <a:xfrm>
              <a:off x="108000" y="298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301" name="Cell_13_1_13_1"/>
            <p:cNvSpPr txBox="1"/>
            <p:nvPr/>
          </p:nvSpPr>
          <p:spPr>
            <a:xfrm>
              <a:off x="108000" y="3744000"/>
              <a:ext cx="3289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401" name="Cell_14_1_15_1"/>
            <p:cNvSpPr txBox="1"/>
            <p:nvPr/>
          </p:nvSpPr>
          <p:spPr>
            <a:xfrm>
              <a:off x="108000" y="3996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Folkuniversitetet Komvux</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8_1"/>
            <p:cNvSpPr txBox="1"/>
            <p:nvPr/>
          </p:nvSpPr>
          <p:spPr>
            <a:xfrm>
              <a:off x="108000" y="450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Hermods AB</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901" name="Cell_19_1_21_1"/>
            <p:cNvSpPr txBox="1"/>
            <p:nvPr/>
          </p:nvSpPr>
          <p:spPr>
            <a:xfrm>
              <a:off x="108000" y="525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2102" name="Cell_21_2_21_2"/>
            <p:cNvSpPr txBox="1"/>
            <p:nvPr/>
          </p:nvSpPr>
          <p:spPr>
            <a:xfrm>
              <a:off x="3397500" y="576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1f1b4729114f4634"/>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f1aaf0eba38a446b"/>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7bbfce2ad1964f80"/>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e3896c41af9e436e"/>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781805853af4462d"/>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78754052d47c4b23"/>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5e67d985f3cd4edb"/>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87fac3f969564d10"/>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34c93f1c83b9476e"/>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0b532ebcc900432b"/>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535e7d899c134511"/>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96087a6eb3e04a0f"/>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a33e9485d5714fc1"/>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f820dbb3217f463e"/>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fad7a47daeb44b4f"/>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d5798ad2eb414f54"/>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4aa28c69e52c4090"/>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a19d09af6df2403c"/>
            </a:graphicData>
          </a:graphic>
        </p:graphicFrame>
        <!--legend rows: 0 r:20 rh:252000 lh:252000 offY:4788000 legends before:0-->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r:id="R710bc21c0e5f4034"/>
            </a:graphicData>
          </a:graphic>
        </p:graphicFrame>
        <!--legend rows: 2 r:21 rh:252000 lh:252000 offY:5040000 legends before:0-->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r:id="R0f61e74729c5468a"/>
            </a:graphicData>
          </a:graphic>
        </p:graphicFrame>
      </p:grpSp>
    </p:spTree>
    <p:extLst>
      <p:ext uri="{BB962C8B-B14F-4D97-AF65-F5344CB8AC3E}">
        <p14:creationId xmlns:p14="http://schemas.microsoft.com/office/powerpoint/2010/main" val="2556217665"/>
      </p:ext>
    </p:extLst>
  </p:cSld>
  <p:clrMapOvr>
    <a:masterClrMapping/>
  </p:clrMapOvr>
</p:sld>
</file>

<file path=ppt/slides/slidebb.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036d830bd3734b87"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73</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vet vem jag kan kontakta om jag har synpunkter eller klagomål</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4.3</a:t>
                        </a:r>
                      </a:p>
                    </a:txBody>
                    <a:tcPr marL="72000" marR="72000" marT="0" marB="0" anchor="ctr" horzOverflow="clip">
                      <a:lnL>
                        <a:noFill/>
                      </a:lnL>
                      <a:lnR>
                        <a:noFill/>
                      </a:lnR>
                      <a:lnT>
                        <a:noFill/>
                      </a:lnT>
                      <a:lnB>
                        <a:noFill/>
                      </a:lnB>
                    </a:tcPr>
                  </a:tc>
                  <a:tc>
                    <a:txBody>
                      <a:bodyPr/>
                      <a:lstStyle/>
                      <a:p>
                        <a:pPr algn="r" fontAlgn="ctr"/>
                        <a:r>
                          <a:rPr lang="en-GB" sz="1100" noProof="1"/>
                          <a:t>29%</a:t>
                        </a:r>
                      </a:p>
                    </a:txBody>
                    <a:tcPr marL="72000" marR="72000" marT="0" marB="0" anchor="ctr" horzOverflow="clip">
                      <a:lnL>
                        <a:noFill/>
                      </a:lnL>
                      <a:lnR>
                        <a:noFill/>
                      </a:lnR>
                      <a:lnT>
                        <a:noFill/>
                      </a:lnT>
                      <a:lnB>
                        <a:noFill/>
                      </a:lnB>
                    </a:tcPr>
                  </a:tc>
                  <a:tc>
                    <a:txBody>
                      <a:bodyPr/>
                      <a:lstStyle/>
                      <a:p>
                        <a:pPr algn="r" fontAlgn="ctr"/>
                        <a:r>
                          <a:rPr lang="en-GB" sz="1100" noProof="1"/>
                          <a:t>52</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4.8</a:t>
                        </a:r>
                      </a:p>
                    </a:txBody>
                    <a:tcPr marL="72000" marR="72000" marT="0" marB="0" anchor="ctr" horzOverflow="clip">
                      <a:lnL>
                        <a:noFill/>
                      </a:lnL>
                      <a:lnR>
                        <a:noFill/>
                      </a:lnR>
                      <a:lnT>
                        <a:noFill/>
                      </a:lnT>
                      <a:lnB>
                        <a:noFill/>
                      </a:lnB>
                    </a:tcPr>
                  </a:tc>
                  <a:tc>
                    <a:txBody>
                      <a:bodyPr/>
                      <a:lstStyle/>
                      <a:p>
                        <a:pPr algn="r" fontAlgn="ctr"/>
                        <a:r>
                          <a:rPr lang="en-GB" sz="1100" noProof="1"/>
                          <a:t>13%</a:t>
                        </a:r>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3.9</a:t>
                        </a:r>
                      </a:p>
                    </a:txBody>
                    <a:tcPr marL="72000" marR="72000" marT="0" marB="0" anchor="ctr" horzOverflow="clip">
                      <a:lnL>
                        <a:noFill/>
                      </a:lnL>
                      <a:lnR>
                        <a:noFill/>
                      </a:lnR>
                      <a:lnT>
                        <a:noFill/>
                      </a:lnT>
                      <a:lnB>
                        <a:noFill/>
                      </a:lnB>
                    </a:tcPr>
                  </a:tc>
                  <a:tc>
                    <a:txBody>
                      <a:bodyPr/>
                      <a:lstStyle/>
                      <a:p>
                        <a:pPr algn="r" fontAlgn="ctr"/>
                        <a:r>
                          <a:rPr lang="en-GB" sz="1100" noProof="1"/>
                          <a:t>6%</a:t>
                        </a:r>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4.5</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21</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4.4</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JENSEN Education AB</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2001" name="Cell_20_1_21_1"/>
            <p:cNvSpPr txBox="1"/>
            <p:nvPr/>
          </p:nvSpPr>
          <p:spPr>
            <a:xfrm>
              <a:off x="108000" y="5508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102" name="Cell_21_2_21_2"/>
            <p:cNvSpPr txBox="1"/>
            <p:nvPr/>
          </p:nvSpPr>
          <p:spPr>
            <a:xfrm>
              <a:off x="3397500" y="576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caed76d62a214450"/>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0c1193aee99847a6"/>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ddaa03a1782d487c"/>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d217f5b9e8664d97"/>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e542837b75f34758"/>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c545f5eb008c499d"/>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9a9cdadc1dfb4ae8"/>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7b51a38732ba412b"/>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4d983a11c0db49a2"/>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b707e0f1d33942ab"/>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a893e8a1778d4eb5"/>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34cde0470b8440e1"/>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647961c54bcc4a51"/>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c0766ef5f6e74008"/>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8e14f81f725d4e31"/>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a25016cfdc134cde"/>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cb9a0dd72fc44451"/>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f3c79719b1b74f28"/>
            </a:graphicData>
          </a:graphic>
        </p:graphicFrame>
        <!--legend rows: 0 r:20 rh:252000 lh:252000 offY:4788000 legends before:0-->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r:id="Rdf7b8dcc936a40ea"/>
            </a:graphicData>
          </a:graphic>
        </p:graphicFrame>
        <!--legend rows: 2 r:21 rh:252000 lh:252000 offY:5040000 legends before:0-->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r:id="R6b0e53907c514059"/>
            </a:graphicData>
          </a:graphic>
        </p:graphicFrame>
      </p:grpSp>
    </p:spTree>
    <p:extLst>
      <p:ext uri="{BB962C8B-B14F-4D97-AF65-F5344CB8AC3E}">
        <p14:creationId xmlns:p14="http://schemas.microsoft.com/office/powerpoint/2010/main" val="2556217665"/>
      </p:ext>
    </p:extLst>
  </p:cSld>
  <p:clrMapOvr>
    <a:masterClrMapping/>
  </p:clrMapOvr>
</p:sld>
</file>

<file path=ppt/slides/slidebc.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c7c70432d2be42ef"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74</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vet vem jag kan kontakta om jag har synpunkter eller klagomål</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256000"/>
            <a:ext cx="9684000" cy="216000"/>
            <a:chOff x="108000" y="5256000"/>
            <a:chExt cx="9684000" cy="216000"/>
          </a:xfrm>
        </p:grpSpPr>
        <p:sp>
          <p:nvSpPr>
            <p:cNvPr id="61" name="BodyFooterCenter"/>
            <p:cNvSpPr txBox="1"/>
            <p:nvPr/>
          </p:nvSpPr>
          <p:spPr>
            <a:xfrm>
              <a:off x="108000" y="5256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4.6</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23</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4.1</a:t>
                        </a:r>
                      </a:p>
                    </a:txBody>
                    <a:tcPr marL="72000" marR="72000" marT="0" marB="0" anchor="ctr" horzOverflow="clip">
                      <a:lnL>
                        <a:noFill/>
                      </a:lnL>
                      <a:lnR>
                        <a:noFill/>
                      </a:lnR>
                      <a:lnT>
                        <a:noFill/>
                      </a:lnT>
                      <a:lnB>
                        <a:noFill/>
                      </a:lnB>
                    </a:tcPr>
                  </a:tc>
                  <a:tc>
                    <a:txBody>
                      <a:bodyPr/>
                      <a:lstStyle/>
                      <a:p>
                        <a:pPr algn="r" fontAlgn="ctr"/>
                        <a:r>
                          <a:rPr lang="en-GB" sz="1100" noProof="1"/>
                          <a:t>13%</a:t>
                        </a:r>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4.1</a:t>
                        </a:r>
                      </a:p>
                    </a:txBody>
                    <a:tcPr marL="72000" marR="72000" marT="0" marB="0" anchor="ctr" horzOverflow="clip">
                      <a:lnL>
                        <a:noFill/>
                      </a:lnL>
                      <a:lnR>
                        <a:noFill/>
                      </a:lnR>
                      <a:lnT>
                        <a:noFill/>
                      </a:lnT>
                      <a:lnB>
                        <a:noFill/>
                      </a:lnB>
                    </a:tcPr>
                  </a:tc>
                  <a:tc>
                    <a:txBody>
                      <a:bodyPr/>
                      <a:lstStyle/>
                      <a:p>
                        <a:pPr algn="r" fontAlgn="ctr"/>
                        <a:r>
                          <a:rPr lang="en-GB" sz="1100" noProof="1"/>
                          <a:t>9%</a:t>
                        </a:r>
                      </a:p>
                    </a:txBody>
                    <a:tcPr marL="72000" marR="72000" marT="0" marB="0" anchor="ctr" horzOverflow="clip">
                      <a:lnL>
                        <a:noFill/>
                      </a:lnL>
                      <a:lnR>
                        <a:noFill/>
                      </a:lnR>
                      <a:lnT>
                        <a:noFill/>
                      </a:lnT>
                      <a:lnB>
                        <a:noFill/>
                      </a:lnB>
                    </a:tcPr>
                  </a:tc>
                  <a:tc>
                    <a:txBody>
                      <a:bodyPr/>
                      <a:lstStyle/>
                      <a:p>
                        <a:pPr algn="r" fontAlgn="ctr"/>
                        <a:r>
                          <a:rPr lang="en-GB" sz="1100" noProof="1"/>
                          <a:t>69</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4.8</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5_1"/>
            <p:cNvSpPr txBox="1"/>
            <p:nvPr/>
          </p:nvSpPr>
          <p:spPr>
            <a:xfrm>
              <a:off x="108000" y="3996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7_1"/>
            <p:cNvSpPr txBox="1"/>
            <p:nvPr/>
          </p:nvSpPr>
          <p:spPr>
            <a:xfrm>
              <a:off x="108000" y="4500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Åsö vuxengymnasium</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4e668dd3076f4db9"/>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aa1554dfe95f4830"/>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bc9ff4b0bcaa47d6"/>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079885fc37e64a69"/>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33a2f7f6a6224584"/>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f0455c5cacaf404c"/>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3c6754cb3aeb4221"/>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8ad6a3e80fb045fb"/>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fd9d18a0b49d4591"/>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0f3635865acf41fb"/>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329715f5bae64e97"/>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716ebd2b708340ea"/>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4b744f2f9c7a4399"/>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e882f789180f41c3"/>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70239ea117684f6c"/>
            </a:graphicData>
          </a:graphic>
        </p:graphicFrame>
        <!--legend rows: 2 r:17 rh:252000 lh:252000 offY:4032000 legends before:0-->
        <p:graphicFrame>
          <p:nvGraphicFramePr>
            <p:cNvPr id="5017" name="Chart_17_3_17_4"/>
            <p:cNvGraphicFramePr>
              <a:graphicFrameLocks/>
            </p:cNvGraphicFramePr>
            <p:nvPr/>
          </p:nvGraphicFramePr>
          <p:xfrm>
            <a:off x="3978000" y="4752000"/>
            <a:ext cx="3870000" cy="504000"/>
          </p:xfrm>
          <a:graphic>
            <a:graphicData uri="http://schemas.openxmlformats.org/drawingml/2006/chart">
              <c:chart xmlns:c="http://schemas.openxmlformats.org/drawingml/2006/chart" r:id="R36ad35727d194f93"/>
            </a:graphicData>
          </a:graphic>
        </p:graphicFrame>
      </p:grpSp>
    </p:spTree>
    <p:extLst>
      <p:ext uri="{BB962C8B-B14F-4D97-AF65-F5344CB8AC3E}">
        <p14:creationId xmlns:p14="http://schemas.microsoft.com/office/powerpoint/2010/main" val="2556217665"/>
      </p:ext>
    </p:extLst>
  </p:cSld>
  <p:clrMapOvr>
    <a:masterClrMapping/>
  </p:clrMapOvr>
</p:sld>
</file>

<file path=ppt/slides/slidebd.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9f483da925cb4708"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75</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är nöjd med den studie- och yrkesvägledning jag fått</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4.5</a:t>
                        </a:r>
                      </a:p>
                    </a:txBody>
                    <a:tcPr marL="72000" marR="72000" marT="0" marB="0" anchor="ctr" horzOverflow="clip">
                      <a:lnL>
                        <a:noFill/>
                      </a:lnL>
                      <a:lnR>
                        <a:noFill/>
                      </a:lnR>
                      <a:lnT>
                        <a:noFill/>
                      </a:lnT>
                      <a:lnB>
                        <a:noFill/>
                      </a:lnB>
                    </a:tcPr>
                  </a:tc>
                  <a:tc>
                    <a:txBody>
                      <a:bodyPr/>
                      <a:lstStyle/>
                      <a:p>
                        <a:pPr algn="r" fontAlgn="ctr"/>
                        <a:r>
                          <a:rPr lang="en-GB" sz="1100" noProof="1"/>
                          <a:t>2%</a:t>
                        </a:r>
                      </a:p>
                    </a:txBody>
                    <a:tcPr marL="72000" marR="72000" marT="0" marB="0" anchor="ctr" horzOverflow="clip">
                      <a:lnL>
                        <a:noFill/>
                      </a:lnL>
                      <a:lnR>
                        <a:noFill/>
                      </a:lnR>
                      <a:lnT>
                        <a:noFill/>
                      </a:lnT>
                      <a:lnB>
                        <a:noFill/>
                      </a:lnB>
                    </a:tcPr>
                  </a:tc>
                  <a:tc>
                    <a:txBody>
                      <a:bodyPr/>
                      <a:lstStyle/>
                      <a:p>
                        <a:pPr algn="r" fontAlgn="ctr"/>
                        <a:r>
                          <a:rPr lang="en-GB" sz="1100" noProof="1"/>
                          <a:t>176</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260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4.7</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39</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4.2</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6_1"/>
            <p:cNvSpPr txBox="1"/>
            <p:nvPr/>
          </p:nvSpPr>
          <p:spPr>
            <a:xfrm>
              <a:off x="108000" y="1728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1" name="Cell_7_1_8_1"/>
            <p:cNvSpPr txBox="1"/>
            <p:nvPr/>
          </p:nvSpPr>
          <p:spPr>
            <a:xfrm>
              <a:off x="108000" y="2232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901" name="Cell_9_1_10_1"/>
            <p:cNvSpPr txBox="1"/>
            <p:nvPr/>
          </p:nvSpPr>
          <p:spPr>
            <a:xfrm>
              <a:off x="108000" y="2736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1_1"/>
            <p:cNvSpPr txBox="1"/>
            <p:nvPr/>
          </p:nvSpPr>
          <p:spPr>
            <a:xfrm>
              <a:off x="108000" y="3240000"/>
              <a:ext cx="3289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1" name="Cell_12_1_13_1"/>
            <p:cNvSpPr txBox="1"/>
            <p:nvPr/>
          </p:nvSpPr>
          <p:spPr>
            <a:xfrm>
              <a:off x="108000" y="3492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Hermods AB</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701" name="Cell_17_1_18_1"/>
            <p:cNvSpPr txBox="1"/>
            <p:nvPr/>
          </p:nvSpPr>
          <p:spPr>
            <a:xfrm>
              <a:off x="108000" y="4752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JENSEN Education AB</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901" name="Cell_19_1_21_1"/>
            <p:cNvSpPr txBox="1"/>
            <p:nvPr/>
          </p:nvSpPr>
          <p:spPr>
            <a:xfrm>
              <a:off x="108000" y="525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2102" name="Cell_21_2_21_2"/>
            <p:cNvSpPr txBox="1"/>
            <p:nvPr/>
          </p:nvSpPr>
          <p:spPr>
            <a:xfrm>
              <a:off x="3397500" y="576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eb495623cc254b5f"/>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97357c86280d4791"/>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478e611b8b564b4c"/>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bd823c6cad614882"/>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5548282541ed4baf"/>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7b9cc3b34c2c4b82"/>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0df45da433554ed9"/>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80598ac169054791"/>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6a4ea86f60204c9f"/>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2c2a0743bb6943e1"/>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be2407d509dc4d3a"/>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d2b214576cd34f4b"/>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5bffd1b2203b4ddd"/>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51a1be3a836c4f33"/>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b1df00e17c81495c"/>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6af14537d6924d14"/>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1cd38ac0ad5d448c"/>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4be1ea6b40964242"/>
            </a:graphicData>
          </a:graphic>
        </p:graphicFrame>
        <!--legend rows: 0 r:20 rh:252000 lh:252000 offY:4788000 legends before:0-->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r:id="Rc1cbc9ea17854cc6"/>
            </a:graphicData>
          </a:graphic>
        </p:graphicFrame>
        <!--legend rows: 2 r:21 rh:252000 lh:252000 offY:5040000 legends before:0-->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r:id="Rb24a92fafd694ec3"/>
            </a:graphicData>
          </a:graphic>
        </p:graphicFrame>
      </p:grpSp>
    </p:spTree>
    <p:extLst>
      <p:ext uri="{BB962C8B-B14F-4D97-AF65-F5344CB8AC3E}">
        <p14:creationId xmlns:p14="http://schemas.microsoft.com/office/powerpoint/2010/main" val="2556217665"/>
      </p:ext>
    </p:extLst>
  </p:cSld>
  <p:clrMapOvr>
    <a:masterClrMapping/>
  </p:clrMapOvr>
</p:sld>
</file>

<file path=ppt/slides/slidebe.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4bce3993c3d144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76</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är nöjd med den studie- och yrkesvägledning jag fått</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012000"/>
            <a:ext cx="9684000" cy="216000"/>
            <a:chOff x="108000" y="6012000"/>
            <a:chExt cx="9684000" cy="216000"/>
          </a:xfrm>
        </p:grpSpPr>
        <p:sp>
          <p:nvSpPr>
            <p:cNvPr id="61" name="BodyFooterCenter"/>
            <p:cNvSpPr txBox="1"/>
            <p:nvPr/>
          </p:nvSpPr>
          <p:spPr>
            <a:xfrm>
              <a:off x="108000" y="6012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4.8</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9</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4.3</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4.9</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4.0</a:t>
                        </a:r>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c>
                    <a:txBody>
                      <a:bodyPr/>
                      <a:lstStyle/>
                      <a:p>
                        <a:pPr algn="r" fontAlgn="ctr"/>
                        <a:r>
                          <a:rPr lang="en-GB" sz="1100" noProof="1"/>
                          <a:t>12</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4.5</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1" name="Cell_10_1_10_1"/>
            <p:cNvSpPr txBox="1"/>
            <p:nvPr/>
          </p:nvSpPr>
          <p:spPr>
            <a:xfrm>
              <a:off x="108000" y="2988000"/>
              <a:ext cx="3289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101" name="Cell_11_1_13_1"/>
            <p:cNvSpPr txBox="1"/>
            <p:nvPr/>
          </p:nvSpPr>
          <p:spPr>
            <a:xfrm>
              <a:off x="108000" y="324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2001" name="Cell_20_1_20_1"/>
            <p:cNvSpPr txBox="1"/>
            <p:nvPr/>
          </p:nvSpPr>
          <p:spPr>
            <a:xfrm>
              <a:off x="108000" y="5508000"/>
              <a:ext cx="3289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327a3be5f3f8437c"/>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62bd5397345a4f52"/>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a7b4be5571844f3b"/>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d3de4c13566545b5"/>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88e9390a08304973"/>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2ed0ce225eff48aa"/>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5895ef7e908b4fd4"/>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aaf6c34275b24f51"/>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e7dc289a390447e1"/>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810394a36a2846c5"/>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5b8be08090eb403c"/>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a49266d75ce4439f"/>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0f8f1d6808594db5"/>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3efa62bef52d4548"/>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a9c937c84fe24acf"/>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0879e29eb1964330"/>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460e017c25dc43bd"/>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5839224c591a4a4a"/>
            </a:graphicData>
          </a:graphic>
        </p:graphicFrame>
        <!--legend rows: 2 r:20 rh:252000 lh:252000 offY:4788000 legends before:0-->
        <p:graphicFrame>
          <p:nvGraphicFramePr>
            <p:cNvPr id="5020" name="Chart_20_3_20_4"/>
            <p:cNvGraphicFramePr>
              <a:graphicFrameLocks/>
            </p:cNvGraphicFramePr>
            <p:nvPr/>
          </p:nvGraphicFramePr>
          <p:xfrm>
            <a:off x="3978000" y="5508000"/>
            <a:ext cx="3870000" cy="504000"/>
          </p:xfrm>
          <a:graphic>
            <a:graphicData uri="http://schemas.openxmlformats.org/drawingml/2006/chart">
              <c:chart xmlns:c="http://schemas.openxmlformats.org/drawingml/2006/chart" r:id="Rf06a489c3b6a47a3"/>
            </a:graphicData>
          </a:graphic>
        </p:graphicFrame>
      </p:grpSp>
    </p:spTree>
    <p:extLst>
      <p:ext uri="{BB962C8B-B14F-4D97-AF65-F5344CB8AC3E}">
        <p14:creationId xmlns:p14="http://schemas.microsoft.com/office/powerpoint/2010/main" val="2556217665"/>
      </p:ext>
    </p:extLst>
  </p:cSld>
  <p:clrMapOvr>
    <a:masterClrMapping/>
  </p:clrMapOvr>
</p:sld>
</file>

<file path=ppt/slides/slidebf.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12b645fe77df4033"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77</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är nöjd med den studie- och yrkesvägledning jag fått</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1728000"/>
            <a:ext cx="9684000" cy="216000"/>
            <a:chOff x="108000" y="1728000"/>
            <a:chExt cx="9684000" cy="216000"/>
          </a:xfrm>
        </p:grpSpPr>
        <p:sp>
          <p:nvSpPr>
            <p:cNvPr id="61" name="BodyFooterCenter"/>
            <p:cNvSpPr txBox="1"/>
            <p:nvPr/>
          </p:nvSpPr>
          <p:spPr>
            <a:xfrm>
              <a:off x="108000" y="1728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3_1"/>
            <p:cNvSpPr txBox="1"/>
            <p:nvPr/>
          </p:nvSpPr>
          <p:spPr>
            <a:xfrm>
              <a:off x="108000" y="972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Åsö vuxengymnasium</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e4c64adc782f48de"/>
            </a:graphicData>
          </a:graphic>
        </p:graphicFrame>
        <!--legend rows: 2 r:3 rh:252000 lh:252000 offY:504000 legends before:0-->
        <p:graphicFrame>
          <p:nvGraphicFramePr>
            <p:cNvPr id="5003" name="Chart_3_3_3_4"/>
            <p:cNvGraphicFramePr>
              <a:graphicFrameLocks/>
            </p:cNvGraphicFramePr>
            <p:nvPr/>
          </p:nvGraphicFramePr>
          <p:xfrm>
            <a:off x="3978000" y="1224000"/>
            <a:ext cx="3870000" cy="504000"/>
          </p:xfrm>
          <a:graphic>
            <a:graphicData uri="http://schemas.openxmlformats.org/drawingml/2006/chart">
              <c:chart xmlns:c="http://schemas.openxmlformats.org/drawingml/2006/chart" r:id="Rbc64478493d840f2"/>
            </a:graphicData>
          </a:graphic>
        </p:graphicFrame>
      </p:grpSp>
    </p:spTree>
    <p:extLst>
      <p:ext uri="{BB962C8B-B14F-4D97-AF65-F5344CB8AC3E}">
        <p14:creationId xmlns:p14="http://schemas.microsoft.com/office/powerpoint/2010/main" val="2556217665"/>
      </p:ext>
    </p:extLst>
  </p:cSld>
  <p:clrMapOvr>
    <a:masterClrMapping/>
  </p:clrMapOvr>
</p:sld>
</file>

<file path=ppt/slides/slidec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c028cba1775a4feb"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78</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tydliga mål för mina studier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578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4.6</a:t>
                        </a:r>
                      </a:p>
                    </a:txBody>
                    <a:tcPr marL="72000" marR="72000" marT="0" marB="0" anchor="ctr" horzOverflow="clip">
                      <a:lnL>
                        <a:noFill/>
                      </a:lnL>
                      <a:lnR>
                        <a:noFill/>
                      </a:lnR>
                      <a:lnT>
                        <a:noFill/>
                      </a:lnT>
                      <a:lnB>
                        <a:noFill/>
                      </a:lnB>
                    </a:tcPr>
                  </a:tc>
                  <a:tc>
                    <a:txBody>
                      <a:bodyPr/>
                      <a:lstStyle/>
                      <a:p>
                        <a:pPr algn="r" fontAlgn="ctr"/>
                        <a:r>
                          <a:rPr lang="en-GB" sz="1100" noProof="1"/>
                          <a:t>3%</a:t>
                        </a:r>
                      </a:p>
                    </a:txBody>
                    <a:tcPr marL="72000" marR="72000" marT="0" marB="0" anchor="ctr" horzOverflow="clip">
                      <a:lnL>
                        <a:noFill/>
                      </a:lnL>
                      <a:lnR>
                        <a:noFill/>
                      </a:lnR>
                      <a:lnT>
                        <a:noFill/>
                      </a:lnT>
                      <a:lnB>
                        <a:noFill/>
                      </a:lnB>
                    </a:tcPr>
                  </a:tc>
                  <a:tc>
                    <a:txBody>
                      <a:bodyPr/>
                      <a:lstStyle/>
                      <a:p>
                        <a:pPr algn="r" fontAlgn="ctr"/>
                        <a:r>
                          <a:rPr lang="en-GB" sz="1100" noProof="1"/>
                          <a:t>478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552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4.5</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4.1</a:t>
                        </a:r>
                      </a:p>
                    </a:txBody>
                    <a:tcPr marL="72000" marR="72000" marT="0" marB="0" anchor="ctr" horzOverflow="clip">
                      <a:lnL>
                        <a:noFill/>
                      </a:lnL>
                      <a:lnR>
                        <a:noFill/>
                      </a:lnR>
                      <a:lnT>
                        <a:noFill/>
                      </a:lnT>
                      <a:lnB>
                        <a:noFill/>
                      </a:lnB>
                    </a:tcPr>
                  </a:tc>
                  <a:tc>
                    <a:txBody>
                      <a:bodyPr/>
                      <a:lstStyle/>
                      <a:p>
                        <a:pPr algn="r" fontAlgn="ctr"/>
                        <a:r>
                          <a:rPr lang="en-GB" sz="1100" noProof="1"/>
                          <a:t>7%</a:t>
                        </a:r>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4.5</a:t>
                        </a:r>
                      </a:p>
                    </a:txBody>
                    <a:tcPr marL="72000" marR="72000" marT="0" marB="0" anchor="ctr" horzOverflow="clip">
                      <a:lnL>
                        <a:noFill/>
                      </a:lnL>
                      <a:lnR>
                        <a:noFill/>
                      </a:lnR>
                      <a:lnT>
                        <a:noFill/>
                      </a:lnT>
                      <a:lnB>
                        <a:noFill/>
                      </a:lnB>
                    </a:tcPr>
                  </a:tc>
                  <a:tc>
                    <a:txBody>
                      <a:bodyPr/>
                      <a:lstStyle/>
                      <a:p>
                        <a:pPr algn="r" fontAlgn="ctr"/>
                        <a:r>
                          <a:rPr lang="en-GB" sz="1100" noProof="1"/>
                          <a:t>6%</a:t>
                        </a:r>
                      </a:p>
                    </a:txBody>
                    <a:tcPr marL="72000" marR="72000" marT="0" marB="0" anchor="ctr" horzOverflow="clip">
                      <a:lnL>
                        <a:noFill/>
                      </a:lnL>
                      <a:lnR>
                        <a:noFill/>
                      </a:lnR>
                      <a:lnT>
                        <a:noFill/>
                      </a:lnT>
                      <a:lnB>
                        <a:noFill/>
                      </a:lnB>
                    </a:tcPr>
                  </a:tc>
                  <a:tc>
                    <a:txBody>
                      <a:bodyPr/>
                      <a:lstStyle/>
                      <a:p>
                        <a:pPr algn="r" fontAlgn="ctr"/>
                        <a:r>
                          <a:rPr lang="en-GB" sz="1100" noProof="1"/>
                          <a:t>18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4.8</a:t>
                        </a:r>
                      </a:p>
                    </a:txBody>
                    <a:tcPr marL="72000" marR="72000" marT="0" marB="0" anchor="ctr" horzOverflow="clip">
                      <a:lnL>
                        <a:noFill/>
                      </a:lnL>
                      <a:lnR>
                        <a:noFill/>
                      </a:lnR>
                      <a:lnT>
                        <a:noFill/>
                      </a:lnT>
                      <a:lnB>
                        <a:noFill/>
                      </a:lnB>
                    </a:tcPr>
                  </a:tc>
                  <a:tc>
                    <a:txBody>
                      <a:bodyPr/>
                      <a:lstStyle/>
                      <a:p>
                        <a:pPr algn="r" fontAlgn="ctr"/>
                        <a:r>
                          <a:rPr lang="en-GB" sz="1100" noProof="1"/>
                          <a:t>1%</a:t>
                        </a:r>
                      </a:p>
                    </a:txBody>
                    <a:tcPr marL="72000" marR="72000" marT="0" marB="0" anchor="ctr" horzOverflow="clip">
                      <a:lnL>
                        <a:noFill/>
                      </a:lnL>
                      <a:lnR>
                        <a:noFill/>
                      </a:lnR>
                      <a:lnT>
                        <a:noFill/>
                      </a:lnT>
                      <a:lnB>
                        <a:noFill/>
                      </a:lnB>
                    </a:tcPr>
                  </a:tc>
                  <a:tc>
                    <a:txBody>
                      <a:bodyPr/>
                      <a:lstStyle/>
                      <a:p>
                        <a:pPr algn="r" fontAlgn="ctr"/>
                        <a:r>
                          <a:rPr lang="en-GB" sz="1100" noProof="1"/>
                          <a:t>70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1" name="Cell_10_1_12_1"/>
            <p:cNvSpPr txBox="1"/>
            <p:nvPr/>
          </p:nvSpPr>
          <p:spPr>
            <a:xfrm>
              <a:off x="108000" y="298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301" name="Cell_13_1_13_1"/>
            <p:cNvSpPr txBox="1"/>
            <p:nvPr/>
          </p:nvSpPr>
          <p:spPr>
            <a:xfrm>
              <a:off x="108000" y="3744000"/>
              <a:ext cx="3289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401" name="Cell_14_1_15_1"/>
            <p:cNvSpPr txBox="1"/>
            <p:nvPr/>
          </p:nvSpPr>
          <p:spPr>
            <a:xfrm>
              <a:off x="108000" y="3996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Folkuniversitetet Komvux</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8_1"/>
            <p:cNvSpPr txBox="1"/>
            <p:nvPr/>
          </p:nvSpPr>
          <p:spPr>
            <a:xfrm>
              <a:off x="108000" y="450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Hermods AB</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901" name="Cell_19_1_21_1"/>
            <p:cNvSpPr txBox="1"/>
            <p:nvPr/>
          </p:nvSpPr>
          <p:spPr>
            <a:xfrm>
              <a:off x="108000" y="525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2102" name="Cell_21_2_21_2"/>
            <p:cNvSpPr txBox="1"/>
            <p:nvPr/>
          </p:nvSpPr>
          <p:spPr>
            <a:xfrm>
              <a:off x="3397500" y="576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bd9a59d5d4314ab3"/>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21e8ccb8caa8467e"/>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3b34250a34344e9e"/>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2c6f2c1293364b0f"/>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ef167263eea24d7e"/>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12ef213446de4a89"/>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9d9067474cb34671"/>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4a66f130928d4636"/>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14505535554744ce"/>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9092f727d0684f3f"/>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b86bd8d681764c11"/>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8fb395e023b84422"/>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f376d43aaea0486a"/>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f168e64cd3214858"/>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b4c76ce9c0564b87"/>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f5e97d8cfda94217"/>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31fd0737696c4125"/>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90ae7fe8da8642cb"/>
            </a:graphicData>
          </a:graphic>
        </p:graphicFrame>
        <!--legend rows: 0 r:20 rh:252000 lh:252000 offY:4788000 legends before:0-->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r:id="R809553a423a24bc9"/>
            </a:graphicData>
          </a:graphic>
        </p:graphicFrame>
        <!--legend rows: 2 r:21 rh:252000 lh:252000 offY:5040000 legends before:0-->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r:id="R71750555c9074c35"/>
            </a:graphicData>
          </a:graphic>
        </p:graphicFrame>
      </p:grpSp>
    </p:spTree>
    <p:extLst>
      <p:ext uri="{BB962C8B-B14F-4D97-AF65-F5344CB8AC3E}">
        <p14:creationId xmlns:p14="http://schemas.microsoft.com/office/powerpoint/2010/main" val="2556217665"/>
      </p:ext>
    </p:extLst>
  </p:cSld>
  <p:clrMapOvr>
    <a:masterClrMapping/>
  </p:clrMapOvr>
</p:sld>
</file>

<file path=ppt/slides/slidec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4448f0ddd7b240f9"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79</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tydliga mål för mina studier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4.8</a:t>
                        </a:r>
                      </a:p>
                    </a:txBody>
                    <a:tcPr marL="72000" marR="72000" marT="0" marB="0" anchor="ctr" horzOverflow="clip">
                      <a:lnL>
                        <a:noFill/>
                      </a:lnL>
                      <a:lnR>
                        <a:noFill/>
                      </a:lnR>
                      <a:lnT>
                        <a:noFill/>
                      </a:lnT>
                      <a:lnB>
                        <a:noFill/>
                      </a:lnB>
                    </a:tcPr>
                  </a:tc>
                  <a:tc>
                    <a:txBody>
                      <a:bodyPr/>
                      <a:lstStyle/>
                      <a:p>
                        <a:pPr algn="r" fontAlgn="ctr"/>
                        <a:r>
                          <a:rPr lang="en-GB" sz="1100" noProof="1"/>
                          <a:t>10%</a:t>
                        </a:r>
                      </a:p>
                    </a:txBody>
                    <a:tcPr marL="72000" marR="72000" marT="0" marB="0" anchor="ctr" horzOverflow="clip">
                      <a:lnL>
                        <a:noFill/>
                      </a:lnL>
                      <a:lnR>
                        <a:noFill/>
                      </a:lnR>
                      <a:lnT>
                        <a:noFill/>
                      </a:lnT>
                      <a:lnB>
                        <a:noFill/>
                      </a:lnB>
                    </a:tcPr>
                  </a:tc>
                  <a:tc>
                    <a:txBody>
                      <a:bodyPr/>
                      <a:lstStyle/>
                      <a:p>
                        <a:pPr algn="r" fontAlgn="ctr"/>
                        <a:r>
                          <a:rPr lang="en-GB" sz="1100" noProof="1"/>
                          <a:t>52</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4.8</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4.4</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4.5</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21</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4.5</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4.6</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JENSEN Education AB</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2001" name="Cell_20_1_21_1"/>
            <p:cNvSpPr txBox="1"/>
            <p:nvPr/>
          </p:nvSpPr>
          <p:spPr>
            <a:xfrm>
              <a:off x="108000" y="5508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102" name="Cell_21_2_21_2"/>
            <p:cNvSpPr txBox="1"/>
            <p:nvPr/>
          </p:nvSpPr>
          <p:spPr>
            <a:xfrm>
              <a:off x="3397500" y="576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daa3bb380b84458d"/>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1537556f5f9641ab"/>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61a552bb1c3c447e"/>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0ed6a2787e4d4fe3"/>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e07ba6ef694041f7"/>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21049b1d7497444c"/>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77809e1f78284e9f"/>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b6014e8aa0c943f1"/>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519bc1f457784131"/>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ec14ececc2e54185"/>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5d5d0afb208d4037"/>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7070d357b87244e8"/>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8997f98e4c264ab3"/>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45c6366148494198"/>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0fad8aa627a74b4b"/>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0f61d3e74b2745fd"/>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a4ec6597f7e547b8"/>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2a92bb6cc4bc45d4"/>
            </a:graphicData>
          </a:graphic>
        </p:graphicFrame>
        <!--legend rows: 0 r:20 rh:252000 lh:252000 offY:4788000 legends before:0-->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r:id="Re610715506c44739"/>
            </a:graphicData>
          </a:graphic>
        </p:graphicFrame>
        <!--legend rows: 2 r:21 rh:252000 lh:252000 offY:5040000 legends before:0-->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r:id="R375c82e2a8c14645"/>
            </a:graphicData>
          </a:graphic>
        </p:graphicFrame>
      </p:grpSp>
    </p:spTree>
    <p:extLst>
      <p:ext uri="{BB962C8B-B14F-4D97-AF65-F5344CB8AC3E}">
        <p14:creationId xmlns:p14="http://schemas.microsoft.com/office/powerpoint/2010/main" val="2556217665"/>
      </p:ext>
    </p:extLst>
  </p:cSld>
  <p:clrMapOvr>
    <a:masterClrMapping/>
  </p:clrMapOvr>
</p:sld>
</file>

<file path=ppt/slides/slidec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d1a73208fd474b0e"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80</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tydliga mål för mina studier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256000"/>
            <a:ext cx="9684000" cy="216000"/>
            <a:chOff x="108000" y="5256000"/>
            <a:chExt cx="9684000" cy="216000"/>
          </a:xfrm>
        </p:grpSpPr>
        <p:sp>
          <p:nvSpPr>
            <p:cNvPr id="61" name="BodyFooterCenter"/>
            <p:cNvSpPr txBox="1"/>
            <p:nvPr/>
          </p:nvSpPr>
          <p:spPr>
            <a:xfrm>
              <a:off x="108000" y="5256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4.8</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23</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4.8</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4.4</a:t>
                        </a:r>
                      </a:p>
                    </a:txBody>
                    <a:tcPr marL="72000" marR="72000" marT="0" marB="0" anchor="ctr" horzOverflow="clip">
                      <a:lnL>
                        <a:noFill/>
                      </a:lnL>
                      <a:lnR>
                        <a:noFill/>
                      </a:lnR>
                      <a:lnT>
                        <a:noFill/>
                      </a:lnT>
                      <a:lnB>
                        <a:noFill/>
                      </a:lnB>
                    </a:tcPr>
                  </a:tc>
                  <a:tc>
                    <a:txBody>
                      <a:bodyPr/>
                      <a:lstStyle/>
                      <a:p>
                        <a:pPr algn="r" fontAlgn="ctr"/>
                        <a:r>
                          <a:rPr lang="en-GB" sz="1100" noProof="1"/>
                          <a:t>3%</a:t>
                        </a:r>
                      </a:p>
                    </a:txBody>
                    <a:tcPr marL="72000" marR="72000" marT="0" marB="0" anchor="ctr" horzOverflow="clip">
                      <a:lnL>
                        <a:noFill/>
                      </a:lnL>
                      <a:lnR>
                        <a:noFill/>
                      </a:lnR>
                      <a:lnT>
                        <a:noFill/>
                      </a:lnT>
                      <a:lnB>
                        <a:noFill/>
                      </a:lnB>
                    </a:tcPr>
                  </a:tc>
                  <a:tc>
                    <a:txBody>
                      <a:bodyPr/>
                      <a:lstStyle/>
                      <a:p>
                        <a:pPr algn="r" fontAlgn="ctr"/>
                        <a:r>
                          <a:rPr lang="en-GB" sz="1100" noProof="1"/>
                          <a:t>69</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4.6</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5_1"/>
            <p:cNvSpPr txBox="1"/>
            <p:nvPr/>
          </p:nvSpPr>
          <p:spPr>
            <a:xfrm>
              <a:off x="108000" y="3996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7_1"/>
            <p:cNvSpPr txBox="1"/>
            <p:nvPr/>
          </p:nvSpPr>
          <p:spPr>
            <a:xfrm>
              <a:off x="108000" y="4500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Åsö vuxengymnasium</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b3e42b7d8b4c4eec"/>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c359850f525b4ce1"/>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9e9ef7ff5da74abe"/>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f211d90d69bc4d80"/>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32c17452dab54d60"/>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be2824c7fb644924"/>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eb04f321456644b8"/>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ca32b25671914c72"/>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183e511fdbda4c6d"/>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d7316fbe79bd4a60"/>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b6e7b7bd68284119"/>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91a2ab0f9ae647fe"/>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a646b984c8cd436a"/>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9e7a349a38dd450b"/>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84dd7c8d513d45b3"/>
            </a:graphicData>
          </a:graphic>
        </p:graphicFrame>
        <!--legend rows: 2 r:17 rh:252000 lh:252000 offY:4032000 legends before:0-->
        <p:graphicFrame>
          <p:nvGraphicFramePr>
            <p:cNvPr id="5017" name="Chart_17_3_17_4"/>
            <p:cNvGraphicFramePr>
              <a:graphicFrameLocks/>
            </p:cNvGraphicFramePr>
            <p:nvPr/>
          </p:nvGraphicFramePr>
          <p:xfrm>
            <a:off x="3978000" y="4752000"/>
            <a:ext cx="3870000" cy="504000"/>
          </p:xfrm>
          <a:graphic>
            <a:graphicData uri="http://schemas.openxmlformats.org/drawingml/2006/chart">
              <c:chart xmlns:c="http://schemas.openxmlformats.org/drawingml/2006/chart" r:id="Rb0ab131376874300"/>
            </a:graphicData>
          </a:graphic>
        </p:graphicFrame>
      </p:grpSp>
    </p:spTree>
    <p:extLst>
      <p:ext uri="{BB962C8B-B14F-4D97-AF65-F5344CB8AC3E}">
        <p14:creationId xmlns:p14="http://schemas.microsoft.com/office/powerpoint/2010/main" val="2556217665"/>
      </p:ext>
    </p:extLst>
  </p:cSld>
  <p:clrMapOvr>
    <a:masterClrMapping/>
  </p:clrMapOvr>
</p:sld>
</file>

<file path=ppt/slides/slidec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48a86997b2f940db"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81</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 utbildning ger mig ökade möjligheter till arbete eller fortsatta studier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578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4.6</a:t>
                        </a:r>
                      </a:p>
                    </a:txBody>
                    <a:tcPr marL="72000" marR="72000" marT="0" marB="0" anchor="ctr" horzOverflow="clip">
                      <a:lnL>
                        <a:noFill/>
                      </a:lnL>
                      <a:lnR>
                        <a:noFill/>
                      </a:lnR>
                      <a:lnT>
                        <a:noFill/>
                      </a:lnT>
                      <a:lnB>
                        <a:noFill/>
                      </a:lnB>
                    </a:tcPr>
                  </a:tc>
                  <a:tc>
                    <a:txBody>
                      <a:bodyPr/>
                      <a:lstStyle/>
                      <a:p>
                        <a:pPr algn="r" fontAlgn="ctr"/>
                        <a:r>
                          <a:rPr lang="en-GB" sz="1100" noProof="1"/>
                          <a:t>3%</a:t>
                        </a:r>
                      </a:p>
                    </a:txBody>
                    <a:tcPr marL="72000" marR="72000" marT="0" marB="0" anchor="ctr" horzOverflow="clip">
                      <a:lnL>
                        <a:noFill/>
                      </a:lnL>
                      <a:lnR>
                        <a:noFill/>
                      </a:lnR>
                      <a:lnT>
                        <a:noFill/>
                      </a:lnT>
                      <a:lnB>
                        <a:noFill/>
                      </a:lnB>
                    </a:tcPr>
                  </a:tc>
                  <a:tc>
                    <a:txBody>
                      <a:bodyPr/>
                      <a:lstStyle/>
                      <a:p>
                        <a:pPr algn="r" fontAlgn="ctr"/>
                        <a:r>
                          <a:rPr lang="en-GB" sz="1100" noProof="1"/>
                          <a:t>478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552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4.2</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4.0</a:t>
                        </a:r>
                      </a:p>
                    </a:txBody>
                    <a:tcPr marL="72000" marR="72000" marT="0" marB="0" anchor="ctr" horzOverflow="clip">
                      <a:lnL>
                        <a:noFill/>
                      </a:lnL>
                      <a:lnR>
                        <a:noFill/>
                      </a:lnR>
                      <a:lnT>
                        <a:noFill/>
                      </a:lnT>
                      <a:lnB>
                        <a:noFill/>
                      </a:lnB>
                    </a:tcPr>
                  </a:tc>
                  <a:tc>
                    <a:txBody>
                      <a:bodyPr/>
                      <a:lstStyle/>
                      <a:p>
                        <a:pPr algn="r" fontAlgn="ctr"/>
                        <a:r>
                          <a:rPr lang="en-GB" sz="1100" noProof="1"/>
                          <a:t>7%</a:t>
                        </a:r>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4.2</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4.8</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70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1" name="Cell_10_1_12_1"/>
            <p:cNvSpPr txBox="1"/>
            <p:nvPr/>
          </p:nvSpPr>
          <p:spPr>
            <a:xfrm>
              <a:off x="108000" y="298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301" name="Cell_13_1_13_1"/>
            <p:cNvSpPr txBox="1"/>
            <p:nvPr/>
          </p:nvSpPr>
          <p:spPr>
            <a:xfrm>
              <a:off x="108000" y="3744000"/>
              <a:ext cx="3289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401" name="Cell_14_1_15_1"/>
            <p:cNvSpPr txBox="1"/>
            <p:nvPr/>
          </p:nvSpPr>
          <p:spPr>
            <a:xfrm>
              <a:off x="108000" y="3996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Folkuniversitetet Komvux</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8_1"/>
            <p:cNvSpPr txBox="1"/>
            <p:nvPr/>
          </p:nvSpPr>
          <p:spPr>
            <a:xfrm>
              <a:off x="108000" y="450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Hermods AB</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901" name="Cell_19_1_21_1"/>
            <p:cNvSpPr txBox="1"/>
            <p:nvPr/>
          </p:nvSpPr>
          <p:spPr>
            <a:xfrm>
              <a:off x="108000" y="525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2102" name="Cell_21_2_21_2"/>
            <p:cNvSpPr txBox="1"/>
            <p:nvPr/>
          </p:nvSpPr>
          <p:spPr>
            <a:xfrm>
              <a:off x="3397500" y="576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710540fba5a74fd4"/>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767f458faaaf4328"/>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0527794095494e8a"/>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ab5ccb9baf354d5c"/>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816aa5169c3c4687"/>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e6f99d757d524d0d"/>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4357e63e25584bf3"/>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2e4be9d0d411413e"/>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82ba9bff23354f05"/>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c10c5a215e7344ea"/>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663b2da75f1749be"/>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3aab91af56b741f7"/>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6775d2bf35824de6"/>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e61f63b9d0b143dd"/>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0a443528a270495f"/>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01a2663274d74218"/>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fdaa400cf4dc40a3"/>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c76d8e326a294dc0"/>
            </a:graphicData>
          </a:graphic>
        </p:graphicFrame>
        <!--legend rows: 0 r:20 rh:252000 lh:252000 offY:4788000 legends before:0-->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r:id="R87e500bff0474498"/>
            </a:graphicData>
          </a:graphic>
        </p:graphicFrame>
        <!--legend rows: 2 r:21 rh:252000 lh:252000 offY:5040000 legends before:0-->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r:id="R05ea52f114594c6e"/>
            </a:graphicData>
          </a:graphic>
        </p:graphicFrame>
      </p:grpSp>
    </p:spTree>
    <p:extLst>
      <p:ext uri="{BB962C8B-B14F-4D97-AF65-F5344CB8AC3E}">
        <p14:creationId xmlns:p14="http://schemas.microsoft.com/office/powerpoint/2010/main" val="2556217665"/>
      </p:ext>
    </p:extLst>
  </p:cSld>
  <p:clrMapOvr>
    <a:masterClrMapping/>
  </p:clrMapOvr>
</p:sld>
</file>

<file path=ppt/slides/slidec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6fc6996ceb9c48be"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82</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 utbildning ger mig ökade möjligheter till arbete eller fortsatta studier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4.8</a:t>
                        </a:r>
                      </a:p>
                    </a:txBody>
                    <a:tcPr marL="72000" marR="72000" marT="0" marB="0" anchor="ctr" horzOverflow="clip">
                      <a:lnL>
                        <a:noFill/>
                      </a:lnL>
                      <a:lnR>
                        <a:noFill/>
                      </a:lnR>
                      <a:lnT>
                        <a:noFill/>
                      </a:lnT>
                      <a:lnB>
                        <a:noFill/>
                      </a:lnB>
                    </a:tcPr>
                  </a:tc>
                  <a:tc>
                    <a:txBody>
                      <a:bodyPr/>
                      <a:lstStyle/>
                      <a:p>
                        <a:pPr algn="r" fontAlgn="ctr"/>
                        <a:r>
                          <a:rPr lang="en-GB" sz="1100" noProof="1"/>
                          <a:t>13%</a:t>
                        </a:r>
                      </a:p>
                    </a:txBody>
                    <a:tcPr marL="72000" marR="72000" marT="0" marB="0" anchor="ctr" horzOverflow="clip">
                      <a:lnL>
                        <a:noFill/>
                      </a:lnL>
                      <a:lnR>
                        <a:noFill/>
                      </a:lnR>
                      <a:lnT>
                        <a:noFill/>
                      </a:lnT>
                      <a:lnB>
                        <a:noFill/>
                      </a:lnB>
                    </a:tcPr>
                  </a:tc>
                  <a:tc>
                    <a:txBody>
                      <a:bodyPr/>
                      <a:lstStyle/>
                      <a:p>
                        <a:pPr algn="r" fontAlgn="ctr"/>
                        <a:r>
                          <a:rPr lang="en-GB" sz="1100" noProof="1"/>
                          <a:t>52</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4.9</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4.6</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4.7</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21</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4.7</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4.8</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JENSEN Education AB</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2001" name="Cell_20_1_21_1"/>
            <p:cNvSpPr txBox="1"/>
            <p:nvPr/>
          </p:nvSpPr>
          <p:spPr>
            <a:xfrm>
              <a:off x="108000" y="5508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102" name="Cell_21_2_21_2"/>
            <p:cNvSpPr txBox="1"/>
            <p:nvPr/>
          </p:nvSpPr>
          <p:spPr>
            <a:xfrm>
              <a:off x="3397500" y="576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2783e6b78add4589"/>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3f91ad6a62ec49d6"/>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fcb4e01dbd6e4f58"/>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5940e4ca681346fb"/>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4b652edaa9ef44f1"/>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6580936f75b046c8"/>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d45baffa08bd4e86"/>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ad49ce145f0c4ad1"/>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7c8467a0f78b4574"/>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234bf9ac8855460b"/>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cc4c411f914f4b29"/>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53cf29d0037f4083"/>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ced6b23bfdaf4dc9"/>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bcdc3a6c60034bcd"/>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8ce31e7b270f4f12"/>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25591b09cda44ef9"/>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42fa74d704924bc6"/>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a769fdea62f04c13"/>
            </a:graphicData>
          </a:graphic>
        </p:graphicFrame>
        <!--legend rows: 0 r:20 rh:252000 lh:252000 offY:4788000 legends before:0-->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r:id="Reb64f57214ce43ce"/>
            </a:graphicData>
          </a:graphic>
        </p:graphicFrame>
        <!--legend rows: 2 r:21 rh:252000 lh:252000 offY:5040000 legends before:0-->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r:id="R5d4400e359504af7"/>
            </a:graphicData>
          </a:graphic>
        </p:graphicFrame>
      </p:grpSp>
    </p:spTree>
    <p:extLst>
      <p:ext uri="{BB962C8B-B14F-4D97-AF65-F5344CB8AC3E}">
        <p14:creationId xmlns:p14="http://schemas.microsoft.com/office/powerpoint/2010/main" val="2556217665"/>
      </p:ext>
    </p:extLst>
  </p:cSld>
  <p:clrMapOvr>
    <a:masterClrMapping/>
  </p:clrMapOvr>
</p:sld>
</file>

<file path=ppt/slides/slidec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a1f2412e28dd4616"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83</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 utbildning ger mig ökade möjligheter till arbete eller fortsatta studier</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256000"/>
            <a:ext cx="9684000" cy="216000"/>
            <a:chOff x="108000" y="5256000"/>
            <a:chExt cx="9684000" cy="216000"/>
          </a:xfrm>
        </p:grpSpPr>
        <p:sp>
          <p:nvSpPr>
            <p:cNvPr id="61" name="BodyFooterCenter"/>
            <p:cNvSpPr txBox="1"/>
            <p:nvPr/>
          </p:nvSpPr>
          <p:spPr>
            <a:xfrm>
              <a:off x="108000" y="5256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4.7</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23</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4.7</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4.6</a:t>
                        </a:r>
                      </a:p>
                    </a:txBody>
                    <a:tcPr marL="72000" marR="72000" marT="0" marB="0" anchor="ctr" horzOverflow="clip">
                      <a:lnL>
                        <a:noFill/>
                      </a:lnL>
                      <a:lnR>
                        <a:noFill/>
                      </a:lnR>
                      <a:lnT>
                        <a:noFill/>
                      </a:lnT>
                      <a:lnB>
                        <a:noFill/>
                      </a:lnB>
                    </a:tcPr>
                  </a:tc>
                  <a:tc>
                    <a:txBody>
                      <a:bodyPr/>
                      <a:lstStyle/>
                      <a:p>
                        <a:pPr algn="r" fontAlgn="ctr"/>
                        <a:r>
                          <a:rPr lang="en-GB" sz="1100" noProof="1"/>
                          <a:t>3%</a:t>
                        </a:r>
                      </a:p>
                    </a:txBody>
                    <a:tcPr marL="72000" marR="72000" marT="0" marB="0" anchor="ctr" horzOverflow="clip">
                      <a:lnL>
                        <a:noFill/>
                      </a:lnL>
                      <a:lnR>
                        <a:noFill/>
                      </a:lnR>
                      <a:lnT>
                        <a:noFill/>
                      </a:lnT>
                      <a:lnB>
                        <a:noFill/>
                      </a:lnB>
                    </a:tcPr>
                  </a:tc>
                  <a:tc>
                    <a:txBody>
                      <a:bodyPr/>
                      <a:lstStyle/>
                      <a:p>
                        <a:pPr algn="r" fontAlgn="ctr"/>
                        <a:r>
                          <a:rPr lang="en-GB" sz="1100" noProof="1"/>
                          <a:t>69</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4.6</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5_1"/>
            <p:cNvSpPr txBox="1"/>
            <p:nvPr/>
          </p:nvSpPr>
          <p:spPr>
            <a:xfrm>
              <a:off x="108000" y="3996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7_1"/>
            <p:cNvSpPr txBox="1"/>
            <p:nvPr/>
          </p:nvSpPr>
          <p:spPr>
            <a:xfrm>
              <a:off x="108000" y="4500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Åsö vuxengymnasium</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7b3966ac14734723"/>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4455ea8a617c45bc"/>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5c84d8a76bbc4172"/>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3b105bb040e44bc8"/>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c8b634c1a323461c"/>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7bd3c27dc5624851"/>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9fc39be6516f43fd"/>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544c3b7aa63c4e50"/>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7a9c0bf2bffe4eea"/>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2503a03d732f42d4"/>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16fc659c1351458c"/>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cdb60095f0784e46"/>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495c7e47ffab40a0"/>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7d82f44e3905401b"/>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fd7d70d61ae24d95"/>
            </a:graphicData>
          </a:graphic>
        </p:graphicFrame>
        <!--legend rows: 2 r:17 rh:252000 lh:252000 offY:4032000 legends before:0-->
        <p:graphicFrame>
          <p:nvGraphicFramePr>
            <p:cNvPr id="5017" name="Chart_17_3_17_4"/>
            <p:cNvGraphicFramePr>
              <a:graphicFrameLocks/>
            </p:cNvGraphicFramePr>
            <p:nvPr/>
          </p:nvGraphicFramePr>
          <p:xfrm>
            <a:off x="3978000" y="4752000"/>
            <a:ext cx="3870000" cy="504000"/>
          </p:xfrm>
          <a:graphic>
            <a:graphicData uri="http://schemas.openxmlformats.org/drawingml/2006/chart">
              <c:chart xmlns:c="http://schemas.openxmlformats.org/drawingml/2006/chart" r:id="R030047a172e4471c"/>
            </a:graphicData>
          </a:graphic>
        </p:graphicFrame>
      </p:grpSp>
    </p:spTree>
    <p:extLst>
      <p:ext uri="{BB962C8B-B14F-4D97-AF65-F5344CB8AC3E}">
        <p14:creationId xmlns:p14="http://schemas.microsoft.com/office/powerpoint/2010/main" val="2556217665"/>
      </p:ext>
    </p:extLst>
  </p:cSld>
  <p:clrMapOvr>
    <a:masterClrMapping/>
  </p:clrMapOvr>
</p:sld>
</file>

<file path=ppt/slides/slidec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a2c6e9d787eb4bda"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84</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kan rekommendera min skola till andra</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578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4.5</a:t>
                        </a:r>
                      </a:p>
                    </a:txBody>
                    <a:tcPr marL="72000" marR="72000" marT="0" marB="0" anchor="ctr" horzOverflow="clip">
                      <a:lnL>
                        <a:noFill/>
                      </a:lnL>
                      <a:lnR>
                        <a:noFill/>
                      </a:lnR>
                      <a:lnT>
                        <a:noFill/>
                      </a:lnT>
                      <a:lnB>
                        <a:noFill/>
                      </a:lnB>
                    </a:tcPr>
                  </a:tc>
                  <a:tc>
                    <a:txBody>
                      <a:bodyPr/>
                      <a:lstStyle/>
                      <a:p>
                        <a:pPr algn="r" fontAlgn="ctr"/>
                        <a:r>
                          <a:rPr lang="en-GB" sz="1100" noProof="1"/>
                          <a:t>4%</a:t>
                        </a:r>
                      </a:p>
                    </a:txBody>
                    <a:tcPr marL="72000" marR="72000" marT="0" marB="0" anchor="ctr" horzOverflow="clip">
                      <a:lnL>
                        <a:noFill/>
                      </a:lnL>
                      <a:lnR>
                        <a:noFill/>
                      </a:lnR>
                      <a:lnT>
                        <a:noFill/>
                      </a:lnT>
                      <a:lnB>
                        <a:noFill/>
                      </a:lnB>
                    </a:tcPr>
                  </a:tc>
                  <a:tc>
                    <a:txBody>
                      <a:bodyPr/>
                      <a:lstStyle/>
                      <a:p>
                        <a:pPr algn="r" fontAlgn="ctr"/>
                        <a:r>
                          <a:rPr lang="en-GB" sz="1100" noProof="1"/>
                          <a:t>478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552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4.3</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c>
                    <a:txBody>
                      <a:bodyPr/>
                      <a:lstStyle/>
                      <a:p>
                        <a:pPr algn="r" fontAlgn="ctr"/>
                        <a:r>
                          <a:rPr lang="en-GB" sz="1100" noProof="1"/>
                          <a:t>20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3.6</a:t>
                        </a:r>
                      </a:p>
                    </a:txBody>
                    <a:tcPr marL="72000" marR="72000" marT="0" marB="0" anchor="ctr" horzOverflow="clip">
                      <a:lnL>
                        <a:noFill/>
                      </a:lnL>
                      <a:lnR>
                        <a:noFill/>
                      </a:lnR>
                      <a:lnT>
                        <a:noFill/>
                      </a:lnT>
                      <a:lnB>
                        <a:noFill/>
                      </a:lnB>
                    </a:tcPr>
                  </a:tc>
                  <a:tc>
                    <a:txBody>
                      <a:bodyPr/>
                      <a:lstStyle/>
                      <a:p>
                        <a:pPr algn="r" fontAlgn="ctr"/>
                        <a:r>
                          <a:rPr lang="en-GB" sz="1100" noProof="1"/>
                          <a:t>6%</a:t>
                        </a:r>
                      </a:p>
                    </a:txBody>
                    <a:tcPr marL="72000" marR="72000" marT="0" marB="0" anchor="ctr" horzOverflow="clip">
                      <a:lnL>
                        <a:noFill/>
                      </a:lnL>
                      <a:lnR>
                        <a:noFill/>
                      </a:lnR>
                      <a:lnT>
                        <a:noFill/>
                      </a:lnT>
                      <a:lnB>
                        <a:noFill/>
                      </a:lnB>
                    </a:tcPr>
                  </a:tc>
                  <a:tc>
                    <a:txBody>
                      <a:bodyPr/>
                      <a:lstStyle/>
                      <a:p>
                        <a:pPr algn="r" fontAlgn="ctr"/>
                        <a:r>
                          <a:rPr lang="en-GB" sz="1100" noProof="1"/>
                          <a:t>18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4.9</a:t>
                        </a:r>
                      </a:p>
                    </a:txBody>
                    <a:tcPr marL="72000" marR="72000" marT="0" marB="0" anchor="ctr" horzOverflow="clip">
                      <a:lnL>
                        <a:noFill/>
                      </a:lnL>
                      <a:lnR>
                        <a:noFill/>
                      </a:lnR>
                      <a:lnT>
                        <a:noFill/>
                      </a:lnT>
                      <a:lnB>
                        <a:noFill/>
                      </a:lnB>
                    </a:tcPr>
                  </a:tc>
                  <a:tc>
                    <a:txBody>
                      <a:bodyPr/>
                      <a:lstStyle/>
                      <a:p>
                        <a:pPr algn="r" fontAlgn="ctr"/>
                        <a:r>
                          <a:rPr lang="en-GB" sz="1100" noProof="1"/>
                          <a:t>1%</a:t>
                        </a:r>
                      </a:p>
                    </a:txBody>
                    <a:tcPr marL="72000" marR="72000" marT="0" marB="0" anchor="ctr" horzOverflow="clip">
                      <a:lnL>
                        <a:noFill/>
                      </a:lnL>
                      <a:lnR>
                        <a:noFill/>
                      </a:lnR>
                      <a:lnT>
                        <a:noFill/>
                      </a:lnT>
                      <a:lnB>
                        <a:noFill/>
                      </a:lnB>
                    </a:tcPr>
                  </a:tc>
                  <a:tc>
                    <a:txBody>
                      <a:bodyPr/>
                      <a:lstStyle/>
                      <a:p>
                        <a:pPr algn="r" fontAlgn="ctr"/>
                        <a:r>
                          <a:rPr lang="en-GB" sz="1100" noProof="1"/>
                          <a:t>70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1" name="Cell_10_1_12_1"/>
            <p:cNvSpPr txBox="1"/>
            <p:nvPr/>
          </p:nvSpPr>
          <p:spPr>
            <a:xfrm>
              <a:off x="108000" y="298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301" name="Cell_13_1_13_1"/>
            <p:cNvSpPr txBox="1"/>
            <p:nvPr/>
          </p:nvSpPr>
          <p:spPr>
            <a:xfrm>
              <a:off x="108000" y="3744000"/>
              <a:ext cx="3289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401" name="Cell_14_1_15_1"/>
            <p:cNvSpPr txBox="1"/>
            <p:nvPr/>
          </p:nvSpPr>
          <p:spPr>
            <a:xfrm>
              <a:off x="108000" y="3996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Folkuniversitetet Komvux</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8_1"/>
            <p:cNvSpPr txBox="1"/>
            <p:nvPr/>
          </p:nvSpPr>
          <p:spPr>
            <a:xfrm>
              <a:off x="108000" y="450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Hermods AB</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901" name="Cell_19_1_21_1"/>
            <p:cNvSpPr txBox="1"/>
            <p:nvPr/>
          </p:nvSpPr>
          <p:spPr>
            <a:xfrm>
              <a:off x="108000" y="525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2102" name="Cell_21_2_21_2"/>
            <p:cNvSpPr txBox="1"/>
            <p:nvPr/>
          </p:nvSpPr>
          <p:spPr>
            <a:xfrm>
              <a:off x="3397500" y="576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c2ad78eec9424a94"/>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f3f2852892af42f9"/>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37d056401ccb4421"/>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c0fc79ec89c34123"/>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3214bc306ba442b4"/>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ebab3747b91a410b"/>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106e5fb3f2194dfb"/>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ae7e3b7ae0d8480d"/>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757c0735610041fc"/>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8aa4048140a84a04"/>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2d7e5d699d9b482a"/>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82d60821fbad4c65"/>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de04824c6ed6408c"/>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7c88058b08664018"/>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ae44c9a3213e4fb4"/>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8e78638d9ee94c91"/>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f142ae847e5f4894"/>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63d98191f3f34ccc"/>
            </a:graphicData>
          </a:graphic>
        </p:graphicFrame>
        <!--legend rows: 0 r:20 rh:252000 lh:252000 offY:4788000 legends before:0-->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r:id="R362c4fa8b7e34efc"/>
            </a:graphicData>
          </a:graphic>
        </p:graphicFrame>
        <!--legend rows: 2 r:21 rh:252000 lh:252000 offY:5040000 legends before:0-->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r:id="R241d5d25f75b4781"/>
            </a:graphicData>
          </a:graphic>
        </p:graphicFrame>
      </p:grpSp>
    </p:spTree>
    <p:extLst>
      <p:ext uri="{BB962C8B-B14F-4D97-AF65-F5344CB8AC3E}">
        <p14:creationId xmlns:p14="http://schemas.microsoft.com/office/powerpoint/2010/main" val="2556217665"/>
      </p:ext>
    </p:extLst>
  </p:cSld>
  <p:clrMapOvr>
    <a:masterClrMapping/>
  </p:clrMapOvr>
</p:sld>
</file>

<file path=ppt/slides/slidec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76ae9b80326a42dc"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85</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kan rekommendera min skola till andra</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4.6</a:t>
                        </a:r>
                      </a:p>
                    </a:txBody>
                    <a:tcPr marL="72000" marR="72000" marT="0" marB="0" anchor="ctr" horzOverflow="clip">
                      <a:lnL>
                        <a:noFill/>
                      </a:lnL>
                      <a:lnR>
                        <a:noFill/>
                      </a:lnR>
                      <a:lnT>
                        <a:noFill/>
                      </a:lnT>
                      <a:lnB>
                        <a:noFill/>
                      </a:lnB>
                    </a:tcPr>
                  </a:tc>
                  <a:tc>
                    <a:txBody>
                      <a:bodyPr/>
                      <a:lstStyle/>
                      <a:p>
                        <a:pPr algn="r" fontAlgn="ctr"/>
                        <a:r>
                          <a:rPr lang="en-GB" sz="1100" noProof="1"/>
                          <a:t>21%</a:t>
                        </a:r>
                      </a:p>
                    </a:txBody>
                    <a:tcPr marL="72000" marR="72000" marT="0" marB="0" anchor="ctr" horzOverflow="clip">
                      <a:lnL>
                        <a:noFill/>
                      </a:lnL>
                      <a:lnR>
                        <a:noFill/>
                      </a:lnR>
                      <a:lnT>
                        <a:noFill/>
                      </a:lnT>
                      <a:lnB>
                        <a:noFill/>
                      </a:lnB>
                    </a:tcPr>
                  </a:tc>
                  <a:tc>
                    <a:txBody>
                      <a:bodyPr/>
                      <a:lstStyle/>
                      <a:p>
                        <a:pPr algn="r" fontAlgn="ctr"/>
                        <a:r>
                          <a:rPr lang="en-GB" sz="1100" noProof="1"/>
                          <a:t>52</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4.8</a:t>
                        </a:r>
                      </a:p>
                    </a:txBody>
                    <a:tcPr marL="72000" marR="72000" marT="0" marB="0" anchor="ctr" horzOverflow="clip">
                      <a:lnL>
                        <a:noFill/>
                      </a:lnL>
                      <a:lnR>
                        <a:noFill/>
                      </a:lnR>
                      <a:lnT>
                        <a:noFill/>
                      </a:lnT>
                      <a:lnB>
                        <a:noFill/>
                      </a:lnB>
                    </a:tcPr>
                  </a:tc>
                  <a:tc>
                    <a:txBody>
                      <a:bodyPr/>
                      <a:lstStyle/>
                      <a:p>
                        <a:pPr algn="r" fontAlgn="ctr"/>
                        <a:r>
                          <a:rPr lang="en-GB" sz="1100" noProof="1"/>
                          <a:t>6%</a:t>
                        </a:r>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4.4</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4.5</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c>
                    <a:txBody>
                      <a:bodyPr/>
                      <a:lstStyle/>
                      <a:p>
                        <a:pPr algn="r" fontAlgn="ctr"/>
                        <a:r>
                          <a:rPr lang="en-GB" sz="1100" noProof="1"/>
                          <a:t>21</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4.4</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15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4.8</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JENSEN Education AB</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2001" name="Cell_20_1_21_1"/>
            <p:cNvSpPr txBox="1"/>
            <p:nvPr/>
          </p:nvSpPr>
          <p:spPr>
            <a:xfrm>
              <a:off x="108000" y="5508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2002" name="Cell_20_2_20_2"/>
            <p:cNvSpPr txBox="1"/>
            <p:nvPr/>
          </p:nvSpPr>
          <p:spPr>
            <a:xfrm>
              <a:off x="3397500" y="550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102" name="Cell_21_2_21_2"/>
            <p:cNvSpPr txBox="1"/>
            <p:nvPr/>
          </p:nvSpPr>
          <p:spPr>
            <a:xfrm>
              <a:off x="3397500" y="576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1e8ebb60afe0488a"/>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ff557307a78c4825"/>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f650d2f59fac4d6f"/>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207f175c5c084704"/>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0b8051112fd84691"/>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6def7e9ba9a844e8"/>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545c0769cd4d4245"/>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98f0e299149445a5"/>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de9f38b2f9764b8c"/>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40581fdb900c4111"/>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faf18231cc6c4228"/>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4d3fc479724846cc"/>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503125e1a3f84fea"/>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9223a4f74db94c55"/>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39e7609c47e64a63"/>
            </a:graphicData>
          </a:graphic>
        </p:graphicFrame>
        <!--legend rows: 0 r:17 rh:252000 lh:252000 offY:4032000 legends before:0-->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r:id="Rd0d92c87fb2f4f92"/>
            </a:graphicData>
          </a:graphic>
        </p:graphicFrame>
        <!--legend rows: 0 r:18 rh:252000 lh:252000 offY:4284000 legends before:0-->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r:id="R2d72d78419794dde"/>
            </a:graphicData>
          </a:graphic>
        </p:graphicFrame>
        <!--legend rows: 0 r:19 rh:252000 lh:252000 offY:4536000 legends before:0-->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r:id="R9f08056d26cf43cb"/>
            </a:graphicData>
          </a:graphic>
        </p:graphicFrame>
        <!--legend rows: 0 r:20 rh:252000 lh:252000 offY:4788000 legends before:0-->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r:id="Rfbf24a5a343c4901"/>
            </a:graphicData>
          </a:graphic>
        </p:graphicFrame>
        <!--legend rows: 2 r:21 rh:252000 lh:252000 offY:5040000 legends before:0-->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r:id="Rbd6dd196d589436b"/>
            </a:graphicData>
          </a:graphic>
        </p:graphicFrame>
      </p:grpSp>
    </p:spTree>
    <p:extLst>
      <p:ext uri="{BB962C8B-B14F-4D97-AF65-F5344CB8AC3E}">
        <p14:creationId xmlns:p14="http://schemas.microsoft.com/office/powerpoint/2010/main" val="2556217665"/>
      </p:ext>
    </p:extLst>
  </p:cSld>
  <p:clrMapOvr>
    <a:masterClrMapping/>
  </p:clrMapOvr>
</p:sld>
</file>

<file path=ppt/slides/slidec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090d6db2360648ad"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86</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kan rekommendera min skola till andra</a:t>
              </a:r>
              <a:r>
                <a:rPr lang="sv-SE" sz="2000" b="1" noProof="1">
                  <a:latin typeface="Arial"/>
                </a:rPr>
                <a: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256000"/>
            <a:ext cx="9684000" cy="216000"/>
            <a:chOff x="108000" y="5256000"/>
            <a:chExt cx="9684000" cy="216000"/>
          </a:xfrm>
        </p:grpSpPr>
        <p:sp>
          <p:nvSpPr>
            <p:cNvPr id="61" name="BodyFooterCenter"/>
            <p:cNvSpPr txBox="1"/>
            <p:nvPr/>
          </p:nvSpPr>
          <p:spPr>
            <a:xfrm>
              <a:off x="108000" y="5256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gridCol w="580500"/>
                  <a:gridCol w="1935000"/>
                  <a:gridCol w="1935000"/>
                  <a:gridCol w="648000"/>
                  <a:gridCol w="648000"/>
                  <a:gridCol w="648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4.9</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23</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4.4</a:t>
                        </a:r>
                      </a:p>
                    </a:txBody>
                    <a:tcPr marL="72000" marR="72000" marT="0" marB="0" anchor="ctr" horzOverflow="clip">
                      <a:lnL>
                        <a:noFill/>
                      </a:lnL>
                      <a:lnR>
                        <a:noFill/>
                      </a:lnR>
                      <a:lnT>
                        <a:noFill/>
                      </a:lnT>
                      <a:lnB>
                        <a:noFill/>
                      </a:lnB>
                    </a:tcPr>
                  </a:tc>
                  <a:tc>
                    <a:txBody>
                      <a:bodyPr/>
                      <a:lstStyle/>
                      <a:p>
                        <a:pPr algn="r" fontAlgn="ctr"/>
                        <a:r>
                          <a:rPr lang="en-GB" sz="1100" noProof="1"/>
                          <a:t>3%</a:t>
                        </a:r>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4.3</a:t>
                        </a:r>
                      </a:p>
                    </a:txBody>
                    <a:tcPr marL="72000" marR="72000" marT="0" marB="0" anchor="ctr" horzOverflow="clip">
                      <a:lnL>
                        <a:noFill/>
                      </a:lnL>
                      <a:lnR>
                        <a:noFill/>
                      </a:lnR>
                      <a:lnT>
                        <a:noFill/>
                      </a:lnT>
                      <a:lnB>
                        <a:noFill/>
                      </a:lnB>
                    </a:tcPr>
                  </a:tc>
                  <a:tc>
                    <a:txBody>
                      <a:bodyPr/>
                      <a:lstStyle/>
                      <a:p>
                        <a:pPr algn="r" fontAlgn="ctr"/>
                        <a:r>
                          <a:rPr lang="en-GB" sz="1100" noProof="1"/>
                          <a:t>3%</a:t>
                        </a:r>
                      </a:p>
                    </a:txBody>
                    <a:tcPr marL="72000" marR="72000" marT="0" marB="0" anchor="ctr" horzOverflow="clip">
                      <a:lnL>
                        <a:noFill/>
                      </a:lnL>
                      <a:lnR>
                        <a:noFill/>
                      </a:lnR>
                      <a:lnT>
                        <a:noFill/>
                      </a:lnT>
                      <a:lnB>
                        <a:noFill/>
                      </a:lnB>
                    </a:tcPr>
                  </a:tc>
                  <a:tc>
                    <a:txBody>
                      <a:bodyPr/>
                      <a:lstStyle/>
                      <a:p>
                        <a:pPr algn="r" fontAlgn="ctr"/>
                        <a:r>
                          <a:rPr lang="en-GB" sz="1100" noProof="1"/>
                          <a:t>69</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4.6</a:t>
                        </a:r>
                      </a:p>
                    </a:txBody>
                    <a:tcPr marL="72000" marR="72000" marT="0" marB="0" anchor="ctr" horzOverflow="clip">
                      <a:lnL>
                        <a:noFill/>
                      </a:lnL>
                      <a:lnR>
                        <a:noFill/>
                      </a:lnR>
                      <a:lnT>
                        <a:noFill/>
                      </a:lnT>
                      <a:lnB>
                        <a:noFill/>
                      </a:lnB>
                    </a:tcPr>
                  </a:tc>
                  <a:tc>
                    <a:txBody>
                      <a:bodyPr/>
                      <a:lstStyle/>
                      <a:p>
                        <a:pPr algn="r" fontAlgn="ctr"/>
                        <a:r>
                          <a:rPr lang="en-GB" sz="1100" noProof="1"/>
                          <a:t>0%</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848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202" name="Cell_2_2_2_2"/>
            <p:cNvSpPr txBox="1"/>
            <p:nvPr/>
          </p:nvSpPr>
          <p:spPr>
            <a:xfrm>
              <a:off x="3397500" y="97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502" name="Cell_5_2_5_2"/>
            <p:cNvSpPr txBox="1"/>
            <p:nvPr/>
          </p:nvSpPr>
          <p:spPr>
            <a:xfrm>
              <a:off x="3397500" y="172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802" name="Cell_8_2_8_2"/>
            <p:cNvSpPr txBox="1"/>
            <p:nvPr/>
          </p:nvSpPr>
          <p:spPr>
            <a:xfrm>
              <a:off x="3397500" y="248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1102" name="Cell_11_2_11_2"/>
            <p:cNvSpPr txBox="1"/>
            <p:nvPr/>
          </p:nvSpPr>
          <p:spPr>
            <a:xfrm>
              <a:off x="3397500" y="324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5_1"/>
            <p:cNvSpPr txBox="1"/>
            <p:nvPr/>
          </p:nvSpPr>
          <p:spPr>
            <a:xfrm>
              <a:off x="108000" y="3996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1402" name="Cell_14_2_14_2"/>
            <p:cNvSpPr txBox="1"/>
            <p:nvPr/>
          </p:nvSpPr>
          <p:spPr>
            <a:xfrm>
              <a:off x="3397500" y="3996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7_1"/>
            <p:cNvSpPr txBox="1"/>
            <p:nvPr/>
          </p:nvSpPr>
          <p:spPr>
            <a:xfrm>
              <a:off x="108000" y="4500000"/>
              <a:ext cx="32895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Åsö vuxengymnasium</a:t>
              </a:r>
            </a:p>
          </p:txBody>
        </p:sp>
        <p:sp>
          <p:nvSpPr>
            <p:cNvPr id="1602" name="Cell_16_2_16_2"/>
            <p:cNvSpPr txBox="1"/>
            <p:nvPr/>
          </p:nvSpPr>
          <p:spPr>
            <a:xfrm>
              <a:off x="3397500" y="4500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r:id="Rd63e63c8f28f436f"/>
            </a:graphicData>
          </a:graphic>
        </p:graphicFrame>
        <!--legend rows: 0 r:3 rh:252000 lh:252000 offY:504000 legends before:0-->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r:id="R7c4d76a3604d4650"/>
            </a:graphicData>
          </a:graphic>
        </p:graphicFrame>
        <!--legend rows: 0 r:4 rh:252000 lh:252000 offY:756000 legends before:0-->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r:id="R1491c4048b1f4622"/>
            </a:graphicData>
          </a:graphic>
        </p:graphicFrame>
        <!--legend rows: 0 r:5 rh:252000 lh:252000 offY:1008000 legends before:0-->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r:id="R82e2e6b97d25462d"/>
            </a:graphicData>
          </a:graphic>
        </p:graphicFrame>
        <!--legend rows: 0 r:6 rh:252000 lh:252000 offY:1260000 legends before:0-->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r:id="Rbedc77abe2744806"/>
            </a:graphicData>
          </a:graphic>
        </p:graphicFrame>
        <!--legend rows: 0 r:7 rh:252000 lh:252000 offY:1512000 legends before:0-->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r:id="R05012785976f4daa"/>
            </a:graphicData>
          </a:graphic>
        </p:graphicFrame>
        <!--legend rows: 0 r:8 rh:252000 lh:252000 offY:1764000 legends before:0-->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r:id="R5418d4b756304189"/>
            </a:graphicData>
          </a:graphic>
        </p:graphicFrame>
        <!--legend rows: 0 r:9 rh:252000 lh:252000 offY:2016000 legends before:0-->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r:id="R93d49ed199484889"/>
            </a:graphicData>
          </a:graphic>
        </p:graphicFrame>
        <!--legend rows: 0 r:10 rh:252000 lh:252000 offY:2268000 legends before:0-->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r:id="R3bce709381bb4835"/>
            </a:graphicData>
          </a:graphic>
        </p:graphicFrame>
        <!--legend rows: 0 r:11 rh:252000 lh:252000 offY:2520000 legends before:0-->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r:id="Rf9e42ce86d9a494d"/>
            </a:graphicData>
          </a:graphic>
        </p:graphicFrame>
        <!--legend rows: 0 r:12 rh:252000 lh:252000 offY:2772000 legends before:0-->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r:id="R6afdba60fdf444f1"/>
            </a:graphicData>
          </a:graphic>
        </p:graphicFrame>
        <!--legend rows: 0 r:13 rh:252000 lh:252000 offY:3024000 legends before:0-->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r:id="Rda87d357ea60445d"/>
            </a:graphicData>
          </a:graphic>
        </p:graphicFrame>
        <!--legend rows: 0 r:14 rh:252000 lh:252000 offY:3276000 legends before:0-->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r:id="R52981e5c5a0b4663"/>
            </a:graphicData>
          </a:graphic>
        </p:graphicFrame>
        <!--legend rows: 0 r:15 rh:252000 lh:252000 offY:3528000 legends before:0-->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r:id="R3e6af3a6ce834ee8"/>
            </a:graphicData>
          </a:graphic>
        </p:graphicFrame>
        <!--legend rows: 0 r:16 rh:252000 lh:252000 offY:3780000 legends before:0-->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r:id="R0f23fe21107b4940"/>
            </a:graphicData>
          </a:graphic>
        </p:graphicFrame>
        <!--legend rows: 2 r:17 rh:252000 lh:252000 offY:4032000 legends before:0-->
        <p:graphicFrame>
          <p:nvGraphicFramePr>
            <p:cNvPr id="5017" name="Chart_17_3_17_4"/>
            <p:cNvGraphicFramePr>
              <a:graphicFrameLocks/>
            </p:cNvGraphicFramePr>
            <p:nvPr/>
          </p:nvGraphicFramePr>
          <p:xfrm>
            <a:off x="3978000" y="4752000"/>
            <a:ext cx="3870000" cy="504000"/>
          </p:xfrm>
          <a:graphic>
            <a:graphicData uri="http://schemas.openxmlformats.org/drawingml/2006/chart">
              <c:chart xmlns:c="http://schemas.openxmlformats.org/drawingml/2006/chart" r:id="R96ced5915a3a4240"/>
            </a:graphicData>
          </a:graphic>
        </p:graphicFrame>
      </p:grpSp>
    </p:spTree>
    <p:extLst>
      <p:ext uri="{BB962C8B-B14F-4D97-AF65-F5344CB8AC3E}">
        <p14:creationId xmlns:p14="http://schemas.microsoft.com/office/powerpoint/2010/main" val="2556217665"/>
      </p:ext>
    </p:extLst>
  </p:cSld>
  <p:clrMapOvr>
    <a:masterClrMapping/>
  </p:clrMapOvr>
</p:sld>
</file>

<file path=ppt/slides/slidec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f4bb15fe5ca94bf3"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87</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en individuell studieplan (ISP)</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547800"/>
                  <a:gridCol w="394200"/>
                  <a:gridCol w="1971000"/>
                  <a:gridCol w="1971000"/>
                  <a:gridCol w="900000"/>
                  <a:gridCol w="900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578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70%</a:t>
                        </a:r>
                      </a:p>
                    </a:txBody>
                    <a:tcPr marL="72000" marR="72000" marT="0" marB="0" anchor="ctr" horzOverflow="clip">
                      <a:lnL>
                        <a:noFill/>
                      </a:lnL>
                      <a:lnR>
                        <a:noFill/>
                      </a:lnR>
                      <a:lnT>
                        <a:noFill/>
                      </a:lnT>
                      <a:lnB>
                        <a:noFill/>
                      </a:lnB>
                    </a:tcPr>
                  </a:tc>
                  <a:tc>
                    <a:txBody>
                      <a:bodyPr/>
                      <a:lstStyle/>
                      <a:p>
                        <a:pPr algn="r" fontAlgn="ctr"/>
                        <a:r>
                          <a:rPr lang="en-GB" sz="1100" noProof="1"/>
                          <a:t>478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552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45%</a:t>
                        </a:r>
                      </a:p>
                    </a:txBody>
                    <a:tcPr marL="72000" marR="72000" marT="0" marB="0" anchor="ctr" horzOverflow="clip">
                      <a:lnL>
                        <a:noFill/>
                      </a:lnL>
                      <a:lnR>
                        <a:noFill/>
                      </a:lnR>
                      <a:lnT>
                        <a:noFill/>
                      </a:lnT>
                      <a:lnB>
                        <a:noFill/>
                      </a:lnB>
                    </a:tcPr>
                  </a:tc>
                  <a:tc>
                    <a:txBody>
                      <a:bodyPr/>
                      <a:lstStyle/>
                      <a:p>
                        <a:pPr algn="r" fontAlgn="ctr"/>
                        <a:r>
                          <a:rPr lang="en-GB" sz="1100" noProof="1"/>
                          <a:t>20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50%</a:t>
                        </a:r>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61%</a:t>
                        </a:r>
                      </a:p>
                    </a:txBody>
                    <a:tcPr marL="72000" marR="72000" marT="0" marB="0" anchor="ctr" horzOverflow="clip">
                      <a:lnL>
                        <a:noFill/>
                      </a:lnL>
                      <a:lnR>
                        <a:noFill/>
                      </a:lnR>
                      <a:lnT>
                        <a:noFill/>
                      </a:lnT>
                      <a:lnB>
                        <a:noFill/>
                      </a:lnB>
                    </a:tcPr>
                  </a:tc>
                  <a:tc>
                    <a:txBody>
                      <a:bodyPr/>
                      <a:lstStyle/>
                      <a:p>
                        <a:pPr algn="r" fontAlgn="ctr"/>
                        <a:r>
                          <a:rPr lang="en-GB" sz="1100" noProof="1"/>
                          <a:t>18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96%</a:t>
                        </a:r>
                      </a:p>
                    </a:txBody>
                    <a:tcPr marL="72000" marR="72000" marT="0" marB="0" anchor="ctr" horzOverflow="clip">
                      <a:lnL>
                        <a:noFill/>
                      </a:lnL>
                      <a:lnR>
                        <a:noFill/>
                      </a:lnR>
                      <a:lnT>
                        <a:noFill/>
                      </a:lnT>
                      <a:lnB>
                        <a:noFill/>
                      </a:lnB>
                    </a:tcPr>
                  </a:tc>
                  <a:tc>
                    <a:txBody>
                      <a:bodyPr/>
                      <a:lstStyle/>
                      <a:p>
                        <a:pPr algn="r" fontAlgn="ctr"/>
                        <a:r>
                          <a:rPr lang="en-GB" sz="1100" noProof="1"/>
                          <a:t>70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992000" y="720000"/>
              <a:ext cx="900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Andel ja</a:t>
              </a:r>
            </a:p>
          </p:txBody>
        </p:sp>
        <p:sp>
          <p:nvSpPr>
            <p:cNvPr id="106" name="Cell_1_6_1_6"/>
            <p:cNvSpPr txBox="1"/>
            <p:nvPr/>
          </p:nvSpPr>
          <p:spPr>
            <a:xfrm>
              <a:off x="8892000" y="720000"/>
              <a:ext cx="900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5478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202" name="Cell_2_2_2_2"/>
            <p:cNvSpPr txBox="1"/>
            <p:nvPr/>
          </p:nvSpPr>
          <p:spPr>
            <a:xfrm>
              <a:off x="3655800" y="972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655800" y="1224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655800" y="1476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5478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655800" y="1728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655800" y="1980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655800" y="2232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5478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655800" y="2484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655800" y="2736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1" name="Cell_10_1_12_1"/>
            <p:cNvSpPr txBox="1"/>
            <p:nvPr/>
          </p:nvSpPr>
          <p:spPr>
            <a:xfrm>
              <a:off x="108000" y="2988000"/>
              <a:ext cx="35478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p:sp>
          <p:nvSpPr>
            <p:cNvPr id="1002" name="Cell_10_2_10_2"/>
            <p:cNvSpPr txBox="1"/>
            <p:nvPr/>
          </p:nvSpPr>
          <p:spPr>
            <a:xfrm>
              <a:off x="3655800" y="2988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102" name="Cell_11_2_11_2"/>
            <p:cNvSpPr txBox="1"/>
            <p:nvPr/>
          </p:nvSpPr>
          <p:spPr>
            <a:xfrm>
              <a:off x="3655800" y="3240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202" name="Cell_12_2_12_2"/>
            <p:cNvSpPr txBox="1"/>
            <p:nvPr/>
          </p:nvSpPr>
          <p:spPr>
            <a:xfrm>
              <a:off x="3655800" y="3492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301" name="Cell_13_1_13_1"/>
            <p:cNvSpPr txBox="1"/>
            <p:nvPr/>
          </p:nvSpPr>
          <p:spPr>
            <a:xfrm>
              <a:off x="108000" y="3744000"/>
              <a:ext cx="35478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302" name="Cell_13_2_13_2"/>
            <p:cNvSpPr txBox="1"/>
            <p:nvPr/>
          </p:nvSpPr>
          <p:spPr>
            <a:xfrm>
              <a:off x="3655800" y="3744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401" name="Cell_14_1_15_1"/>
            <p:cNvSpPr txBox="1"/>
            <p:nvPr/>
          </p:nvSpPr>
          <p:spPr>
            <a:xfrm>
              <a:off x="108000" y="3996000"/>
              <a:ext cx="35478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Folkuniversitetet Komvux</a:t>
              </a:r>
            </a:p>
          </p:txBody>
        </p:sp>
        <p:sp>
          <p:nvSpPr>
            <p:cNvPr id="1402" name="Cell_14_2_14_2"/>
            <p:cNvSpPr txBox="1"/>
            <p:nvPr/>
          </p:nvSpPr>
          <p:spPr>
            <a:xfrm>
              <a:off x="3655800" y="3996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502" name="Cell_15_2_15_2"/>
            <p:cNvSpPr txBox="1"/>
            <p:nvPr/>
          </p:nvSpPr>
          <p:spPr>
            <a:xfrm>
              <a:off x="3655800" y="4248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8_1"/>
            <p:cNvSpPr txBox="1"/>
            <p:nvPr/>
          </p:nvSpPr>
          <p:spPr>
            <a:xfrm>
              <a:off x="108000" y="4500000"/>
              <a:ext cx="35478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Hermods AB</a:t>
              </a:r>
            </a:p>
          </p:txBody>
        </p:sp>
        <p:sp>
          <p:nvSpPr>
            <p:cNvPr id="1602" name="Cell_16_2_16_2"/>
            <p:cNvSpPr txBox="1"/>
            <p:nvPr/>
          </p:nvSpPr>
          <p:spPr>
            <a:xfrm>
              <a:off x="3655800" y="4500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702" name="Cell_17_2_17_2"/>
            <p:cNvSpPr txBox="1"/>
            <p:nvPr/>
          </p:nvSpPr>
          <p:spPr>
            <a:xfrm>
              <a:off x="3655800" y="4752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802" name="Cell_18_2_18_2"/>
            <p:cNvSpPr txBox="1"/>
            <p:nvPr/>
          </p:nvSpPr>
          <p:spPr>
            <a:xfrm>
              <a:off x="3655800" y="5004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901" name="Cell_19_1_21_1"/>
            <p:cNvSpPr txBox="1"/>
            <p:nvPr/>
          </p:nvSpPr>
          <p:spPr>
            <a:xfrm>
              <a:off x="108000" y="5256000"/>
              <a:ext cx="35478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1902" name="Cell_19_2_19_2"/>
            <p:cNvSpPr txBox="1"/>
            <p:nvPr/>
          </p:nvSpPr>
          <p:spPr>
            <a:xfrm>
              <a:off x="3655800" y="5256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002" name="Cell_20_2_20_2"/>
            <p:cNvSpPr txBox="1"/>
            <p:nvPr/>
          </p:nvSpPr>
          <p:spPr>
            <a:xfrm>
              <a:off x="3655800" y="5508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2102" name="Cell_21_2_21_2"/>
            <p:cNvSpPr txBox="1"/>
            <p:nvPr/>
          </p:nvSpPr>
          <p:spPr>
            <a:xfrm>
              <a:off x="3655800" y="5760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4050000" y="972000"/>
            <a:ext cx="3942000" cy="252000"/>
          </p:xfrm>
          <a:graphic>
            <a:graphicData uri="http://schemas.openxmlformats.org/drawingml/2006/chart">
              <c:chart xmlns:c="http://schemas.openxmlformats.org/drawingml/2006/chart" r:id="R31c1727b453a4464"/>
            </a:graphicData>
          </a:graphic>
        </p:graphicFrame>
        <!--legend rows: 0 r:3 rh:252000 lh:252000 offY:504000 legends before:0-->
        <p:graphicFrame>
          <p:nvGraphicFramePr>
            <p:cNvPr id="5003" name="Chart_3_3_3_4"/>
            <p:cNvGraphicFramePr>
              <a:graphicFrameLocks/>
            </p:cNvGraphicFramePr>
            <p:nvPr/>
          </p:nvGraphicFramePr>
          <p:xfrm>
            <a:off x="4050000" y="1224000"/>
            <a:ext cx="3942000" cy="252000"/>
          </p:xfrm>
          <a:graphic>
            <a:graphicData uri="http://schemas.openxmlformats.org/drawingml/2006/chart">
              <c:chart xmlns:c="http://schemas.openxmlformats.org/drawingml/2006/chart" r:id="R59a23bd69e3548b3"/>
            </a:graphicData>
          </a:graphic>
        </p:graphicFrame>
        <!--legend rows: 0 r:4 rh:252000 lh:252000 offY:756000 legends before:0-->
        <p:graphicFrame>
          <p:nvGraphicFramePr>
            <p:cNvPr id="5004" name="Chart_4_3_4_4"/>
            <p:cNvGraphicFramePr>
              <a:graphicFrameLocks/>
            </p:cNvGraphicFramePr>
            <p:nvPr/>
          </p:nvGraphicFramePr>
          <p:xfrm>
            <a:off x="4050000" y="1476000"/>
            <a:ext cx="3942000" cy="252000"/>
          </p:xfrm>
          <a:graphic>
            <a:graphicData uri="http://schemas.openxmlformats.org/drawingml/2006/chart">
              <c:chart xmlns:c="http://schemas.openxmlformats.org/drawingml/2006/chart" r:id="R4ad56ec63f8d49f4"/>
            </a:graphicData>
          </a:graphic>
        </p:graphicFrame>
        <!--legend rows: 0 r:5 rh:252000 lh:252000 offY:1008000 legends before:0-->
        <p:graphicFrame>
          <p:nvGraphicFramePr>
            <p:cNvPr id="5005" name="Chart_5_3_5_4"/>
            <p:cNvGraphicFramePr>
              <a:graphicFrameLocks/>
            </p:cNvGraphicFramePr>
            <p:nvPr/>
          </p:nvGraphicFramePr>
          <p:xfrm>
            <a:off x="4050000" y="1728000"/>
            <a:ext cx="3942000" cy="252000"/>
          </p:xfrm>
          <a:graphic>
            <a:graphicData uri="http://schemas.openxmlformats.org/drawingml/2006/chart">
              <c:chart xmlns:c="http://schemas.openxmlformats.org/drawingml/2006/chart" r:id="R7011a854745d4eaf"/>
            </a:graphicData>
          </a:graphic>
        </p:graphicFrame>
        <!--legend rows: 0 r:6 rh:252000 lh:252000 offY:1260000 legends before:0-->
        <p:graphicFrame>
          <p:nvGraphicFramePr>
            <p:cNvPr id="5006" name="Chart_6_3_6_4"/>
            <p:cNvGraphicFramePr>
              <a:graphicFrameLocks/>
            </p:cNvGraphicFramePr>
            <p:nvPr/>
          </p:nvGraphicFramePr>
          <p:xfrm>
            <a:off x="4050000" y="1980000"/>
            <a:ext cx="3942000" cy="252000"/>
          </p:xfrm>
          <a:graphic>
            <a:graphicData uri="http://schemas.openxmlformats.org/drawingml/2006/chart">
              <c:chart xmlns:c="http://schemas.openxmlformats.org/drawingml/2006/chart" r:id="R5eed1cb9c12d4ccf"/>
            </a:graphicData>
          </a:graphic>
        </p:graphicFrame>
        <!--legend rows: 0 r:7 rh:252000 lh:252000 offY:1512000 legends before:0-->
        <p:graphicFrame>
          <p:nvGraphicFramePr>
            <p:cNvPr id="5007" name="Chart_7_3_7_4"/>
            <p:cNvGraphicFramePr>
              <a:graphicFrameLocks/>
            </p:cNvGraphicFramePr>
            <p:nvPr/>
          </p:nvGraphicFramePr>
          <p:xfrm>
            <a:off x="4050000" y="2232000"/>
            <a:ext cx="3942000" cy="252000"/>
          </p:xfrm>
          <a:graphic>
            <a:graphicData uri="http://schemas.openxmlformats.org/drawingml/2006/chart">
              <c:chart xmlns:c="http://schemas.openxmlformats.org/drawingml/2006/chart" r:id="R37865e06402c47a7"/>
            </a:graphicData>
          </a:graphic>
        </p:graphicFrame>
        <!--legend rows: 0 r:8 rh:252000 lh:252000 offY:1764000 legends before:0-->
        <p:graphicFrame>
          <p:nvGraphicFramePr>
            <p:cNvPr id="5008" name="Chart_8_3_8_4"/>
            <p:cNvGraphicFramePr>
              <a:graphicFrameLocks/>
            </p:cNvGraphicFramePr>
            <p:nvPr/>
          </p:nvGraphicFramePr>
          <p:xfrm>
            <a:off x="4050000" y="2484000"/>
            <a:ext cx="3942000" cy="252000"/>
          </p:xfrm>
          <a:graphic>
            <a:graphicData uri="http://schemas.openxmlformats.org/drawingml/2006/chart">
              <c:chart xmlns:c="http://schemas.openxmlformats.org/drawingml/2006/chart" r:id="R502eef94d71c499a"/>
            </a:graphicData>
          </a:graphic>
        </p:graphicFrame>
        <!--legend rows: 0 r:9 rh:252000 lh:252000 offY:2016000 legends before:0-->
        <p:graphicFrame>
          <p:nvGraphicFramePr>
            <p:cNvPr id="5009" name="Chart_9_3_9_4"/>
            <p:cNvGraphicFramePr>
              <a:graphicFrameLocks/>
            </p:cNvGraphicFramePr>
            <p:nvPr/>
          </p:nvGraphicFramePr>
          <p:xfrm>
            <a:off x="4050000" y="2736000"/>
            <a:ext cx="3942000" cy="252000"/>
          </p:xfrm>
          <a:graphic>
            <a:graphicData uri="http://schemas.openxmlformats.org/drawingml/2006/chart">
              <c:chart xmlns:c="http://schemas.openxmlformats.org/drawingml/2006/chart" r:id="R14882c28fd3645a5"/>
            </a:graphicData>
          </a:graphic>
        </p:graphicFrame>
        <!--legend rows: 0 r:10 rh:252000 lh:252000 offY:2268000 legends before:0-->
        <p:graphicFrame>
          <p:nvGraphicFramePr>
            <p:cNvPr id="5010" name="Chart_10_3_10_4"/>
            <p:cNvGraphicFramePr>
              <a:graphicFrameLocks/>
            </p:cNvGraphicFramePr>
            <p:nvPr/>
          </p:nvGraphicFramePr>
          <p:xfrm>
            <a:off x="4050000" y="2988000"/>
            <a:ext cx="3942000" cy="252000"/>
          </p:xfrm>
          <a:graphic>
            <a:graphicData uri="http://schemas.openxmlformats.org/drawingml/2006/chart">
              <c:chart xmlns:c="http://schemas.openxmlformats.org/drawingml/2006/chart" r:id="Rcce90339d9ee4087"/>
            </a:graphicData>
          </a:graphic>
        </p:graphicFrame>
        <!--legend rows: 0 r:11 rh:252000 lh:252000 offY:2520000 legends before:0-->
        <p:graphicFrame>
          <p:nvGraphicFramePr>
            <p:cNvPr id="5011" name="Chart_11_3_11_4"/>
            <p:cNvGraphicFramePr>
              <a:graphicFrameLocks/>
            </p:cNvGraphicFramePr>
            <p:nvPr/>
          </p:nvGraphicFramePr>
          <p:xfrm>
            <a:off x="4050000" y="3240000"/>
            <a:ext cx="3942000" cy="252000"/>
          </p:xfrm>
          <a:graphic>
            <a:graphicData uri="http://schemas.openxmlformats.org/drawingml/2006/chart">
              <c:chart xmlns:c="http://schemas.openxmlformats.org/drawingml/2006/chart" r:id="Rd37615f62a8f4c58"/>
            </a:graphicData>
          </a:graphic>
        </p:graphicFrame>
        <!--legend rows: 0 r:12 rh:252000 lh:252000 offY:2772000 legends before:0-->
        <p:graphicFrame>
          <p:nvGraphicFramePr>
            <p:cNvPr id="5012" name="Chart_12_3_12_4"/>
            <p:cNvGraphicFramePr>
              <a:graphicFrameLocks/>
            </p:cNvGraphicFramePr>
            <p:nvPr/>
          </p:nvGraphicFramePr>
          <p:xfrm>
            <a:off x="4050000" y="3492000"/>
            <a:ext cx="3942000" cy="252000"/>
          </p:xfrm>
          <a:graphic>
            <a:graphicData uri="http://schemas.openxmlformats.org/drawingml/2006/chart">
              <c:chart xmlns:c="http://schemas.openxmlformats.org/drawingml/2006/chart" r:id="Rbb4d04e8838945d7"/>
            </a:graphicData>
          </a:graphic>
        </p:graphicFrame>
        <!--legend rows: 0 r:13 rh:252000 lh:252000 offY:3024000 legends before:0-->
        <p:graphicFrame>
          <p:nvGraphicFramePr>
            <p:cNvPr id="5013" name="Chart_13_3_13_4"/>
            <p:cNvGraphicFramePr>
              <a:graphicFrameLocks/>
            </p:cNvGraphicFramePr>
            <p:nvPr/>
          </p:nvGraphicFramePr>
          <p:xfrm>
            <a:off x="4050000" y="3744000"/>
            <a:ext cx="3942000" cy="252000"/>
          </p:xfrm>
          <a:graphic>
            <a:graphicData uri="http://schemas.openxmlformats.org/drawingml/2006/chart">
              <c:chart xmlns:c="http://schemas.openxmlformats.org/drawingml/2006/chart" r:id="R72d1654ca4704317"/>
            </a:graphicData>
          </a:graphic>
        </p:graphicFrame>
        <!--legend rows: 0 r:14 rh:252000 lh:252000 offY:3276000 legends before:0-->
        <p:graphicFrame>
          <p:nvGraphicFramePr>
            <p:cNvPr id="5014" name="Chart_14_3_14_4"/>
            <p:cNvGraphicFramePr>
              <a:graphicFrameLocks/>
            </p:cNvGraphicFramePr>
            <p:nvPr/>
          </p:nvGraphicFramePr>
          <p:xfrm>
            <a:off x="4050000" y="3996000"/>
            <a:ext cx="3942000" cy="252000"/>
          </p:xfrm>
          <a:graphic>
            <a:graphicData uri="http://schemas.openxmlformats.org/drawingml/2006/chart">
              <c:chart xmlns:c="http://schemas.openxmlformats.org/drawingml/2006/chart" r:id="R41e49e02cbaa4580"/>
            </a:graphicData>
          </a:graphic>
        </p:graphicFrame>
        <!--legend rows: 0 r:15 rh:252000 lh:252000 offY:3528000 legends before:0-->
        <p:graphicFrame>
          <p:nvGraphicFramePr>
            <p:cNvPr id="5015" name="Chart_15_3_15_4"/>
            <p:cNvGraphicFramePr>
              <a:graphicFrameLocks/>
            </p:cNvGraphicFramePr>
            <p:nvPr/>
          </p:nvGraphicFramePr>
          <p:xfrm>
            <a:off x="4050000" y="4248000"/>
            <a:ext cx="3942000" cy="252000"/>
          </p:xfrm>
          <a:graphic>
            <a:graphicData uri="http://schemas.openxmlformats.org/drawingml/2006/chart">
              <c:chart xmlns:c="http://schemas.openxmlformats.org/drawingml/2006/chart" r:id="R9e6efea680f14339"/>
            </a:graphicData>
          </a:graphic>
        </p:graphicFrame>
        <!--legend rows: 0 r:16 rh:252000 lh:252000 offY:3780000 legends before:0-->
        <p:graphicFrame>
          <p:nvGraphicFramePr>
            <p:cNvPr id="5016" name="Chart_16_3_16_4"/>
            <p:cNvGraphicFramePr>
              <a:graphicFrameLocks/>
            </p:cNvGraphicFramePr>
            <p:nvPr/>
          </p:nvGraphicFramePr>
          <p:xfrm>
            <a:off x="4050000" y="4500000"/>
            <a:ext cx="3942000" cy="252000"/>
          </p:xfrm>
          <a:graphic>
            <a:graphicData uri="http://schemas.openxmlformats.org/drawingml/2006/chart">
              <c:chart xmlns:c="http://schemas.openxmlformats.org/drawingml/2006/chart" r:id="R577d240e140949d8"/>
            </a:graphicData>
          </a:graphic>
        </p:graphicFrame>
        <!--legend rows: 0 r:17 rh:252000 lh:252000 offY:4032000 legends before:0-->
        <p:graphicFrame>
          <p:nvGraphicFramePr>
            <p:cNvPr id="5017" name="Chart_17_3_17_4"/>
            <p:cNvGraphicFramePr>
              <a:graphicFrameLocks/>
            </p:cNvGraphicFramePr>
            <p:nvPr/>
          </p:nvGraphicFramePr>
          <p:xfrm>
            <a:off x="4050000" y="4752000"/>
            <a:ext cx="3942000" cy="252000"/>
          </p:xfrm>
          <a:graphic>
            <a:graphicData uri="http://schemas.openxmlformats.org/drawingml/2006/chart">
              <c:chart xmlns:c="http://schemas.openxmlformats.org/drawingml/2006/chart" r:id="R3606e00d4e43416e"/>
            </a:graphicData>
          </a:graphic>
        </p:graphicFrame>
        <!--legend rows: 0 r:18 rh:252000 lh:252000 offY:4284000 legends before:0-->
        <p:graphicFrame>
          <p:nvGraphicFramePr>
            <p:cNvPr id="5018" name="Chart_18_3_18_4"/>
            <p:cNvGraphicFramePr>
              <a:graphicFrameLocks/>
            </p:cNvGraphicFramePr>
            <p:nvPr/>
          </p:nvGraphicFramePr>
          <p:xfrm>
            <a:off x="4050000" y="5004000"/>
            <a:ext cx="3942000" cy="252000"/>
          </p:xfrm>
          <a:graphic>
            <a:graphicData uri="http://schemas.openxmlformats.org/drawingml/2006/chart">
              <c:chart xmlns:c="http://schemas.openxmlformats.org/drawingml/2006/chart" r:id="R965501c249004201"/>
            </a:graphicData>
          </a:graphic>
        </p:graphicFrame>
        <!--legend rows: 0 r:19 rh:252000 lh:252000 offY:4536000 legends before:0-->
        <p:graphicFrame>
          <p:nvGraphicFramePr>
            <p:cNvPr id="5019" name="Chart_19_3_19_4"/>
            <p:cNvGraphicFramePr>
              <a:graphicFrameLocks/>
            </p:cNvGraphicFramePr>
            <p:nvPr/>
          </p:nvGraphicFramePr>
          <p:xfrm>
            <a:off x="4050000" y="5256000"/>
            <a:ext cx="3942000" cy="252000"/>
          </p:xfrm>
          <a:graphic>
            <a:graphicData uri="http://schemas.openxmlformats.org/drawingml/2006/chart">
              <c:chart xmlns:c="http://schemas.openxmlformats.org/drawingml/2006/chart" r:id="R75c09917b2f141ab"/>
            </a:graphicData>
          </a:graphic>
        </p:graphicFrame>
        <!--legend rows: 0 r:20 rh:252000 lh:252000 offY:4788000 legends before:0-->
        <p:graphicFrame>
          <p:nvGraphicFramePr>
            <p:cNvPr id="5020" name="Chart_20_3_20_4"/>
            <p:cNvGraphicFramePr>
              <a:graphicFrameLocks/>
            </p:cNvGraphicFramePr>
            <p:nvPr/>
          </p:nvGraphicFramePr>
          <p:xfrm>
            <a:off x="4050000" y="5508000"/>
            <a:ext cx="3942000" cy="252000"/>
          </p:xfrm>
          <a:graphic>
            <a:graphicData uri="http://schemas.openxmlformats.org/drawingml/2006/chart">
              <c:chart xmlns:c="http://schemas.openxmlformats.org/drawingml/2006/chart" r:id="R67706f9a215b42a8"/>
            </a:graphicData>
          </a:graphic>
        </p:graphicFrame>
        <!--legend rows: 2 r:21 rh:252000 lh:252000 offY:5040000 legends before:0-->
        <p:graphicFrame>
          <p:nvGraphicFramePr>
            <p:cNvPr id="5021" name="Chart_21_3_21_4"/>
            <p:cNvGraphicFramePr>
              <a:graphicFrameLocks/>
            </p:cNvGraphicFramePr>
            <p:nvPr/>
          </p:nvGraphicFramePr>
          <p:xfrm>
            <a:off x="4050000" y="5760000"/>
            <a:ext cx="3942000" cy="504000"/>
          </p:xfrm>
          <a:graphic>
            <a:graphicData uri="http://schemas.openxmlformats.org/drawingml/2006/chart">
              <c:chart xmlns:c="http://schemas.openxmlformats.org/drawingml/2006/chart" r:id="Rb24e66716ff04d6a"/>
            </a:graphicData>
          </a:graphic>
        </p:graphicFrame>
      </p:grpSp>
    </p:spTree>
    <p:extLst>
      <p:ext uri="{BB962C8B-B14F-4D97-AF65-F5344CB8AC3E}">
        <p14:creationId xmlns:p14="http://schemas.microsoft.com/office/powerpoint/2010/main" val="2556217665"/>
      </p:ext>
    </p:extLst>
  </p:cSld>
  <p:clrMapOvr>
    <a:masterClrMapping/>
  </p:clrMapOvr>
</p:sld>
</file>

<file path=ppt/slides/slideca.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f0778111e4fa46d8"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88</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en individuell studieplan (ISP)</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547800"/>
                  <a:gridCol w="394200"/>
                  <a:gridCol w="1971000"/>
                  <a:gridCol w="1971000"/>
                  <a:gridCol w="900000"/>
                  <a:gridCol w="900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87%</a:t>
                        </a:r>
                      </a:p>
                    </a:txBody>
                    <a:tcPr marL="72000" marR="72000" marT="0" marB="0" anchor="ctr" horzOverflow="clip">
                      <a:lnL>
                        <a:noFill/>
                      </a:lnL>
                      <a:lnR>
                        <a:noFill/>
                      </a:lnR>
                      <a:lnT>
                        <a:noFill/>
                      </a:lnT>
                      <a:lnB>
                        <a:noFill/>
                      </a:lnB>
                    </a:tcPr>
                  </a:tc>
                  <a:tc>
                    <a:txBody>
                      <a:bodyPr/>
                      <a:lstStyle/>
                      <a:p>
                        <a:pPr algn="r" fontAlgn="ctr"/>
                        <a:r>
                          <a:rPr lang="en-GB" sz="1100" noProof="1"/>
                          <a:t>52</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47%</a:t>
                        </a:r>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81%</a:t>
                        </a:r>
                      </a:p>
                    </a:txBody>
                    <a:tcPr marL="72000" marR="72000" marT="0" marB="0" anchor="ctr" horzOverflow="clip">
                      <a:lnL>
                        <a:noFill/>
                      </a:lnL>
                      <a:lnR>
                        <a:noFill/>
                      </a:lnR>
                      <a:lnT>
                        <a:noFill/>
                      </a:lnT>
                      <a:lnB>
                        <a:noFill/>
                      </a:lnB>
                    </a:tcPr>
                  </a:tc>
                  <a:tc>
                    <a:txBody>
                      <a:bodyPr/>
                      <a:lstStyle/>
                      <a:p>
                        <a:pPr algn="r" fontAlgn="ctr"/>
                        <a:r>
                          <a:rPr lang="en-GB" sz="1100" noProof="1"/>
                          <a:t>21</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20%</a:t>
                        </a:r>
                      </a:p>
                    </a:txBody>
                    <a:tcPr marL="72000" marR="72000" marT="0" marB="0" anchor="ctr" horzOverflow="clip">
                      <a:lnL>
                        <a:noFill/>
                      </a:lnL>
                      <a:lnR>
                        <a:noFill/>
                      </a:lnR>
                      <a:lnT>
                        <a:noFill/>
                      </a:lnT>
                      <a:lnB>
                        <a:noFill/>
                      </a:lnB>
                    </a:tcPr>
                  </a:tc>
                  <a:tc>
                    <a:txBody>
                      <a:bodyPr/>
                      <a:lstStyle/>
                      <a:p>
                        <a:pPr algn="r" fontAlgn="ctr"/>
                        <a:r>
                          <a:rPr lang="en-GB" sz="1100" noProof="1"/>
                          <a:t>15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100%</a:t>
                        </a:r>
                      </a:p>
                    </a:txBody>
                    <a:tcPr marL="72000" marR="72000" marT="0" marB="0" anchor="ctr" horzOverflow="clip">
                      <a:lnL>
                        <a:noFill/>
                      </a:lnL>
                      <a:lnR>
                        <a:noFill/>
                      </a:lnR>
                      <a:lnT>
                        <a:noFill/>
                      </a:lnT>
                      <a:lnB>
                        <a:noFill/>
                      </a:lnB>
                    </a:tcPr>
                  </a:tc>
                  <a:tc>
                    <a:txBody>
                      <a:bodyPr/>
                      <a:lstStyle/>
                      <a:p>
                        <a:pPr algn="r" fontAlgn="ctr"/>
                        <a:r>
                          <a:rPr lang="en-GB" sz="1100" noProof="1"/>
                          <a:t>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992000" y="720000"/>
              <a:ext cx="900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Andel ja</a:t>
              </a:r>
            </a:p>
          </p:txBody>
        </p:sp>
        <p:sp>
          <p:nvSpPr>
            <p:cNvPr id="106" name="Cell_1_6_1_6"/>
            <p:cNvSpPr txBox="1"/>
            <p:nvPr/>
          </p:nvSpPr>
          <p:spPr>
            <a:xfrm>
              <a:off x="8892000" y="720000"/>
              <a:ext cx="900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5478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JENSEN Education AB</a:t>
              </a:r>
            </a:p>
          </p:txBody>
        </p:sp>
        <p:sp>
          <p:nvSpPr>
            <p:cNvPr id="202" name="Cell_2_2_2_2"/>
            <p:cNvSpPr txBox="1"/>
            <p:nvPr/>
          </p:nvSpPr>
          <p:spPr>
            <a:xfrm>
              <a:off x="3655800" y="972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655800" y="1224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655800" y="1476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5478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502" name="Cell_5_2_5_2"/>
            <p:cNvSpPr txBox="1"/>
            <p:nvPr/>
          </p:nvSpPr>
          <p:spPr>
            <a:xfrm>
              <a:off x="3655800" y="1728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655800" y="1980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655800" y="2232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5478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802" name="Cell_8_2_8_2"/>
            <p:cNvSpPr txBox="1"/>
            <p:nvPr/>
          </p:nvSpPr>
          <p:spPr>
            <a:xfrm>
              <a:off x="3655800" y="2484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655800" y="2736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655800" y="2988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5478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102" name="Cell_11_2_11_2"/>
            <p:cNvSpPr txBox="1"/>
            <p:nvPr/>
          </p:nvSpPr>
          <p:spPr>
            <a:xfrm>
              <a:off x="3655800" y="3240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655800" y="3492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655800" y="3744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5478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402" name="Cell_14_2_14_2"/>
            <p:cNvSpPr txBox="1"/>
            <p:nvPr/>
          </p:nvSpPr>
          <p:spPr>
            <a:xfrm>
              <a:off x="3655800" y="3996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655800" y="4248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655800" y="4500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5478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1702" name="Cell_17_2_17_2"/>
            <p:cNvSpPr txBox="1"/>
            <p:nvPr/>
          </p:nvSpPr>
          <p:spPr>
            <a:xfrm>
              <a:off x="3655800" y="4752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655800" y="5004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655800" y="5256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2001" name="Cell_20_1_21_1"/>
            <p:cNvSpPr txBox="1"/>
            <p:nvPr/>
          </p:nvSpPr>
          <p:spPr>
            <a:xfrm>
              <a:off x="108000" y="5508000"/>
              <a:ext cx="35478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2002" name="Cell_20_2_20_2"/>
            <p:cNvSpPr txBox="1"/>
            <p:nvPr/>
          </p:nvSpPr>
          <p:spPr>
            <a:xfrm>
              <a:off x="3655800" y="5508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102" name="Cell_21_2_21_2"/>
            <p:cNvSpPr txBox="1"/>
            <p:nvPr/>
          </p:nvSpPr>
          <p:spPr>
            <a:xfrm>
              <a:off x="3655800" y="5760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legend rows: 0 r:2 rh:252000 lh:252000 offY:252000 legends before:0-->
        <p:graphicFrame>
          <p:nvGraphicFramePr>
            <p:cNvPr id="5002" name="Chart_2_3_2_4"/>
            <p:cNvGraphicFramePr>
              <a:graphicFrameLocks/>
            </p:cNvGraphicFramePr>
            <p:nvPr/>
          </p:nvGraphicFramePr>
          <p:xfrm>
            <a:off x="4050000" y="972000"/>
            <a:ext cx="3942000" cy="252000"/>
          </p:xfrm>
          <a:graphic>
            <a:graphicData uri="http://schemas.openxmlformats.org/drawingml/2006/chart">
              <c:chart xmlns:c="http://schemas.openxmlformats.org/drawingml/2006/chart" r:id="Re926ce0432d74535"/>
            </a:graphicData>
          </a:graphic>
        </p:graphicFrame>
        <!--legend rows: 0 r:3 rh:252000 lh:252000 offY:504000 legends before:0-->
        <p:graphicFrame>
          <p:nvGraphicFramePr>
            <p:cNvPr id="5003" name="Chart_3_3_3_4"/>
            <p:cNvGraphicFramePr>
              <a:graphicFrameLocks/>
            </p:cNvGraphicFramePr>
            <p:nvPr/>
          </p:nvGraphicFramePr>
          <p:xfrm>
            <a:off x="4050000" y="1224000"/>
            <a:ext cx="3942000" cy="252000"/>
          </p:xfrm>
          <a:graphic>
            <a:graphicData uri="http://schemas.openxmlformats.org/drawingml/2006/chart">
              <c:chart xmlns:c="http://schemas.openxmlformats.org/drawingml/2006/chart" r:id="Rd2360ae2490e4399"/>
            </a:graphicData>
          </a:graphic>
        </p:graphicFrame>
        <!--legend rows: 0 r:4 rh:252000 lh:252000 offY:756000 legends before:0-->
        <p:graphicFrame>
          <p:nvGraphicFramePr>
            <p:cNvPr id="5004" name="Chart_4_3_4_4"/>
            <p:cNvGraphicFramePr>
              <a:graphicFrameLocks/>
            </p:cNvGraphicFramePr>
            <p:nvPr/>
          </p:nvGraphicFramePr>
          <p:xfrm>
            <a:off x="4050000" y="1476000"/>
            <a:ext cx="3942000" cy="252000"/>
          </p:xfrm>
          <a:graphic>
            <a:graphicData uri="http://schemas.openxmlformats.org/drawingml/2006/chart">
              <c:chart xmlns:c="http://schemas.openxmlformats.org/drawingml/2006/chart" r:id="Rcffb9add6cd24aee"/>
            </a:graphicData>
          </a:graphic>
        </p:graphicFrame>
        <!--legend rows: 0 r:5 rh:252000 lh:252000 offY:1008000 legends before:0-->
        <p:graphicFrame>
          <p:nvGraphicFramePr>
            <p:cNvPr id="5005" name="Chart_5_3_5_4"/>
            <p:cNvGraphicFramePr>
              <a:graphicFrameLocks/>
            </p:cNvGraphicFramePr>
            <p:nvPr/>
          </p:nvGraphicFramePr>
          <p:xfrm>
            <a:off x="4050000" y="1728000"/>
            <a:ext cx="3942000" cy="252000"/>
          </p:xfrm>
          <a:graphic>
            <a:graphicData uri="http://schemas.openxmlformats.org/drawingml/2006/chart">
              <c:chart xmlns:c="http://schemas.openxmlformats.org/drawingml/2006/chart" r:id="R0eb6392ec09f462a"/>
            </a:graphicData>
          </a:graphic>
        </p:graphicFrame>
        <!--legend rows: 0 r:6 rh:252000 lh:252000 offY:1260000 legends before:0-->
        <p:graphicFrame>
          <p:nvGraphicFramePr>
            <p:cNvPr id="5006" name="Chart_6_3_6_4"/>
            <p:cNvGraphicFramePr>
              <a:graphicFrameLocks/>
            </p:cNvGraphicFramePr>
            <p:nvPr/>
          </p:nvGraphicFramePr>
          <p:xfrm>
            <a:off x="4050000" y="1980000"/>
            <a:ext cx="3942000" cy="252000"/>
          </p:xfrm>
          <a:graphic>
            <a:graphicData uri="http://schemas.openxmlformats.org/drawingml/2006/chart">
              <c:chart xmlns:c="http://schemas.openxmlformats.org/drawingml/2006/chart" r:id="Raa131dc9cfd34df1"/>
            </a:graphicData>
          </a:graphic>
        </p:graphicFrame>
        <!--legend rows: 0 r:7 rh:252000 lh:252000 offY:1512000 legends before:0-->
        <p:graphicFrame>
          <p:nvGraphicFramePr>
            <p:cNvPr id="5007" name="Chart_7_3_7_4"/>
            <p:cNvGraphicFramePr>
              <a:graphicFrameLocks/>
            </p:cNvGraphicFramePr>
            <p:nvPr/>
          </p:nvGraphicFramePr>
          <p:xfrm>
            <a:off x="4050000" y="2232000"/>
            <a:ext cx="3942000" cy="252000"/>
          </p:xfrm>
          <a:graphic>
            <a:graphicData uri="http://schemas.openxmlformats.org/drawingml/2006/chart">
              <c:chart xmlns:c="http://schemas.openxmlformats.org/drawingml/2006/chart" r:id="R1892f3cc97194183"/>
            </a:graphicData>
          </a:graphic>
        </p:graphicFrame>
        <!--legend rows: 0 r:8 rh:252000 lh:252000 offY:1764000 legends before:0-->
        <p:graphicFrame>
          <p:nvGraphicFramePr>
            <p:cNvPr id="5008" name="Chart_8_3_8_4"/>
            <p:cNvGraphicFramePr>
              <a:graphicFrameLocks/>
            </p:cNvGraphicFramePr>
            <p:nvPr/>
          </p:nvGraphicFramePr>
          <p:xfrm>
            <a:off x="4050000" y="2484000"/>
            <a:ext cx="3942000" cy="252000"/>
          </p:xfrm>
          <a:graphic>
            <a:graphicData uri="http://schemas.openxmlformats.org/drawingml/2006/chart">
              <c:chart xmlns:c="http://schemas.openxmlformats.org/drawingml/2006/chart" r:id="R686a0cc8213140a4"/>
            </a:graphicData>
          </a:graphic>
        </p:graphicFrame>
        <!--legend rows: 0 r:9 rh:252000 lh:252000 offY:2016000 legends before:0-->
        <p:graphicFrame>
          <p:nvGraphicFramePr>
            <p:cNvPr id="5009" name="Chart_9_3_9_4"/>
            <p:cNvGraphicFramePr>
              <a:graphicFrameLocks/>
            </p:cNvGraphicFramePr>
            <p:nvPr/>
          </p:nvGraphicFramePr>
          <p:xfrm>
            <a:off x="4050000" y="2736000"/>
            <a:ext cx="3942000" cy="252000"/>
          </p:xfrm>
          <a:graphic>
            <a:graphicData uri="http://schemas.openxmlformats.org/drawingml/2006/chart">
              <c:chart xmlns:c="http://schemas.openxmlformats.org/drawingml/2006/chart" r:id="Rb3385063fbaf46b2"/>
            </a:graphicData>
          </a:graphic>
        </p:graphicFrame>
        <!--legend rows: 0 r:10 rh:252000 lh:252000 offY:2268000 legends before:0-->
        <p:graphicFrame>
          <p:nvGraphicFramePr>
            <p:cNvPr id="5010" name="Chart_10_3_10_4"/>
            <p:cNvGraphicFramePr>
              <a:graphicFrameLocks/>
            </p:cNvGraphicFramePr>
            <p:nvPr/>
          </p:nvGraphicFramePr>
          <p:xfrm>
            <a:off x="4050000" y="2988000"/>
            <a:ext cx="3942000" cy="252000"/>
          </p:xfrm>
          <a:graphic>
            <a:graphicData uri="http://schemas.openxmlformats.org/drawingml/2006/chart">
              <c:chart xmlns:c="http://schemas.openxmlformats.org/drawingml/2006/chart" r:id="Rad4a971da1a44ddf"/>
            </a:graphicData>
          </a:graphic>
        </p:graphicFrame>
        <!--legend rows: 0 r:11 rh:252000 lh:252000 offY:2520000 legends before:0-->
        <p:graphicFrame>
          <p:nvGraphicFramePr>
            <p:cNvPr id="5011" name="Chart_11_3_11_4"/>
            <p:cNvGraphicFramePr>
              <a:graphicFrameLocks/>
            </p:cNvGraphicFramePr>
            <p:nvPr/>
          </p:nvGraphicFramePr>
          <p:xfrm>
            <a:off x="4050000" y="3240000"/>
            <a:ext cx="3942000" cy="252000"/>
          </p:xfrm>
          <a:graphic>
            <a:graphicData uri="http://schemas.openxmlformats.org/drawingml/2006/chart">
              <c:chart xmlns:c="http://schemas.openxmlformats.org/drawingml/2006/chart" r:id="R5a3caff37b8d4d83"/>
            </a:graphicData>
          </a:graphic>
        </p:graphicFrame>
        <!--legend rows: 0 r:12 rh:252000 lh:252000 offY:2772000 legends before:0-->
        <p:graphicFrame>
          <p:nvGraphicFramePr>
            <p:cNvPr id="5012" name="Chart_12_3_12_4"/>
            <p:cNvGraphicFramePr>
              <a:graphicFrameLocks/>
            </p:cNvGraphicFramePr>
            <p:nvPr/>
          </p:nvGraphicFramePr>
          <p:xfrm>
            <a:off x="4050000" y="3492000"/>
            <a:ext cx="3942000" cy="252000"/>
          </p:xfrm>
          <a:graphic>
            <a:graphicData uri="http://schemas.openxmlformats.org/drawingml/2006/chart">
              <c:chart xmlns:c="http://schemas.openxmlformats.org/drawingml/2006/chart" r:id="R4fc97e58dcbf4ac6"/>
            </a:graphicData>
          </a:graphic>
        </p:graphicFrame>
        <!--legend rows: 0 r:13 rh:252000 lh:252000 offY:3024000 legends before:0-->
        <p:graphicFrame>
          <p:nvGraphicFramePr>
            <p:cNvPr id="5013" name="Chart_13_3_13_4"/>
            <p:cNvGraphicFramePr>
              <a:graphicFrameLocks/>
            </p:cNvGraphicFramePr>
            <p:nvPr/>
          </p:nvGraphicFramePr>
          <p:xfrm>
            <a:off x="4050000" y="3744000"/>
            <a:ext cx="3942000" cy="252000"/>
          </p:xfrm>
          <a:graphic>
            <a:graphicData uri="http://schemas.openxmlformats.org/drawingml/2006/chart">
              <c:chart xmlns:c="http://schemas.openxmlformats.org/drawingml/2006/chart" r:id="R22bbfa01b6064061"/>
            </a:graphicData>
          </a:graphic>
        </p:graphicFrame>
        <!--legend rows: 0 r:14 rh:252000 lh:252000 offY:3276000 legends before:0-->
        <p:graphicFrame>
          <p:nvGraphicFramePr>
            <p:cNvPr id="5014" name="Chart_14_3_14_4"/>
            <p:cNvGraphicFramePr>
              <a:graphicFrameLocks/>
            </p:cNvGraphicFramePr>
            <p:nvPr/>
          </p:nvGraphicFramePr>
          <p:xfrm>
            <a:off x="4050000" y="3996000"/>
            <a:ext cx="3942000" cy="252000"/>
          </p:xfrm>
          <a:graphic>
            <a:graphicData uri="http://schemas.openxmlformats.org/drawingml/2006/chart">
              <c:chart xmlns:c="http://schemas.openxmlformats.org/drawingml/2006/chart" r:id="R418adab3428f41f0"/>
            </a:graphicData>
          </a:graphic>
        </p:graphicFrame>
        <!--legend rows: 0 r:15 rh:252000 lh:252000 offY:3528000 legends before:0-->
        <p:graphicFrame>
          <p:nvGraphicFramePr>
            <p:cNvPr id="5015" name="Chart_15_3_15_4"/>
            <p:cNvGraphicFramePr>
              <a:graphicFrameLocks/>
            </p:cNvGraphicFramePr>
            <p:nvPr/>
          </p:nvGraphicFramePr>
          <p:xfrm>
            <a:off x="4050000" y="4248000"/>
            <a:ext cx="3942000" cy="252000"/>
          </p:xfrm>
          <a:graphic>
            <a:graphicData uri="http://schemas.openxmlformats.org/drawingml/2006/chart">
              <c:chart xmlns:c="http://schemas.openxmlformats.org/drawingml/2006/chart" r:id="R62ff4f08929d403c"/>
            </a:graphicData>
          </a:graphic>
        </p:graphicFrame>
        <!--legend rows: 0 r:16 rh:252000 lh:252000 offY:3780000 legends before:0-->
        <p:graphicFrame>
          <p:nvGraphicFramePr>
            <p:cNvPr id="5016" name="Chart_16_3_16_4"/>
            <p:cNvGraphicFramePr>
              <a:graphicFrameLocks/>
            </p:cNvGraphicFramePr>
            <p:nvPr/>
          </p:nvGraphicFramePr>
          <p:xfrm>
            <a:off x="4050000" y="4500000"/>
            <a:ext cx="3942000" cy="252000"/>
          </p:xfrm>
          <a:graphic>
            <a:graphicData uri="http://schemas.openxmlformats.org/drawingml/2006/chart">
              <c:chart xmlns:c="http://schemas.openxmlformats.org/drawingml/2006/chart" r:id="R7f3e4ac8ff3f4f14"/>
            </a:graphicData>
          </a:graphic>
        </p:graphicFrame>
        <!--legend rows: 0 r:17 rh:252000 lh:252000 offY:4032000 legends before:0-->
        <p:graphicFrame>
          <p:nvGraphicFramePr>
            <p:cNvPr id="5017" name="Chart_17_3_17_4"/>
            <p:cNvGraphicFramePr>
              <a:graphicFrameLocks/>
            </p:cNvGraphicFramePr>
            <p:nvPr/>
          </p:nvGraphicFramePr>
          <p:xfrm>
            <a:off x="4050000" y="4752000"/>
            <a:ext cx="3942000" cy="252000"/>
          </p:xfrm>
          <a:graphic>
            <a:graphicData uri="http://schemas.openxmlformats.org/drawingml/2006/chart">
              <c:chart xmlns:c="http://schemas.openxmlformats.org/drawingml/2006/chart" r:id="R411327916c104173"/>
            </a:graphicData>
          </a:graphic>
        </p:graphicFrame>
        <!--legend rows: 0 r:18 rh:252000 lh:252000 offY:4284000 legends before:0-->
        <p:graphicFrame>
          <p:nvGraphicFramePr>
            <p:cNvPr id="5018" name="Chart_18_3_18_4"/>
            <p:cNvGraphicFramePr>
              <a:graphicFrameLocks/>
            </p:cNvGraphicFramePr>
            <p:nvPr/>
          </p:nvGraphicFramePr>
          <p:xfrm>
            <a:off x="4050000" y="5004000"/>
            <a:ext cx="3942000" cy="252000"/>
          </p:xfrm>
          <a:graphic>
            <a:graphicData uri="http://schemas.openxmlformats.org/drawingml/2006/chart">
              <c:chart xmlns:c="http://schemas.openxmlformats.org/drawingml/2006/chart" r:id="R0343f01a844e45b4"/>
            </a:graphicData>
          </a:graphic>
        </p:graphicFrame>
        <!--legend rows: 0 r:19 rh:252000 lh:252000 offY:4536000 legends before:0-->
        <p:graphicFrame>
          <p:nvGraphicFramePr>
            <p:cNvPr id="5019" name="Chart_19_3_19_4"/>
            <p:cNvGraphicFramePr>
              <a:graphicFrameLocks/>
            </p:cNvGraphicFramePr>
            <p:nvPr/>
          </p:nvGraphicFramePr>
          <p:xfrm>
            <a:off x="4050000" y="5256000"/>
            <a:ext cx="3942000" cy="252000"/>
          </p:xfrm>
          <a:graphic>
            <a:graphicData uri="http://schemas.openxmlformats.org/drawingml/2006/chart">
              <c:chart xmlns:c="http://schemas.openxmlformats.org/drawingml/2006/chart" r:id="Rc65f14b67cd14cb9"/>
            </a:graphicData>
          </a:graphic>
        </p:graphicFrame>
        <!--legend rows: 0 r:20 rh:252000 lh:252000 offY:4788000 legends before:0-->
        <p:graphicFrame>
          <p:nvGraphicFramePr>
            <p:cNvPr id="5020" name="Chart_20_3_20_4"/>
            <p:cNvGraphicFramePr>
              <a:graphicFrameLocks/>
            </p:cNvGraphicFramePr>
            <p:nvPr/>
          </p:nvGraphicFramePr>
          <p:xfrm>
            <a:off x="4050000" y="5508000"/>
            <a:ext cx="3942000" cy="252000"/>
          </p:xfrm>
          <a:graphic>
            <a:graphicData uri="http://schemas.openxmlformats.org/drawingml/2006/chart">
              <c:chart xmlns:c="http://schemas.openxmlformats.org/drawingml/2006/chart" r:id="Re2a5fd4ac4dc452f"/>
            </a:graphicData>
          </a:graphic>
        </p:graphicFrame>
        <!--legend rows: 2 r:21 rh:252000 lh:252000 offY:5040000 legends before:0-->
        <p:graphicFrame>
          <p:nvGraphicFramePr>
            <p:cNvPr id="5021" name="Chart_21_3_21_4"/>
            <p:cNvGraphicFramePr>
              <a:graphicFrameLocks/>
            </p:cNvGraphicFramePr>
            <p:nvPr/>
          </p:nvGraphicFramePr>
          <p:xfrm>
            <a:off x="4050000" y="5760000"/>
            <a:ext cx="3942000" cy="504000"/>
          </p:xfrm>
          <a:graphic>
            <a:graphicData uri="http://schemas.openxmlformats.org/drawingml/2006/chart">
              <c:chart xmlns:c="http://schemas.openxmlformats.org/drawingml/2006/chart" r:id="Rd314532410ed4cc7"/>
            </a:graphicData>
          </a:graphic>
        </p:graphicFrame>
      </p:grpSp>
    </p:spTree>
    <p:extLst>
      <p:ext uri="{BB962C8B-B14F-4D97-AF65-F5344CB8AC3E}">
        <p14:creationId xmlns:p14="http://schemas.microsoft.com/office/powerpoint/2010/main" val="2556217665"/>
      </p:ext>
    </p:extLst>
  </p:cSld>
  <p:clrMapOvr>
    <a:masterClrMapping/>
  </p:clrMapOvr>
</p:sld>
</file>

<file path=ppt/slides/slidecb.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c25fe62b38ec495a"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89</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en individuell studieplan (ISP)</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256000"/>
            <a:ext cx="9684000" cy="216000"/>
            <a:chOff x="108000" y="5256000"/>
            <a:chExt cx="9684000" cy="216000"/>
          </a:xfrm>
        </p:grpSpPr>
        <p:sp>
          <p:nvSpPr>
            <p:cNvPr id="61" name="BodyFooterCenter"/>
            <p:cNvSpPr txBox="1"/>
            <p:nvPr/>
          </p:nvSpPr>
          <p:spPr>
            <a:xfrm>
              <a:off x="108000" y="5256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547800"/>
                  <a:gridCol w="394200"/>
                  <a:gridCol w="1971000"/>
                  <a:gridCol w="1971000"/>
                  <a:gridCol w="900000"/>
                  <a:gridCol w="900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78%</a:t>
                        </a:r>
                      </a:p>
                    </a:txBody>
                    <a:tcPr marL="72000" marR="72000" marT="0" marB="0" anchor="ctr" horzOverflow="clip">
                      <a:lnL>
                        <a:noFill/>
                      </a:lnL>
                      <a:lnR>
                        <a:noFill/>
                      </a:lnR>
                      <a:lnT>
                        <a:noFill/>
                      </a:lnT>
                      <a:lnB>
                        <a:noFill/>
                      </a:lnB>
                    </a:tcPr>
                  </a:tc>
                  <a:tc>
                    <a:txBody>
                      <a:bodyPr/>
                      <a:lstStyle/>
                      <a:p>
                        <a:pPr algn="r" fontAlgn="ctr"/>
                        <a:r>
                          <a:rPr lang="en-GB" sz="1100" noProof="1"/>
                          <a:t>23</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71%</a:t>
                        </a:r>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70%</a:t>
                        </a:r>
                      </a:p>
                    </a:txBody>
                    <a:tcPr marL="72000" marR="72000" marT="0" marB="0" anchor="ctr" horzOverflow="clip">
                      <a:lnL>
                        <a:noFill/>
                      </a:lnL>
                      <a:lnR>
                        <a:noFill/>
                      </a:lnR>
                      <a:lnT>
                        <a:noFill/>
                      </a:lnT>
                      <a:lnB>
                        <a:noFill/>
                      </a:lnB>
                    </a:tcPr>
                  </a:tc>
                  <a:tc>
                    <a:txBody>
                      <a:bodyPr/>
                      <a:lstStyle/>
                      <a:p>
                        <a:pPr algn="r" fontAlgn="ctr"/>
                        <a:r>
                          <a:rPr lang="en-GB" sz="1100" noProof="1"/>
                          <a:t>69</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100%</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992000" y="720000"/>
              <a:ext cx="900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Andel ja</a:t>
              </a:r>
            </a:p>
          </p:txBody>
        </p:sp>
        <p:sp>
          <p:nvSpPr>
            <p:cNvPr id="106" name="Cell_1_6_1_6"/>
            <p:cNvSpPr txBox="1"/>
            <p:nvPr/>
          </p:nvSpPr>
          <p:spPr>
            <a:xfrm>
              <a:off x="8892000" y="720000"/>
              <a:ext cx="900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5478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202" name="Cell_2_2_2_2"/>
            <p:cNvSpPr txBox="1"/>
            <p:nvPr/>
          </p:nvSpPr>
          <p:spPr>
            <a:xfrm>
              <a:off x="3655800" y="972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655800" y="1224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655800" y="1476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5478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502" name="Cell_5_2_5_2"/>
            <p:cNvSpPr txBox="1"/>
            <p:nvPr/>
          </p:nvSpPr>
          <p:spPr>
            <a:xfrm>
              <a:off x="3655800" y="1728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655800" y="1980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655800" y="2232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5478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802" name="Cell_8_2_8_2"/>
            <p:cNvSpPr txBox="1"/>
            <p:nvPr/>
          </p:nvSpPr>
          <p:spPr>
            <a:xfrm>
              <a:off x="3655800" y="2484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655800" y="2736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655800" y="2988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5478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1102" name="Cell_11_2_11_2"/>
            <p:cNvSpPr txBox="1"/>
            <p:nvPr/>
          </p:nvSpPr>
          <p:spPr>
            <a:xfrm>
              <a:off x="3655800" y="3240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655800" y="3492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655800" y="3744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5_1"/>
            <p:cNvSpPr txBox="1"/>
            <p:nvPr/>
          </p:nvSpPr>
          <p:spPr>
            <a:xfrm>
              <a:off x="108000" y="3996000"/>
              <a:ext cx="35478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1402" name="Cell_14_2_14_2"/>
            <p:cNvSpPr txBox="1"/>
            <p:nvPr/>
          </p:nvSpPr>
          <p:spPr>
            <a:xfrm>
              <a:off x="3655800" y="3996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655800" y="4248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7_1"/>
            <p:cNvSpPr txBox="1"/>
            <p:nvPr/>
          </p:nvSpPr>
          <p:spPr>
            <a:xfrm>
              <a:off x="108000" y="4500000"/>
              <a:ext cx="35478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Åsö vuxengymnasium</a:t>
              </a:r>
            </a:p>
          </p:txBody>
        </p:sp>
        <p:sp>
          <p:nvSpPr>
            <p:cNvPr id="1602" name="Cell_16_2_16_2"/>
            <p:cNvSpPr txBox="1"/>
            <p:nvPr/>
          </p:nvSpPr>
          <p:spPr>
            <a:xfrm>
              <a:off x="3655800" y="4500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655800" y="4752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252000 offY:252000 legends before:0-->
        <p:graphicFrame>
          <p:nvGraphicFramePr>
            <p:cNvPr id="5002" name="Chart_2_3_2_4"/>
            <p:cNvGraphicFramePr>
              <a:graphicFrameLocks/>
            </p:cNvGraphicFramePr>
            <p:nvPr/>
          </p:nvGraphicFramePr>
          <p:xfrm>
            <a:off x="4050000" y="972000"/>
            <a:ext cx="3942000" cy="252000"/>
          </p:xfrm>
          <a:graphic>
            <a:graphicData uri="http://schemas.openxmlformats.org/drawingml/2006/chart">
              <c:chart xmlns:c="http://schemas.openxmlformats.org/drawingml/2006/chart" r:id="Rd47aaff95a194886"/>
            </a:graphicData>
          </a:graphic>
        </p:graphicFrame>
        <!--legend rows: 0 r:3 rh:252000 lh:252000 offY:504000 legends before:0-->
        <p:graphicFrame>
          <p:nvGraphicFramePr>
            <p:cNvPr id="5003" name="Chart_3_3_3_4"/>
            <p:cNvGraphicFramePr>
              <a:graphicFrameLocks/>
            </p:cNvGraphicFramePr>
            <p:nvPr/>
          </p:nvGraphicFramePr>
          <p:xfrm>
            <a:off x="4050000" y="1224000"/>
            <a:ext cx="3942000" cy="252000"/>
          </p:xfrm>
          <a:graphic>
            <a:graphicData uri="http://schemas.openxmlformats.org/drawingml/2006/chart">
              <c:chart xmlns:c="http://schemas.openxmlformats.org/drawingml/2006/chart" r:id="Rb35df010dda74da3"/>
            </a:graphicData>
          </a:graphic>
        </p:graphicFrame>
        <!--legend rows: 0 r:4 rh:252000 lh:252000 offY:756000 legends before:0-->
        <p:graphicFrame>
          <p:nvGraphicFramePr>
            <p:cNvPr id="5004" name="Chart_4_3_4_4"/>
            <p:cNvGraphicFramePr>
              <a:graphicFrameLocks/>
            </p:cNvGraphicFramePr>
            <p:nvPr/>
          </p:nvGraphicFramePr>
          <p:xfrm>
            <a:off x="4050000" y="1476000"/>
            <a:ext cx="3942000" cy="252000"/>
          </p:xfrm>
          <a:graphic>
            <a:graphicData uri="http://schemas.openxmlformats.org/drawingml/2006/chart">
              <c:chart xmlns:c="http://schemas.openxmlformats.org/drawingml/2006/chart" r:id="R55ce1d039a96479c"/>
            </a:graphicData>
          </a:graphic>
        </p:graphicFrame>
        <!--legend rows: 0 r:5 rh:252000 lh:252000 offY:1008000 legends before:0-->
        <p:graphicFrame>
          <p:nvGraphicFramePr>
            <p:cNvPr id="5005" name="Chart_5_3_5_4"/>
            <p:cNvGraphicFramePr>
              <a:graphicFrameLocks/>
            </p:cNvGraphicFramePr>
            <p:nvPr/>
          </p:nvGraphicFramePr>
          <p:xfrm>
            <a:off x="4050000" y="1728000"/>
            <a:ext cx="3942000" cy="252000"/>
          </p:xfrm>
          <a:graphic>
            <a:graphicData uri="http://schemas.openxmlformats.org/drawingml/2006/chart">
              <c:chart xmlns:c="http://schemas.openxmlformats.org/drawingml/2006/chart" r:id="R2fd49065dba04073"/>
            </a:graphicData>
          </a:graphic>
        </p:graphicFrame>
        <!--legend rows: 0 r:6 rh:252000 lh:252000 offY:1260000 legends before:0-->
        <p:graphicFrame>
          <p:nvGraphicFramePr>
            <p:cNvPr id="5006" name="Chart_6_3_6_4"/>
            <p:cNvGraphicFramePr>
              <a:graphicFrameLocks/>
            </p:cNvGraphicFramePr>
            <p:nvPr/>
          </p:nvGraphicFramePr>
          <p:xfrm>
            <a:off x="4050000" y="1980000"/>
            <a:ext cx="3942000" cy="252000"/>
          </p:xfrm>
          <a:graphic>
            <a:graphicData uri="http://schemas.openxmlformats.org/drawingml/2006/chart">
              <c:chart xmlns:c="http://schemas.openxmlformats.org/drawingml/2006/chart" r:id="Raedd67c7daa649b1"/>
            </a:graphicData>
          </a:graphic>
        </p:graphicFrame>
        <!--legend rows: 0 r:7 rh:252000 lh:252000 offY:1512000 legends before:0-->
        <p:graphicFrame>
          <p:nvGraphicFramePr>
            <p:cNvPr id="5007" name="Chart_7_3_7_4"/>
            <p:cNvGraphicFramePr>
              <a:graphicFrameLocks/>
            </p:cNvGraphicFramePr>
            <p:nvPr/>
          </p:nvGraphicFramePr>
          <p:xfrm>
            <a:off x="4050000" y="2232000"/>
            <a:ext cx="3942000" cy="252000"/>
          </p:xfrm>
          <a:graphic>
            <a:graphicData uri="http://schemas.openxmlformats.org/drawingml/2006/chart">
              <c:chart xmlns:c="http://schemas.openxmlformats.org/drawingml/2006/chart" r:id="R8b0ad23602164958"/>
            </a:graphicData>
          </a:graphic>
        </p:graphicFrame>
        <!--legend rows: 0 r:8 rh:252000 lh:252000 offY:1764000 legends before:0-->
        <p:graphicFrame>
          <p:nvGraphicFramePr>
            <p:cNvPr id="5008" name="Chart_8_3_8_4"/>
            <p:cNvGraphicFramePr>
              <a:graphicFrameLocks/>
            </p:cNvGraphicFramePr>
            <p:nvPr/>
          </p:nvGraphicFramePr>
          <p:xfrm>
            <a:off x="4050000" y="2484000"/>
            <a:ext cx="3942000" cy="252000"/>
          </p:xfrm>
          <a:graphic>
            <a:graphicData uri="http://schemas.openxmlformats.org/drawingml/2006/chart">
              <c:chart xmlns:c="http://schemas.openxmlformats.org/drawingml/2006/chart" r:id="R74b6657657d843e3"/>
            </a:graphicData>
          </a:graphic>
        </p:graphicFrame>
        <!--legend rows: 0 r:9 rh:252000 lh:252000 offY:2016000 legends before:0-->
        <p:graphicFrame>
          <p:nvGraphicFramePr>
            <p:cNvPr id="5009" name="Chart_9_3_9_4"/>
            <p:cNvGraphicFramePr>
              <a:graphicFrameLocks/>
            </p:cNvGraphicFramePr>
            <p:nvPr/>
          </p:nvGraphicFramePr>
          <p:xfrm>
            <a:off x="4050000" y="2736000"/>
            <a:ext cx="3942000" cy="252000"/>
          </p:xfrm>
          <a:graphic>
            <a:graphicData uri="http://schemas.openxmlformats.org/drawingml/2006/chart">
              <c:chart xmlns:c="http://schemas.openxmlformats.org/drawingml/2006/chart" r:id="R16243f71194e4eef"/>
            </a:graphicData>
          </a:graphic>
        </p:graphicFrame>
        <!--legend rows: 0 r:10 rh:252000 lh:252000 offY:2268000 legends before:0-->
        <p:graphicFrame>
          <p:nvGraphicFramePr>
            <p:cNvPr id="5010" name="Chart_10_3_10_4"/>
            <p:cNvGraphicFramePr>
              <a:graphicFrameLocks/>
            </p:cNvGraphicFramePr>
            <p:nvPr/>
          </p:nvGraphicFramePr>
          <p:xfrm>
            <a:off x="4050000" y="2988000"/>
            <a:ext cx="3942000" cy="252000"/>
          </p:xfrm>
          <a:graphic>
            <a:graphicData uri="http://schemas.openxmlformats.org/drawingml/2006/chart">
              <c:chart xmlns:c="http://schemas.openxmlformats.org/drawingml/2006/chart" r:id="Re851b2539ddf4f67"/>
            </a:graphicData>
          </a:graphic>
        </p:graphicFrame>
        <!--legend rows: 0 r:11 rh:252000 lh:252000 offY:2520000 legends before:0-->
        <p:graphicFrame>
          <p:nvGraphicFramePr>
            <p:cNvPr id="5011" name="Chart_11_3_11_4"/>
            <p:cNvGraphicFramePr>
              <a:graphicFrameLocks/>
            </p:cNvGraphicFramePr>
            <p:nvPr/>
          </p:nvGraphicFramePr>
          <p:xfrm>
            <a:off x="4050000" y="3240000"/>
            <a:ext cx="3942000" cy="252000"/>
          </p:xfrm>
          <a:graphic>
            <a:graphicData uri="http://schemas.openxmlformats.org/drawingml/2006/chart">
              <c:chart xmlns:c="http://schemas.openxmlformats.org/drawingml/2006/chart" r:id="Re34bd2d6daff40a4"/>
            </a:graphicData>
          </a:graphic>
        </p:graphicFrame>
        <!--legend rows: 0 r:12 rh:252000 lh:252000 offY:2772000 legends before:0-->
        <p:graphicFrame>
          <p:nvGraphicFramePr>
            <p:cNvPr id="5012" name="Chart_12_3_12_4"/>
            <p:cNvGraphicFramePr>
              <a:graphicFrameLocks/>
            </p:cNvGraphicFramePr>
            <p:nvPr/>
          </p:nvGraphicFramePr>
          <p:xfrm>
            <a:off x="4050000" y="3492000"/>
            <a:ext cx="3942000" cy="252000"/>
          </p:xfrm>
          <a:graphic>
            <a:graphicData uri="http://schemas.openxmlformats.org/drawingml/2006/chart">
              <c:chart xmlns:c="http://schemas.openxmlformats.org/drawingml/2006/chart" r:id="Re2f66e1dda324904"/>
            </a:graphicData>
          </a:graphic>
        </p:graphicFrame>
        <!--legend rows: 0 r:13 rh:252000 lh:252000 offY:3024000 legends before:0-->
        <p:graphicFrame>
          <p:nvGraphicFramePr>
            <p:cNvPr id="5013" name="Chart_13_3_13_4"/>
            <p:cNvGraphicFramePr>
              <a:graphicFrameLocks/>
            </p:cNvGraphicFramePr>
            <p:nvPr/>
          </p:nvGraphicFramePr>
          <p:xfrm>
            <a:off x="4050000" y="3744000"/>
            <a:ext cx="3942000" cy="252000"/>
          </p:xfrm>
          <a:graphic>
            <a:graphicData uri="http://schemas.openxmlformats.org/drawingml/2006/chart">
              <c:chart xmlns:c="http://schemas.openxmlformats.org/drawingml/2006/chart" r:id="R14cebd829db1462d"/>
            </a:graphicData>
          </a:graphic>
        </p:graphicFrame>
        <!--legend rows: 0 r:14 rh:252000 lh:252000 offY:3276000 legends before:0-->
        <p:graphicFrame>
          <p:nvGraphicFramePr>
            <p:cNvPr id="5014" name="Chart_14_3_14_4"/>
            <p:cNvGraphicFramePr>
              <a:graphicFrameLocks/>
            </p:cNvGraphicFramePr>
            <p:nvPr/>
          </p:nvGraphicFramePr>
          <p:xfrm>
            <a:off x="4050000" y="3996000"/>
            <a:ext cx="3942000" cy="252000"/>
          </p:xfrm>
          <a:graphic>
            <a:graphicData uri="http://schemas.openxmlformats.org/drawingml/2006/chart">
              <c:chart xmlns:c="http://schemas.openxmlformats.org/drawingml/2006/chart" r:id="Re33835c7c5304f14"/>
            </a:graphicData>
          </a:graphic>
        </p:graphicFrame>
        <!--legend rows: 0 r:15 rh:252000 lh:252000 offY:3528000 legends before:0-->
        <p:graphicFrame>
          <p:nvGraphicFramePr>
            <p:cNvPr id="5015" name="Chart_15_3_15_4"/>
            <p:cNvGraphicFramePr>
              <a:graphicFrameLocks/>
            </p:cNvGraphicFramePr>
            <p:nvPr/>
          </p:nvGraphicFramePr>
          <p:xfrm>
            <a:off x="4050000" y="4248000"/>
            <a:ext cx="3942000" cy="252000"/>
          </p:xfrm>
          <a:graphic>
            <a:graphicData uri="http://schemas.openxmlformats.org/drawingml/2006/chart">
              <c:chart xmlns:c="http://schemas.openxmlformats.org/drawingml/2006/chart" r:id="Rd42090d17db4426e"/>
            </a:graphicData>
          </a:graphic>
        </p:graphicFrame>
        <!--legend rows: 0 r:16 rh:252000 lh:252000 offY:3780000 legends before:0-->
        <p:graphicFrame>
          <p:nvGraphicFramePr>
            <p:cNvPr id="5016" name="Chart_16_3_16_4"/>
            <p:cNvGraphicFramePr>
              <a:graphicFrameLocks/>
            </p:cNvGraphicFramePr>
            <p:nvPr/>
          </p:nvGraphicFramePr>
          <p:xfrm>
            <a:off x="4050000" y="4500000"/>
            <a:ext cx="3942000" cy="252000"/>
          </p:xfrm>
          <a:graphic>
            <a:graphicData uri="http://schemas.openxmlformats.org/drawingml/2006/chart">
              <c:chart xmlns:c="http://schemas.openxmlformats.org/drawingml/2006/chart" r:id="Re9cd2a68f0b14f9c"/>
            </a:graphicData>
          </a:graphic>
        </p:graphicFrame>
        <!--legend rows: 2 r:17 rh:252000 lh:252000 offY:4032000 legends before:0-->
        <p:graphicFrame>
          <p:nvGraphicFramePr>
            <p:cNvPr id="5017" name="Chart_17_3_17_4"/>
            <p:cNvGraphicFramePr>
              <a:graphicFrameLocks/>
            </p:cNvGraphicFramePr>
            <p:nvPr/>
          </p:nvGraphicFramePr>
          <p:xfrm>
            <a:off x="4050000" y="4752000"/>
            <a:ext cx="3942000" cy="504000"/>
          </p:xfrm>
          <a:graphic>
            <a:graphicData uri="http://schemas.openxmlformats.org/drawingml/2006/chart">
              <c:chart xmlns:c="http://schemas.openxmlformats.org/drawingml/2006/chart" r:id="Rf302d74eb8564fdb"/>
            </a:graphicData>
          </a:graphic>
        </p:graphicFrame>
      </p:grpSp>
    </p:spTree>
    <p:extLst>
      <p:ext uri="{BB962C8B-B14F-4D97-AF65-F5344CB8AC3E}">
        <p14:creationId xmlns:p14="http://schemas.microsoft.com/office/powerpoint/2010/main" val="2556217665"/>
      </p:ext>
    </p:extLst>
  </p:cSld>
  <p:clrMapOvr>
    <a:masterClrMapping/>
  </p:clrMapOvr>
</p:sld>
</file>

<file path=ppt/slides/slidecc.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81fe4830e4004ac0"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90</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haft kontakt med en studie- och yrkesvägledare på min skola</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516000"/>
            <a:ext cx="9684000" cy="216000"/>
            <a:chOff x="108000" y="6516000"/>
            <a:chExt cx="9684000" cy="216000"/>
          </a:xfrm>
        </p:grpSpPr>
        <p:sp>
          <p:nvSpPr>
            <p:cNvPr id="61" name="BodyFooterCenter"/>
            <p:cNvSpPr txBox="1"/>
            <p:nvPr/>
          </p:nvSpPr>
          <p:spPr>
            <a:xfrm>
              <a:off x="108000" y="6516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547800"/>
                  <a:gridCol w="394200"/>
                  <a:gridCol w="1971000"/>
                  <a:gridCol w="1971000"/>
                  <a:gridCol w="900000"/>
                  <a:gridCol w="900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578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37%</a:t>
                        </a:r>
                      </a:p>
                    </a:txBody>
                    <a:tcPr marL="72000" marR="72000" marT="0" marB="0" anchor="ctr" horzOverflow="clip">
                      <a:lnL>
                        <a:noFill/>
                      </a:lnL>
                      <a:lnR>
                        <a:noFill/>
                      </a:lnR>
                      <a:lnT>
                        <a:noFill/>
                      </a:lnT>
                      <a:lnB>
                        <a:noFill/>
                      </a:lnB>
                    </a:tcPr>
                  </a:tc>
                  <a:tc>
                    <a:txBody>
                      <a:bodyPr/>
                      <a:lstStyle/>
                      <a:p>
                        <a:pPr algn="r" fontAlgn="ctr"/>
                        <a:r>
                          <a:rPr lang="en-GB" sz="1100" noProof="1"/>
                          <a:t>478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552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25%</a:t>
                        </a:r>
                      </a:p>
                    </a:txBody>
                    <a:tcPr marL="72000" marR="72000" marT="0" marB="0" anchor="ctr" horzOverflow="clip">
                      <a:lnL>
                        <a:noFill/>
                      </a:lnL>
                      <a:lnR>
                        <a:noFill/>
                      </a:lnR>
                      <a:lnT>
                        <a:noFill/>
                      </a:lnT>
                      <a:lnB>
                        <a:noFill/>
                      </a:lnB>
                    </a:tcPr>
                  </a:tc>
                  <a:tc>
                    <a:txBody>
                      <a:bodyPr/>
                      <a:lstStyle/>
                      <a:p>
                        <a:pPr algn="r" fontAlgn="ctr"/>
                        <a:r>
                          <a:rPr lang="en-GB" sz="1100" noProof="1"/>
                          <a:t>20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29%</a:t>
                        </a:r>
                      </a:p>
                    </a:txBody>
                    <a:tcPr marL="72000" marR="72000" marT="0" marB="0" anchor="ctr" horzOverflow="clip">
                      <a:lnL>
                        <a:noFill/>
                      </a:lnL>
                      <a:lnR>
                        <a:noFill/>
                      </a:lnR>
                      <a:lnT>
                        <a:noFill/>
                      </a:lnT>
                      <a:lnB>
                        <a:noFill/>
                      </a:lnB>
                    </a:tcPr>
                  </a:tc>
                  <a:tc>
                    <a:txBody>
                      <a:bodyPr/>
                      <a:lstStyle/>
                      <a:p>
                        <a:pPr algn="r" fontAlgn="ctr"/>
                        <a:r>
                          <a:rPr lang="en-GB" sz="1100" noProof="1"/>
                          <a:t>14</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33%</a:t>
                        </a:r>
                      </a:p>
                    </a:txBody>
                    <a:tcPr marL="72000" marR="72000" marT="0" marB="0" anchor="ctr" horzOverflow="clip">
                      <a:lnL>
                        <a:noFill/>
                      </a:lnL>
                      <a:lnR>
                        <a:noFill/>
                      </a:lnR>
                      <a:lnT>
                        <a:noFill/>
                      </a:lnT>
                      <a:lnB>
                        <a:noFill/>
                      </a:lnB>
                    </a:tcPr>
                  </a:tc>
                  <a:tc>
                    <a:txBody>
                      <a:bodyPr/>
                      <a:lstStyle/>
                      <a:p>
                        <a:pPr algn="r" fontAlgn="ctr"/>
                        <a:r>
                          <a:rPr lang="en-GB" sz="1100" noProof="1"/>
                          <a:t>18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56%</a:t>
                        </a:r>
                      </a:p>
                    </a:txBody>
                    <a:tcPr marL="72000" marR="72000" marT="0" marB="0" anchor="ctr" horzOverflow="clip">
                      <a:lnL>
                        <a:noFill/>
                      </a:lnL>
                      <a:lnR>
                        <a:noFill/>
                      </a:lnR>
                      <a:lnT>
                        <a:noFill/>
                      </a:lnT>
                      <a:lnB>
                        <a:noFill/>
                      </a:lnB>
                    </a:tcPr>
                  </a:tc>
                  <a:tc>
                    <a:txBody>
                      <a:bodyPr/>
                      <a:lstStyle/>
                      <a:p>
                        <a:pPr algn="r" fontAlgn="ctr"/>
                        <a:r>
                          <a:rPr lang="en-GB" sz="1100" noProof="1"/>
                          <a:t>70</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992000" y="720000"/>
              <a:ext cx="900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Andel ja</a:t>
              </a:r>
            </a:p>
          </p:txBody>
        </p:sp>
        <p:sp>
          <p:nvSpPr>
            <p:cNvPr id="106" name="Cell_1_6_1_6"/>
            <p:cNvSpPr txBox="1"/>
            <p:nvPr/>
          </p:nvSpPr>
          <p:spPr>
            <a:xfrm>
              <a:off x="8892000" y="720000"/>
              <a:ext cx="900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5478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b="1" noProof="1">
                  <!--FORMATTING=b-->
                </a:rPr>
                <a:t>Nacka</a:t>
              </a:r>
              <a:r>
                <a:rPr lang="en-GB" sz="1100" b="1" noProof="1">
                  <!--FORMATTING=b-->
                </a:rPr>
                <a:t> Totalt</a:t>
              </a:r>
            </a:p>
          </p:txBody>
        </p:sp>
        <p:sp>
          <p:nvSpPr>
            <p:cNvPr id="202" name="Cell_2_2_2_2"/>
            <p:cNvSpPr txBox="1"/>
            <p:nvPr/>
          </p:nvSpPr>
          <p:spPr>
            <a:xfrm>
              <a:off x="3655800" y="972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655800" y="1224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655800" y="1476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5478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655800" y="1728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655800" y="1980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655800" y="2232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5478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655800" y="2484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655800" y="2736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1" name="Cell_10_1_12_1"/>
            <p:cNvSpPr txBox="1"/>
            <p:nvPr/>
          </p:nvSpPr>
          <p:spPr>
            <a:xfrm>
              <a:off x="108000" y="2988000"/>
              <a:ext cx="35478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Astar</a:t>
              </a:r>
            </a:p>
          </p:txBody>
        </p:sp>
        <p:sp>
          <p:nvSpPr>
            <p:cNvPr id="1002" name="Cell_10_2_10_2"/>
            <p:cNvSpPr txBox="1"/>
            <p:nvPr/>
          </p:nvSpPr>
          <p:spPr>
            <a:xfrm>
              <a:off x="3655800" y="2988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102" name="Cell_11_2_11_2"/>
            <p:cNvSpPr txBox="1"/>
            <p:nvPr/>
          </p:nvSpPr>
          <p:spPr>
            <a:xfrm>
              <a:off x="3655800" y="3240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202" name="Cell_12_2_12_2"/>
            <p:cNvSpPr txBox="1"/>
            <p:nvPr/>
          </p:nvSpPr>
          <p:spPr>
            <a:xfrm>
              <a:off x="3655800" y="3492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301" name="Cell_13_1_13_1"/>
            <p:cNvSpPr txBox="1"/>
            <p:nvPr/>
          </p:nvSpPr>
          <p:spPr>
            <a:xfrm>
              <a:off x="108000" y="3744000"/>
              <a:ext cx="35478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Eductus</a:t>
              </a:r>
            </a:p>
          </p:txBody>
        </p:sp>
        <p:sp>
          <p:nvSpPr>
            <p:cNvPr id="1302" name="Cell_13_2_13_2"/>
            <p:cNvSpPr txBox="1"/>
            <p:nvPr/>
          </p:nvSpPr>
          <p:spPr>
            <a:xfrm>
              <a:off x="3655800" y="3744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401" name="Cell_14_1_15_1"/>
            <p:cNvSpPr txBox="1"/>
            <p:nvPr/>
          </p:nvSpPr>
          <p:spPr>
            <a:xfrm>
              <a:off x="108000" y="3996000"/>
              <a:ext cx="35478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Folkuniversitetet Komvux</a:t>
              </a:r>
            </a:p>
          </p:txBody>
        </p:sp>
        <p:sp>
          <p:nvSpPr>
            <p:cNvPr id="1402" name="Cell_14_2_14_2"/>
            <p:cNvSpPr txBox="1"/>
            <p:nvPr/>
          </p:nvSpPr>
          <p:spPr>
            <a:xfrm>
              <a:off x="3655800" y="3996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502" name="Cell_15_2_15_2"/>
            <p:cNvSpPr txBox="1"/>
            <p:nvPr/>
          </p:nvSpPr>
          <p:spPr>
            <a:xfrm>
              <a:off x="3655800" y="4248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8_1"/>
            <p:cNvSpPr txBox="1"/>
            <p:nvPr/>
          </p:nvSpPr>
          <p:spPr>
            <a:xfrm>
              <a:off x="108000" y="4500000"/>
              <a:ext cx="35478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Hermods AB</a:t>
              </a:r>
            </a:p>
          </p:txBody>
        </p:sp>
        <p:sp>
          <p:nvSpPr>
            <p:cNvPr id="1602" name="Cell_16_2_16_2"/>
            <p:cNvSpPr txBox="1"/>
            <p:nvPr/>
          </p:nvSpPr>
          <p:spPr>
            <a:xfrm>
              <a:off x="3655800" y="4500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702" name="Cell_17_2_17_2"/>
            <p:cNvSpPr txBox="1"/>
            <p:nvPr/>
          </p:nvSpPr>
          <p:spPr>
            <a:xfrm>
              <a:off x="3655800" y="4752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802" name="Cell_18_2_18_2"/>
            <p:cNvSpPr txBox="1"/>
            <p:nvPr/>
          </p:nvSpPr>
          <p:spPr>
            <a:xfrm>
              <a:off x="3655800" y="5004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901" name="Cell_19_1_21_1"/>
            <p:cNvSpPr txBox="1"/>
            <p:nvPr/>
          </p:nvSpPr>
          <p:spPr>
            <a:xfrm>
              <a:off x="108000" y="5256000"/>
              <a:ext cx="35478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Institute af Lärande</a:t>
              </a:r>
            </a:p>
          </p:txBody>
        </p:sp>
        <p:sp>
          <p:nvSpPr>
            <p:cNvPr id="1902" name="Cell_19_2_19_2"/>
            <p:cNvSpPr txBox="1"/>
            <p:nvPr/>
          </p:nvSpPr>
          <p:spPr>
            <a:xfrm>
              <a:off x="3655800" y="5256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002" name="Cell_20_2_20_2"/>
            <p:cNvSpPr txBox="1"/>
            <p:nvPr/>
          </p:nvSpPr>
          <p:spPr>
            <a:xfrm>
              <a:off x="3655800" y="5508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2102" name="Cell_21_2_21_2"/>
            <p:cNvSpPr txBox="1"/>
            <p:nvPr/>
          </p:nvSpPr>
          <p:spPr>
            <a:xfrm>
              <a:off x="3655800" y="5760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504000 offY:252000 legends before:0-->
        <p:graphicFrame>
          <p:nvGraphicFramePr>
            <p:cNvPr id="5002" name="Chart_2_3_2_4"/>
            <p:cNvGraphicFramePr>
              <a:graphicFrameLocks/>
            </p:cNvGraphicFramePr>
            <p:nvPr/>
          </p:nvGraphicFramePr>
          <p:xfrm>
            <a:off x="4050000" y="972000"/>
            <a:ext cx="3942000" cy="252000"/>
          </p:xfrm>
          <a:graphic>
            <a:graphicData uri="http://schemas.openxmlformats.org/drawingml/2006/chart">
              <c:chart xmlns:c="http://schemas.openxmlformats.org/drawingml/2006/chart" r:id="R14b0dd1d6da141f4"/>
            </a:graphicData>
          </a:graphic>
        </p:graphicFrame>
        <!--legend rows: 0 r:3 rh:252000 lh:504000 offY:504000 legends before:0-->
        <p:graphicFrame>
          <p:nvGraphicFramePr>
            <p:cNvPr id="5003" name="Chart_3_3_3_4"/>
            <p:cNvGraphicFramePr>
              <a:graphicFrameLocks/>
            </p:cNvGraphicFramePr>
            <p:nvPr/>
          </p:nvGraphicFramePr>
          <p:xfrm>
            <a:off x="4050000" y="1224000"/>
            <a:ext cx="3942000" cy="252000"/>
          </p:xfrm>
          <a:graphic>
            <a:graphicData uri="http://schemas.openxmlformats.org/drawingml/2006/chart">
              <c:chart xmlns:c="http://schemas.openxmlformats.org/drawingml/2006/chart" r:id="R8087c42626c34676"/>
            </a:graphicData>
          </a:graphic>
        </p:graphicFrame>
        <!--legend rows: 0 r:4 rh:252000 lh:504000 offY:756000 legends before:0-->
        <p:graphicFrame>
          <p:nvGraphicFramePr>
            <p:cNvPr id="5004" name="Chart_4_3_4_4"/>
            <p:cNvGraphicFramePr>
              <a:graphicFrameLocks/>
            </p:cNvGraphicFramePr>
            <p:nvPr/>
          </p:nvGraphicFramePr>
          <p:xfrm>
            <a:off x="4050000" y="1476000"/>
            <a:ext cx="3942000" cy="252000"/>
          </p:xfrm>
          <a:graphic>
            <a:graphicData uri="http://schemas.openxmlformats.org/drawingml/2006/chart">
              <c:chart xmlns:c="http://schemas.openxmlformats.org/drawingml/2006/chart" r:id="Rc648a3f697a446df"/>
            </a:graphicData>
          </a:graphic>
        </p:graphicFrame>
        <!--legend rows: 0 r:5 rh:252000 lh:504000 offY:1008000 legends before:0-->
        <p:graphicFrame>
          <p:nvGraphicFramePr>
            <p:cNvPr id="5005" name="Chart_5_3_5_4"/>
            <p:cNvGraphicFramePr>
              <a:graphicFrameLocks/>
            </p:cNvGraphicFramePr>
            <p:nvPr/>
          </p:nvGraphicFramePr>
          <p:xfrm>
            <a:off x="4050000" y="1728000"/>
            <a:ext cx="3942000" cy="252000"/>
          </p:xfrm>
          <a:graphic>
            <a:graphicData uri="http://schemas.openxmlformats.org/drawingml/2006/chart">
              <c:chart xmlns:c="http://schemas.openxmlformats.org/drawingml/2006/chart" r:id="Rfe71f10920b84397"/>
            </a:graphicData>
          </a:graphic>
        </p:graphicFrame>
        <!--legend rows: 0 r:6 rh:252000 lh:504000 offY:1260000 legends before:0-->
        <p:graphicFrame>
          <p:nvGraphicFramePr>
            <p:cNvPr id="5006" name="Chart_6_3_6_4"/>
            <p:cNvGraphicFramePr>
              <a:graphicFrameLocks/>
            </p:cNvGraphicFramePr>
            <p:nvPr/>
          </p:nvGraphicFramePr>
          <p:xfrm>
            <a:off x="4050000" y="1980000"/>
            <a:ext cx="3942000" cy="252000"/>
          </p:xfrm>
          <a:graphic>
            <a:graphicData uri="http://schemas.openxmlformats.org/drawingml/2006/chart">
              <c:chart xmlns:c="http://schemas.openxmlformats.org/drawingml/2006/chart" r:id="R8d753780d771421d"/>
            </a:graphicData>
          </a:graphic>
        </p:graphicFrame>
        <!--legend rows: 0 r:7 rh:252000 lh:504000 offY:1512000 legends before:0-->
        <p:graphicFrame>
          <p:nvGraphicFramePr>
            <p:cNvPr id="5007" name="Chart_7_3_7_4"/>
            <p:cNvGraphicFramePr>
              <a:graphicFrameLocks/>
            </p:cNvGraphicFramePr>
            <p:nvPr/>
          </p:nvGraphicFramePr>
          <p:xfrm>
            <a:off x="4050000" y="2232000"/>
            <a:ext cx="3942000" cy="252000"/>
          </p:xfrm>
          <a:graphic>
            <a:graphicData uri="http://schemas.openxmlformats.org/drawingml/2006/chart">
              <c:chart xmlns:c="http://schemas.openxmlformats.org/drawingml/2006/chart" r:id="R1329f7cf161c41d4"/>
            </a:graphicData>
          </a:graphic>
        </p:graphicFrame>
        <!--legend rows: 0 r:8 rh:252000 lh:504000 offY:1764000 legends before:0-->
        <p:graphicFrame>
          <p:nvGraphicFramePr>
            <p:cNvPr id="5008" name="Chart_8_3_8_4"/>
            <p:cNvGraphicFramePr>
              <a:graphicFrameLocks/>
            </p:cNvGraphicFramePr>
            <p:nvPr/>
          </p:nvGraphicFramePr>
          <p:xfrm>
            <a:off x="4050000" y="2484000"/>
            <a:ext cx="3942000" cy="252000"/>
          </p:xfrm>
          <a:graphic>
            <a:graphicData uri="http://schemas.openxmlformats.org/drawingml/2006/chart">
              <c:chart xmlns:c="http://schemas.openxmlformats.org/drawingml/2006/chart" r:id="R4bf40703b37d4854"/>
            </a:graphicData>
          </a:graphic>
        </p:graphicFrame>
        <!--legend rows: 0 r:9 rh:252000 lh:504000 offY:2016000 legends before:0-->
        <p:graphicFrame>
          <p:nvGraphicFramePr>
            <p:cNvPr id="5009" name="Chart_9_3_9_4"/>
            <p:cNvGraphicFramePr>
              <a:graphicFrameLocks/>
            </p:cNvGraphicFramePr>
            <p:nvPr/>
          </p:nvGraphicFramePr>
          <p:xfrm>
            <a:off x="4050000" y="2736000"/>
            <a:ext cx="3942000" cy="252000"/>
          </p:xfrm>
          <a:graphic>
            <a:graphicData uri="http://schemas.openxmlformats.org/drawingml/2006/chart">
              <c:chart xmlns:c="http://schemas.openxmlformats.org/drawingml/2006/chart" r:id="Rbdac6d0ea8a446db"/>
            </a:graphicData>
          </a:graphic>
        </p:graphicFrame>
        <!--legend rows: 0 r:10 rh:252000 lh:504000 offY:2268000 legends before:0-->
        <p:graphicFrame>
          <p:nvGraphicFramePr>
            <p:cNvPr id="5010" name="Chart_10_3_10_4"/>
            <p:cNvGraphicFramePr>
              <a:graphicFrameLocks/>
            </p:cNvGraphicFramePr>
            <p:nvPr/>
          </p:nvGraphicFramePr>
          <p:xfrm>
            <a:off x="4050000" y="2988000"/>
            <a:ext cx="3942000" cy="252000"/>
          </p:xfrm>
          <a:graphic>
            <a:graphicData uri="http://schemas.openxmlformats.org/drawingml/2006/chart">
              <c:chart xmlns:c="http://schemas.openxmlformats.org/drawingml/2006/chart" r:id="Rde7dc93f416344f2"/>
            </a:graphicData>
          </a:graphic>
        </p:graphicFrame>
        <!--legend rows: 0 r:11 rh:252000 lh:504000 offY:2520000 legends before:0-->
        <p:graphicFrame>
          <p:nvGraphicFramePr>
            <p:cNvPr id="5011" name="Chart_11_3_11_4"/>
            <p:cNvGraphicFramePr>
              <a:graphicFrameLocks/>
            </p:cNvGraphicFramePr>
            <p:nvPr/>
          </p:nvGraphicFramePr>
          <p:xfrm>
            <a:off x="4050000" y="3240000"/>
            <a:ext cx="3942000" cy="252000"/>
          </p:xfrm>
          <a:graphic>
            <a:graphicData uri="http://schemas.openxmlformats.org/drawingml/2006/chart">
              <c:chart xmlns:c="http://schemas.openxmlformats.org/drawingml/2006/chart" r:id="R849638c0ae2549ac"/>
            </a:graphicData>
          </a:graphic>
        </p:graphicFrame>
        <!--legend rows: 0 r:12 rh:252000 lh:504000 offY:2772000 legends before:0-->
        <p:graphicFrame>
          <p:nvGraphicFramePr>
            <p:cNvPr id="5012" name="Chart_12_3_12_4"/>
            <p:cNvGraphicFramePr>
              <a:graphicFrameLocks/>
            </p:cNvGraphicFramePr>
            <p:nvPr/>
          </p:nvGraphicFramePr>
          <p:xfrm>
            <a:off x="4050000" y="3492000"/>
            <a:ext cx="3942000" cy="252000"/>
          </p:xfrm>
          <a:graphic>
            <a:graphicData uri="http://schemas.openxmlformats.org/drawingml/2006/chart">
              <c:chart xmlns:c="http://schemas.openxmlformats.org/drawingml/2006/chart" r:id="R21fd6e7a29fa4996"/>
            </a:graphicData>
          </a:graphic>
        </p:graphicFrame>
        <!--legend rows: 0 r:13 rh:252000 lh:504000 offY:3024000 legends before:0-->
        <p:graphicFrame>
          <p:nvGraphicFramePr>
            <p:cNvPr id="5013" name="Chart_13_3_13_4"/>
            <p:cNvGraphicFramePr>
              <a:graphicFrameLocks/>
            </p:cNvGraphicFramePr>
            <p:nvPr/>
          </p:nvGraphicFramePr>
          <p:xfrm>
            <a:off x="4050000" y="3744000"/>
            <a:ext cx="3942000" cy="252000"/>
          </p:xfrm>
          <a:graphic>
            <a:graphicData uri="http://schemas.openxmlformats.org/drawingml/2006/chart">
              <c:chart xmlns:c="http://schemas.openxmlformats.org/drawingml/2006/chart" r:id="Rcf668bc112e940ae"/>
            </a:graphicData>
          </a:graphic>
        </p:graphicFrame>
        <!--legend rows: 0 r:14 rh:252000 lh:504000 offY:3276000 legends before:0-->
        <p:graphicFrame>
          <p:nvGraphicFramePr>
            <p:cNvPr id="5014" name="Chart_14_3_14_4"/>
            <p:cNvGraphicFramePr>
              <a:graphicFrameLocks/>
            </p:cNvGraphicFramePr>
            <p:nvPr/>
          </p:nvGraphicFramePr>
          <p:xfrm>
            <a:off x="4050000" y="3996000"/>
            <a:ext cx="3942000" cy="252000"/>
          </p:xfrm>
          <a:graphic>
            <a:graphicData uri="http://schemas.openxmlformats.org/drawingml/2006/chart">
              <c:chart xmlns:c="http://schemas.openxmlformats.org/drawingml/2006/chart" r:id="R6aa194a194da4a82"/>
            </a:graphicData>
          </a:graphic>
        </p:graphicFrame>
        <!--legend rows: 0 r:15 rh:252000 lh:504000 offY:3528000 legends before:0-->
        <p:graphicFrame>
          <p:nvGraphicFramePr>
            <p:cNvPr id="5015" name="Chart_15_3_15_4"/>
            <p:cNvGraphicFramePr>
              <a:graphicFrameLocks/>
            </p:cNvGraphicFramePr>
            <p:nvPr/>
          </p:nvGraphicFramePr>
          <p:xfrm>
            <a:off x="4050000" y="4248000"/>
            <a:ext cx="3942000" cy="252000"/>
          </p:xfrm>
          <a:graphic>
            <a:graphicData uri="http://schemas.openxmlformats.org/drawingml/2006/chart">
              <c:chart xmlns:c="http://schemas.openxmlformats.org/drawingml/2006/chart" r:id="Ra9fdeb203b694a2f"/>
            </a:graphicData>
          </a:graphic>
        </p:graphicFrame>
        <!--legend rows: 0 r:16 rh:252000 lh:504000 offY:3780000 legends before:0-->
        <p:graphicFrame>
          <p:nvGraphicFramePr>
            <p:cNvPr id="5016" name="Chart_16_3_16_4"/>
            <p:cNvGraphicFramePr>
              <a:graphicFrameLocks/>
            </p:cNvGraphicFramePr>
            <p:nvPr/>
          </p:nvGraphicFramePr>
          <p:xfrm>
            <a:off x="4050000" y="4500000"/>
            <a:ext cx="3942000" cy="252000"/>
          </p:xfrm>
          <a:graphic>
            <a:graphicData uri="http://schemas.openxmlformats.org/drawingml/2006/chart">
              <c:chart xmlns:c="http://schemas.openxmlformats.org/drawingml/2006/chart" r:id="Rdc6d4cb0f42049d4"/>
            </a:graphicData>
          </a:graphic>
        </p:graphicFrame>
        <!--legend rows: 0 r:17 rh:252000 lh:504000 offY:4032000 legends before:0-->
        <p:graphicFrame>
          <p:nvGraphicFramePr>
            <p:cNvPr id="5017" name="Chart_17_3_17_4"/>
            <p:cNvGraphicFramePr>
              <a:graphicFrameLocks/>
            </p:cNvGraphicFramePr>
            <p:nvPr/>
          </p:nvGraphicFramePr>
          <p:xfrm>
            <a:off x="4050000" y="4752000"/>
            <a:ext cx="3942000" cy="252000"/>
          </p:xfrm>
          <a:graphic>
            <a:graphicData uri="http://schemas.openxmlformats.org/drawingml/2006/chart">
              <c:chart xmlns:c="http://schemas.openxmlformats.org/drawingml/2006/chart" r:id="Re93dc85403b34c58"/>
            </a:graphicData>
          </a:graphic>
        </p:graphicFrame>
        <!--legend rows: 0 r:18 rh:252000 lh:504000 offY:4284000 legends before:0-->
        <p:graphicFrame>
          <p:nvGraphicFramePr>
            <p:cNvPr id="5018" name="Chart_18_3_18_4"/>
            <p:cNvGraphicFramePr>
              <a:graphicFrameLocks/>
            </p:cNvGraphicFramePr>
            <p:nvPr/>
          </p:nvGraphicFramePr>
          <p:xfrm>
            <a:off x="4050000" y="5004000"/>
            <a:ext cx="3942000" cy="252000"/>
          </p:xfrm>
          <a:graphic>
            <a:graphicData uri="http://schemas.openxmlformats.org/drawingml/2006/chart">
              <c:chart xmlns:c="http://schemas.openxmlformats.org/drawingml/2006/chart" r:id="Rd04799d124f54613"/>
            </a:graphicData>
          </a:graphic>
        </p:graphicFrame>
        <!--legend rows: 0 r:19 rh:252000 lh:504000 offY:4536000 legends before:0-->
        <p:graphicFrame>
          <p:nvGraphicFramePr>
            <p:cNvPr id="5019" name="Chart_19_3_19_4"/>
            <p:cNvGraphicFramePr>
              <a:graphicFrameLocks/>
            </p:cNvGraphicFramePr>
            <p:nvPr/>
          </p:nvGraphicFramePr>
          <p:xfrm>
            <a:off x="4050000" y="5256000"/>
            <a:ext cx="3942000" cy="252000"/>
          </p:xfrm>
          <a:graphic>
            <a:graphicData uri="http://schemas.openxmlformats.org/drawingml/2006/chart">
              <c:chart xmlns:c="http://schemas.openxmlformats.org/drawingml/2006/chart" r:id="Re4455d5114cb40b4"/>
            </a:graphicData>
          </a:graphic>
        </p:graphicFrame>
        <!--legend rows: 0 r:20 rh:252000 lh:504000 offY:4788000 legends before:0-->
        <p:graphicFrame>
          <p:nvGraphicFramePr>
            <p:cNvPr id="5020" name="Chart_20_3_20_4"/>
            <p:cNvGraphicFramePr>
              <a:graphicFrameLocks/>
            </p:cNvGraphicFramePr>
            <p:nvPr/>
          </p:nvGraphicFramePr>
          <p:xfrm>
            <a:off x="4050000" y="5508000"/>
            <a:ext cx="3942000" cy="252000"/>
          </p:xfrm>
          <a:graphic>
            <a:graphicData uri="http://schemas.openxmlformats.org/drawingml/2006/chart">
              <c:chart xmlns:c="http://schemas.openxmlformats.org/drawingml/2006/chart" r:id="Rc0ac5661dd6a4364"/>
            </a:graphicData>
          </a:graphic>
        </p:graphicFrame>
        <!--legend rows: 4 r:21 rh:252000 lh:504000 offY:5040000 legends before:0-->
        <p:graphicFrame>
          <p:nvGraphicFramePr>
            <p:cNvPr id="5021" name="Chart_21_3_21_4"/>
            <p:cNvGraphicFramePr>
              <a:graphicFrameLocks/>
            </p:cNvGraphicFramePr>
            <p:nvPr/>
          </p:nvGraphicFramePr>
          <p:xfrm>
            <a:off x="4050000" y="5760000"/>
            <a:ext cx="3942000" cy="756000"/>
          </p:xfrm>
          <a:graphic>
            <a:graphicData uri="http://schemas.openxmlformats.org/drawingml/2006/chart">
              <c:chart xmlns:c="http://schemas.openxmlformats.org/drawingml/2006/chart" r:id="R063c8eef292c4009"/>
            </a:graphicData>
          </a:graphic>
        </p:graphicFrame>
      </p:grpSp>
    </p:spTree>
    <p:extLst>
      <p:ext uri="{BB962C8B-B14F-4D97-AF65-F5344CB8AC3E}">
        <p14:creationId xmlns:p14="http://schemas.microsoft.com/office/powerpoint/2010/main" val="2556217665"/>
      </p:ext>
    </p:extLst>
  </p:cSld>
  <p:clrMapOvr>
    <a:masterClrMapping/>
  </p:clrMapOvr>
</p:sld>
</file>

<file path=ppt/slides/slidecd.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cea50ca8922848f6"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91</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haft kontakt med en studie- och yrkesvägledare på min skola</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516000"/>
            <a:ext cx="9684000" cy="216000"/>
            <a:chOff x="108000" y="6516000"/>
            <a:chExt cx="9684000" cy="216000"/>
          </a:xfrm>
        </p:grpSpPr>
        <p:sp>
          <p:nvSpPr>
            <p:cNvPr id="61" name="BodyFooterCenter"/>
            <p:cNvSpPr txBox="1"/>
            <p:nvPr/>
          </p:nvSpPr>
          <p:spPr>
            <a:xfrm>
              <a:off x="108000" y="6516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547800"/>
                  <a:gridCol w="394200"/>
                  <a:gridCol w="1971000"/>
                  <a:gridCol w="1971000"/>
                  <a:gridCol w="900000"/>
                  <a:gridCol w="900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19%</a:t>
                        </a:r>
                      </a:p>
                    </a:txBody>
                    <a:tcPr marL="72000" marR="72000" marT="0" marB="0" anchor="ctr" horzOverflow="clip">
                      <a:lnL>
                        <a:noFill/>
                      </a:lnL>
                      <a:lnR>
                        <a:noFill/>
                      </a:lnR>
                      <a:lnT>
                        <a:noFill/>
                      </a:lnT>
                      <a:lnB>
                        <a:noFill/>
                      </a:lnB>
                    </a:tcPr>
                  </a:tc>
                  <a:tc>
                    <a:txBody>
                      <a:bodyPr/>
                      <a:lstStyle/>
                      <a:p>
                        <a:pPr algn="r" fontAlgn="ctr"/>
                        <a:r>
                          <a:rPr lang="en-GB" sz="1100" noProof="1"/>
                          <a:t>52</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19%</a:t>
                        </a:r>
                      </a:p>
                    </a:txBody>
                    <a:tcPr marL="72000" marR="72000" marT="0" marB="0" anchor="ctr" horzOverflow="clip">
                      <a:lnL>
                        <a:noFill/>
                      </a:lnL>
                      <a:lnR>
                        <a:noFill/>
                      </a:lnR>
                      <a:lnT>
                        <a:noFill/>
                      </a:lnT>
                      <a:lnB>
                        <a:noFill/>
                      </a:lnB>
                    </a:tcPr>
                  </a:tc>
                  <a:tc>
                    <a:txBody>
                      <a:bodyPr/>
                      <a:lstStyle/>
                      <a:p>
                        <a:pPr algn="r" fontAlgn="ctr"/>
                        <a:r>
                          <a:rPr lang="en-GB" sz="1100" noProof="1"/>
                          <a:t>16</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29%</a:t>
                        </a:r>
                      </a:p>
                    </a:txBody>
                    <a:tcPr marL="72000" marR="72000" marT="0" marB="0" anchor="ctr" horzOverflow="clip">
                      <a:lnL>
                        <a:noFill/>
                      </a:lnL>
                      <a:lnR>
                        <a:noFill/>
                      </a:lnR>
                      <a:lnT>
                        <a:noFill/>
                      </a:lnT>
                      <a:lnB>
                        <a:noFill/>
                      </a:lnB>
                    </a:tcPr>
                  </a:tc>
                  <a:tc>
                    <a:txBody>
                      <a:bodyPr/>
                      <a:lstStyle/>
                      <a:p>
                        <a:pPr algn="r" fontAlgn="ctr"/>
                        <a:r>
                          <a:rPr lang="en-GB" sz="1100" noProof="1"/>
                          <a:t>17</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74</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43%</a:t>
                        </a:r>
                      </a:p>
                    </a:txBody>
                    <a:tcPr marL="72000" marR="72000" marT="0" marB="0" anchor="ctr" horzOverflow="clip">
                      <a:lnL>
                        <a:noFill/>
                      </a:lnL>
                      <a:lnR>
                        <a:noFill/>
                      </a:lnR>
                      <a:lnT>
                        <a:noFill/>
                      </a:lnT>
                      <a:lnB>
                        <a:noFill/>
                      </a:lnB>
                    </a:tcPr>
                  </a:tc>
                  <a:tc>
                    <a:txBody>
                      <a:bodyPr/>
                      <a:lstStyle/>
                      <a:p>
                        <a:pPr algn="r" fontAlgn="ctr"/>
                        <a:r>
                          <a:rPr lang="en-GB" sz="1100" noProof="1"/>
                          <a:t>21</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55%</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67%</a:t>
                        </a:r>
                      </a:p>
                    </a:txBody>
                    <a:tcPr marL="72000" marR="72000" marT="0" marB="0" anchor="ctr" horzOverflow="clip">
                      <a:lnL>
                        <a:noFill/>
                      </a:lnL>
                      <a:lnR>
                        <a:noFill/>
                      </a:lnR>
                      <a:lnT>
                        <a:noFill/>
                      </a:lnT>
                      <a:lnB>
                        <a:noFill/>
                      </a:lnB>
                    </a:tcPr>
                  </a:tc>
                  <a:tc>
                    <a:txBody>
                      <a:bodyPr/>
                      <a:lstStyle/>
                      <a:p>
                        <a:pPr algn="r" fontAlgn="ctr"/>
                        <a:r>
                          <a:rPr lang="en-GB" sz="1100" noProof="1"/>
                          <a:t>15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88%</a:t>
                        </a:r>
                      </a:p>
                    </a:txBody>
                    <a:tcPr marL="72000" marR="72000" marT="0" marB="0" anchor="ctr" horzOverflow="clip">
                      <a:lnL>
                        <a:noFill/>
                      </a:lnL>
                      <a:lnR>
                        <a:noFill/>
                      </a:lnR>
                      <a:lnT>
                        <a:noFill/>
                      </a:lnT>
                      <a:lnB>
                        <a:noFill/>
                      </a:lnB>
                    </a:tcPr>
                  </a:tc>
                  <a:tc>
                    <a:txBody>
                      <a:bodyPr/>
                      <a:lstStyle/>
                      <a:p>
                        <a:pPr algn="r" fontAlgn="ctr"/>
                        <a:r>
                          <a:rPr lang="en-GB" sz="1100" noProof="1"/>
                          <a:t>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992000" y="720000"/>
              <a:ext cx="900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Andel ja</a:t>
              </a:r>
            </a:p>
          </p:txBody>
        </p:sp>
        <p:sp>
          <p:nvSpPr>
            <p:cNvPr id="106" name="Cell_1_6_1_6"/>
            <p:cNvSpPr txBox="1"/>
            <p:nvPr/>
          </p:nvSpPr>
          <p:spPr>
            <a:xfrm>
              <a:off x="8892000" y="720000"/>
              <a:ext cx="900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5478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JENSEN Education AB</a:t>
              </a:r>
            </a:p>
          </p:txBody>
        </p:sp>
        <p:sp>
          <p:nvSpPr>
            <p:cNvPr id="202" name="Cell_2_2_2_2"/>
            <p:cNvSpPr txBox="1"/>
            <p:nvPr/>
          </p:nvSpPr>
          <p:spPr>
            <a:xfrm>
              <a:off x="3655800" y="972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655800" y="1224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655800" y="1476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5478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Komvux Värmdö</a:t>
              </a:r>
            </a:p>
          </p:txBody>
        </p:sp>
        <p:sp>
          <p:nvSpPr>
            <p:cNvPr id="502" name="Cell_5_2_5_2"/>
            <p:cNvSpPr txBox="1"/>
            <p:nvPr/>
          </p:nvSpPr>
          <p:spPr>
            <a:xfrm>
              <a:off x="3655800" y="1728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655800" y="1980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655800" y="2232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5478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KUI VUX</a:t>
              </a:r>
            </a:p>
          </p:txBody>
        </p:sp>
        <p:sp>
          <p:nvSpPr>
            <p:cNvPr id="802" name="Cell_8_2_8_2"/>
            <p:cNvSpPr txBox="1"/>
            <p:nvPr/>
          </p:nvSpPr>
          <p:spPr>
            <a:xfrm>
              <a:off x="3655800" y="2484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655800" y="2736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655800" y="2988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5478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Kunskapsbolaget Integra AB</a:t>
              </a:r>
            </a:p>
          </p:txBody>
        </p:sp>
        <p:sp>
          <p:nvSpPr>
            <p:cNvPr id="1102" name="Cell_11_2_11_2"/>
            <p:cNvSpPr txBox="1"/>
            <p:nvPr/>
          </p:nvSpPr>
          <p:spPr>
            <a:xfrm>
              <a:off x="3655800" y="3240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655800" y="3492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655800" y="3744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5478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Lernia Utbildning AB</a:t>
              </a:r>
            </a:p>
          </p:txBody>
        </p:sp>
        <p:sp>
          <p:nvSpPr>
            <p:cNvPr id="1402" name="Cell_14_2_14_2"/>
            <p:cNvSpPr txBox="1"/>
            <p:nvPr/>
          </p:nvSpPr>
          <p:spPr>
            <a:xfrm>
              <a:off x="3655800" y="3996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655800" y="4248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655800" y="4500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5478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Lärgården Utbildning AB</a:t>
              </a:r>
            </a:p>
          </p:txBody>
        </p:sp>
        <p:sp>
          <p:nvSpPr>
            <p:cNvPr id="1702" name="Cell_17_2_17_2"/>
            <p:cNvSpPr txBox="1"/>
            <p:nvPr/>
          </p:nvSpPr>
          <p:spPr>
            <a:xfrm>
              <a:off x="3655800" y="4752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655800" y="5004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655800" y="5256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2001" name="Cell_20_1_21_1"/>
            <p:cNvSpPr txBox="1"/>
            <p:nvPr/>
          </p:nvSpPr>
          <p:spPr>
            <a:xfrm>
              <a:off x="108000" y="5508000"/>
              <a:ext cx="35478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MedLearn</a:t>
              </a:r>
            </a:p>
          </p:txBody>
        </p:sp>
        <p:sp>
          <p:nvSpPr>
            <p:cNvPr id="2002" name="Cell_20_2_20_2"/>
            <p:cNvSpPr txBox="1"/>
            <p:nvPr/>
          </p:nvSpPr>
          <p:spPr>
            <a:xfrm>
              <a:off x="3655800" y="5508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2102" name="Cell_21_2_21_2"/>
            <p:cNvSpPr txBox="1"/>
            <p:nvPr/>
          </p:nvSpPr>
          <p:spPr>
            <a:xfrm>
              <a:off x="3655800" y="5760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legend rows: 0 r:2 rh:252000 lh:504000 offY:252000 legends before:0-->
        <p:graphicFrame>
          <p:nvGraphicFramePr>
            <p:cNvPr id="5002" name="Chart_2_3_2_4"/>
            <p:cNvGraphicFramePr>
              <a:graphicFrameLocks/>
            </p:cNvGraphicFramePr>
            <p:nvPr/>
          </p:nvGraphicFramePr>
          <p:xfrm>
            <a:off x="4050000" y="972000"/>
            <a:ext cx="3942000" cy="252000"/>
          </p:xfrm>
          <a:graphic>
            <a:graphicData uri="http://schemas.openxmlformats.org/drawingml/2006/chart">
              <c:chart xmlns:c="http://schemas.openxmlformats.org/drawingml/2006/chart" r:id="Rae792743a76f4797"/>
            </a:graphicData>
          </a:graphic>
        </p:graphicFrame>
        <!--legend rows: 0 r:3 rh:252000 lh:504000 offY:504000 legends before:0-->
        <p:graphicFrame>
          <p:nvGraphicFramePr>
            <p:cNvPr id="5003" name="Chart_3_3_3_4"/>
            <p:cNvGraphicFramePr>
              <a:graphicFrameLocks/>
            </p:cNvGraphicFramePr>
            <p:nvPr/>
          </p:nvGraphicFramePr>
          <p:xfrm>
            <a:off x="4050000" y="1224000"/>
            <a:ext cx="3942000" cy="252000"/>
          </p:xfrm>
          <a:graphic>
            <a:graphicData uri="http://schemas.openxmlformats.org/drawingml/2006/chart">
              <c:chart xmlns:c="http://schemas.openxmlformats.org/drawingml/2006/chart" r:id="Rdde6e404a0af42cd"/>
            </a:graphicData>
          </a:graphic>
        </p:graphicFrame>
        <!--legend rows: 0 r:4 rh:252000 lh:504000 offY:756000 legends before:0-->
        <p:graphicFrame>
          <p:nvGraphicFramePr>
            <p:cNvPr id="5004" name="Chart_4_3_4_4"/>
            <p:cNvGraphicFramePr>
              <a:graphicFrameLocks/>
            </p:cNvGraphicFramePr>
            <p:nvPr/>
          </p:nvGraphicFramePr>
          <p:xfrm>
            <a:off x="4050000" y="1476000"/>
            <a:ext cx="3942000" cy="252000"/>
          </p:xfrm>
          <a:graphic>
            <a:graphicData uri="http://schemas.openxmlformats.org/drawingml/2006/chart">
              <c:chart xmlns:c="http://schemas.openxmlformats.org/drawingml/2006/chart" r:id="R036549ade32d47b8"/>
            </a:graphicData>
          </a:graphic>
        </p:graphicFrame>
        <!--legend rows: 0 r:5 rh:252000 lh:504000 offY:1008000 legends before:0-->
        <p:graphicFrame>
          <p:nvGraphicFramePr>
            <p:cNvPr id="5005" name="Chart_5_3_5_4"/>
            <p:cNvGraphicFramePr>
              <a:graphicFrameLocks/>
            </p:cNvGraphicFramePr>
            <p:nvPr/>
          </p:nvGraphicFramePr>
          <p:xfrm>
            <a:off x="4050000" y="1728000"/>
            <a:ext cx="3942000" cy="252000"/>
          </p:xfrm>
          <a:graphic>
            <a:graphicData uri="http://schemas.openxmlformats.org/drawingml/2006/chart">
              <c:chart xmlns:c="http://schemas.openxmlformats.org/drawingml/2006/chart" r:id="R5f60e331a1704913"/>
            </a:graphicData>
          </a:graphic>
        </p:graphicFrame>
        <!--legend rows: 0 r:6 rh:252000 lh:504000 offY:1260000 legends before:0-->
        <p:graphicFrame>
          <p:nvGraphicFramePr>
            <p:cNvPr id="5006" name="Chart_6_3_6_4"/>
            <p:cNvGraphicFramePr>
              <a:graphicFrameLocks/>
            </p:cNvGraphicFramePr>
            <p:nvPr/>
          </p:nvGraphicFramePr>
          <p:xfrm>
            <a:off x="4050000" y="1980000"/>
            <a:ext cx="3942000" cy="252000"/>
          </p:xfrm>
          <a:graphic>
            <a:graphicData uri="http://schemas.openxmlformats.org/drawingml/2006/chart">
              <c:chart xmlns:c="http://schemas.openxmlformats.org/drawingml/2006/chart" r:id="R71a579057ccd4937"/>
            </a:graphicData>
          </a:graphic>
        </p:graphicFrame>
        <!--legend rows: 0 r:7 rh:252000 lh:504000 offY:1512000 legends before:0-->
        <p:graphicFrame>
          <p:nvGraphicFramePr>
            <p:cNvPr id="5007" name="Chart_7_3_7_4"/>
            <p:cNvGraphicFramePr>
              <a:graphicFrameLocks/>
            </p:cNvGraphicFramePr>
            <p:nvPr/>
          </p:nvGraphicFramePr>
          <p:xfrm>
            <a:off x="4050000" y="2232000"/>
            <a:ext cx="3942000" cy="252000"/>
          </p:xfrm>
          <a:graphic>
            <a:graphicData uri="http://schemas.openxmlformats.org/drawingml/2006/chart">
              <c:chart xmlns:c="http://schemas.openxmlformats.org/drawingml/2006/chart" r:id="R529ca7bc559744fd"/>
            </a:graphicData>
          </a:graphic>
        </p:graphicFrame>
        <!--legend rows: 0 r:8 rh:252000 lh:504000 offY:1764000 legends before:0-->
        <p:graphicFrame>
          <p:nvGraphicFramePr>
            <p:cNvPr id="5008" name="Chart_8_3_8_4"/>
            <p:cNvGraphicFramePr>
              <a:graphicFrameLocks/>
            </p:cNvGraphicFramePr>
            <p:nvPr/>
          </p:nvGraphicFramePr>
          <p:xfrm>
            <a:off x="4050000" y="2484000"/>
            <a:ext cx="3942000" cy="252000"/>
          </p:xfrm>
          <a:graphic>
            <a:graphicData uri="http://schemas.openxmlformats.org/drawingml/2006/chart">
              <c:chart xmlns:c="http://schemas.openxmlformats.org/drawingml/2006/chart" r:id="R9f3cef17ae8041cb"/>
            </a:graphicData>
          </a:graphic>
        </p:graphicFrame>
        <!--legend rows: 0 r:9 rh:252000 lh:504000 offY:2016000 legends before:0-->
        <p:graphicFrame>
          <p:nvGraphicFramePr>
            <p:cNvPr id="5009" name="Chart_9_3_9_4"/>
            <p:cNvGraphicFramePr>
              <a:graphicFrameLocks/>
            </p:cNvGraphicFramePr>
            <p:nvPr/>
          </p:nvGraphicFramePr>
          <p:xfrm>
            <a:off x="4050000" y="2736000"/>
            <a:ext cx="3942000" cy="252000"/>
          </p:xfrm>
          <a:graphic>
            <a:graphicData uri="http://schemas.openxmlformats.org/drawingml/2006/chart">
              <c:chart xmlns:c="http://schemas.openxmlformats.org/drawingml/2006/chart" r:id="R14656d0b56d54512"/>
            </a:graphicData>
          </a:graphic>
        </p:graphicFrame>
        <!--legend rows: 0 r:10 rh:252000 lh:504000 offY:2268000 legends before:0-->
        <p:graphicFrame>
          <p:nvGraphicFramePr>
            <p:cNvPr id="5010" name="Chart_10_3_10_4"/>
            <p:cNvGraphicFramePr>
              <a:graphicFrameLocks/>
            </p:cNvGraphicFramePr>
            <p:nvPr/>
          </p:nvGraphicFramePr>
          <p:xfrm>
            <a:off x="4050000" y="2988000"/>
            <a:ext cx="3942000" cy="252000"/>
          </p:xfrm>
          <a:graphic>
            <a:graphicData uri="http://schemas.openxmlformats.org/drawingml/2006/chart">
              <c:chart xmlns:c="http://schemas.openxmlformats.org/drawingml/2006/chart" r:id="Rddb73f962b1e418c"/>
            </a:graphicData>
          </a:graphic>
        </p:graphicFrame>
        <!--legend rows: 0 r:11 rh:252000 lh:504000 offY:2520000 legends before:0-->
        <p:graphicFrame>
          <p:nvGraphicFramePr>
            <p:cNvPr id="5011" name="Chart_11_3_11_4"/>
            <p:cNvGraphicFramePr>
              <a:graphicFrameLocks/>
            </p:cNvGraphicFramePr>
            <p:nvPr/>
          </p:nvGraphicFramePr>
          <p:xfrm>
            <a:off x="4050000" y="3240000"/>
            <a:ext cx="3942000" cy="252000"/>
          </p:xfrm>
          <a:graphic>
            <a:graphicData uri="http://schemas.openxmlformats.org/drawingml/2006/chart">
              <c:chart xmlns:c="http://schemas.openxmlformats.org/drawingml/2006/chart" r:id="R2843ca0a63254e39"/>
            </a:graphicData>
          </a:graphic>
        </p:graphicFrame>
        <!--legend rows: 0 r:12 rh:252000 lh:504000 offY:2772000 legends before:0-->
        <p:graphicFrame>
          <p:nvGraphicFramePr>
            <p:cNvPr id="5012" name="Chart_12_3_12_4"/>
            <p:cNvGraphicFramePr>
              <a:graphicFrameLocks/>
            </p:cNvGraphicFramePr>
            <p:nvPr/>
          </p:nvGraphicFramePr>
          <p:xfrm>
            <a:off x="4050000" y="3492000"/>
            <a:ext cx="3942000" cy="252000"/>
          </p:xfrm>
          <a:graphic>
            <a:graphicData uri="http://schemas.openxmlformats.org/drawingml/2006/chart">
              <c:chart xmlns:c="http://schemas.openxmlformats.org/drawingml/2006/chart" r:id="R1c55e5c3e3624313"/>
            </a:graphicData>
          </a:graphic>
        </p:graphicFrame>
        <!--legend rows: 0 r:13 rh:252000 lh:504000 offY:3024000 legends before:0-->
        <p:graphicFrame>
          <p:nvGraphicFramePr>
            <p:cNvPr id="5013" name="Chart_13_3_13_4"/>
            <p:cNvGraphicFramePr>
              <a:graphicFrameLocks/>
            </p:cNvGraphicFramePr>
            <p:nvPr/>
          </p:nvGraphicFramePr>
          <p:xfrm>
            <a:off x="4050000" y="3744000"/>
            <a:ext cx="3942000" cy="252000"/>
          </p:xfrm>
          <a:graphic>
            <a:graphicData uri="http://schemas.openxmlformats.org/drawingml/2006/chart">
              <c:chart xmlns:c="http://schemas.openxmlformats.org/drawingml/2006/chart" r:id="R0772bd33785d42ad"/>
            </a:graphicData>
          </a:graphic>
        </p:graphicFrame>
        <!--legend rows: 0 r:14 rh:252000 lh:504000 offY:3276000 legends before:0-->
        <p:graphicFrame>
          <p:nvGraphicFramePr>
            <p:cNvPr id="5014" name="Chart_14_3_14_4"/>
            <p:cNvGraphicFramePr>
              <a:graphicFrameLocks/>
            </p:cNvGraphicFramePr>
            <p:nvPr/>
          </p:nvGraphicFramePr>
          <p:xfrm>
            <a:off x="4050000" y="3996000"/>
            <a:ext cx="3942000" cy="252000"/>
          </p:xfrm>
          <a:graphic>
            <a:graphicData uri="http://schemas.openxmlformats.org/drawingml/2006/chart">
              <c:chart xmlns:c="http://schemas.openxmlformats.org/drawingml/2006/chart" r:id="R07463ab327af4a00"/>
            </a:graphicData>
          </a:graphic>
        </p:graphicFrame>
        <!--legend rows: 0 r:15 rh:252000 lh:504000 offY:3528000 legends before:0-->
        <p:graphicFrame>
          <p:nvGraphicFramePr>
            <p:cNvPr id="5015" name="Chart_15_3_15_4"/>
            <p:cNvGraphicFramePr>
              <a:graphicFrameLocks/>
            </p:cNvGraphicFramePr>
            <p:nvPr/>
          </p:nvGraphicFramePr>
          <p:xfrm>
            <a:off x="4050000" y="4248000"/>
            <a:ext cx="3942000" cy="252000"/>
          </p:xfrm>
          <a:graphic>
            <a:graphicData uri="http://schemas.openxmlformats.org/drawingml/2006/chart">
              <c:chart xmlns:c="http://schemas.openxmlformats.org/drawingml/2006/chart" r:id="R7dd8cfae43614384"/>
            </a:graphicData>
          </a:graphic>
        </p:graphicFrame>
        <!--legend rows: 0 r:16 rh:252000 lh:504000 offY:3780000 legends before:0-->
        <p:graphicFrame>
          <p:nvGraphicFramePr>
            <p:cNvPr id="5016" name="Chart_16_3_16_4"/>
            <p:cNvGraphicFramePr>
              <a:graphicFrameLocks/>
            </p:cNvGraphicFramePr>
            <p:nvPr/>
          </p:nvGraphicFramePr>
          <p:xfrm>
            <a:off x="4050000" y="4500000"/>
            <a:ext cx="3942000" cy="252000"/>
          </p:xfrm>
          <a:graphic>
            <a:graphicData uri="http://schemas.openxmlformats.org/drawingml/2006/chart">
              <c:chart xmlns:c="http://schemas.openxmlformats.org/drawingml/2006/chart" r:id="R200fea1faa8c40bd"/>
            </a:graphicData>
          </a:graphic>
        </p:graphicFrame>
        <!--legend rows: 0 r:17 rh:252000 lh:504000 offY:4032000 legends before:0-->
        <p:graphicFrame>
          <p:nvGraphicFramePr>
            <p:cNvPr id="5017" name="Chart_17_3_17_4"/>
            <p:cNvGraphicFramePr>
              <a:graphicFrameLocks/>
            </p:cNvGraphicFramePr>
            <p:nvPr/>
          </p:nvGraphicFramePr>
          <p:xfrm>
            <a:off x="4050000" y="4752000"/>
            <a:ext cx="3942000" cy="252000"/>
          </p:xfrm>
          <a:graphic>
            <a:graphicData uri="http://schemas.openxmlformats.org/drawingml/2006/chart">
              <c:chart xmlns:c="http://schemas.openxmlformats.org/drawingml/2006/chart" r:id="Rac395dd2735d4628"/>
            </a:graphicData>
          </a:graphic>
        </p:graphicFrame>
        <!--legend rows: 0 r:18 rh:252000 lh:504000 offY:4284000 legends before:0-->
        <p:graphicFrame>
          <p:nvGraphicFramePr>
            <p:cNvPr id="5018" name="Chart_18_3_18_4"/>
            <p:cNvGraphicFramePr>
              <a:graphicFrameLocks/>
            </p:cNvGraphicFramePr>
            <p:nvPr/>
          </p:nvGraphicFramePr>
          <p:xfrm>
            <a:off x="4050000" y="5004000"/>
            <a:ext cx="3942000" cy="252000"/>
          </p:xfrm>
          <a:graphic>
            <a:graphicData uri="http://schemas.openxmlformats.org/drawingml/2006/chart">
              <c:chart xmlns:c="http://schemas.openxmlformats.org/drawingml/2006/chart" r:id="R66d44f42245e404d"/>
            </a:graphicData>
          </a:graphic>
        </p:graphicFrame>
        <!--legend rows: 0 r:19 rh:252000 lh:504000 offY:4536000 legends before:0-->
        <p:graphicFrame>
          <p:nvGraphicFramePr>
            <p:cNvPr id="5019" name="Chart_19_3_19_4"/>
            <p:cNvGraphicFramePr>
              <a:graphicFrameLocks/>
            </p:cNvGraphicFramePr>
            <p:nvPr/>
          </p:nvGraphicFramePr>
          <p:xfrm>
            <a:off x="4050000" y="5256000"/>
            <a:ext cx="3942000" cy="252000"/>
          </p:xfrm>
          <a:graphic>
            <a:graphicData uri="http://schemas.openxmlformats.org/drawingml/2006/chart">
              <c:chart xmlns:c="http://schemas.openxmlformats.org/drawingml/2006/chart" r:id="R9a8ea73a675f4450"/>
            </a:graphicData>
          </a:graphic>
        </p:graphicFrame>
        <!--legend rows: 0 r:20 rh:252000 lh:504000 offY:4788000 legends before:0-->
        <p:graphicFrame>
          <p:nvGraphicFramePr>
            <p:cNvPr id="5020" name="Chart_20_3_20_4"/>
            <p:cNvGraphicFramePr>
              <a:graphicFrameLocks/>
            </p:cNvGraphicFramePr>
            <p:nvPr/>
          </p:nvGraphicFramePr>
          <p:xfrm>
            <a:off x="4050000" y="5508000"/>
            <a:ext cx="3942000" cy="252000"/>
          </p:xfrm>
          <a:graphic>
            <a:graphicData uri="http://schemas.openxmlformats.org/drawingml/2006/chart">
              <c:chart xmlns:c="http://schemas.openxmlformats.org/drawingml/2006/chart" r:id="R0243fc8ed7294952"/>
            </a:graphicData>
          </a:graphic>
        </p:graphicFrame>
        <!--legend rows: 4 r:21 rh:252000 lh:504000 offY:5040000 legends before:0-->
        <p:graphicFrame>
          <p:nvGraphicFramePr>
            <p:cNvPr id="5021" name="Chart_21_3_21_4"/>
            <p:cNvGraphicFramePr>
              <a:graphicFrameLocks/>
            </p:cNvGraphicFramePr>
            <p:nvPr/>
          </p:nvGraphicFramePr>
          <p:xfrm>
            <a:off x="4050000" y="5760000"/>
            <a:ext cx="3942000" cy="756000"/>
          </p:xfrm>
          <a:graphic>
            <a:graphicData uri="http://schemas.openxmlformats.org/drawingml/2006/chart">
              <c:chart xmlns:c="http://schemas.openxmlformats.org/drawingml/2006/chart" r:id="Rb667e91cef1341c5"/>
            </a:graphicData>
          </a:graphic>
        </p:graphicFrame>
      </p:grpSp>
    </p:spTree>
    <p:extLst>
      <p:ext uri="{BB962C8B-B14F-4D97-AF65-F5344CB8AC3E}">
        <p14:creationId xmlns:p14="http://schemas.microsoft.com/office/powerpoint/2010/main" val="2556217665"/>
      </p:ext>
    </p:extLst>
  </p:cSld>
  <p:clrMapOvr>
    <a:masterClrMapping/>
  </p:clrMapOvr>
</p:sld>
</file>

<file path=ppt/slides/slidece.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c16856353f3d454f"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92</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haft kontakt med en studie- och yrkesvägledare på min skola</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508000"/>
            <a:ext cx="9684000" cy="216000"/>
            <a:chOff x="108000" y="5508000"/>
            <a:chExt cx="9684000" cy="216000"/>
          </a:xfrm>
        </p:grpSpPr>
        <p:sp>
          <p:nvSpPr>
            <p:cNvPr id="61" name="BodyFooterCenter"/>
            <p:cNvSpPr txBox="1"/>
            <p:nvPr/>
          </p:nvSpPr>
          <p:spPr>
            <a:xfrm>
              <a:off x="108000" y="5508000"/>
              <a:ext cx="9684000" cy="216000"/>
            </a:xfrm>
            <a:prstGeom prst="rect">
              <a:avLst/>
            </a:prstGeom>
            <a:noFill/>
          </p:spPr>
          <p:txBody>
            <a:bodyPr vertOverflow="clip" wrap="square" lIns="0" tIns="0" rIns="0" bIns="0" rtlCol="0" anchor="t"/>
            <a:lstStyle/>
            <a:p>
              <a:pPr algn="ctr"/>
              <a:r>
                <a:rPr lang="en-GB" sz="1100" b="1" noProof="1"/>
                <a:t>Endast anordnare med 5 svar eller fler i aktuell kommun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547800"/>
                  <a:gridCol w="394200"/>
                  <a:gridCol w="1971000"/>
                  <a:gridCol w="1971000"/>
                  <a:gridCol w="900000"/>
                  <a:gridCol w="900000"/>
                </a:tblGrid>
                <!--columnGroups:-->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35%</a:t>
                        </a:r>
                      </a:p>
                    </a:txBody>
                    <a:tcPr marL="72000" marR="72000" marT="0" marB="0" anchor="ctr" horzOverflow="clip">
                      <a:lnL>
                        <a:noFill/>
                      </a:lnL>
                      <a:lnR>
                        <a:noFill/>
                      </a:lnR>
                      <a:lnT>
                        <a:noFill/>
                      </a:lnT>
                      <a:lnB>
                        <a:noFill/>
                      </a:lnB>
                    </a:tcPr>
                  </a:tc>
                  <a:tc>
                    <a:txBody>
                      <a:bodyPr/>
                      <a:lstStyle/>
                      <a:p>
                        <a:pPr algn="r" fontAlgn="ctr"/>
                        <a:r>
                          <a:rPr lang="en-GB" sz="1100" noProof="1"/>
                          <a:t>23</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32%</a:t>
                        </a:r>
                      </a:p>
                    </a:txBody>
                    <a:tcPr marL="72000" marR="72000" marT="0" marB="0" anchor="ctr" horzOverflow="clip">
                      <a:lnL>
                        <a:noFill/>
                      </a:lnL>
                      <a:lnR>
                        <a:noFill/>
                      </a:lnR>
                      <a:lnT>
                        <a:noFill/>
                      </a:lnT>
                      <a:lnB>
                        <a:noFill/>
                      </a:lnB>
                    </a:tcPr>
                  </a:tc>
                  <a:tc>
                    <a:txBody>
                      <a:bodyPr/>
                      <a:lstStyle/>
                      <a:p>
                        <a:pPr algn="r" fontAlgn="ctr"/>
                        <a:r>
                          <a:rPr lang="en-GB" sz="1100" noProof="1"/>
                          <a:t>38</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68%</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96</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41%</a:t>
                        </a:r>
                      </a:p>
                    </a:txBody>
                    <a:tcPr marL="72000" marR="72000" marT="0" marB="0" anchor="ctr" horzOverflow="clip">
                      <a:lnL>
                        <a:noFill/>
                      </a:lnL>
                      <a:lnR>
                        <a:noFill/>
                      </a:lnR>
                      <a:lnT>
                        <a:noFill/>
                      </a:lnT>
                      <a:lnB>
                        <a:noFill/>
                      </a:lnB>
                    </a:tcPr>
                  </a:tc>
                  <a:tc>
                    <a:txBody>
                      <a:bodyPr/>
                      <a:lstStyle/>
                      <a:p>
                        <a:pPr algn="r" fontAlgn="ctr"/>
                        <a:r>
                          <a:rPr lang="en-GB" sz="1100" noProof="1"/>
                          <a:t>69</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3">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endParaRPr sz="1100" dirty="0"/>
                      </a:p>
                    </a:txBody>
                    <a:tcPr marL="72000" marR="72000" marT="0" marB="0" anchor="ctr" horzOverflow="clip">
                      <a:lnL>
                        <a:noFill/>
                      </a:lnL>
                      <a:lnR>
                        <a:noFill/>
                      </a:lnR>
                      <a:lnT>
                        <a:noFill/>
                      </a:lnT>
                      <a:lnB>
                        <a:noFill/>
                      </a:lnB>
                    </a:tcPr>
                  </a:tc>
                  <a:tc>
                    <a:txBody>
                      <a:bodyPr/>
                      <a:lstStyle/>
                      <a:p>
                        <a:pPr algn="r" fontAlgn="ctr"/>
                        <a:r>
                          <a:rPr lang="en-GB" sz="1100" noProof="1"/>
                          <a:t>20%</a:t>
                        </a:r>
                      </a:p>
                    </a:txBody>
                    <a:tcPr marL="72000" marR="72000" marT="0" marB="0" anchor="ctr" horzOverflow="clip">
                      <a:lnL>
                        <a:noFill/>
                      </a:lnL>
                      <a:lnR>
                        <a:noFill/>
                      </a:lnR>
                      <a:lnT>
                        <a:noFill/>
                      </a:lnT>
                      <a:lnB>
                        <a:noFill/>
                      </a:lnB>
                    </a:tcPr>
                  </a:tc>
                  <a:tc>
                    <a:txBody>
                      <a:bodyPr/>
                      <a:lstStyle/>
                      <a:p>
                        <a:pPr algn="r" fontAlgn="ctr"/>
                        <a:r>
                          <a:rPr lang="en-GB" sz="1100" noProof="1"/>
                          <a:t>5</a:t>
                        </a:r>
                      </a:p>
                    </a:txBody>
                    <a:tcPr marL="72000" marR="72000" marT="0" marB="0" anchor="ctr" horzOverflow="clip">
                      <a:lnL>
                        <a:noFill/>
                      </a:lnL>
                      <a:lnR>
                        <a:noFill/>
                      </a:lnR>
                      <a:lnT>
                        <a:noFill/>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73%</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columnGroups:-->
                <a:tr h="252000">
                  <a:tc rowSpan="2">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22</a:t>
                        </a:r>
                      </a:p>
                    </a:txBody>
                    <a:tcPr marL="72000" marR="72000" marT="0" marB="0" anchor="ctr" horzOverflow="clip">
                      <a:lnL>
                        <a:noFill/>
                      </a:lnL>
                      <a:lnR>
                        <a:noFill/>
                      </a:lnR>
                      <a:lnT>
                        <a:solidFill>
                          <a:schemeClr val="tx2">
                            <a:lumMod val="171624"/>
                            <a:satMod val="75506"/>
                          </a:schemeClr>
                        </a:solidFill>
                        <a:prstDash val="solid"/>
                        <a:round/>
                        <a:headEnd type="none" w="med" len="med"/>
                        <a:tailEnd type="none" w="med" len="med"/>
                      </a:lnT>
                      <a:lnB>
                        <a:noFill/>
                      </a:lnB>
                    </a:tcPr>
                  </a:tc>
                </a:tr>
                <!--columnGroups:-->
                <a:tr h="252000">
                  <a:tc vMerge="1">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a:t>
                        </a:r>
                      </a:p>
                    </a:txBody>
                    <a:tcPr marL="72000" marR="72000" marT="0" marB="0" anchor="ctr" horzOverflow="clip">
                      <a:lnL>
                        <a:noFill/>
                      </a:lnL>
                      <a:lnR>
                        <a:noFill/>
                      </a:lnR>
                      <a:lnT>
                        <a:noFill/>
                      </a:lnT>
                      <a:lnB>
                        <a:solidFill>
                          <a:schemeClr val="tx2">
                            <a:lumMod val="171624"/>
                            <a:satMod val="75506"/>
                          </a:schemeClr>
                        </a:solidFill>
                        <a:prstDash val="solid"/>
                        <a:round/>
                        <a:headEnd type="none" w="med" len="med"/>
                        <a:tailEnd type="none" w="med" len="med"/>
                      </a:lnB>
                    </a:tcPr>
                  </a:tc>
                </a:tr>
              </a:tbl>
            </a:graphicData>
          </a:graphic>
        </p:graphicFrame>
        <p:sp>
          <p:nvSpPr>
            <p:cNvPr id="105" name="Cell_1_5_1_5"/>
            <p:cNvSpPr txBox="1"/>
            <p:nvPr/>
          </p:nvSpPr>
          <p:spPr>
            <a:xfrm>
              <a:off x="7992000" y="720000"/>
              <a:ext cx="900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Andel ja</a:t>
              </a:r>
            </a:p>
          </p:txBody>
        </p:sp>
        <p:sp>
          <p:nvSpPr>
            <p:cNvPr id="106" name="Cell_1_6_1_6"/>
            <p:cNvSpPr txBox="1"/>
            <p:nvPr/>
          </p:nvSpPr>
          <p:spPr>
            <a:xfrm>
              <a:off x="8892000" y="720000"/>
              <a:ext cx="900000" cy="252000"/>
            </a:xfrm>
            <a:prstGeom prst="rect">
              <a:avLst/>
            </a:prstGeom>
            <a:noFill/>
          </p:spPr>
          <p:style>
            <a:lnRef idx="0"/>
            <a:fillRef idx="0"/>
            <a:effectRef idx="0"/>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5478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Niketo AB</a:t>
              </a:r>
            </a:p>
          </p:txBody>
        </p:sp>
        <p:sp>
          <p:nvSpPr>
            <p:cNvPr id="202" name="Cell_2_2_2_2"/>
            <p:cNvSpPr txBox="1"/>
            <p:nvPr/>
          </p:nvSpPr>
          <p:spPr>
            <a:xfrm>
              <a:off x="3655800" y="972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655800" y="1224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655800" y="1476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5478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NTI-skolan AB</a:t>
              </a:r>
            </a:p>
          </p:txBody>
        </p:sp>
        <p:sp>
          <p:nvSpPr>
            <p:cNvPr id="502" name="Cell_5_2_5_2"/>
            <p:cNvSpPr txBox="1"/>
            <p:nvPr/>
          </p:nvSpPr>
          <p:spPr>
            <a:xfrm>
              <a:off x="3655800" y="1728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655800" y="1980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655800" y="2232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5478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OmsorgsLyftet Utbildningar</a:t>
              </a:r>
            </a:p>
          </p:txBody>
        </p:sp>
        <p:sp>
          <p:nvSpPr>
            <p:cNvPr id="802" name="Cell_8_2_8_2"/>
            <p:cNvSpPr txBox="1"/>
            <p:nvPr/>
          </p:nvSpPr>
          <p:spPr>
            <a:xfrm>
              <a:off x="3655800" y="2484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655800" y="2736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655800" y="2988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547800" cy="756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Style Education</a:t>
              </a:r>
            </a:p>
          </p:txBody>
        </p:sp>
        <p:sp>
          <p:nvSpPr>
            <p:cNvPr id="1102" name="Cell_11_2_11_2"/>
            <p:cNvSpPr txBox="1"/>
            <p:nvPr/>
          </p:nvSpPr>
          <p:spPr>
            <a:xfrm>
              <a:off x="3655800" y="3240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655800" y="3492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655800" y="3744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401" name="Cell_14_1_15_1"/>
            <p:cNvSpPr txBox="1"/>
            <p:nvPr/>
          </p:nvSpPr>
          <p:spPr>
            <a:xfrm>
              <a:off x="108000" y="3996000"/>
              <a:ext cx="35478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Sverigehälsan AB</a:t>
              </a:r>
            </a:p>
          </p:txBody>
        </p:sp>
        <p:sp>
          <p:nvSpPr>
            <p:cNvPr id="1402" name="Cell_14_2_14_2"/>
            <p:cNvSpPr txBox="1"/>
            <p:nvPr/>
          </p:nvSpPr>
          <p:spPr>
            <a:xfrm>
              <a:off x="3655800" y="3996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655800" y="4248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p:sp>
          <p:nvSpPr>
            <p:cNvPr id="1601" name="Cell_16_1_17_1"/>
            <p:cNvSpPr txBox="1"/>
            <p:nvPr/>
          </p:nvSpPr>
          <p:spPr>
            <a:xfrm>
              <a:off x="108000" y="4500000"/>
              <a:ext cx="3547800" cy="504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Åsö vuxengymnasium</a:t>
              </a:r>
            </a:p>
          </p:txBody>
        </p:sp>
        <p:sp>
          <p:nvSpPr>
            <p:cNvPr id="1602" name="Cell_16_2_16_2"/>
            <p:cNvSpPr txBox="1"/>
            <p:nvPr/>
          </p:nvSpPr>
          <p:spPr>
            <a:xfrm>
              <a:off x="3655800" y="4500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655800" y="4752000"/>
              <a:ext cx="394200" cy="252000"/>
            </a:xfrm>
            <a:prstGeom prst="rect">
              <a:avLst/>
            </a:prstGeom>
            <a:noFill/>
          </p:spPr>
          <p:style>
            <a:lnRef idx="0"/>
            <a:fillRef idx="0"/>
            <a:effectRef idx="0"/>
            <a:fontRef idx="minor"/>
          </p:style>
          <p:txBody>
            <a:bodyPr vertOverflow="clip" wrap="square" lIns="0" tIns="0" rIns="72000" bIns="0" anchor="ctr">
              <a:normAutofit/>
            </a:bodyPr>
            <a:lstStyle/>
            <a:p>
              <a:pPr algn="r" fontAlgn="ctr"/>
              <a:r>
                <a:rPr lang="en-GB" sz="1100" noProof="1"/>
                <a:t>2016</a:t>
              </a:r>
            </a:p>
          </p:txBody>
        </p:sp>
        <!--legend rows: 0 r:2 rh:252000 lh:504000 offY:252000 legends before:0-->
        <p:graphicFrame>
          <p:nvGraphicFramePr>
            <p:cNvPr id="5002" name="Chart_2_3_2_4"/>
            <p:cNvGraphicFramePr>
              <a:graphicFrameLocks/>
            </p:cNvGraphicFramePr>
            <p:nvPr/>
          </p:nvGraphicFramePr>
          <p:xfrm>
            <a:off x="4050000" y="972000"/>
            <a:ext cx="3942000" cy="252000"/>
          </p:xfrm>
          <a:graphic>
            <a:graphicData uri="http://schemas.openxmlformats.org/drawingml/2006/chart">
              <c:chart xmlns:c="http://schemas.openxmlformats.org/drawingml/2006/chart" r:id="R859f12af86df4a9b"/>
            </a:graphicData>
          </a:graphic>
        </p:graphicFrame>
        <!--legend rows: 0 r:3 rh:252000 lh:504000 offY:504000 legends before:0-->
        <p:graphicFrame>
          <p:nvGraphicFramePr>
            <p:cNvPr id="5003" name="Chart_3_3_3_4"/>
            <p:cNvGraphicFramePr>
              <a:graphicFrameLocks/>
            </p:cNvGraphicFramePr>
            <p:nvPr/>
          </p:nvGraphicFramePr>
          <p:xfrm>
            <a:off x="4050000" y="1224000"/>
            <a:ext cx="3942000" cy="252000"/>
          </p:xfrm>
          <a:graphic>
            <a:graphicData uri="http://schemas.openxmlformats.org/drawingml/2006/chart">
              <c:chart xmlns:c="http://schemas.openxmlformats.org/drawingml/2006/chart" r:id="Rb323bf2e803148d8"/>
            </a:graphicData>
          </a:graphic>
        </p:graphicFrame>
        <!--legend rows: 0 r:4 rh:252000 lh:504000 offY:756000 legends before:0-->
        <p:graphicFrame>
          <p:nvGraphicFramePr>
            <p:cNvPr id="5004" name="Chart_4_3_4_4"/>
            <p:cNvGraphicFramePr>
              <a:graphicFrameLocks/>
            </p:cNvGraphicFramePr>
            <p:nvPr/>
          </p:nvGraphicFramePr>
          <p:xfrm>
            <a:off x="4050000" y="1476000"/>
            <a:ext cx="3942000" cy="252000"/>
          </p:xfrm>
          <a:graphic>
            <a:graphicData uri="http://schemas.openxmlformats.org/drawingml/2006/chart">
              <c:chart xmlns:c="http://schemas.openxmlformats.org/drawingml/2006/chart" r:id="Ra612b6ba699e45bb"/>
            </a:graphicData>
          </a:graphic>
        </p:graphicFrame>
        <!--legend rows: 0 r:5 rh:252000 lh:504000 offY:1008000 legends before:0-->
        <p:graphicFrame>
          <p:nvGraphicFramePr>
            <p:cNvPr id="5005" name="Chart_5_3_5_4"/>
            <p:cNvGraphicFramePr>
              <a:graphicFrameLocks/>
            </p:cNvGraphicFramePr>
            <p:nvPr/>
          </p:nvGraphicFramePr>
          <p:xfrm>
            <a:off x="4050000" y="1728000"/>
            <a:ext cx="3942000" cy="252000"/>
          </p:xfrm>
          <a:graphic>
            <a:graphicData uri="http://schemas.openxmlformats.org/drawingml/2006/chart">
              <c:chart xmlns:c="http://schemas.openxmlformats.org/drawingml/2006/chart" r:id="R2128d48c6b7044d9"/>
            </a:graphicData>
          </a:graphic>
        </p:graphicFrame>
        <!--legend rows: 0 r:6 rh:252000 lh:504000 offY:1260000 legends before:0-->
        <p:graphicFrame>
          <p:nvGraphicFramePr>
            <p:cNvPr id="5006" name="Chart_6_3_6_4"/>
            <p:cNvGraphicFramePr>
              <a:graphicFrameLocks/>
            </p:cNvGraphicFramePr>
            <p:nvPr/>
          </p:nvGraphicFramePr>
          <p:xfrm>
            <a:off x="4050000" y="1980000"/>
            <a:ext cx="3942000" cy="252000"/>
          </p:xfrm>
          <a:graphic>
            <a:graphicData uri="http://schemas.openxmlformats.org/drawingml/2006/chart">
              <c:chart xmlns:c="http://schemas.openxmlformats.org/drawingml/2006/chart" r:id="Ree4e0465671e4fd5"/>
            </a:graphicData>
          </a:graphic>
        </p:graphicFrame>
        <!--legend rows: 0 r:7 rh:252000 lh:504000 offY:1512000 legends before:0-->
        <p:graphicFrame>
          <p:nvGraphicFramePr>
            <p:cNvPr id="5007" name="Chart_7_3_7_4"/>
            <p:cNvGraphicFramePr>
              <a:graphicFrameLocks/>
            </p:cNvGraphicFramePr>
            <p:nvPr/>
          </p:nvGraphicFramePr>
          <p:xfrm>
            <a:off x="4050000" y="2232000"/>
            <a:ext cx="3942000" cy="252000"/>
          </p:xfrm>
          <a:graphic>
            <a:graphicData uri="http://schemas.openxmlformats.org/drawingml/2006/chart">
              <c:chart xmlns:c="http://schemas.openxmlformats.org/drawingml/2006/chart" r:id="Re71d2b18025d4a82"/>
            </a:graphicData>
          </a:graphic>
        </p:graphicFrame>
        <!--legend rows: 0 r:8 rh:252000 lh:504000 offY:1764000 legends before:0-->
        <p:graphicFrame>
          <p:nvGraphicFramePr>
            <p:cNvPr id="5008" name="Chart_8_3_8_4"/>
            <p:cNvGraphicFramePr>
              <a:graphicFrameLocks/>
            </p:cNvGraphicFramePr>
            <p:nvPr/>
          </p:nvGraphicFramePr>
          <p:xfrm>
            <a:off x="4050000" y="2484000"/>
            <a:ext cx="3942000" cy="252000"/>
          </p:xfrm>
          <a:graphic>
            <a:graphicData uri="http://schemas.openxmlformats.org/drawingml/2006/chart">
              <c:chart xmlns:c="http://schemas.openxmlformats.org/drawingml/2006/chart" r:id="R1d8ddc79330c4ff5"/>
            </a:graphicData>
          </a:graphic>
        </p:graphicFrame>
        <!--legend rows: 0 r:9 rh:252000 lh:504000 offY:2016000 legends before:0-->
        <p:graphicFrame>
          <p:nvGraphicFramePr>
            <p:cNvPr id="5009" name="Chart_9_3_9_4"/>
            <p:cNvGraphicFramePr>
              <a:graphicFrameLocks/>
            </p:cNvGraphicFramePr>
            <p:nvPr/>
          </p:nvGraphicFramePr>
          <p:xfrm>
            <a:off x="4050000" y="2736000"/>
            <a:ext cx="3942000" cy="252000"/>
          </p:xfrm>
          <a:graphic>
            <a:graphicData uri="http://schemas.openxmlformats.org/drawingml/2006/chart">
              <c:chart xmlns:c="http://schemas.openxmlformats.org/drawingml/2006/chart" r:id="R25019f00349e493a"/>
            </a:graphicData>
          </a:graphic>
        </p:graphicFrame>
        <!--legend rows: 0 r:10 rh:252000 lh:504000 offY:2268000 legends before:0-->
        <p:graphicFrame>
          <p:nvGraphicFramePr>
            <p:cNvPr id="5010" name="Chart_10_3_10_4"/>
            <p:cNvGraphicFramePr>
              <a:graphicFrameLocks/>
            </p:cNvGraphicFramePr>
            <p:nvPr/>
          </p:nvGraphicFramePr>
          <p:xfrm>
            <a:off x="4050000" y="2988000"/>
            <a:ext cx="3942000" cy="252000"/>
          </p:xfrm>
          <a:graphic>
            <a:graphicData uri="http://schemas.openxmlformats.org/drawingml/2006/chart">
              <c:chart xmlns:c="http://schemas.openxmlformats.org/drawingml/2006/chart" r:id="Ra915225e152d4c25"/>
            </a:graphicData>
          </a:graphic>
        </p:graphicFrame>
        <!--legend rows: 0 r:11 rh:252000 lh:504000 offY:2520000 legends before:0-->
        <p:graphicFrame>
          <p:nvGraphicFramePr>
            <p:cNvPr id="5011" name="Chart_11_3_11_4"/>
            <p:cNvGraphicFramePr>
              <a:graphicFrameLocks/>
            </p:cNvGraphicFramePr>
            <p:nvPr/>
          </p:nvGraphicFramePr>
          <p:xfrm>
            <a:off x="4050000" y="3240000"/>
            <a:ext cx="3942000" cy="252000"/>
          </p:xfrm>
          <a:graphic>
            <a:graphicData uri="http://schemas.openxmlformats.org/drawingml/2006/chart">
              <c:chart xmlns:c="http://schemas.openxmlformats.org/drawingml/2006/chart" r:id="Rd4f1fb1c5789428a"/>
            </a:graphicData>
          </a:graphic>
        </p:graphicFrame>
        <!--legend rows: 0 r:12 rh:252000 lh:504000 offY:2772000 legends before:0-->
        <p:graphicFrame>
          <p:nvGraphicFramePr>
            <p:cNvPr id="5012" name="Chart_12_3_12_4"/>
            <p:cNvGraphicFramePr>
              <a:graphicFrameLocks/>
            </p:cNvGraphicFramePr>
            <p:nvPr/>
          </p:nvGraphicFramePr>
          <p:xfrm>
            <a:off x="4050000" y="3492000"/>
            <a:ext cx="3942000" cy="252000"/>
          </p:xfrm>
          <a:graphic>
            <a:graphicData uri="http://schemas.openxmlformats.org/drawingml/2006/chart">
              <c:chart xmlns:c="http://schemas.openxmlformats.org/drawingml/2006/chart" r:id="R4f94de8758074f4e"/>
            </a:graphicData>
          </a:graphic>
        </p:graphicFrame>
        <!--legend rows: 0 r:13 rh:252000 lh:504000 offY:3024000 legends before:0-->
        <p:graphicFrame>
          <p:nvGraphicFramePr>
            <p:cNvPr id="5013" name="Chart_13_3_13_4"/>
            <p:cNvGraphicFramePr>
              <a:graphicFrameLocks/>
            </p:cNvGraphicFramePr>
            <p:nvPr/>
          </p:nvGraphicFramePr>
          <p:xfrm>
            <a:off x="4050000" y="3744000"/>
            <a:ext cx="3942000" cy="252000"/>
          </p:xfrm>
          <a:graphic>
            <a:graphicData uri="http://schemas.openxmlformats.org/drawingml/2006/chart">
              <c:chart xmlns:c="http://schemas.openxmlformats.org/drawingml/2006/chart" r:id="R0a9ea79e618b4400"/>
            </a:graphicData>
          </a:graphic>
        </p:graphicFrame>
        <!--legend rows: 0 r:14 rh:252000 lh:504000 offY:3276000 legends before:0-->
        <p:graphicFrame>
          <p:nvGraphicFramePr>
            <p:cNvPr id="5014" name="Chart_14_3_14_4"/>
            <p:cNvGraphicFramePr>
              <a:graphicFrameLocks/>
            </p:cNvGraphicFramePr>
            <p:nvPr/>
          </p:nvGraphicFramePr>
          <p:xfrm>
            <a:off x="4050000" y="3996000"/>
            <a:ext cx="3942000" cy="252000"/>
          </p:xfrm>
          <a:graphic>
            <a:graphicData uri="http://schemas.openxmlformats.org/drawingml/2006/chart">
              <c:chart xmlns:c="http://schemas.openxmlformats.org/drawingml/2006/chart" r:id="Re1c24f1bf46945b6"/>
            </a:graphicData>
          </a:graphic>
        </p:graphicFrame>
        <!--legend rows: 0 r:15 rh:252000 lh:504000 offY:3528000 legends before:0-->
        <p:graphicFrame>
          <p:nvGraphicFramePr>
            <p:cNvPr id="5015" name="Chart_15_3_15_4"/>
            <p:cNvGraphicFramePr>
              <a:graphicFrameLocks/>
            </p:cNvGraphicFramePr>
            <p:nvPr/>
          </p:nvGraphicFramePr>
          <p:xfrm>
            <a:off x="4050000" y="4248000"/>
            <a:ext cx="3942000" cy="252000"/>
          </p:xfrm>
          <a:graphic>
            <a:graphicData uri="http://schemas.openxmlformats.org/drawingml/2006/chart">
              <c:chart xmlns:c="http://schemas.openxmlformats.org/drawingml/2006/chart" r:id="Rbb33d4f2b0df4380"/>
            </a:graphicData>
          </a:graphic>
        </p:graphicFrame>
        <!--legend rows: 0 r:16 rh:252000 lh:504000 offY:3780000 legends before:0-->
        <p:graphicFrame>
          <p:nvGraphicFramePr>
            <p:cNvPr id="5016" name="Chart_16_3_16_4"/>
            <p:cNvGraphicFramePr>
              <a:graphicFrameLocks/>
            </p:cNvGraphicFramePr>
            <p:nvPr/>
          </p:nvGraphicFramePr>
          <p:xfrm>
            <a:off x="4050000" y="4500000"/>
            <a:ext cx="3942000" cy="252000"/>
          </p:xfrm>
          <a:graphic>
            <a:graphicData uri="http://schemas.openxmlformats.org/drawingml/2006/chart">
              <c:chart xmlns:c="http://schemas.openxmlformats.org/drawingml/2006/chart" r:id="R3c8cf4b63b0e4d78"/>
            </a:graphicData>
          </a:graphic>
        </p:graphicFrame>
        <!--legend rows: 4 r:17 rh:252000 lh:504000 offY:4032000 legends before:0-->
        <p:graphicFrame>
          <p:nvGraphicFramePr>
            <p:cNvPr id="5017" name="Chart_17_3_17_4"/>
            <p:cNvGraphicFramePr>
              <a:graphicFrameLocks/>
            </p:cNvGraphicFramePr>
            <p:nvPr/>
          </p:nvGraphicFramePr>
          <p:xfrm>
            <a:off x="4050000" y="4752000"/>
            <a:ext cx="3942000" cy="756000"/>
          </p:xfrm>
          <a:graphic>
            <a:graphicData uri="http://schemas.openxmlformats.org/drawingml/2006/chart">
              <c:chart xmlns:c="http://schemas.openxmlformats.org/drawingml/2006/chart" r:id="R65c51173f3ad4849"/>
            </a:graphicData>
          </a:graphic>
        </p:graphicFrame>
      </p:grpSp>
    </p:spTree>
    <p:extLst>
      <p:ext uri="{BB962C8B-B14F-4D97-AF65-F5344CB8AC3E}">
        <p14:creationId xmlns:p14="http://schemas.microsoft.com/office/powerpoint/2010/main" val="2556217665"/>
      </p:ext>
    </p:extLst>
  </p:cSld>
  <p:clrMapOvr>
    <a:masterClrMapping/>
  </p:clrMapOvr>
</p:sld>
</file>

<file path=ppt/slides/slidecf.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f4ba1e78add5488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93</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Kön</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Antal svar: </a:t>
              </a:r>
              <a:r>
                <a:rPr lang="en-GB" sz="1100" b="1" noProof="1"/>
                <a:t>578</a:t>
              </a:r>
            </a:p>
          </p:txBody>
        </p:sp>
      </p:grpSp>
      <p:grpSp>
        <p:nvGrpSpPr>
          <p:cNvPr id="5000" name="BodyContent"/>
          <p:cNvGrpSpPr/>
          <p:nvPr/>
        </p:nvGrpSpPr>
        <p:grpSpPr>
          <a:xfrm>
            <a:off x="1008000" y="1404000"/>
            <a:ext cx="7884000" cy="4356000"/>
            <a:chOff x="1008000" y="1404000"/>
            <a:chExt cx="7884000" cy="4356000"/>
          </a:xfrm>
        </p:grpSpPr>
        <p:graphicFrame>
          <p:nvGraphicFramePr>
            <p:cNvPr id="5002" name="BodyContentTable"/>
            <p:cNvGraphicFramePr>
              <a:graphicFrameLocks/>
            </p:cNvGraphicFramePr>
            <p:nvPr/>
          </p:nvGraphicFramePr>
          <p:xfrm>
            <a:off x="1008000" y="1404000"/>
            <a:ext cx="7884000" cy="4356000"/>
          </p:xfrm>
          <a:graphic>
            <a:graphicData uri="http://schemas.openxmlformats.org/drawingml/2006/chart">
              <c:chart xmlns:c="http://schemas.openxmlformats.org/drawingml/2006/chart" r:id="R5c51ed688724496d"/>
            </a:graphicData>
          </a:graphic>
        </p:graphicFrame>
      </p:grpSp>
    </p:spTree>
    <p:extLst>
      <p:ext uri="{BB962C8B-B14F-4D97-AF65-F5344CB8AC3E}">
        <p14:creationId xmlns:p14="http://schemas.microsoft.com/office/powerpoint/2010/main" val="2556217665"/>
      </p:ext>
    </p:extLst>
  </p:cSld>
  <p:clrMapOvr>
    <a:masterClrMapping/>
  </p:clrMapOvr>
</p:sld>
</file>

<file path=ppt/slides/slided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41c916ac9bbd48e3"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94</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Ålder</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Antal svar: </a:t>
              </a:r>
              <a:r>
                <a:rPr lang="en-GB" sz="1100" b="1" noProof="1"/>
                <a:t>578</a:t>
              </a:r>
            </a:p>
          </p:txBody>
        </p:sp>
      </p:grpSp>
      <p:grpSp>
        <p:nvGrpSpPr>
          <p:cNvPr id="5000" name="BodyContent"/>
          <p:cNvGrpSpPr/>
          <p:nvPr/>
        </p:nvGrpSpPr>
        <p:grpSpPr>
          <a:xfrm>
            <a:off x="1008000" y="1404000"/>
            <a:ext cx="7884000" cy="4356000"/>
            <a:chOff x="1008000" y="1404000"/>
            <a:chExt cx="7884000" cy="4356000"/>
          </a:xfrm>
        </p:grpSpPr>
        <p:graphicFrame>
          <p:nvGraphicFramePr>
            <p:cNvPr id="5002" name="BodyContentTable"/>
            <p:cNvGraphicFramePr>
              <a:graphicFrameLocks/>
            </p:cNvGraphicFramePr>
            <p:nvPr/>
          </p:nvGraphicFramePr>
          <p:xfrm>
            <a:off x="1008000" y="1404000"/>
            <a:ext cx="7884000" cy="4356000"/>
          </p:xfrm>
          <a:graphic>
            <a:graphicData uri="http://schemas.openxmlformats.org/drawingml/2006/chart">
              <c:chart xmlns:c="http://schemas.openxmlformats.org/drawingml/2006/chart" r:id="Re65f8b92f569400a"/>
            </a:graphicData>
          </a:graphic>
        </p:graphicFrame>
      </p:grpSp>
    </p:spTree>
    <p:extLst>
      <p:ext uri="{BB962C8B-B14F-4D97-AF65-F5344CB8AC3E}">
        <p14:creationId xmlns:p14="http://schemas.microsoft.com/office/powerpoint/2010/main" val="2556217665"/>
      </p:ext>
    </p:extLst>
  </p:cSld>
  <p:clrMapOvr>
    <a:masterClrMapping/>
  </p:clrMapOvr>
</p:sld>
</file>

<file path=ppt/slides/slided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c47ea02d95094865"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95</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Modersmål</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Antal svar: </a:t>
              </a:r>
              <a:r>
                <a:rPr lang="en-GB" sz="1100" b="1" noProof="1"/>
                <a:t>578</a:t>
              </a:r>
            </a:p>
          </p:txBody>
        </p:sp>
      </p:grpSp>
      <p:grpSp>
        <p:nvGrpSpPr>
          <p:cNvPr id="5000" name="BodyContent"/>
          <p:cNvGrpSpPr/>
          <p:nvPr/>
        </p:nvGrpSpPr>
        <p:grpSpPr>
          <a:xfrm>
            <a:off x="1008000" y="1404000"/>
            <a:ext cx="7884000" cy="4356000"/>
            <a:chOff x="1008000" y="1404000"/>
            <a:chExt cx="7884000" cy="4356000"/>
          </a:xfrm>
        </p:grpSpPr>
        <p:graphicFrame>
          <p:nvGraphicFramePr>
            <p:cNvPr id="5002" name="BodyContentTable"/>
            <p:cNvGraphicFramePr>
              <a:graphicFrameLocks/>
            </p:cNvGraphicFramePr>
            <p:nvPr/>
          </p:nvGraphicFramePr>
          <p:xfrm>
            <a:off x="1008000" y="1404000"/>
            <a:ext cx="7884000" cy="4356000"/>
          </p:xfrm>
          <a:graphic>
            <a:graphicData uri="http://schemas.openxmlformats.org/drawingml/2006/chart">
              <c:chart xmlns:c="http://schemas.openxmlformats.org/drawingml/2006/chart" r:id="Re5c7221cd0174e93"/>
            </a:graphicData>
          </a:graphic>
        </p:graphicFrame>
      </p:grpSp>
    </p:spTree>
    <p:extLst>
      <p:ext uri="{BB962C8B-B14F-4D97-AF65-F5344CB8AC3E}">
        <p14:creationId xmlns:p14="http://schemas.microsoft.com/office/powerpoint/2010/main" val="2556217665"/>
      </p:ext>
    </p:extLst>
  </p:cSld>
  <p:clrMapOvr>
    <a:masterClrMapping/>
  </p:clrMapOvr>
</p:sld>
</file>

<file path=ppt/slides/slided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11455c0632104649"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96</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kombinerar studier med arbete:</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Antal svar: </a:t>
              </a:r>
              <a:r>
                <a:rPr lang="en-GB" sz="1100" b="1" noProof="1"/>
                <a:t>578</a:t>
              </a:r>
            </a:p>
          </p:txBody>
        </p:sp>
      </p:grpSp>
      <p:grpSp>
        <p:nvGrpSpPr>
          <p:cNvPr id="5000" name="BodyContent"/>
          <p:cNvGrpSpPr/>
          <p:nvPr/>
        </p:nvGrpSpPr>
        <p:grpSpPr>
          <a:xfrm>
            <a:off x="1008000" y="1404000"/>
            <a:ext cx="7884000" cy="4356000"/>
            <a:chOff x="1008000" y="1404000"/>
            <a:chExt cx="7884000" cy="4356000"/>
          </a:xfrm>
        </p:grpSpPr>
        <p:graphicFrame>
          <p:nvGraphicFramePr>
            <p:cNvPr id="5002" name="BodyContentTable"/>
            <p:cNvGraphicFramePr>
              <a:graphicFrameLocks/>
            </p:cNvGraphicFramePr>
            <p:nvPr/>
          </p:nvGraphicFramePr>
          <p:xfrm>
            <a:off x="1008000" y="1404000"/>
            <a:ext cx="7884000" cy="4356000"/>
          </p:xfrm>
          <a:graphic>
            <a:graphicData uri="http://schemas.openxmlformats.org/drawingml/2006/chart">
              <c:chart xmlns:c="http://schemas.openxmlformats.org/drawingml/2006/chart" r:id="R3bfa9a33fb2c4f5c"/>
            </a:graphicData>
          </a:graphic>
        </p:graphicFrame>
      </p:grpSp>
    </p:spTree>
    <p:extLst>
      <p:ext uri="{BB962C8B-B14F-4D97-AF65-F5344CB8AC3E}">
        <p14:creationId xmlns:p14="http://schemas.microsoft.com/office/powerpoint/2010/main" val="2556217665"/>
      </p:ext>
    </p:extLst>
  </p:cSld>
  <p:clrMapOvr>
    <a:masterClrMapping/>
  </p:clrMapOvr>
</p:sld>
</file>

<file path=ppt/slides/slided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c0a8d5c3c8eb45c8"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97</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Vad har du för utbildning sedan tidigare?</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Antal svar: </a:t>
              </a:r>
              <a:r>
                <a:rPr lang="en-GB" sz="1100" b="1" noProof="1"/>
                <a:t>578</a:t>
              </a:r>
            </a:p>
          </p:txBody>
        </p:sp>
      </p:grpSp>
      <p:grpSp>
        <p:nvGrpSpPr>
          <p:cNvPr id="5000" name="BodyContent"/>
          <p:cNvGrpSpPr/>
          <p:nvPr/>
        </p:nvGrpSpPr>
        <p:grpSpPr>
          <a:xfrm>
            <a:off x="1008000" y="1404000"/>
            <a:ext cx="7884000" cy="4356000"/>
            <a:chOff x="1008000" y="1404000"/>
            <a:chExt cx="7884000" cy="4356000"/>
          </a:xfrm>
        </p:grpSpPr>
        <p:graphicFrame>
          <p:nvGraphicFramePr>
            <p:cNvPr id="5002" name="BodyContentTable"/>
            <p:cNvGraphicFramePr>
              <a:graphicFrameLocks/>
            </p:cNvGraphicFramePr>
            <p:nvPr/>
          </p:nvGraphicFramePr>
          <p:xfrm>
            <a:off x="1008000" y="1404000"/>
            <a:ext cx="7884000" cy="4356000"/>
          </p:xfrm>
          <a:graphic>
            <a:graphicData uri="http://schemas.openxmlformats.org/drawingml/2006/chart">
              <c:chart xmlns:c="http://schemas.openxmlformats.org/drawingml/2006/chart" r:id="R975649662eee48d2"/>
            </a:graphicData>
          </a:graphic>
        </p:graphicFrame>
      </p:grpSp>
    </p:spTree>
    <p:extLst>
      <p:ext uri="{BB962C8B-B14F-4D97-AF65-F5344CB8AC3E}">
        <p14:creationId xmlns:p14="http://schemas.microsoft.com/office/powerpoint/2010/main" val="2556217665"/>
      </p:ext>
    </p:extLst>
  </p:cSld>
  <p:clrMapOvr>
    <a:masterClrMapping/>
  </p:clrMapOvr>
</p:sld>
</file>

<file path=ppt/slides/slided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2acac5c4cbd34936"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98</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Kursnivå</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Antal svar: </a:t>
              </a:r>
              <a:r>
                <a:rPr lang="en-GB" sz="1100" b="1" noProof="1"/>
                <a:t>578</a:t>
              </a:r>
            </a:p>
          </p:txBody>
        </p:sp>
      </p:grpSp>
      <p:grpSp>
        <p:nvGrpSpPr>
          <p:cNvPr id="5000" name="BodyContent"/>
          <p:cNvGrpSpPr/>
          <p:nvPr/>
        </p:nvGrpSpPr>
        <p:grpSpPr>
          <a:xfrm>
            <a:off x="1008000" y="1404000"/>
            <a:ext cx="7884000" cy="4356000"/>
            <a:chOff x="1008000" y="1404000"/>
            <a:chExt cx="7884000" cy="4356000"/>
          </a:xfrm>
        </p:grpSpPr>
        <p:graphicFrame>
          <p:nvGraphicFramePr>
            <p:cNvPr id="5002" name="BodyContentTable"/>
            <p:cNvGraphicFramePr>
              <a:graphicFrameLocks/>
            </p:cNvGraphicFramePr>
            <p:nvPr/>
          </p:nvGraphicFramePr>
          <p:xfrm>
            <a:off x="1008000" y="1404000"/>
            <a:ext cx="7884000" cy="4356000"/>
          </p:xfrm>
          <a:graphic>
            <a:graphicData uri="http://schemas.openxmlformats.org/drawingml/2006/chart">
              <c:chart xmlns:c="http://schemas.openxmlformats.org/drawingml/2006/chart" r:id="R813ea8c249cc4e3d"/>
            </a:graphicData>
          </a:graphic>
        </p:graphicFrame>
      </p:grpSp>
    </p:spTree>
    <p:extLst>
      <p:ext uri="{BB962C8B-B14F-4D97-AF65-F5344CB8AC3E}">
        <p14:creationId xmlns:p14="http://schemas.microsoft.com/office/powerpoint/2010/main" val="2556217665"/>
      </p:ext>
    </p:extLst>
  </p:cSld>
  <p:clrMapOvr>
    <a:masterClrMapping/>
  </p:clrMapOvr>
</p:sld>
</file>

<file path=ppt/slides/slided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8179df91508a4547"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99</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Klassrum/distans</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Antal svar: </a:t>
              </a:r>
              <a:r>
                <a:rPr lang="en-GB" sz="1100" b="1" noProof="1"/>
                <a:t>578</a:t>
              </a:r>
            </a:p>
          </p:txBody>
        </p:sp>
      </p:grpSp>
      <p:grpSp>
        <p:nvGrpSpPr>
          <p:cNvPr id="5000" name="BodyContent"/>
          <p:cNvGrpSpPr/>
          <p:nvPr/>
        </p:nvGrpSpPr>
        <p:grpSpPr>
          <a:xfrm>
            <a:off x="1008000" y="1404000"/>
            <a:ext cx="7884000" cy="4356000"/>
            <a:chOff x="1008000" y="1404000"/>
            <a:chExt cx="7884000" cy="4356000"/>
          </a:xfrm>
        </p:grpSpPr>
        <p:graphicFrame>
          <p:nvGraphicFramePr>
            <p:cNvPr id="5002" name="BodyContentTable"/>
            <p:cNvGraphicFramePr>
              <a:graphicFrameLocks/>
            </p:cNvGraphicFramePr>
            <p:nvPr/>
          </p:nvGraphicFramePr>
          <p:xfrm>
            <a:off x="1008000" y="1404000"/>
            <a:ext cx="7884000" cy="4356000"/>
          </p:xfrm>
          <a:graphic>
            <a:graphicData uri="http://schemas.openxmlformats.org/drawingml/2006/chart">
              <c:chart xmlns:c="http://schemas.openxmlformats.org/drawingml/2006/chart" r:id="Raa9e9354fcbc46a8"/>
            </a:graphicData>
          </a:graphic>
        </p:graphicFrame>
      </p:grpSp>
    </p:spTree>
    <p:extLst>
      <p:ext uri="{BB962C8B-B14F-4D97-AF65-F5344CB8AC3E}">
        <p14:creationId xmlns:p14="http://schemas.microsoft.com/office/powerpoint/2010/main" val="2556217665"/>
      </p:ext>
    </p:extLst>
  </p:cSld>
  <p:clrMapOvr>
    <a:masterClrMapping/>
  </p:clrMapOvr>
</p:sld>
</file>

<file path=ppt/slides/slided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628292e4d4cc45b6"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100</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Vilka ämnen studerar du för närvarande?</a:t>
              </a:r>
            </a:p>
          </p:txBody>
        </p:sp>
      </p:grpSp>
      <p:grpSp>
        <p:nvGrpSpPr>
          <p:cNvPr id="30" name="Title2"/>
          <p:cNvGrpSpPr/>
          <p:nvPr/>
        </p:nvGrpSpPr>
        <p:grpSpPr>
          <a:xfrm>
            <a:off x="720000" y="922089"/>
            <a:ext cx="8460000" cy="360000"/>
            <a:chOff x="720000" y="922089"/>
            <a:chExt cx="8460000" cy="360000"/>
          </a:xfrm>
        </p:grpSpPr>
      </p:grpSp>
      <p:grpSp>
        <p:nvGrpSpPr>
          <p:cNvPr id="40" name="BodyHeader"/>
          <p:cNvGrpSpPr/>
          <p:nvPr/>
        </p:nvGrpSpPr>
        <p:grpSpPr>
          <a:xfrm>
            <a:off x="108000" y="1404000"/>
            <a:ext cx="9684000" cy="432000"/>
            <a:chOff x="108000" y="1404000"/>
            <a:chExt cx="9684000" cy="432000"/>
          </a:xfrm>
        </p:grpSpPr>
        <p:sp>
          <p:nvSpPr>
            <p:cNvPr id="41" name="BodyHeaderCenter"/>
            <p:cNvSpPr txBox="1"/>
            <p:nvPr/>
          </p:nvSpPr>
          <p:spPr>
            <a:xfrm>
              <a:off x="108000" y="1404000"/>
              <a:ext cx="9684000" cy="432000"/>
            </a:xfrm>
            <a:prstGeom prst="rect">
              <a:avLst/>
            </a:prstGeom>
            <a:noFill/>
          </p:spPr>
          <p:txBody>
            <a:bodyPr vertOverflow="clip" wrap="square" lIns="0" tIns="0" rIns="0" bIns="0" rtlCol="0" anchor="t"/>
            <a:lstStyle/>
            <a:p>
              <a:pPr algn="ctr"/>
              <a:r>
                <a:rPr lang="en-GB" sz="1100" b="1" noProof="1"/>
                <a:t>Frågan ställdes endast till elever som studerade på grundläggande nivå eller teoretiska kurser på gymnasial nivå</a:t>
              </a:r>
            </a:p>
          </p:txBody>
        </p:sp>
      </p:grpSp>
      <p:grpSp>
        <p:nvGrpSpPr>
          <p:cNvPr id="60" name="BodyFooter"/>
          <p:cNvGrpSpPr/>
          <p:nvPr/>
        </p:nvGrpSpPr>
        <p:grpSpPr>
          <a:xfrm>
            <a:off x="108000" y="6192000"/>
            <a:ext cx="9684000" cy="216000"/>
            <a:chOff x="108000" y="6192000"/>
            <a:chExt cx="9684000" cy="216000"/>
          </a:xfrm>
        </p:grpSpPr>
        <p:sp>
          <p:nvSpPr>
            <p:cNvPr id="61" name="BodyFooterCenter"/>
            <p:cNvSpPr txBox="1"/>
            <p:nvPr/>
          </p:nvSpPr>
          <p:spPr>
            <a:xfrm>
              <a:off x="108000" y="6192000"/>
              <a:ext cx="9684000" cy="216000"/>
            </a:xfrm>
            <a:prstGeom prst="rect">
              <a:avLst/>
            </a:prstGeom>
            <a:noFill/>
          </p:spPr>
          <p:txBody>
            <a:bodyPr vertOverflow="clip" wrap="square" lIns="0" tIns="0" rIns="0" bIns="0" rtlCol="0" anchor="t"/>
            <a:lstStyle/>
            <a:p>
              <a:pPr algn="ctr"/>
              <a:r>
                <a:rPr lang="en-GB" sz="1100" b="1" noProof="1"/>
                <a:t>Antal svar: </a:t>
              </a:r>
              <a:r>
                <a:rPr lang="en-GB" sz="1100" b="1" noProof="1"/>
                <a:t>277</a:t>
              </a:r>
            </a:p>
          </p:txBody>
        </p:sp>
      </p:grpSp>
      <p:grpSp>
        <p:nvGrpSpPr>
          <p:cNvPr id="5000" name="BodyContent"/>
          <p:cNvGrpSpPr/>
          <p:nvPr/>
        </p:nvGrpSpPr>
        <p:grpSpPr>
          <a:xfrm>
            <a:off x="1008000" y="1836000"/>
            <a:ext cx="7884000" cy="4356000"/>
            <a:chOff x="1008000" y="1836000"/>
            <a:chExt cx="7884000" cy="4356000"/>
          </a:xfrm>
        </p:grpSpPr>
        <p:graphicFrame>
          <p:nvGraphicFramePr>
            <p:cNvPr id="5002" name="BodyContentTable"/>
            <p:cNvGraphicFramePr>
              <a:graphicFrameLocks/>
            </p:cNvGraphicFramePr>
            <p:nvPr/>
          </p:nvGraphicFramePr>
          <p:xfrm>
            <a:off x="1008000" y="1836000"/>
            <a:ext cx="7884000" cy="4356000"/>
          </p:xfrm>
          <a:graphic>
            <a:graphicData uri="http://schemas.openxmlformats.org/drawingml/2006/chart">
              <c:chart xmlns:c="http://schemas.openxmlformats.org/drawingml/2006/chart" r:id="Re4a412986d374158"/>
            </a:graphicData>
          </a:graphic>
        </p:graphicFrame>
      </p:grpSp>
    </p:spTree>
    <p:extLst>
      <p:ext uri="{BB962C8B-B14F-4D97-AF65-F5344CB8AC3E}">
        <p14:creationId xmlns:p14="http://schemas.microsoft.com/office/powerpoint/2010/main" val="2556217665"/>
      </p:ext>
    </p:extLst>
  </p:cSld>
  <p:clrMapOvr>
    <a:masterClrMapping/>
  </p:clrMapOvr>
</p:sld>
</file>

<file path=ppt/slides/slided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a371a5940b084b9a"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101</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Vilken inriktning har din utbildning?</a:t>
              </a:r>
            </a:p>
          </p:txBody>
        </p:sp>
      </p:grpSp>
      <p:grpSp>
        <p:nvGrpSpPr>
          <p:cNvPr id="30" name="Title2"/>
          <p:cNvGrpSpPr/>
          <p:nvPr/>
        </p:nvGrpSpPr>
        <p:grpSpPr>
          <a:xfrm>
            <a:off x="720000" y="922089"/>
            <a:ext cx="8460000" cy="360000"/>
            <a:chOff x="720000" y="922089"/>
            <a:chExt cx="8460000" cy="360000"/>
          </a:xfrm>
        </p:grpSpPr>
      </p:grpSp>
      <p:grpSp>
        <p:nvGrpSpPr>
          <p:cNvPr id="40" name="BodyHeader"/>
          <p:cNvGrpSpPr/>
          <p:nvPr/>
        </p:nvGrpSpPr>
        <p:grpSpPr>
          <a:xfrm>
            <a:off x="108000" y="1404000"/>
            <a:ext cx="9684000" cy="432000"/>
            <a:chOff x="108000" y="1404000"/>
            <a:chExt cx="9684000" cy="432000"/>
          </a:xfrm>
        </p:grpSpPr>
        <p:sp>
          <p:nvSpPr>
            <p:cNvPr id="41" name="BodyHeaderCenter"/>
            <p:cNvSpPr txBox="1"/>
            <p:nvPr/>
          </p:nvSpPr>
          <p:spPr>
            <a:xfrm>
              <a:off x="108000" y="1404000"/>
              <a:ext cx="9684000" cy="432000"/>
            </a:xfrm>
            <a:prstGeom prst="rect">
              <a:avLst/>
            </a:prstGeom>
            <a:noFill/>
          </p:spPr>
          <p:txBody>
            <a:bodyPr vertOverflow="clip" wrap="square" lIns="0" tIns="0" rIns="0" bIns="0" rtlCol="0" anchor="t"/>
            <a:lstStyle/>
            <a:p>
              <a:pPr algn="ctr"/>
              <a:r>
                <a:rPr lang="en-GB" sz="1100" b="1" noProof="1"/>
                <a:t>Frågan ställdes endast till yrkesstuderande</a:t>
              </a:r>
            </a:p>
          </p:txBody>
        </p:sp>
      </p:grpSp>
      <p:grpSp>
        <p:nvGrpSpPr>
          <p:cNvPr id="60" name="BodyFooter"/>
          <p:cNvGrpSpPr/>
          <p:nvPr/>
        </p:nvGrpSpPr>
        <p:grpSpPr>
          <a:xfrm>
            <a:off x="108000" y="6192000"/>
            <a:ext cx="9684000" cy="216000"/>
            <a:chOff x="108000" y="6192000"/>
            <a:chExt cx="9684000" cy="216000"/>
          </a:xfrm>
        </p:grpSpPr>
        <p:sp>
          <p:nvSpPr>
            <p:cNvPr id="61" name="BodyFooterCenter"/>
            <p:cNvSpPr txBox="1"/>
            <p:nvPr/>
          </p:nvSpPr>
          <p:spPr>
            <a:xfrm>
              <a:off x="108000" y="6192000"/>
              <a:ext cx="9684000" cy="216000"/>
            </a:xfrm>
            <a:prstGeom prst="rect">
              <a:avLst/>
            </a:prstGeom>
            <a:noFill/>
          </p:spPr>
          <p:txBody>
            <a:bodyPr vertOverflow="clip" wrap="square" lIns="0" tIns="0" rIns="0" bIns="0" rtlCol="0" anchor="t"/>
            <a:lstStyle/>
            <a:p>
              <a:pPr algn="ctr"/>
              <a:r>
                <a:rPr lang="en-GB" sz="1100" b="1" noProof="1"/>
                <a:t>Antal svar: </a:t>
              </a:r>
              <a:r>
                <a:rPr lang="en-GB" sz="1100" b="1" noProof="1"/>
                <a:t>301</a:t>
              </a:r>
            </a:p>
          </p:txBody>
        </p:sp>
      </p:grpSp>
      <p:grpSp>
        <p:nvGrpSpPr>
          <p:cNvPr id="5000" name="BodyContent"/>
          <p:cNvGrpSpPr/>
          <p:nvPr/>
        </p:nvGrpSpPr>
        <p:grpSpPr>
          <a:xfrm>
            <a:off x="1008000" y="1836000"/>
            <a:ext cx="7884000" cy="4356000"/>
            <a:chOff x="1008000" y="1836000"/>
            <a:chExt cx="7884000" cy="4356000"/>
          </a:xfrm>
        </p:grpSpPr>
        <p:graphicFrame>
          <p:nvGraphicFramePr>
            <p:cNvPr id="5002" name="BodyContentTable"/>
            <p:cNvGraphicFramePr>
              <a:graphicFrameLocks/>
            </p:cNvGraphicFramePr>
            <p:nvPr/>
          </p:nvGraphicFramePr>
          <p:xfrm>
            <a:off x="1008000" y="1836000"/>
            <a:ext cx="7884000" cy="4356000"/>
          </p:xfrm>
          <a:graphic>
            <a:graphicData uri="http://schemas.openxmlformats.org/drawingml/2006/chart">
              <c:chart xmlns:c="http://schemas.openxmlformats.org/drawingml/2006/chart" r:id="R2fc8db2423a84be8"/>
            </a:graphicData>
          </a:graphic>
        </p:graphicFrame>
      </p:grpSp>
    </p:spTree>
    <p:extLst>
      <p:ext uri="{BB962C8B-B14F-4D97-AF65-F5344CB8AC3E}">
        <p14:creationId xmlns:p14="http://schemas.microsoft.com/office/powerpoint/2010/main" val="2556217665"/>
      </p:ext>
    </p:extLst>
  </p:cSld>
  <p:clrMapOvr>
    <a:masterClrMapping/>
  </p:clrMapOvr>
</p:sld>
</file>

<file path=ppt/slides/slided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c7c0196be4394e97"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102</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Finns det något annat som du tycker att din skola kan göra bättre?</a:t>
              </a:r>
            </a:p>
          </p:txBody>
        </p:sp>
      </p:grpSp>
      <p:grpSp>
        <p:nvGrpSpPr>
          <p:cNvPr id="30" name="Title2"/>
          <p:cNvGrpSpPr/>
          <p:nvPr/>
        </p:nvGrpSpPr>
        <p:grpSpPr>
          <a:xfrm>
            <a:off x="720000" y="922089"/>
            <a:ext cx="8460000" cy="360000"/>
            <a:chOff x="720000" y="922089"/>
            <a:chExt cx="8460000" cy="360000"/>
          </a:xfrm>
        </p:grpSpPr>
      </p:grpSp>
      <p:grpSp>
        <p:nvGrpSpPr>
          <p:cNvPr id="5000" name="BodyContent"/>
          <p:cNvGrpSpPr/>
          <p:nvPr/>
        </p:nvGrpSpPr>
        <p:grpSpPr>
          <a:xfrm>
            <a:off x="108000" y="936000"/>
            <a:ext cx="9684000" cy="4356000"/>
            <a:chOff x="108000" y="936000"/>
            <a:chExt cx="9684000" cy="4356000"/>
          </a:xfrm>
        </p:grpSpPr>
        <p:graphicFrame>
          <p:nvGraphicFramePr>
            <p:cNvPr id="5002" name="BodyContentTable"/>
            <p:cNvGraphicFramePr>
              <a:graphicFrameLocks/>
            </p:cNvGraphicFramePr>
            <p:nvPr/>
          </p:nvGraphicFramePr>
          <p:xfrm>
            <a:off x="108000" y="936000"/>
            <a:ext cx="9684000" cy="4356000"/>
          </p:xfrm>
          <a:graphic>
            <a:graphicData uri="http://schemas.openxmlformats.org/drawingml/2006/table">
              <a:tbl>
                <a:tblPr/>
                <a:tblGrid>
                  <a:gridCol w="8244000"/>
                  <a:gridCol w="1440000"/>
                </a:tblGrid>
                <!--columnGroups:.-->
                <a:tr h="100000">
                  <a:tc>
                    <a:txBody>
                      <a:bodyPr/>
                      <a:lstStyle/>
                      <a:p>
                        <a:pPr algn="l" fontAlgn="t"/>
                        <a:endParaRPr sz="1100" dirty="0"/>
                      </a:p>
                    </a:txBody>
                    <a:tcPr marL="72000" marR="72000" marT="0" marB="0">
                      <a:lnL>
                        <a:solidFill>
                          <a:schemeClr val="tx2">
                            <a:lumMod val="171624"/>
                            <a:satMod val="75506"/>
                          </a:schemeClr>
                        </a:solidFill>
                        <a:prstDash val="solid"/>
                        <a:round/>
                        <a:headEnd type="none" w="med" len="med"/>
                        <a:tailEnd type="none" w="med" len="med"/>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solidFill>
                        <a:schemeClr val="tx2">
                          <a:lumMod val="128833"/>
                          <a:satMod val="75124"/>
                        </a:schemeClr>
                      </a:solidFill>
                    </a:tcPr>
                  </a:tc>
                  <a:tc>
                    <a:txBody>
                      <a:bodyPr/>
                      <a:lstStyle/>
                      <a:p>
                        <a:pPr algn="r" fontAlgn="t"/>
                        <a:r>
                          <a:rPr lang="en-GB" sz="1100" b="1" noProof="1">
                            <a:solidFill>
                              <a:schemeClr val="lt1"/>
                            </a:solidFill>
                          </a:rPr>
                          <a:t>Utbildningsanordnare</a:t>
                        </a:r>
                        <a:endParaRPr sz="1100" dirty="0"/>
                      </a:p>
                    </a:txBody>
                    <a:tcPr marL="72000" marR="72000" marT="0" marB="0">
                      <a:lnL>
                        <a:noFill/>
                      </a:lnL>
                      <a:lnR>
                        <a:solidFill>
                          <a:schemeClr val="tx2">
                            <a:lumMod val="171624"/>
                            <a:satMod val="75506"/>
                          </a:schemeClr>
                        </a:solidFill>
                        <a:prstDash val="solid"/>
                        <a:round/>
                        <a:headEnd type="none" w="med" len="med"/>
                        <a:tailEnd type="none" w="med" len="med"/>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solidFill>
                        <a:schemeClr val="tx2">
                          <a:lumMod val="128833"/>
                          <a:satMod val="75124"/>
                        </a:schemeClr>
                      </a:solidFill>
                    </a:tcPr>
                  </a:tc>
                </a:tr>
                <!--columnGroups:.-->
                <a:tr h="100000">
                  <a:tc>
                    <a:txBody>
                      <a:bodyPr/>
                      <a:lstStyle/>
                      <a:p>
                        <a:pPr algn="l" fontAlgn="ctr"/>
                        <a:r>
                          <a:rPr lang="en-GB" sz="1100" noProof="1"/>
                          <a:t>Skolan saknar att ta hand om också köket</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solidFill>
                          <a:schemeClr val="tx2">
                            <a:lumMod val="171624"/>
                            <a:satMod val="75506"/>
                          </a:schemeClr>
                        </a:solidFill>
                        <a:prstDash val="solid"/>
                        <a:round/>
                        <a:headEnd type="none" w="med" len="med"/>
                        <a:tailEnd type="none" w="med" len="med"/>
                      </a:lnT>
                      <a:lnB>
                        <a:noFill/>
                      </a:lnB>
                      <a:solidFill>
                        <a:schemeClr val="tx2">
                          <a:lum val="90588"/>
                          <a:satMod val="76064"/>
                        </a:schemeClr>
                      </a:solidFill>
                    </a:tcPr>
                  </a:tc>
                  <a:tc>
                    <a:txBody>
                      <a:bodyPr/>
                      <a:lstStyle/>
                      <a:p>
                        <a:pPr algn="l" fontAlgn="ctr"/>
                        <a:r>
                          <a:rPr lang="en-GB" sz="1100" noProof="1"/>
                          <a:t>ABF KOMVUX STOCKHOLM</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solidFill>
                          <a:schemeClr val="tx2">
                            <a:lumMod val="171624"/>
                            <a:satMod val="75506"/>
                          </a:schemeClr>
                        </a:solidFill>
                        <a:prstDash val="solid"/>
                        <a:round/>
                        <a:headEnd type="none" w="med" len="med"/>
                        <a:tailEnd type="none" w="med" len="med"/>
                      </a:lnT>
                      <a:lnB>
                        <a:noFill/>
                      </a:lnB>
                      <a:solidFill>
                        <a:schemeClr val="tx2">
                          <a:lum val="90588"/>
                          <a:satMod val="76064"/>
                        </a:schemeClr>
                      </a:solidFill>
                    </a:tcPr>
                  </a:tc>
                </a:tr>
                <!--columnGroups:.-->
                <a:tr h="100000">
                  <a:tc>
                    <a:txBody>
                      <a:bodyPr/>
                      <a:lstStyle/>
                      <a:p>
                        <a:pPr algn="l" fontAlgn="ctr"/>
                        <a:r>
                          <a:rPr lang="en-GB" sz="1100" noProof="1"/>
                          <a:t>Att fokusera litter mer på grammatik</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ABF KOMVUX STOCKHOLM</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Jag vill att Skolan ska gör provet före man ta emot elev för att alla har olika utbildning. Jag kan läsa och förstår lite men jag kan inte skriva ord och meningen och vet inte om grammatik och sluta jag när inte förstår.</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ABF KOMVUX STOCKHOLM</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Att läraren förklarar mer på lektionerna.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Addera Kompetens Nacka strand</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Jag vill att min skolan ska lägga nybörjar engliska för att de som inte kan lära sig och sedan kan frotsätta studera vidare</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Addera Kompetens Nacka strand</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KAN ha mera utbildad lärare och mera effektiva forklaringa typ filmar eller presentation om utbildning inte bara muntlig eller book..</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Addera Kompetens Nacka strand</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Det är bra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Addera Kompetens Nacka strand</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det är bra att lektionen vara två dagar per veckan tack</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Addera Kompetens Nacka strand</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De är mycket förstående, och jag är väldigt nöjd med skolan ❤</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Addera Kompetens Nacka strand</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Gärna flera lektioner.</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Addera Kompetens Nacka strand</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Jag tycker att det är bra skolan</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Addera Kompetens Nacka strand</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Jag tror att det är bra.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Addera Kompetens Nacka strand</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Tydliggöra mer tydliggöra samhall och situationer.</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Addera Kompetens Nacka strand</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Stationära datorer. Bokhylla att låna böcker.</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Addera Kompetens Nacka strand</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Nej...allt är mycket bra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Addera Kompetens Nacka strand</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Behöver göra betträ</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solidFill>
                          <a:schemeClr val="tx2">
                            <a:lumMod val="171624"/>
                            <a:satMod val="75506"/>
                          </a:schemeClr>
                        </a:solidFill>
                        <a:prstDash val="solid"/>
                        <a:round/>
                        <a:headEnd type="none" w="med" len="med"/>
                        <a:tailEnd type="none" w="med" len="med"/>
                      </a:lnB>
                    </a:tcPr>
                  </a:tc>
                  <a:tc>
                    <a:txBody>
                      <a:bodyPr/>
                      <a:lstStyle/>
                      <a:p>
                        <a:pPr algn="l" fontAlgn="ctr"/>
                        <a:r>
                          <a:rPr lang="en-GB" sz="1100" noProof="1"/>
                          <a:t>Astar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solidFill>
                          <a:schemeClr val="tx2">
                            <a:lumMod val="171624"/>
                            <a:satMod val="75506"/>
                          </a:schemeClr>
                        </a:solidFill>
                        <a:prstDash val="solid"/>
                        <a:round/>
                        <a:headEnd type="none" w="med" len="med"/>
                        <a:tailEnd type="none" w="med" len="med"/>
                      </a:lnB>
                    </a:tcPr>
                  </a:tc>
                </a:tr>
              </a:tbl>
            </a:graphicData>
          </a:graphic>
        </p:graphicFrame>
      </p:grpSp>
    </p:spTree>
    <p:extLst>
      <p:ext uri="{BB962C8B-B14F-4D97-AF65-F5344CB8AC3E}">
        <p14:creationId xmlns:p14="http://schemas.microsoft.com/office/powerpoint/2010/main" val="2556217665"/>
      </p:ext>
    </p:extLst>
  </p:cSld>
  <p:clrMapOvr>
    <a:masterClrMapping/>
  </p:clrMapOvr>
</p:sld>
</file>

<file path=ppt/slides/slided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d89d9ce345af4b28"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103</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Finns det något annat som du tycker att din skola kan göra bättre?</a:t>
              </a:r>
            </a:p>
          </p:txBody>
        </p:sp>
      </p:grpSp>
      <p:grpSp>
        <p:nvGrpSpPr>
          <p:cNvPr id="30" name="Title2"/>
          <p:cNvGrpSpPr/>
          <p:nvPr/>
        </p:nvGrpSpPr>
        <p:grpSpPr>
          <a:xfrm>
            <a:off x="720000" y="922089"/>
            <a:ext cx="8460000" cy="360000"/>
            <a:chOff x="720000" y="922089"/>
            <a:chExt cx="8460000" cy="360000"/>
          </a:xfrm>
        </p:grpSpPr>
      </p:grpSp>
      <p:grpSp>
        <p:nvGrpSpPr>
          <p:cNvPr id="5000" name="BodyContent"/>
          <p:cNvGrpSpPr/>
          <p:nvPr/>
        </p:nvGrpSpPr>
        <p:grpSpPr>
          <a:xfrm>
            <a:off x="108000" y="936000"/>
            <a:ext cx="9684000" cy="4356000"/>
            <a:chOff x="108000" y="936000"/>
            <a:chExt cx="9684000" cy="4356000"/>
          </a:xfrm>
        </p:grpSpPr>
        <p:graphicFrame>
          <p:nvGraphicFramePr>
            <p:cNvPr id="5002" name="BodyContentTable"/>
            <p:cNvGraphicFramePr>
              <a:graphicFrameLocks/>
            </p:cNvGraphicFramePr>
            <p:nvPr/>
          </p:nvGraphicFramePr>
          <p:xfrm>
            <a:off x="108000" y="936000"/>
            <a:ext cx="9684000" cy="4356000"/>
          </p:xfrm>
          <a:graphic>
            <a:graphicData uri="http://schemas.openxmlformats.org/drawingml/2006/table">
              <a:tbl>
                <a:tblPr/>
                <a:tblGrid>
                  <a:gridCol w="8244000"/>
                  <a:gridCol w="1440000"/>
                </a:tblGrid>
                <!--columnGroups:.-->
                <a:tr h="100000">
                  <a:tc>
                    <a:txBody>
                      <a:bodyPr/>
                      <a:lstStyle/>
                      <a:p>
                        <a:pPr algn="l" fontAlgn="t"/>
                        <a:endParaRPr sz="1100" dirty="0"/>
                      </a:p>
                    </a:txBody>
                    <a:tcPr marL="72000" marR="72000" marT="0" marB="0">
                      <a:lnL>
                        <a:solidFill>
                          <a:schemeClr val="tx2">
                            <a:lumMod val="171624"/>
                            <a:satMod val="75506"/>
                          </a:schemeClr>
                        </a:solidFill>
                        <a:prstDash val="solid"/>
                        <a:round/>
                        <a:headEnd type="none" w="med" len="med"/>
                        <a:tailEnd type="none" w="med" len="med"/>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solidFill>
                        <a:schemeClr val="tx2">
                          <a:lumMod val="128833"/>
                          <a:satMod val="75124"/>
                        </a:schemeClr>
                      </a:solidFill>
                    </a:tcPr>
                  </a:tc>
                  <a:tc>
                    <a:txBody>
                      <a:bodyPr/>
                      <a:lstStyle/>
                      <a:p>
                        <a:pPr algn="r" fontAlgn="t"/>
                        <a:r>
                          <a:rPr lang="en-GB" sz="1100" b="1" noProof="1">
                            <a:solidFill>
                              <a:schemeClr val="lt1"/>
                            </a:solidFill>
                          </a:rPr>
                          <a:t>Utbildningsanordnare</a:t>
                        </a:r>
                        <a:endParaRPr sz="1100" dirty="0"/>
                      </a:p>
                    </a:txBody>
                    <a:tcPr marL="72000" marR="72000" marT="0" marB="0">
                      <a:lnL>
                        <a:noFill/>
                      </a:lnL>
                      <a:lnR>
                        <a:solidFill>
                          <a:schemeClr val="tx2">
                            <a:lumMod val="171624"/>
                            <a:satMod val="75506"/>
                          </a:schemeClr>
                        </a:solidFill>
                        <a:prstDash val="solid"/>
                        <a:round/>
                        <a:headEnd type="none" w="med" len="med"/>
                        <a:tailEnd type="none" w="med" len="med"/>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solidFill>
                        <a:schemeClr val="tx2">
                          <a:lumMod val="128833"/>
                          <a:satMod val="75124"/>
                        </a:schemeClr>
                      </a:solidFill>
                    </a:tcPr>
                  </a:tc>
                </a:tr>
                <!--columnGroups:.-->
                <a:tr h="100000">
                  <a:tc>
                    <a:txBody>
                      <a:bodyPr/>
                      <a:lstStyle/>
                      <a:p>
                        <a:pPr algn="l" fontAlgn="ctr"/>
                        <a:r>
                          <a:rPr lang="en-GB" sz="1100" noProof="1"/>
                          <a:t>Fler skoldagar. Mer praktiskt lärande.</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solidFill>
                          <a:schemeClr val="tx2">
                            <a:lumMod val="171624"/>
                            <a:satMod val="75506"/>
                          </a:schemeClr>
                        </a:solidFill>
                        <a:prstDash val="solid"/>
                        <a:round/>
                        <a:headEnd type="none" w="med" len="med"/>
                        <a:tailEnd type="none" w="med" len="med"/>
                      </a:lnT>
                      <a:lnB>
                        <a:noFill/>
                      </a:lnB>
                      <a:solidFill>
                        <a:schemeClr val="tx2">
                          <a:lum val="90588"/>
                          <a:satMod val="76064"/>
                        </a:schemeClr>
                      </a:solidFill>
                    </a:tcPr>
                  </a:tc>
                  <a:tc>
                    <a:txBody>
                      <a:bodyPr/>
                      <a:lstStyle/>
                      <a:p>
                        <a:pPr algn="l" fontAlgn="ctr"/>
                        <a:r>
                          <a:rPr lang="en-GB" sz="1100" noProof="1"/>
                          <a:t>Astar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solidFill>
                          <a:schemeClr val="tx2">
                            <a:lumMod val="171624"/>
                            <a:satMod val="75506"/>
                          </a:schemeClr>
                        </a:solidFill>
                        <a:prstDash val="solid"/>
                        <a:round/>
                        <a:headEnd type="none" w="med" len="med"/>
                        <a:tailEnd type="none" w="med" len="med"/>
                      </a:lnT>
                      <a:lnB>
                        <a:noFill/>
                      </a:lnB>
                      <a:solidFill>
                        <a:schemeClr val="tx2">
                          <a:lum val="90588"/>
                          <a:satMod val="76064"/>
                        </a:schemeClr>
                      </a:solidFill>
                    </a:tcPr>
                  </a:tc>
                </a:tr>
                <!--columnGroups:.-->
                <a:tr h="100000">
                  <a:tc>
                    <a:txBody>
                      <a:bodyPr/>
                      <a:lstStyle/>
                      <a:p>
                        <a:pPr algn="l" fontAlgn="ctr"/>
                        <a:r>
                          <a:rPr lang="en-GB" sz="1100" noProof="1"/>
                          <a:t>Skolan har för låg kapacitet, de delar upp klassen för att kunna hinna med vilket innebär att man får mindre tid att göra de praktiska övningarna, samt att man får dela på materiell i för hög grad, det blir stressigt. det saknas material och plats att göra alla de praktiska övningar som man skall ha fått göra under utbildningstiden. det saknas material för den inriktningen som jag har valt, och jag är osäker på om läraren i det ämmnet har erfarenhet av branschen. vissa lärare saknar branscherfarenhet vilket är lite oroväckande. men de flesta lärare har jag positiva intryck av. det är generellt sett oorganiserat på skolan.</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Astar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Läraren var/är inte kompatibla med läromedlen som används i vissa klasser</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Astar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Lite för mycket dödtid. Mer effektiv undervisningstid vore fint. Känner mig också lite understimulerad, skulle vilja ha undervisning på en lite högre nivå.</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Astar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Juu, Astar Medborgarplatsen måste hjälpa oss för att hitta praktikplatser. I början av kursen de lovade oss för att alla ska praktisera och de ska hitta praktikplatserna men nu vissa mina arbetskamrater praktiserar men inte jag och mina andra kompisar. Innan 3 veckor till praktiktiden, Vi har mejlat till den personen att vi har sökt fast vi kunde inte hitta praktikplatser. Varje dag säger han att han ska hitta en plats till en av oss men tyväär. Vi är 7 stycken och han kunde inte hitta en av oss. Såå ledseeeeen!!!</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Astar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Anställa lärare som har kunskaper och kan undervisa .</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Astar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Snabbare feedback och snabbare tempo på lektioner</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solidFill>
                          <a:schemeClr val="tx2">
                            <a:lumMod val="171624"/>
                            <a:satMod val="75506"/>
                          </a:schemeClr>
                        </a:solidFill>
                        <a:prstDash val="solid"/>
                        <a:round/>
                        <a:headEnd type="none" w="med" len="med"/>
                        <a:tailEnd type="none" w="med" len="med"/>
                      </a:lnB>
                      <a:solidFill>
                        <a:schemeClr val="tx2">
                          <a:lum val="90588"/>
                          <a:satMod val="76064"/>
                        </a:schemeClr>
                      </a:solidFill>
                    </a:tcPr>
                  </a:tc>
                  <a:tc>
                    <a:txBody>
                      <a:bodyPr/>
                      <a:lstStyle/>
                      <a:p>
                        <a:pPr algn="l" fontAlgn="ctr"/>
                        <a:r>
                          <a:rPr lang="en-GB" sz="1100" noProof="1"/>
                          <a:t>Folkuniversitetet Komvux</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solidFill>
                          <a:schemeClr val="tx2">
                            <a:lumMod val="171624"/>
                            <a:satMod val="75506"/>
                          </a:schemeClr>
                        </a:solidFill>
                        <a:prstDash val="solid"/>
                        <a:round/>
                        <a:headEnd type="none" w="med" len="med"/>
                        <a:tailEnd type="none" w="med" len="med"/>
                      </a:lnB>
                      <a:solidFill>
                        <a:schemeClr val="tx2">
                          <a:lum val="90588"/>
                          <a:satMod val="76064"/>
                        </a:schemeClr>
                      </a:solidFill>
                    </a:tcPr>
                  </a:tc>
                </a:tr>
              </a:tbl>
            </a:graphicData>
          </a:graphic>
        </p:graphicFrame>
      </p:grpSp>
    </p:spTree>
    <p:extLst>
      <p:ext uri="{BB962C8B-B14F-4D97-AF65-F5344CB8AC3E}">
        <p14:creationId xmlns:p14="http://schemas.microsoft.com/office/powerpoint/2010/main" val="2556217665"/>
      </p:ext>
    </p:extLst>
  </p:cSld>
  <p:clrMapOvr>
    <a:masterClrMapping/>
  </p:clrMapOvr>
</p:sld>
</file>

<file path=ppt/slides/slideda.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b3f9c424f8304bcd"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104</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Finns det något annat som du tycker att din skola kan göra bättre?</a:t>
              </a:r>
            </a:p>
          </p:txBody>
        </p:sp>
      </p:grpSp>
      <p:grpSp>
        <p:nvGrpSpPr>
          <p:cNvPr id="30" name="Title2"/>
          <p:cNvGrpSpPr/>
          <p:nvPr/>
        </p:nvGrpSpPr>
        <p:grpSpPr>
          <a:xfrm>
            <a:off x="720000" y="922089"/>
            <a:ext cx="8460000" cy="360000"/>
            <a:chOff x="720000" y="922089"/>
            <a:chExt cx="8460000" cy="360000"/>
          </a:xfrm>
        </p:grpSpPr>
      </p:grpSp>
      <p:grpSp>
        <p:nvGrpSpPr>
          <p:cNvPr id="5000" name="BodyContent"/>
          <p:cNvGrpSpPr/>
          <p:nvPr/>
        </p:nvGrpSpPr>
        <p:grpSpPr>
          <a:xfrm>
            <a:off x="108000" y="936000"/>
            <a:ext cx="9684000" cy="4356000"/>
            <a:chOff x="108000" y="936000"/>
            <a:chExt cx="9684000" cy="4356000"/>
          </a:xfrm>
        </p:grpSpPr>
        <p:graphicFrame>
          <p:nvGraphicFramePr>
            <p:cNvPr id="5002" name="BodyContentTable"/>
            <p:cNvGraphicFramePr>
              <a:graphicFrameLocks/>
            </p:cNvGraphicFramePr>
            <p:nvPr/>
          </p:nvGraphicFramePr>
          <p:xfrm>
            <a:off x="108000" y="936000"/>
            <a:ext cx="9684000" cy="4356000"/>
          </p:xfrm>
          <a:graphic>
            <a:graphicData uri="http://schemas.openxmlformats.org/drawingml/2006/table">
              <a:tbl>
                <a:tblPr/>
                <a:tblGrid>
                  <a:gridCol w="8244000"/>
                  <a:gridCol w="1440000"/>
                </a:tblGrid>
                <!--columnGroups:.-->
                <a:tr h="100000">
                  <a:tc>
                    <a:txBody>
                      <a:bodyPr/>
                      <a:lstStyle/>
                      <a:p>
                        <a:pPr algn="l" fontAlgn="t"/>
                        <a:endParaRPr sz="1100" dirty="0"/>
                      </a:p>
                    </a:txBody>
                    <a:tcPr marL="72000" marR="72000" marT="0" marB="0">
                      <a:lnL>
                        <a:solidFill>
                          <a:schemeClr val="tx2">
                            <a:lumMod val="171624"/>
                            <a:satMod val="75506"/>
                          </a:schemeClr>
                        </a:solidFill>
                        <a:prstDash val="solid"/>
                        <a:round/>
                        <a:headEnd type="none" w="med" len="med"/>
                        <a:tailEnd type="none" w="med" len="med"/>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solidFill>
                        <a:schemeClr val="tx2">
                          <a:lumMod val="128833"/>
                          <a:satMod val="75124"/>
                        </a:schemeClr>
                      </a:solidFill>
                    </a:tcPr>
                  </a:tc>
                  <a:tc>
                    <a:txBody>
                      <a:bodyPr/>
                      <a:lstStyle/>
                      <a:p>
                        <a:pPr algn="r" fontAlgn="t"/>
                        <a:r>
                          <a:rPr lang="en-GB" sz="1100" b="1" noProof="1">
                            <a:solidFill>
                              <a:schemeClr val="lt1"/>
                            </a:solidFill>
                          </a:rPr>
                          <a:t>Utbildningsanordnare</a:t>
                        </a:r>
                        <a:endParaRPr sz="1100" dirty="0"/>
                      </a:p>
                    </a:txBody>
                    <a:tcPr marL="72000" marR="72000" marT="0" marB="0">
                      <a:lnL>
                        <a:noFill/>
                      </a:lnL>
                      <a:lnR>
                        <a:solidFill>
                          <a:schemeClr val="tx2">
                            <a:lumMod val="171624"/>
                            <a:satMod val="75506"/>
                          </a:schemeClr>
                        </a:solidFill>
                        <a:prstDash val="solid"/>
                        <a:round/>
                        <a:headEnd type="none" w="med" len="med"/>
                        <a:tailEnd type="none" w="med" len="med"/>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solidFill>
                        <a:schemeClr val="tx2">
                          <a:lumMod val="128833"/>
                          <a:satMod val="75124"/>
                        </a:schemeClr>
                      </a:solidFill>
                    </a:tcPr>
                  </a:tc>
                </a:tr>
                <!--columnGroups:.-->
                <a:tr h="100000">
                  <a:tc>
                    <a:txBody>
                      <a:bodyPr/>
                      <a:lstStyle/>
                      <a:p>
                        <a:pPr algn="l" fontAlgn="ctr"/>
                        <a:r>
                          <a:rPr lang="en-GB" sz="1100" noProof="1"/>
                          <a:t>Ja, att lägga upp uppdrag i kursen mer jämnt mellan veckor när man pluggar. Jag pluggade på 50% omfattning. Då var det första två veckor - skriva om mig och mina planer (10-minuters arbete), andra två veckor - läsa introduktionskapitel 1 och något litet uppdrag relaterad till detta (det tog mig några timmars arbete), tredje två veckor - läsa 3 svåra kapitel och göra massa svåra uppdrag. Jag hoppade av kursen då pga tidbrist. Lägg upp uppdragen i kursen mer jämnt då minskar risken att man bränner ut sig och tappar intresse.</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solidFill>
                          <a:schemeClr val="tx2">
                            <a:lumMod val="171624"/>
                            <a:satMod val="75506"/>
                          </a:schemeClr>
                        </a:solidFill>
                        <a:prstDash val="solid"/>
                        <a:round/>
                        <a:headEnd type="none" w="med" len="med"/>
                        <a:tailEnd type="none" w="med" len="med"/>
                      </a:lnT>
                      <a:lnB>
                        <a:noFill/>
                      </a:lnB>
                    </a:tcPr>
                  </a:tc>
                  <a:tc>
                    <a:txBody>
                      <a:bodyPr/>
                      <a:lstStyle/>
                      <a:p>
                        <a:pPr algn="l" fontAlgn="ctr"/>
                        <a:r>
                          <a:rPr lang="en-GB" sz="1100" noProof="1"/>
                          <a:t>Hermods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solidFill>
                          <a:schemeClr val="tx2">
                            <a:lumMod val="171624"/>
                            <a:satMod val="75506"/>
                          </a:schemeClr>
                        </a:solidFill>
                        <a:prstDash val="solid"/>
                        <a:round/>
                        <a:headEnd type="none" w="med" len="med"/>
                        <a:tailEnd type="none" w="med" len="med"/>
                      </a:lnT>
                      <a:lnB>
                        <a:noFill/>
                      </a:lnB>
                    </a:tcPr>
                  </a:tc>
                </a:tr>
                <!--columnGroups:.-->
                <a:tr h="100000">
                  <a:tc>
                    <a:txBody>
                      <a:bodyPr/>
                      <a:lstStyle/>
                      <a:p>
                        <a:pPr algn="l" fontAlgn="ctr"/>
                        <a:r>
                          <a:rPr lang="en-GB" sz="1100" noProof="1"/>
                          <a:t>Jag gillar min skola och jag tycker att det är bästa. För att de hjälpa mig med alla mina studieplan på alla sätt. I allmänhet nacka kommun har den bästa studieplanen.</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Institute af Lärande</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vara mer krävande i elevernas språkkunskaper och deras beräddskap att jobba i vård och omsorgsarbete.</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Institute af Lärande</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undervisningsmetoden är underbar i INSTITUTE AF LÄRANDE bästa skola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Institute af Lärande</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Ibland blir det inga lektion när detb finns på blog.</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Institute af Lärande</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Min skolan är super bra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Institute af Lärande</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Nej det är att bra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Institute af Lärande</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Mera lektioner gällande riktlinjens ämnen.</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Institute af Lärande</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jo jättebra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Institute af Lärande</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jag tycker så mycket min skolan</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Institute af Lärande</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Skulle vilja ha mera föreläsningar för varje ämne. :)</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Institute af Lärande</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ya jag tycker mycket i skolan i nacka kommun.</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Institute af Lärande</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jag tycker att min skola göra andra utbildning t.ex som barnskötare</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Institute af Lärande</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jag tycker att i det stora hela så flyter mina studier på och jag har hela vägen stött på positiva vibbar så jag har absolut ingenting att klaga på Bra skola i Nacka helt enkelt</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Institute af Lärande</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Jag tycker att det är bra skola .</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Institute af Lärande</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allt stämmer</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solidFill>
                          <a:schemeClr val="tx2">
                            <a:lumMod val="171624"/>
                            <a:satMod val="75506"/>
                          </a:schemeClr>
                        </a:solidFill>
                        <a:prstDash val="solid"/>
                        <a:round/>
                        <a:headEnd type="none" w="med" len="med"/>
                        <a:tailEnd type="none" w="med" len="med"/>
                      </a:lnB>
                      <a:solidFill>
                        <a:schemeClr val="tx2">
                          <a:lum val="90588"/>
                          <a:satMod val="76064"/>
                        </a:schemeClr>
                      </a:solidFill>
                    </a:tcPr>
                  </a:tc>
                  <a:tc>
                    <a:txBody>
                      <a:bodyPr/>
                      <a:lstStyle/>
                      <a:p>
                        <a:pPr algn="l" fontAlgn="ctr"/>
                        <a:r>
                          <a:rPr lang="en-GB" sz="1100" noProof="1"/>
                          <a:t>Institute af Lärande</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solidFill>
                          <a:schemeClr val="tx2">
                            <a:lumMod val="171624"/>
                            <a:satMod val="75506"/>
                          </a:schemeClr>
                        </a:solidFill>
                        <a:prstDash val="solid"/>
                        <a:round/>
                        <a:headEnd type="none" w="med" len="med"/>
                        <a:tailEnd type="none" w="med" len="med"/>
                      </a:lnB>
                      <a:solidFill>
                        <a:schemeClr val="tx2">
                          <a:lum val="90588"/>
                          <a:satMod val="76064"/>
                        </a:schemeClr>
                      </a:solidFill>
                    </a:tcPr>
                  </a:tc>
                </a:tr>
              </a:tbl>
            </a:graphicData>
          </a:graphic>
        </p:graphicFrame>
      </p:grpSp>
    </p:spTree>
    <p:extLst>
      <p:ext uri="{BB962C8B-B14F-4D97-AF65-F5344CB8AC3E}">
        <p14:creationId xmlns:p14="http://schemas.microsoft.com/office/powerpoint/2010/main" val="2556217665"/>
      </p:ext>
    </p:extLst>
  </p:cSld>
  <p:clrMapOvr>
    <a:masterClrMapping/>
  </p:clrMapOvr>
</p:sld>
</file>

<file path=ppt/slides/slidedb.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05a97162da334921"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105</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Finns det något annat som du tycker att din skola kan göra bättre?</a:t>
              </a:r>
            </a:p>
          </p:txBody>
        </p:sp>
      </p:grpSp>
      <p:grpSp>
        <p:nvGrpSpPr>
          <p:cNvPr id="30" name="Title2"/>
          <p:cNvGrpSpPr/>
          <p:nvPr/>
        </p:nvGrpSpPr>
        <p:grpSpPr>
          <a:xfrm>
            <a:off x="720000" y="922089"/>
            <a:ext cx="8460000" cy="360000"/>
            <a:chOff x="720000" y="922089"/>
            <a:chExt cx="8460000" cy="360000"/>
          </a:xfrm>
        </p:grpSpPr>
      </p:grpSp>
      <p:grpSp>
        <p:nvGrpSpPr>
          <p:cNvPr id="5000" name="BodyContent"/>
          <p:cNvGrpSpPr/>
          <p:nvPr/>
        </p:nvGrpSpPr>
        <p:grpSpPr>
          <a:xfrm>
            <a:off x="108000" y="936000"/>
            <a:ext cx="9684000" cy="4356000"/>
            <a:chOff x="108000" y="936000"/>
            <a:chExt cx="9684000" cy="4356000"/>
          </a:xfrm>
        </p:grpSpPr>
        <p:graphicFrame>
          <p:nvGraphicFramePr>
            <p:cNvPr id="5002" name="BodyContentTable"/>
            <p:cNvGraphicFramePr>
              <a:graphicFrameLocks/>
            </p:cNvGraphicFramePr>
            <p:nvPr/>
          </p:nvGraphicFramePr>
          <p:xfrm>
            <a:off x="108000" y="936000"/>
            <a:ext cx="9684000" cy="4356000"/>
          </p:xfrm>
          <a:graphic>
            <a:graphicData uri="http://schemas.openxmlformats.org/drawingml/2006/table">
              <a:tbl>
                <a:tblPr/>
                <a:tblGrid>
                  <a:gridCol w="8244000"/>
                  <a:gridCol w="1440000"/>
                </a:tblGrid>
                <!--columnGroups:.-->
                <a:tr h="100000">
                  <a:tc>
                    <a:txBody>
                      <a:bodyPr/>
                      <a:lstStyle/>
                      <a:p>
                        <a:pPr algn="l" fontAlgn="t"/>
                        <a:endParaRPr sz="1100" dirty="0"/>
                      </a:p>
                    </a:txBody>
                    <a:tcPr marL="72000" marR="72000" marT="0" marB="0">
                      <a:lnL>
                        <a:solidFill>
                          <a:schemeClr val="tx2">
                            <a:lumMod val="171624"/>
                            <a:satMod val="75506"/>
                          </a:schemeClr>
                        </a:solidFill>
                        <a:prstDash val="solid"/>
                        <a:round/>
                        <a:headEnd type="none" w="med" len="med"/>
                        <a:tailEnd type="none" w="med" len="med"/>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solidFill>
                        <a:schemeClr val="tx2">
                          <a:lumMod val="128833"/>
                          <a:satMod val="75124"/>
                        </a:schemeClr>
                      </a:solidFill>
                    </a:tcPr>
                  </a:tc>
                  <a:tc>
                    <a:txBody>
                      <a:bodyPr/>
                      <a:lstStyle/>
                      <a:p>
                        <a:pPr algn="r" fontAlgn="t"/>
                        <a:r>
                          <a:rPr lang="en-GB" sz="1100" b="1" noProof="1">
                            <a:solidFill>
                              <a:schemeClr val="lt1"/>
                            </a:solidFill>
                          </a:rPr>
                          <a:t>Utbildningsanordnare</a:t>
                        </a:r>
                        <a:endParaRPr sz="1100" dirty="0"/>
                      </a:p>
                    </a:txBody>
                    <a:tcPr marL="72000" marR="72000" marT="0" marB="0">
                      <a:lnL>
                        <a:noFill/>
                      </a:lnL>
                      <a:lnR>
                        <a:solidFill>
                          <a:schemeClr val="tx2">
                            <a:lumMod val="171624"/>
                            <a:satMod val="75506"/>
                          </a:schemeClr>
                        </a:solidFill>
                        <a:prstDash val="solid"/>
                        <a:round/>
                        <a:headEnd type="none" w="med" len="med"/>
                        <a:tailEnd type="none" w="med" len="med"/>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solidFill>
                        <a:schemeClr val="tx2">
                          <a:lumMod val="128833"/>
                          <a:satMod val="75124"/>
                        </a:schemeClr>
                      </a:solidFill>
                    </a:tcPr>
                  </a:tc>
                </a:tr>
                <!--columnGroups:.-->
                <a:tr h="100000">
                  <a:tc>
                    <a:txBody>
                      <a:bodyPr/>
                      <a:lstStyle/>
                      <a:p>
                        <a:pPr algn="l" fontAlgn="ctr"/>
                        <a:r>
                          <a:rPr lang="en-GB" sz="1100" noProof="1"/>
                          <a:t>Att organisera Engelska kurs 2-3 gånger per veckan</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solidFill>
                          <a:schemeClr val="tx2">
                            <a:lumMod val="171624"/>
                            <a:satMod val="75506"/>
                          </a:schemeClr>
                        </a:solidFill>
                        <a:prstDash val="solid"/>
                        <a:round/>
                        <a:headEnd type="none" w="med" len="med"/>
                        <a:tailEnd type="none" w="med" len="med"/>
                      </a:lnT>
                      <a:lnB>
                        <a:noFill/>
                      </a:lnB>
                    </a:tcPr>
                  </a:tc>
                  <a:tc>
                    <a:txBody>
                      <a:bodyPr/>
                      <a:lstStyle/>
                      <a:p>
                        <a:pPr algn="l" fontAlgn="ctr"/>
                        <a:r>
                          <a:rPr lang="en-GB" sz="1100" noProof="1"/>
                          <a:t>Komvux Värmdö</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solidFill>
                          <a:schemeClr val="tx2">
                            <a:lumMod val="171624"/>
                            <a:satMod val="75506"/>
                          </a:schemeClr>
                        </a:solidFill>
                        <a:prstDash val="solid"/>
                        <a:round/>
                        <a:headEnd type="none" w="med" len="med"/>
                        <a:tailEnd type="none" w="med" len="med"/>
                      </a:lnT>
                      <a:lnB>
                        <a:noFill/>
                      </a:lnB>
                    </a:tcPr>
                  </a:tc>
                </a:tr>
                <!--columnGroups:.-->
                <a:tr h="100000">
                  <a:tc>
                    <a:txBody>
                      <a:bodyPr/>
                      <a:lstStyle/>
                      <a:p>
                        <a:pPr algn="l" fontAlgn="ctr"/>
                        <a:r>
                          <a:rPr lang="en-GB" sz="1100" noProof="1"/>
                          <a:t>Allt är perfekt</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Komvux Värmdö</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Elxtra inviduel hjälp</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Komvux Värmdö</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Vi behöver att prata svenska mer.</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Komvux Värmdö</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Prove efter varje kapitel. Vi behöver lära sig mer svenska hemma men vi har ingen läxor, grammatik uppgifter. Vi behöver prata svenska inte bara lyssna som lärare säger. Vi behöver information om våra framsteg. Wifi i skolan är dåligt, de måste fixa det.</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Kunskapsbolaget Integra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Jag tycker mycket min skola men klassrummet är lite trångt. Behövs lite bredare tycker jag. Tack!</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Kunskapsbolaget Integra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Nej, jag är mycket nöjd med min skolan</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Kunskapsbolaget Integra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Jag torr skolan behövs mera lärare</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Kunskapsbolaget Integra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Det borde vara färre elever per klass</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Kunskapsbolaget Integra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Kanske lite mer intensiva lektioner, 3 ggr i vecka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Kunskapsbolaget Integra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Anställa nya, bättre lärare</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Kunskapsbolaget Integra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Allts bra i skolan ,jag kan förstår svenska bra när lärar pratar mycket svenska i klassrummet .</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Kunskapsbolaget Integra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Skriva rätt tider i schemat som hänger på tavlan i skolan så att det stämmer.</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Lernia Utbildning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Jag är inte nöjd med min skolan för att det inte finns böcker att jag läser eller skriver i skolan eller när jag kommer tillbaka hem och jag tror att min gammal skolan bättre än den här är kursen men jag hoppas att min karriär vägledare hör mig eller svara min att jag vill komma tillbaka till min gammal skolan . jag är nytta på SFI . Jag vill studera på grundskolan . För två månader sedan jag förstått ingen det är katastrof.</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Lernia Utbildning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Jag har jättesvårt att hitta motivationen att gå till eran skola i Liljeholmen och kommer antagligen att försöka byta lärosäte eftersom schemaläggningen är så pass utdragen istället för anpassad för att komma ut i arbetslivet så fort som möjligt! Man saknar en klassföreståndare. Ingen bryr sig om att försöka göra ett schema där man också kan kombinera med jobb. Det som står som reklam på hemsidan är skitsnack och inget som lernias personal försöker att eftersträva!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Lernia Utbildning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planering det är dem värdelösa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solidFill>
                          <a:schemeClr val="tx2">
                            <a:lumMod val="171624"/>
                            <a:satMod val="75506"/>
                          </a:schemeClr>
                        </a:solidFill>
                        <a:prstDash val="solid"/>
                        <a:round/>
                        <a:headEnd type="none" w="med" len="med"/>
                        <a:tailEnd type="none" w="med" len="med"/>
                      </a:lnB>
                      <a:solidFill>
                        <a:schemeClr val="tx2">
                          <a:lum val="90588"/>
                          <a:satMod val="76064"/>
                        </a:schemeClr>
                      </a:solidFill>
                    </a:tcPr>
                  </a:tc>
                  <a:tc>
                    <a:txBody>
                      <a:bodyPr/>
                      <a:lstStyle/>
                      <a:p>
                        <a:pPr algn="l" fontAlgn="ctr"/>
                        <a:r>
                          <a:rPr lang="en-GB" sz="1100" noProof="1"/>
                          <a:t>Lernia Utbildning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solidFill>
                          <a:schemeClr val="tx2">
                            <a:lumMod val="171624"/>
                            <a:satMod val="75506"/>
                          </a:schemeClr>
                        </a:solidFill>
                        <a:prstDash val="solid"/>
                        <a:round/>
                        <a:headEnd type="none" w="med" len="med"/>
                        <a:tailEnd type="none" w="med" len="med"/>
                      </a:lnB>
                      <a:solidFill>
                        <a:schemeClr val="tx2">
                          <a:lum val="90588"/>
                          <a:satMod val="76064"/>
                        </a:schemeClr>
                      </a:solidFill>
                    </a:tcPr>
                  </a:tc>
                </a:tr>
              </a:tbl>
            </a:graphicData>
          </a:graphic>
        </p:graphicFrame>
      </p:grpSp>
    </p:spTree>
    <p:extLst>
      <p:ext uri="{BB962C8B-B14F-4D97-AF65-F5344CB8AC3E}">
        <p14:creationId xmlns:p14="http://schemas.microsoft.com/office/powerpoint/2010/main" val="2556217665"/>
      </p:ext>
    </p:extLst>
  </p:cSld>
  <p:clrMapOvr>
    <a:masterClrMapping/>
  </p:clrMapOvr>
</p:sld>
</file>

<file path=ppt/slides/slidedc.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e76ea749030e477b"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106</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Finns det något annat som du tycker att din skola kan göra bättre?</a:t>
              </a:r>
            </a:p>
          </p:txBody>
        </p:sp>
      </p:grpSp>
      <p:grpSp>
        <p:nvGrpSpPr>
          <p:cNvPr id="30" name="Title2"/>
          <p:cNvGrpSpPr/>
          <p:nvPr/>
        </p:nvGrpSpPr>
        <p:grpSpPr>
          <a:xfrm>
            <a:off x="720000" y="922089"/>
            <a:ext cx="8460000" cy="360000"/>
            <a:chOff x="720000" y="922089"/>
            <a:chExt cx="8460000" cy="360000"/>
          </a:xfrm>
        </p:grpSpPr>
      </p:grpSp>
      <p:grpSp>
        <p:nvGrpSpPr>
          <p:cNvPr id="5000" name="BodyContent"/>
          <p:cNvGrpSpPr/>
          <p:nvPr/>
        </p:nvGrpSpPr>
        <p:grpSpPr>
          <a:xfrm>
            <a:off x="108000" y="936000"/>
            <a:ext cx="9684000" cy="4356000"/>
            <a:chOff x="108000" y="936000"/>
            <a:chExt cx="9684000" cy="4356000"/>
          </a:xfrm>
        </p:grpSpPr>
        <p:graphicFrame>
          <p:nvGraphicFramePr>
            <p:cNvPr id="5002" name="BodyContentTable"/>
            <p:cNvGraphicFramePr>
              <a:graphicFrameLocks/>
            </p:cNvGraphicFramePr>
            <p:nvPr/>
          </p:nvGraphicFramePr>
          <p:xfrm>
            <a:off x="108000" y="936000"/>
            <a:ext cx="9684000" cy="4356000"/>
          </p:xfrm>
          <a:graphic>
            <a:graphicData uri="http://schemas.openxmlformats.org/drawingml/2006/table">
              <a:tbl>
                <a:tblPr/>
                <a:tblGrid>
                  <a:gridCol w="8244000"/>
                  <a:gridCol w="1440000"/>
                </a:tblGrid>
                <!--columnGroups:.-->
                <a:tr h="100000">
                  <a:tc>
                    <a:txBody>
                      <a:bodyPr/>
                      <a:lstStyle/>
                      <a:p>
                        <a:pPr algn="l" fontAlgn="t"/>
                        <a:endParaRPr sz="1100" dirty="0"/>
                      </a:p>
                    </a:txBody>
                    <a:tcPr marL="72000" marR="72000" marT="0" marB="0">
                      <a:lnL>
                        <a:solidFill>
                          <a:schemeClr val="tx2">
                            <a:lumMod val="171624"/>
                            <a:satMod val="75506"/>
                          </a:schemeClr>
                        </a:solidFill>
                        <a:prstDash val="solid"/>
                        <a:round/>
                        <a:headEnd type="none" w="med" len="med"/>
                        <a:tailEnd type="none" w="med" len="med"/>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solidFill>
                        <a:schemeClr val="tx2">
                          <a:lumMod val="128833"/>
                          <a:satMod val="75124"/>
                        </a:schemeClr>
                      </a:solidFill>
                    </a:tcPr>
                  </a:tc>
                  <a:tc>
                    <a:txBody>
                      <a:bodyPr/>
                      <a:lstStyle/>
                      <a:p>
                        <a:pPr algn="r" fontAlgn="t"/>
                        <a:r>
                          <a:rPr lang="en-GB" sz="1100" b="1" noProof="1">
                            <a:solidFill>
                              <a:schemeClr val="lt1"/>
                            </a:solidFill>
                          </a:rPr>
                          <a:t>Utbildningsanordnare</a:t>
                        </a:r>
                        <a:endParaRPr sz="1100" dirty="0"/>
                      </a:p>
                    </a:txBody>
                    <a:tcPr marL="72000" marR="72000" marT="0" marB="0">
                      <a:lnL>
                        <a:noFill/>
                      </a:lnL>
                      <a:lnR>
                        <a:solidFill>
                          <a:schemeClr val="tx2">
                            <a:lumMod val="171624"/>
                            <a:satMod val="75506"/>
                          </a:schemeClr>
                        </a:solidFill>
                        <a:prstDash val="solid"/>
                        <a:round/>
                        <a:headEnd type="none" w="med" len="med"/>
                        <a:tailEnd type="none" w="med" len="med"/>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solidFill>
                        <a:schemeClr val="tx2">
                          <a:lumMod val="128833"/>
                          <a:satMod val="75124"/>
                        </a:schemeClr>
                      </a:solidFill>
                    </a:tcPr>
                  </a:tc>
                </a:tr>
                <!--columnGroups:.-->
                <a:tr h="100000">
                  <a:tc>
                    <a:txBody>
                      <a:bodyPr/>
                      <a:lstStyle/>
                      <a:p>
                        <a:pPr algn="l" fontAlgn="ctr"/>
                        <a:r>
                          <a:rPr lang="en-GB" sz="1100" noProof="1"/>
                          <a:t>jag vill att mitt skolan börjar lektionen i tid och ta bort självlektion ,för att det är inte bra för mig att jag kommer i Skolan och de sa till mig i dag vi har inte lärare ni läser själv</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solidFill>
                          <a:schemeClr val="tx2">
                            <a:lumMod val="171624"/>
                            <a:satMod val="75506"/>
                          </a:schemeClr>
                        </a:solidFill>
                        <a:prstDash val="solid"/>
                        <a:round/>
                        <a:headEnd type="none" w="med" len="med"/>
                        <a:tailEnd type="none" w="med" len="med"/>
                      </a:lnT>
                      <a:lnB>
                        <a:noFill/>
                      </a:lnB>
                    </a:tcPr>
                  </a:tc>
                  <a:tc>
                    <a:txBody>
                      <a:bodyPr/>
                      <a:lstStyle/>
                      <a:p>
                        <a:pPr algn="l" fontAlgn="ctr"/>
                        <a:r>
                          <a:rPr lang="en-GB" sz="1100" noProof="1"/>
                          <a:t>Lernia Utbildning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solidFill>
                          <a:schemeClr val="tx2">
                            <a:lumMod val="171624"/>
                            <a:satMod val="75506"/>
                          </a:schemeClr>
                        </a:solidFill>
                        <a:prstDash val="solid"/>
                        <a:round/>
                        <a:headEnd type="none" w="med" len="med"/>
                        <a:tailEnd type="none" w="med" len="med"/>
                      </a:lnT>
                      <a:lnB>
                        <a:noFill/>
                      </a:lnB>
                    </a:tcPr>
                  </a:tc>
                </a:tr>
                <!--columnGroups:.-->
                <a:tr h="100000">
                  <a:tc>
                    <a:txBody>
                      <a:bodyPr/>
                      <a:lstStyle/>
                      <a:p>
                        <a:pPr algn="l" fontAlgn="ctr"/>
                        <a:r>
                          <a:rPr lang="en-GB" sz="1100" noProof="1"/>
                          <a:t>Mer praktiskt, hålla i grejor, vara med och dra i spakarna, få se maskiner i drift, få följa med underhåll och se utvecklingen av ens handlingar. Då fastnar information lättare, och flera skulle få bättre betyg på slutprovet.</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Lernia Utbildning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jag vil bara säge att jag har inte kontakt med min karriärvägledare i NACKA kummon och jag är inte nöjd då återkopplar inte .</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Lernia Utbildning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Jag tycker om att den har utbildning men jag tycker inte sfi darför att i lernia finns inte bra skolan darför att jag tycker inte skolan. nar man slutar den har utbildning finns jobb elle inte. om finns jobba det bra.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Lernia Utbildning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Jag tycker om att utbildningen,men inte bra sfi</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Lernia Utbildning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Det finns otroligt många saker som bör förbättras på vvs-utbildningen i liljeholmen! Bla Är schemat helt otoligt svårt att anpassa till arbetslivet pga av att det varierar mellan förmiddag, eftermiddag och heldagar på ett sätt som inte heller efterföljs. Lärarna är för lata för att jobba tills 17.00 även i verkstaden. Utbildningsmaterialet på lärportalen är urkasst och går inte att använda på mac. Det finns en lärare som är så kass att inte borde få gå nära en skola någonsin igen! SKÄRPNING! Det finns ett stort plus och det är att all personal är väldigt välmenande och trevliga!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Lernia Utbildning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Informera (1-vecka) i förtid; utskick av Vilka tider (för eller eftermiddag) och om det är 4-dagar i veckan eller mindre. Dessa bristande uppgifter gjorde att jag inte kunde berätta för jobbet när jag var tillgänglig att jobba vid sidan av.</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Lernia Utbildning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jag vill lära mig svenska snabbare och komma ut och jobba snabare</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Lernia Utbildning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Det skulle blir bra att vi hade längre tid för medicinsk1. Msn skulle kunna lära sig mer.</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Lärgården Utbildning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Bättre stolar i klassrummet</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solidFill>
                          <a:schemeClr val="tx2">
                            <a:lumMod val="171624"/>
                            <a:satMod val="75506"/>
                          </a:schemeClr>
                        </a:solidFill>
                        <a:prstDash val="solid"/>
                        <a:round/>
                        <a:headEnd type="none" w="med" len="med"/>
                        <a:tailEnd type="none" w="med" len="med"/>
                      </a:lnB>
                      <a:solidFill>
                        <a:schemeClr val="tx2">
                          <a:lum val="90588"/>
                          <a:satMod val="76064"/>
                        </a:schemeClr>
                      </a:solidFill>
                    </a:tcPr>
                  </a:tc>
                  <a:tc>
                    <a:txBody>
                      <a:bodyPr/>
                      <a:lstStyle/>
                      <a:p>
                        <a:pPr algn="l" fontAlgn="ctr"/>
                        <a:r>
                          <a:rPr lang="en-GB" sz="1100" noProof="1"/>
                          <a:t>Lärgården Utbildning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solidFill>
                          <a:schemeClr val="tx2">
                            <a:lumMod val="171624"/>
                            <a:satMod val="75506"/>
                          </a:schemeClr>
                        </a:solidFill>
                        <a:prstDash val="solid"/>
                        <a:round/>
                        <a:headEnd type="none" w="med" len="med"/>
                        <a:tailEnd type="none" w="med" len="med"/>
                      </a:lnB>
                      <a:solidFill>
                        <a:schemeClr val="tx2">
                          <a:lum val="90588"/>
                          <a:satMod val="76064"/>
                        </a:schemeClr>
                      </a:solidFill>
                    </a:tcPr>
                  </a:tc>
                </a:tr>
              </a:tbl>
            </a:graphicData>
          </a:graphic>
        </p:graphicFrame>
      </p:grpSp>
    </p:spTree>
    <p:extLst>
      <p:ext uri="{BB962C8B-B14F-4D97-AF65-F5344CB8AC3E}">
        <p14:creationId xmlns:p14="http://schemas.microsoft.com/office/powerpoint/2010/main" val="2556217665"/>
      </p:ext>
    </p:extLst>
  </p:cSld>
  <p:clrMapOvr>
    <a:masterClrMapping/>
  </p:clrMapOvr>
</p:sld>
</file>

<file path=ppt/slides/slidedd.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67764f6df1144a71"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107</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Finns det något annat som du tycker att din skola kan göra bättre?</a:t>
              </a:r>
            </a:p>
          </p:txBody>
        </p:sp>
      </p:grpSp>
      <p:grpSp>
        <p:nvGrpSpPr>
          <p:cNvPr id="30" name="Title2"/>
          <p:cNvGrpSpPr/>
          <p:nvPr/>
        </p:nvGrpSpPr>
        <p:grpSpPr>
          <a:xfrm>
            <a:off x="720000" y="922089"/>
            <a:ext cx="8460000" cy="360000"/>
            <a:chOff x="720000" y="922089"/>
            <a:chExt cx="8460000" cy="360000"/>
          </a:xfrm>
        </p:grpSpPr>
      </p:grpSp>
      <p:grpSp>
        <p:nvGrpSpPr>
          <p:cNvPr id="5000" name="BodyContent"/>
          <p:cNvGrpSpPr/>
          <p:nvPr/>
        </p:nvGrpSpPr>
        <p:grpSpPr>
          <a:xfrm>
            <a:off x="108000" y="936000"/>
            <a:ext cx="9684000" cy="4356000"/>
            <a:chOff x="108000" y="936000"/>
            <a:chExt cx="9684000" cy="4356000"/>
          </a:xfrm>
        </p:grpSpPr>
        <p:graphicFrame>
          <p:nvGraphicFramePr>
            <p:cNvPr id="5002" name="BodyContentTable"/>
            <p:cNvGraphicFramePr>
              <a:graphicFrameLocks/>
            </p:cNvGraphicFramePr>
            <p:nvPr/>
          </p:nvGraphicFramePr>
          <p:xfrm>
            <a:off x="108000" y="936000"/>
            <a:ext cx="9684000" cy="4356000"/>
          </p:xfrm>
          <a:graphic>
            <a:graphicData uri="http://schemas.openxmlformats.org/drawingml/2006/table">
              <a:tbl>
                <a:tblPr/>
                <a:tblGrid>
                  <a:gridCol w="8244000"/>
                  <a:gridCol w="1440000"/>
                </a:tblGrid>
                <!--columnGroups:.-->
                <a:tr h="100000">
                  <a:tc>
                    <a:txBody>
                      <a:bodyPr/>
                      <a:lstStyle/>
                      <a:p>
                        <a:pPr algn="l" fontAlgn="t"/>
                        <a:endParaRPr sz="1100" dirty="0"/>
                      </a:p>
                    </a:txBody>
                    <a:tcPr marL="72000" marR="72000" marT="0" marB="0">
                      <a:lnL>
                        <a:solidFill>
                          <a:schemeClr val="tx2">
                            <a:lumMod val="171624"/>
                            <a:satMod val="75506"/>
                          </a:schemeClr>
                        </a:solidFill>
                        <a:prstDash val="solid"/>
                        <a:round/>
                        <a:headEnd type="none" w="med" len="med"/>
                        <a:tailEnd type="none" w="med" len="med"/>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solidFill>
                        <a:schemeClr val="tx2">
                          <a:lumMod val="128833"/>
                          <a:satMod val="75124"/>
                        </a:schemeClr>
                      </a:solidFill>
                    </a:tcPr>
                  </a:tc>
                  <a:tc>
                    <a:txBody>
                      <a:bodyPr/>
                      <a:lstStyle/>
                      <a:p>
                        <a:pPr algn="r" fontAlgn="t"/>
                        <a:r>
                          <a:rPr lang="en-GB" sz="1100" b="1" noProof="1">
                            <a:solidFill>
                              <a:schemeClr val="lt1"/>
                            </a:solidFill>
                          </a:rPr>
                          <a:t>Utbildningsanordnare</a:t>
                        </a:r>
                        <a:endParaRPr sz="1100" dirty="0"/>
                      </a:p>
                    </a:txBody>
                    <a:tcPr marL="72000" marR="72000" marT="0" marB="0">
                      <a:lnL>
                        <a:noFill/>
                      </a:lnL>
                      <a:lnR>
                        <a:solidFill>
                          <a:schemeClr val="tx2">
                            <a:lumMod val="171624"/>
                            <a:satMod val="75506"/>
                          </a:schemeClr>
                        </a:solidFill>
                        <a:prstDash val="solid"/>
                        <a:round/>
                        <a:headEnd type="none" w="med" len="med"/>
                        <a:tailEnd type="none" w="med" len="med"/>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solidFill>
                        <a:schemeClr val="tx2">
                          <a:lumMod val="128833"/>
                          <a:satMod val="75124"/>
                        </a:schemeClr>
                      </a:solidFill>
                    </a:tcPr>
                  </a:tc>
                </a:tr>
                <!--columnGroups:.-->
                <a:tr h="100000">
                  <a:tc>
                    <a:txBody>
                      <a:bodyPr/>
                      <a:lstStyle/>
                      <a:p>
                        <a:pPr algn="l" fontAlgn="ctr"/>
                        <a:r>
                          <a:rPr lang="en-GB" sz="1100" noProof="1"/>
                          <a:t>Jag är nöjd att jag valde plugga på Lärgården vuxenutbildning. Läraren bra på att lära ut. Pedagogisk. När jag började kursen var så osäkert och rädd, men första gången jag träffade min lärare, jag bestämde att jag stannar vidare att pluggar, allt börjar med en bra lärare.</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solidFill>
                          <a:schemeClr val="tx2">
                            <a:lumMod val="171624"/>
                            <a:satMod val="75506"/>
                          </a:schemeClr>
                        </a:solidFill>
                        <a:prstDash val="solid"/>
                        <a:round/>
                        <a:headEnd type="none" w="med" len="med"/>
                        <a:tailEnd type="none" w="med" len="med"/>
                      </a:lnT>
                      <a:lnB>
                        <a:noFill/>
                      </a:lnB>
                    </a:tcPr>
                  </a:tc>
                  <a:tc>
                    <a:txBody>
                      <a:bodyPr/>
                      <a:lstStyle/>
                      <a:p>
                        <a:pPr algn="l" fontAlgn="ctr"/>
                        <a:r>
                          <a:rPr lang="en-GB" sz="1100" noProof="1"/>
                          <a:t>Lärgården Utbildning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solidFill>
                          <a:schemeClr val="tx2">
                            <a:lumMod val="171624"/>
                            <a:satMod val="75506"/>
                          </a:schemeClr>
                        </a:solidFill>
                        <a:prstDash val="solid"/>
                        <a:round/>
                        <a:headEnd type="none" w="med" len="med"/>
                        <a:tailEnd type="none" w="med" len="med"/>
                      </a:lnT>
                      <a:lnB>
                        <a:noFill/>
                      </a:lnB>
                    </a:tcPr>
                  </a:tc>
                </a:tr>
                <!--columnGroups:.-->
                <a:tr h="100000">
                  <a:tc>
                    <a:txBody>
                      <a:bodyPr/>
                      <a:lstStyle/>
                      <a:p>
                        <a:pPr algn="l" fontAlgn="ctr"/>
                        <a:r>
                          <a:rPr lang="en-GB" sz="1100" noProof="1"/>
                          <a:t>Jag tycker, även om det är svårt, att APL ska placeras där de VET vad APL är för något. Där det finns en handledare som kan MER än den som studerar och som vet mer om själva arbetsplatsen. Skolan bör lägga stor vikt på detta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Lärgården Utbildning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Städningen av toaletterna är obefintlig dagtid. För få mikrovågsugnar. Osynkade lunchraster, för många ska slåss om 5 ugnar samtidigt. Inga vettiga sittplatser. Matsal saknas.</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Lärgården Utbildning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ge mer information när man väl kommer till klassen vid inskrivning. Kanske ha brochyrer med info om webb platformen hur allt funkar osv. Vem ansvarar för vad vad man måste tänka på finnas tillgänglig och ifall ena läraren är sjuk så vill man gärna veta vem man kan konytakta istället.</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MedLearn</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bli bättre på feedback gällande åsikter och frågor</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MedLearn</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Bättre, tydligare information</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MedLearn</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Mer arbete på lektionstid.</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MoA Lärcentrum</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Anställa fler lärare, samt att yrkesbeviset bör ingå i utbildningen. Utöka klassrum och elevutrymmen.</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Movant</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En del av studiematerialet är helt klart gammalt, det kanske inte är något större problem i en kurs som engelska där det handlar om att lära sig ett språk som inte förändras speciellt mycket med ett decinium, men när det kommer till kurser som datorteknik / programmering så är det superviktigt att informationen är relevant. Det är till exempel helt onödigt för mig att lära mig grunderna i ett operativsystem som inte används längre.</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solidFill>
                          <a:schemeClr val="tx2">
                            <a:lumMod val="171624"/>
                            <a:satMod val="75506"/>
                          </a:schemeClr>
                        </a:solidFill>
                        <a:prstDash val="solid"/>
                        <a:round/>
                        <a:headEnd type="none" w="med" len="med"/>
                        <a:tailEnd type="none" w="med" len="med"/>
                      </a:lnB>
                    </a:tcPr>
                  </a:tc>
                  <a:tc>
                    <a:txBody>
                      <a:bodyPr/>
                      <a:lstStyle/>
                      <a:p>
                        <a:pPr algn="l" fontAlgn="ctr"/>
                        <a:r>
                          <a:rPr lang="en-GB" sz="1100" noProof="1"/>
                          <a:t>NTI-skolan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solidFill>
                          <a:schemeClr val="tx2">
                            <a:lumMod val="171624"/>
                            <a:satMod val="75506"/>
                          </a:schemeClr>
                        </a:solidFill>
                        <a:prstDash val="solid"/>
                        <a:round/>
                        <a:headEnd type="none" w="med" len="med"/>
                        <a:tailEnd type="none" w="med" len="med"/>
                      </a:lnB>
                    </a:tcPr>
                  </a:tc>
                </a:tr>
              </a:tbl>
            </a:graphicData>
          </a:graphic>
        </p:graphicFrame>
      </p:grpSp>
    </p:spTree>
    <p:extLst>
      <p:ext uri="{BB962C8B-B14F-4D97-AF65-F5344CB8AC3E}">
        <p14:creationId xmlns:p14="http://schemas.microsoft.com/office/powerpoint/2010/main" val="2556217665"/>
      </p:ext>
    </p:extLst>
  </p:cSld>
  <p:clrMapOvr>
    <a:masterClrMapping/>
  </p:clrMapOvr>
</p:sld>
</file>

<file path=ppt/slides/slidede.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a061020c7a5e4871"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108</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Finns det något annat som du tycker att din skola kan göra bättre?</a:t>
              </a:r>
            </a:p>
          </p:txBody>
        </p:sp>
      </p:grpSp>
      <p:grpSp>
        <p:nvGrpSpPr>
          <p:cNvPr id="30" name="Title2"/>
          <p:cNvGrpSpPr/>
          <p:nvPr/>
        </p:nvGrpSpPr>
        <p:grpSpPr>
          <a:xfrm>
            <a:off x="720000" y="922089"/>
            <a:ext cx="8460000" cy="360000"/>
            <a:chOff x="720000" y="922089"/>
            <a:chExt cx="8460000" cy="360000"/>
          </a:xfrm>
        </p:grpSpPr>
      </p:grpSp>
      <p:grpSp>
        <p:nvGrpSpPr>
          <p:cNvPr id="5000" name="BodyContent"/>
          <p:cNvGrpSpPr/>
          <p:nvPr/>
        </p:nvGrpSpPr>
        <p:grpSpPr>
          <a:xfrm>
            <a:off x="108000" y="936000"/>
            <a:ext cx="9684000" cy="4356000"/>
            <a:chOff x="108000" y="936000"/>
            <a:chExt cx="9684000" cy="4356000"/>
          </a:xfrm>
        </p:grpSpPr>
        <p:graphicFrame>
          <p:nvGraphicFramePr>
            <p:cNvPr id="5002" name="BodyContentTable"/>
            <p:cNvGraphicFramePr>
              <a:graphicFrameLocks/>
            </p:cNvGraphicFramePr>
            <p:nvPr/>
          </p:nvGraphicFramePr>
          <p:xfrm>
            <a:off x="108000" y="936000"/>
            <a:ext cx="9684000" cy="4356000"/>
          </p:xfrm>
          <a:graphic>
            <a:graphicData uri="http://schemas.openxmlformats.org/drawingml/2006/table">
              <a:tbl>
                <a:tblPr/>
                <a:tblGrid>
                  <a:gridCol w="8244000"/>
                  <a:gridCol w="1440000"/>
                </a:tblGrid>
                <!--columnGroups:.-->
                <a:tr h="100000">
                  <a:tc>
                    <a:txBody>
                      <a:bodyPr/>
                      <a:lstStyle/>
                      <a:p>
                        <a:pPr algn="l" fontAlgn="t"/>
                        <a:endParaRPr sz="1100" dirty="0"/>
                      </a:p>
                    </a:txBody>
                    <a:tcPr marL="72000" marR="72000" marT="0" marB="0">
                      <a:lnL>
                        <a:solidFill>
                          <a:schemeClr val="tx2">
                            <a:lumMod val="171624"/>
                            <a:satMod val="75506"/>
                          </a:schemeClr>
                        </a:solidFill>
                        <a:prstDash val="solid"/>
                        <a:round/>
                        <a:headEnd type="none" w="med" len="med"/>
                        <a:tailEnd type="none" w="med" len="med"/>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solidFill>
                        <a:schemeClr val="tx2">
                          <a:lumMod val="128833"/>
                          <a:satMod val="75124"/>
                        </a:schemeClr>
                      </a:solidFill>
                    </a:tcPr>
                  </a:tc>
                  <a:tc>
                    <a:txBody>
                      <a:bodyPr/>
                      <a:lstStyle/>
                      <a:p>
                        <a:pPr algn="r" fontAlgn="t"/>
                        <a:r>
                          <a:rPr lang="en-GB" sz="1100" b="1" noProof="1">
                            <a:solidFill>
                              <a:schemeClr val="lt1"/>
                            </a:solidFill>
                          </a:rPr>
                          <a:t>Utbildningsanordnare</a:t>
                        </a:r>
                        <a:endParaRPr sz="1100" dirty="0"/>
                      </a:p>
                    </a:txBody>
                    <a:tcPr marL="72000" marR="72000" marT="0" marB="0">
                      <a:lnL>
                        <a:noFill/>
                      </a:lnL>
                      <a:lnR>
                        <a:solidFill>
                          <a:schemeClr val="tx2">
                            <a:lumMod val="171624"/>
                            <a:satMod val="75506"/>
                          </a:schemeClr>
                        </a:solidFill>
                        <a:prstDash val="solid"/>
                        <a:round/>
                        <a:headEnd type="none" w="med" len="med"/>
                        <a:tailEnd type="none" w="med" len="med"/>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solidFill>
                        <a:schemeClr val="tx2">
                          <a:lumMod val="128833"/>
                          <a:satMod val="75124"/>
                        </a:schemeClr>
                      </a:solidFill>
                    </a:tcPr>
                  </a:tc>
                </a:tr>
                <!--columnGroups:.-->
                <a:tr h="100000">
                  <a:tc>
                    <a:txBody>
                      <a:bodyPr/>
                      <a:lstStyle/>
                      <a:p>
                        <a:pPr algn="l" fontAlgn="ctr"/>
                        <a:r>
                          <a:rPr lang="en-GB" sz="1100" noProof="1"/>
                          <a:t>Att möta eleverna mer genom t.ex. att meddela dem i mitten av kursen och prata lite om hur studierna går, ge lite feedback och tips inför kursslutet. Det som saknas i distanskurser är föreläsningar som passar eleverna vilket resulterar i att alla hittar olika på youtube eller andra medier (om det nu finns...) Därför tycker jag det är viktigt med något kortare samtal i mitten av kursen för att se hur det går för eleverna. Kanske kan man hitta lite mer anpassade strategier för varje individ.</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solidFill>
                          <a:schemeClr val="tx2">
                            <a:lumMod val="171624"/>
                            <a:satMod val="75506"/>
                          </a:schemeClr>
                        </a:solidFill>
                        <a:prstDash val="solid"/>
                        <a:round/>
                        <a:headEnd type="none" w="med" len="med"/>
                        <a:tailEnd type="none" w="med" len="med"/>
                      </a:lnT>
                      <a:lnB>
                        <a:noFill/>
                      </a:lnB>
                      <a:solidFill>
                        <a:schemeClr val="tx2">
                          <a:lum val="90588"/>
                          <a:satMod val="76064"/>
                        </a:schemeClr>
                      </a:solidFill>
                    </a:tcPr>
                  </a:tc>
                  <a:tc>
                    <a:txBody>
                      <a:bodyPr/>
                      <a:lstStyle/>
                      <a:p>
                        <a:pPr algn="l" fontAlgn="ctr"/>
                        <a:r>
                          <a:rPr lang="en-GB" sz="1100" noProof="1"/>
                          <a:t>NTI-skolan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solidFill>
                          <a:schemeClr val="tx2">
                            <a:lumMod val="171624"/>
                            <a:satMod val="75506"/>
                          </a:schemeClr>
                        </a:solidFill>
                        <a:prstDash val="solid"/>
                        <a:round/>
                        <a:headEnd type="none" w="med" len="med"/>
                        <a:tailEnd type="none" w="med" len="med"/>
                      </a:lnT>
                      <a:lnB>
                        <a:noFill/>
                      </a:lnB>
                      <a:solidFill>
                        <a:schemeClr val="tx2">
                          <a:lum val="90588"/>
                          <a:satMod val="76064"/>
                        </a:schemeClr>
                      </a:solidFill>
                    </a:tcPr>
                  </a:tc>
                </a:tr>
                <!--columnGroups:.-->
                <a:tr h="100000">
                  <a:tc>
                    <a:txBody>
                      <a:bodyPr/>
                      <a:lstStyle/>
                      <a:p>
                        <a:pPr algn="l" fontAlgn="ctr"/>
                        <a:r>
                          <a:rPr lang="en-GB" sz="1100" noProof="1"/>
                          <a:t>En sak jag hade velat veta innan var vilken matematikbok som skolan använder. För jag har läst matematik 5000 genom alla kurser och sen nu när jag läser på komvux fick jag exponent. Hade nog haft det lättare om jag fortsatt i samma serie eftersom att jag är van vid den strukturen och upplägget. Bara ett tips då jag tror att det faktiskt kan öka ens resultat! :)</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NTI-skolan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Erbjuda lokaler för studenter som vill plugga på skolan.</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NTI-skolan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Allt är väldigt bra, jag är mycket nöjd från min skolan</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NTI-skolan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Jag tycker det var lite fult gjort av er att ta in medbedömning i slutet av min kurs, min ena lärare ansåg att jag hade A på en uppgift men den andra drog ner den till C. Så tycker de e lite dåligt att ta in det i slutet av kursen och inte i början, detta kommer sänka mitt slutbetyg....!</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NTI-skolan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Tydligare visa hur man får tag på en yrkes och studievägledare</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NTI-skolan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Jag tycker att vi behöver mer muntliga övningar.</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NTI-skolan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Nej, fortsätt i samma anda :)</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NTI-skolan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Nej, jag tycker helheten är bra!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NTI-skolan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Inget som ligger hos skolan utan högre beslutsfattare, men jag använder komvux som ett verktyg för att läsa språk på fritiden samtidigt som jag har annan huvudsaklig syfte och jag hade gärna kunnat göra det innan jag hade en gymnasieexamen. Förstår att det inte riktigt är syftet med komvux men jag hade gärna läst ett till språk på distans samtidigt som jag gick på gymnasiet då det inte finns andra vägar att kunna läsa språk gratis om man inte håller på med utökad studieplan osv</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solidFill>
                          <a:schemeClr val="tx2">
                            <a:lumMod val="171624"/>
                            <a:satMod val="75506"/>
                          </a:schemeClr>
                        </a:solidFill>
                        <a:prstDash val="solid"/>
                        <a:round/>
                        <a:headEnd type="none" w="med" len="med"/>
                        <a:tailEnd type="none" w="med" len="med"/>
                      </a:lnB>
                    </a:tcPr>
                  </a:tc>
                  <a:tc>
                    <a:txBody>
                      <a:bodyPr/>
                      <a:lstStyle/>
                      <a:p>
                        <a:pPr algn="l" fontAlgn="ctr"/>
                        <a:r>
                          <a:rPr lang="en-GB" sz="1100" noProof="1"/>
                          <a:t>NTI-skolan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solidFill>
                          <a:schemeClr val="tx2">
                            <a:lumMod val="171624"/>
                            <a:satMod val="75506"/>
                          </a:schemeClr>
                        </a:solidFill>
                        <a:prstDash val="solid"/>
                        <a:round/>
                        <a:headEnd type="none" w="med" len="med"/>
                        <a:tailEnd type="none" w="med" len="med"/>
                      </a:lnB>
                    </a:tcPr>
                  </a:tc>
                </a:tr>
              </a:tbl>
            </a:graphicData>
          </a:graphic>
        </p:graphicFrame>
      </p:grpSp>
    </p:spTree>
    <p:extLst>
      <p:ext uri="{BB962C8B-B14F-4D97-AF65-F5344CB8AC3E}">
        <p14:creationId xmlns:p14="http://schemas.microsoft.com/office/powerpoint/2010/main" val="2556217665"/>
      </p:ext>
    </p:extLst>
  </p:cSld>
  <p:clrMapOvr>
    <a:masterClrMapping/>
  </p:clrMapOvr>
</p:sld>
</file>

<file path=ppt/slides/slidedf.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18125cef05b94da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109</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Finns det något annat som du tycker att din skola kan göra bättre?</a:t>
              </a:r>
            </a:p>
          </p:txBody>
        </p:sp>
      </p:grpSp>
      <p:grpSp>
        <p:nvGrpSpPr>
          <p:cNvPr id="30" name="Title2"/>
          <p:cNvGrpSpPr/>
          <p:nvPr/>
        </p:nvGrpSpPr>
        <p:grpSpPr>
          <a:xfrm>
            <a:off x="720000" y="922089"/>
            <a:ext cx="8460000" cy="360000"/>
            <a:chOff x="720000" y="922089"/>
            <a:chExt cx="8460000" cy="360000"/>
          </a:xfrm>
        </p:grpSpPr>
      </p:grpSp>
      <p:grpSp>
        <p:nvGrpSpPr>
          <p:cNvPr id="5000" name="BodyContent"/>
          <p:cNvGrpSpPr/>
          <p:nvPr/>
        </p:nvGrpSpPr>
        <p:grpSpPr>
          <a:xfrm>
            <a:off x="108000" y="936000"/>
            <a:ext cx="9684000" cy="4356000"/>
            <a:chOff x="108000" y="936000"/>
            <a:chExt cx="9684000" cy="4356000"/>
          </a:xfrm>
        </p:grpSpPr>
        <p:graphicFrame>
          <p:nvGraphicFramePr>
            <p:cNvPr id="5002" name="BodyContentTable"/>
            <p:cNvGraphicFramePr>
              <a:graphicFrameLocks/>
            </p:cNvGraphicFramePr>
            <p:nvPr/>
          </p:nvGraphicFramePr>
          <p:xfrm>
            <a:off x="108000" y="936000"/>
            <a:ext cx="9684000" cy="4356000"/>
          </p:xfrm>
          <a:graphic>
            <a:graphicData uri="http://schemas.openxmlformats.org/drawingml/2006/table">
              <a:tbl>
                <a:tblPr/>
                <a:tblGrid>
                  <a:gridCol w="8244000"/>
                  <a:gridCol w="1440000"/>
                </a:tblGrid>
                <!--columnGroups:.-->
                <a:tr h="100000">
                  <a:tc>
                    <a:txBody>
                      <a:bodyPr/>
                      <a:lstStyle/>
                      <a:p>
                        <a:pPr algn="l" fontAlgn="t"/>
                        <a:endParaRPr sz="1100" dirty="0"/>
                      </a:p>
                    </a:txBody>
                    <a:tcPr marL="72000" marR="72000" marT="0" marB="0">
                      <a:lnL>
                        <a:solidFill>
                          <a:schemeClr val="tx2">
                            <a:lumMod val="171624"/>
                            <a:satMod val="75506"/>
                          </a:schemeClr>
                        </a:solidFill>
                        <a:prstDash val="solid"/>
                        <a:round/>
                        <a:headEnd type="none" w="med" len="med"/>
                        <a:tailEnd type="none" w="med" len="med"/>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solidFill>
                        <a:schemeClr val="tx2">
                          <a:lumMod val="128833"/>
                          <a:satMod val="75124"/>
                        </a:schemeClr>
                      </a:solidFill>
                    </a:tcPr>
                  </a:tc>
                  <a:tc>
                    <a:txBody>
                      <a:bodyPr/>
                      <a:lstStyle/>
                      <a:p>
                        <a:pPr algn="r" fontAlgn="t"/>
                        <a:r>
                          <a:rPr lang="en-GB" sz="1100" b="1" noProof="1">
                            <a:solidFill>
                              <a:schemeClr val="lt1"/>
                            </a:solidFill>
                          </a:rPr>
                          <a:t>Utbildningsanordnare</a:t>
                        </a:r>
                        <a:endParaRPr sz="1100" dirty="0"/>
                      </a:p>
                    </a:txBody>
                    <a:tcPr marL="72000" marR="72000" marT="0" marB="0">
                      <a:lnL>
                        <a:noFill/>
                      </a:lnL>
                      <a:lnR>
                        <a:solidFill>
                          <a:schemeClr val="tx2">
                            <a:lumMod val="171624"/>
                            <a:satMod val="75506"/>
                          </a:schemeClr>
                        </a:solidFill>
                        <a:prstDash val="solid"/>
                        <a:round/>
                        <a:headEnd type="none" w="med" len="med"/>
                        <a:tailEnd type="none" w="med" len="med"/>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solidFill>
                        <a:schemeClr val="tx2">
                          <a:lumMod val="128833"/>
                          <a:satMod val="75124"/>
                        </a:schemeClr>
                      </a:solidFill>
                    </a:tcPr>
                  </a:tc>
                </a:tr>
                <!--columnGroups:.-->
                <a:tr h="100000">
                  <a:tc>
                    <a:txBody>
                      <a:bodyPr/>
                      <a:lstStyle/>
                      <a:p>
                        <a:pPr algn="l" fontAlgn="ctr"/>
                        <a:r>
                          <a:rPr lang="en-GB" sz="1100" noProof="1"/>
                          <a:t>Vissa kurser är svårare än andra och kan behövas förlängas med någon vecka. Just nu läser jag en kurs på heltid som är 5 veckor lång och med det man måste lära sig kan knappast gå på 5 veckor. Självklart kan jag förstå att inlärningskurvan är olika från person till person men rent generellt kan jag tycka att det är alldeles för kort tid. Detta har inget med skolan i sig att göra men det är kanske något som kan diskuteras i framtiden.</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solidFill>
                          <a:schemeClr val="tx2">
                            <a:lumMod val="171624"/>
                            <a:satMod val="75506"/>
                          </a:schemeClr>
                        </a:solidFill>
                        <a:prstDash val="solid"/>
                        <a:round/>
                        <a:headEnd type="none" w="med" len="med"/>
                        <a:tailEnd type="none" w="med" len="med"/>
                      </a:lnT>
                      <a:lnB>
                        <a:noFill/>
                      </a:lnB>
                      <a:solidFill>
                        <a:schemeClr val="tx2">
                          <a:lum val="90588"/>
                          <a:satMod val="76064"/>
                        </a:schemeClr>
                      </a:solidFill>
                    </a:tcPr>
                  </a:tc>
                  <a:tc>
                    <a:txBody>
                      <a:bodyPr/>
                      <a:lstStyle/>
                      <a:p>
                        <a:pPr algn="l" fontAlgn="ctr"/>
                        <a:r>
                          <a:rPr lang="en-GB" sz="1100" noProof="1"/>
                          <a:t>NTI-skolan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solidFill>
                          <a:schemeClr val="tx2">
                            <a:lumMod val="171624"/>
                            <a:satMod val="75506"/>
                          </a:schemeClr>
                        </a:solidFill>
                        <a:prstDash val="solid"/>
                        <a:round/>
                        <a:headEnd type="none" w="med" len="med"/>
                        <a:tailEnd type="none" w="med" len="med"/>
                      </a:lnT>
                      <a:lnB>
                        <a:noFill/>
                      </a:lnB>
                      <a:solidFill>
                        <a:schemeClr val="tx2">
                          <a:lum val="90588"/>
                          <a:satMod val="76064"/>
                        </a:schemeClr>
                      </a:solidFill>
                    </a:tcPr>
                  </a:tc>
                </a:tr>
                <!--columnGroups:.-->
                <a:tr h="100000">
                  <a:tc>
                    <a:txBody>
                      <a:bodyPr/>
                      <a:lstStyle/>
                      <a:p>
                        <a:pPr algn="l" fontAlgn="ctr"/>
                        <a:r>
                          <a:rPr lang="en-GB" sz="1100" noProof="1"/>
                          <a:t>jag har inte synpunkter just nu</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NTI-skolan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Kontakten mellan lärare och elev måste förändras. Som det är nu, om eleven inte tar kontakt själv så är kontakten fullkomligt obefintlig förutom hos de lärare som har bestämt sig för att på något vis hålla kontakten. Denna kontakt skulle bidra till bättre motivation för eleven och än viktigare är det om eleven sitter fast med ett moment, kunna få hjälp att gå vidare. |----&gt;[Ber inte eleven om hjälp kan kursen gå från början till slut utan ett ord från läraren om hur det går.] &lt;----| Vill påstå att många elever känner att de inte vill kontakta någon de aldrig haft kontakt med tidigare för att ställa frågor om något de kan finna svar på online med en enkel extra knuff från lärarens sida.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NTI-skolan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Se till att material, program och litteratur är mer uppdaterad</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NTI-skolan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Ökad förståelse för psykisk ohälsa.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NTI-skolan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Ta in estetiska ämnen inom musik, sång och musikproduktion</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NTI-skolan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Ökad förståelse för psykisk ohälsa. Jag har utsatts för tvivel och dåligt bemötande av lärare trots att jag varit ärlig om mina problem och det är inget jag önskar någon annan att tvingas gå igenom.</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NTI-skolan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Det är inte alltid helt lätt att studera på distans. Det är svårt att lösa svårigheter man inte förstår själv. Jag har läst många kurser och vissa lärare har svårt att hjälpa till när man behöver. Det skiljer sig väldigt mellan lärare.</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NTI-skolan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Jag studerar på distans och träffar inga andra elever. Därför kan jag inte svara på frågorna om hur vi är mot varandra i skolan.</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NTI-skolan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Mer aktivitet utan att sitta i klassrummet.</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mera lektionen på barn och fritid</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mina lärare är jättebra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solidFill>
                          <a:schemeClr val="tx2">
                            <a:lumMod val="171624"/>
                            <a:satMod val="75506"/>
                          </a:schemeClr>
                        </a:solidFill>
                        <a:prstDash val="solid"/>
                        <a:round/>
                        <a:headEnd type="none" w="med" len="med"/>
                        <a:tailEnd type="none" w="med" len="med"/>
                      </a:lnB>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solidFill>
                          <a:schemeClr val="tx2">
                            <a:lumMod val="171624"/>
                            <a:satMod val="75506"/>
                          </a:schemeClr>
                        </a:solidFill>
                        <a:prstDash val="solid"/>
                        <a:round/>
                        <a:headEnd type="none" w="med" len="med"/>
                        <a:tailEnd type="none" w="med" len="med"/>
                      </a:lnB>
                    </a:tcPr>
                  </a:tc>
                </a:tr>
              </a:tbl>
            </a:graphicData>
          </a:graphic>
        </p:graphicFrame>
      </p:grpSp>
    </p:spTree>
    <p:extLst>
      <p:ext uri="{BB962C8B-B14F-4D97-AF65-F5344CB8AC3E}">
        <p14:creationId xmlns:p14="http://schemas.microsoft.com/office/powerpoint/2010/main" val="2556217665"/>
      </p:ext>
    </p:extLst>
  </p:cSld>
  <p:clrMapOvr>
    <a:masterClrMapping/>
  </p:clrMapOvr>
</p:sld>
</file>

<file path=ppt/slides/slidee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1ed4ce83312e4b14"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110</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Finns det något annat som du tycker att din skola kan göra bättre?</a:t>
              </a:r>
            </a:p>
          </p:txBody>
        </p:sp>
      </p:grpSp>
      <p:grpSp>
        <p:nvGrpSpPr>
          <p:cNvPr id="30" name="Title2"/>
          <p:cNvGrpSpPr/>
          <p:nvPr/>
        </p:nvGrpSpPr>
        <p:grpSpPr>
          <a:xfrm>
            <a:off x="720000" y="922089"/>
            <a:ext cx="8460000" cy="360000"/>
            <a:chOff x="720000" y="922089"/>
            <a:chExt cx="8460000" cy="360000"/>
          </a:xfrm>
        </p:grpSpPr>
      </p:grpSp>
      <p:grpSp>
        <p:nvGrpSpPr>
          <p:cNvPr id="5000" name="BodyContent"/>
          <p:cNvGrpSpPr/>
          <p:nvPr/>
        </p:nvGrpSpPr>
        <p:grpSpPr>
          <a:xfrm>
            <a:off x="108000" y="936000"/>
            <a:ext cx="9684000" cy="4356000"/>
            <a:chOff x="108000" y="936000"/>
            <a:chExt cx="9684000" cy="4356000"/>
          </a:xfrm>
        </p:grpSpPr>
        <p:graphicFrame>
          <p:nvGraphicFramePr>
            <p:cNvPr id="5002" name="BodyContentTable"/>
            <p:cNvGraphicFramePr>
              <a:graphicFrameLocks/>
            </p:cNvGraphicFramePr>
            <p:nvPr/>
          </p:nvGraphicFramePr>
          <p:xfrm>
            <a:off x="108000" y="936000"/>
            <a:ext cx="9684000" cy="4356000"/>
          </p:xfrm>
          <a:graphic>
            <a:graphicData uri="http://schemas.openxmlformats.org/drawingml/2006/table">
              <a:tbl>
                <a:tblPr/>
                <a:tblGrid>
                  <a:gridCol w="8244000"/>
                  <a:gridCol w="1440000"/>
                </a:tblGrid>
                <!--columnGroups:.-->
                <a:tr h="100000">
                  <a:tc>
                    <a:txBody>
                      <a:bodyPr/>
                      <a:lstStyle/>
                      <a:p>
                        <a:pPr algn="l" fontAlgn="t"/>
                        <a:endParaRPr sz="1100" dirty="0"/>
                      </a:p>
                    </a:txBody>
                    <a:tcPr marL="72000" marR="72000" marT="0" marB="0">
                      <a:lnL>
                        <a:solidFill>
                          <a:schemeClr val="tx2">
                            <a:lumMod val="171624"/>
                            <a:satMod val="75506"/>
                          </a:schemeClr>
                        </a:solidFill>
                        <a:prstDash val="solid"/>
                        <a:round/>
                        <a:headEnd type="none" w="med" len="med"/>
                        <a:tailEnd type="none" w="med" len="med"/>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solidFill>
                        <a:schemeClr val="tx2">
                          <a:lumMod val="128833"/>
                          <a:satMod val="75124"/>
                        </a:schemeClr>
                      </a:solidFill>
                    </a:tcPr>
                  </a:tc>
                  <a:tc>
                    <a:txBody>
                      <a:bodyPr/>
                      <a:lstStyle/>
                      <a:p>
                        <a:pPr algn="r" fontAlgn="t"/>
                        <a:r>
                          <a:rPr lang="en-GB" sz="1100" b="1" noProof="1">
                            <a:solidFill>
                              <a:schemeClr val="lt1"/>
                            </a:solidFill>
                          </a:rPr>
                          <a:t>Utbildningsanordnare</a:t>
                        </a:r>
                        <a:endParaRPr sz="1100" dirty="0"/>
                      </a:p>
                    </a:txBody>
                    <a:tcPr marL="72000" marR="72000" marT="0" marB="0">
                      <a:lnL>
                        <a:noFill/>
                      </a:lnL>
                      <a:lnR>
                        <a:solidFill>
                          <a:schemeClr val="tx2">
                            <a:lumMod val="171624"/>
                            <a:satMod val="75506"/>
                          </a:schemeClr>
                        </a:solidFill>
                        <a:prstDash val="solid"/>
                        <a:round/>
                        <a:headEnd type="none" w="med" len="med"/>
                        <a:tailEnd type="none" w="med" len="med"/>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solidFill>
                        <a:schemeClr val="tx2">
                          <a:lumMod val="128833"/>
                          <a:satMod val="75124"/>
                        </a:schemeClr>
                      </a:solidFill>
                    </a:tcPr>
                  </a:tc>
                </a:tr>
                <!--columnGroups:.-->
                <a:tr h="100000">
                  <a:tc>
                    <a:txBody>
                      <a:bodyPr/>
                      <a:lstStyle/>
                      <a:p>
                        <a:pPr algn="l" fontAlgn="ctr"/>
                        <a:r>
                          <a:rPr lang="en-GB" sz="1100" noProof="1"/>
                          <a:t>Mer hjälpa med CNS och med studie- och yrkesvägledare tack</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solidFill>
                          <a:schemeClr val="tx2">
                            <a:lumMod val="171624"/>
                            <a:satMod val="75506"/>
                          </a:schemeClr>
                        </a:solidFill>
                        <a:prstDash val="solid"/>
                        <a:round/>
                        <a:headEnd type="none" w="med" len="med"/>
                        <a:tailEnd type="none" w="med" len="med"/>
                      </a:lnT>
                      <a:lnB>
                        <a:noFill/>
                      </a:lnB>
                      <a:solidFill>
                        <a:schemeClr val="tx2">
                          <a:lum val="90588"/>
                          <a:satMod val="76064"/>
                        </a:schemeClr>
                      </a:solidFill>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solidFill>
                          <a:schemeClr val="tx2">
                            <a:lumMod val="171624"/>
                            <a:satMod val="75506"/>
                          </a:schemeClr>
                        </a:solidFill>
                        <a:prstDash val="solid"/>
                        <a:round/>
                        <a:headEnd type="none" w="med" len="med"/>
                        <a:tailEnd type="none" w="med" len="med"/>
                      </a:lnT>
                      <a:lnB>
                        <a:noFill/>
                      </a:lnB>
                      <a:solidFill>
                        <a:schemeClr val="tx2">
                          <a:lum val="90588"/>
                          <a:satMod val="76064"/>
                        </a:schemeClr>
                      </a:solidFill>
                    </a:tcPr>
                  </a:tc>
                </a:tr>
                <!--columnGroups:.-->
                <a:tr h="100000">
                  <a:tc>
                    <a:txBody>
                      <a:bodyPr/>
                      <a:lstStyle/>
                      <a:p>
                        <a:pPr algn="l" fontAlgn="ctr"/>
                        <a:r>
                          <a:rPr lang="en-GB" sz="1100" noProof="1"/>
                          <a:t>mycket bra skola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skolan är bra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Ta in fler pedagoger</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Tack for alla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Allt är bra.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allt är bra i den här skolan</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Allt är bra.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Allt är bra.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Tack mina lärare som gör att jag kan klara kurserna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Allt är bra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allt är bra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allt är mycket bra bra lärare bra syv bra skola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Nej skolan är bra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allt är brabra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Nej, jag är väldigt nöjd med upplägget och det är individuellt anpassat</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solidFill>
                          <a:schemeClr val="tx2">
                            <a:lumMod val="171624"/>
                            <a:satMod val="75506"/>
                          </a:schemeClr>
                        </a:solidFill>
                        <a:prstDash val="solid"/>
                        <a:round/>
                        <a:headEnd type="none" w="med" len="med"/>
                        <a:tailEnd type="none" w="med" len="med"/>
                      </a:lnB>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solidFill>
                          <a:schemeClr val="tx2">
                            <a:lumMod val="171624"/>
                            <a:satMod val="75506"/>
                          </a:schemeClr>
                        </a:solidFill>
                        <a:prstDash val="solid"/>
                        <a:round/>
                        <a:headEnd type="none" w="med" len="med"/>
                        <a:tailEnd type="none" w="med" len="med"/>
                      </a:lnB>
                    </a:tcPr>
                  </a:tc>
                </a:tr>
              </a:tbl>
            </a:graphicData>
          </a:graphic>
        </p:graphicFrame>
      </p:grpSp>
    </p:spTree>
    <p:extLst>
      <p:ext uri="{BB962C8B-B14F-4D97-AF65-F5344CB8AC3E}">
        <p14:creationId xmlns:p14="http://schemas.microsoft.com/office/powerpoint/2010/main" val="2556217665"/>
      </p:ext>
    </p:extLst>
  </p:cSld>
  <p:clrMapOvr>
    <a:masterClrMapping/>
  </p:clrMapOvr>
</p:sld>
</file>

<file path=ppt/slides/slide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4acca18a24044005"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111</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Finns det något annat som du tycker att din skola kan göra bättre?</a:t>
              </a:r>
            </a:p>
          </p:txBody>
        </p:sp>
      </p:grpSp>
      <p:grpSp>
        <p:nvGrpSpPr>
          <p:cNvPr id="30" name="Title2"/>
          <p:cNvGrpSpPr/>
          <p:nvPr/>
        </p:nvGrpSpPr>
        <p:grpSpPr>
          <a:xfrm>
            <a:off x="720000" y="922089"/>
            <a:ext cx="8460000" cy="360000"/>
            <a:chOff x="720000" y="922089"/>
            <a:chExt cx="8460000" cy="360000"/>
          </a:xfrm>
        </p:grpSpPr>
      </p:grpSp>
      <p:grpSp>
        <p:nvGrpSpPr>
          <p:cNvPr id="5000" name="BodyContent"/>
          <p:cNvGrpSpPr/>
          <p:nvPr/>
        </p:nvGrpSpPr>
        <p:grpSpPr>
          <a:xfrm>
            <a:off x="108000" y="936000"/>
            <a:ext cx="9684000" cy="4356000"/>
            <a:chOff x="108000" y="936000"/>
            <a:chExt cx="9684000" cy="4356000"/>
          </a:xfrm>
        </p:grpSpPr>
        <p:graphicFrame>
          <p:nvGraphicFramePr>
            <p:cNvPr id="5002" name="BodyContentTable"/>
            <p:cNvGraphicFramePr>
              <a:graphicFrameLocks/>
            </p:cNvGraphicFramePr>
            <p:nvPr/>
          </p:nvGraphicFramePr>
          <p:xfrm>
            <a:off x="108000" y="936000"/>
            <a:ext cx="9684000" cy="4356000"/>
          </p:xfrm>
          <a:graphic>
            <a:graphicData uri="http://schemas.openxmlformats.org/drawingml/2006/table">
              <a:tbl>
                <a:tblPr/>
                <a:tblGrid>
                  <a:gridCol w="8244000"/>
                  <a:gridCol w="1440000"/>
                </a:tblGrid>
                <!--columnGroups:.-->
                <a:tr h="100000">
                  <a:tc>
                    <a:txBody>
                      <a:bodyPr/>
                      <a:lstStyle/>
                      <a:p>
                        <a:pPr algn="l" fontAlgn="t"/>
                        <a:endParaRPr sz="1100" dirty="0"/>
                      </a:p>
                    </a:txBody>
                    <a:tcPr marL="72000" marR="72000" marT="0" marB="0">
                      <a:lnL>
                        <a:solidFill>
                          <a:schemeClr val="tx2">
                            <a:lumMod val="171624"/>
                            <a:satMod val="75506"/>
                          </a:schemeClr>
                        </a:solidFill>
                        <a:prstDash val="solid"/>
                        <a:round/>
                        <a:headEnd type="none" w="med" len="med"/>
                        <a:tailEnd type="none" w="med" len="med"/>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solidFill>
                        <a:schemeClr val="tx2">
                          <a:lumMod val="128833"/>
                          <a:satMod val="75124"/>
                        </a:schemeClr>
                      </a:solidFill>
                    </a:tcPr>
                  </a:tc>
                  <a:tc>
                    <a:txBody>
                      <a:bodyPr/>
                      <a:lstStyle/>
                      <a:p>
                        <a:pPr algn="r" fontAlgn="t"/>
                        <a:r>
                          <a:rPr lang="en-GB" sz="1100" b="1" noProof="1">
                            <a:solidFill>
                              <a:schemeClr val="lt1"/>
                            </a:solidFill>
                          </a:rPr>
                          <a:t>Utbildningsanordnare</a:t>
                        </a:r>
                        <a:endParaRPr sz="1100" dirty="0"/>
                      </a:p>
                    </a:txBody>
                    <a:tcPr marL="72000" marR="72000" marT="0" marB="0">
                      <a:lnL>
                        <a:noFill/>
                      </a:lnL>
                      <a:lnR>
                        <a:solidFill>
                          <a:schemeClr val="tx2">
                            <a:lumMod val="171624"/>
                            <a:satMod val="75506"/>
                          </a:schemeClr>
                        </a:solidFill>
                        <a:prstDash val="solid"/>
                        <a:round/>
                        <a:headEnd type="none" w="med" len="med"/>
                        <a:tailEnd type="none" w="med" len="med"/>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solidFill>
                        <a:schemeClr val="tx2">
                          <a:lumMod val="128833"/>
                          <a:satMod val="75124"/>
                        </a:schemeClr>
                      </a:solidFill>
                    </a:tcPr>
                  </a:tc>
                </a:tr>
                <!--columnGroups:.-->
                <a:tr h="100000">
                  <a:tc>
                    <a:txBody>
                      <a:bodyPr/>
                      <a:lstStyle/>
                      <a:p>
                        <a:pPr algn="l" fontAlgn="ctr"/>
                        <a:r>
                          <a:rPr lang="en-GB" sz="1100" noProof="1"/>
                          <a:t>Tydligare scheman - vad handlar lektionen om? vad bör jag ha läst ex till lektion och så bör scheman komma ut snabbare på its learning när 5 veckors perioden är över, tydligare information på skärmen vid receptionen vid ändringar. Information som vissa lärare har men inte andra, krävs att alla vet så man slipper leta efter den som bär på informationen. (Allmänna frågor) Fler sittmöjligheter utanför klassrummen/ vid de öppna ytorna. Alla klockor går fel!!!?? Fräschare toaletter behövs. Jag vill kunna få en översiktplan över min studietid när jag börjar. Tydligen väldigt krångligt att få.</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solidFill>
                          <a:schemeClr val="tx2">
                            <a:lumMod val="171624"/>
                            <a:satMod val="75506"/>
                          </a:schemeClr>
                        </a:solidFill>
                        <a:prstDash val="solid"/>
                        <a:round/>
                        <a:headEnd type="none" w="med" len="med"/>
                        <a:tailEnd type="none" w="med" len="med"/>
                      </a:lnT>
                      <a:lnB>
                        <a:noFill/>
                      </a:lnB>
                      <a:solidFill>
                        <a:schemeClr val="tx2">
                          <a:lum val="90588"/>
                          <a:satMod val="76064"/>
                        </a:schemeClr>
                      </a:solidFill>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solidFill>
                          <a:schemeClr val="tx2">
                            <a:lumMod val="171624"/>
                            <a:satMod val="75506"/>
                          </a:schemeClr>
                        </a:solidFill>
                        <a:prstDash val="solid"/>
                        <a:round/>
                        <a:headEnd type="none" w="med" len="med"/>
                        <a:tailEnd type="none" w="med" len="med"/>
                      </a:lnT>
                      <a:lnB>
                        <a:noFill/>
                      </a:lnB>
                      <a:solidFill>
                        <a:schemeClr val="tx2">
                          <a:lum val="90588"/>
                          <a:satMod val="76064"/>
                        </a:schemeClr>
                      </a:solidFill>
                    </a:tcPr>
                  </a:tc>
                </a:tr>
                <!--columnGroups:.-->
                <a:tr h="100000">
                  <a:tc>
                    <a:txBody>
                      <a:bodyPr/>
                      <a:lstStyle/>
                      <a:p>
                        <a:pPr algn="l" fontAlgn="ctr"/>
                        <a:r>
                          <a:rPr lang="en-GB" sz="1100" noProof="1"/>
                          <a:t>matte är svårt men har blivit roligare Tack mina lärare</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Jag är så tacksam till min skola. Mina lärare är värdens bästa, dom förklarar så att man fattar. </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Jag hade svårt att komma in i skolan så det verkar finnas mycket felkommunikation dar och det är svårt att komma in i SFI-programmet. Skolan svarade inte på några e-postmeddelanden eller svarade på min ansökan. Jag träffade en rådgivare från Nacka kommun för att äntligen komma in, det tog 5 månader efter att jag ursprungligen ansökt tills jag äntligen startade min SFI. Det finns också brist på information för nya studenter så man känner sig ganska vilse i början. Det finns inga tecken eller något som berättar var du ska gå när du anländer på kvällskursen och ibland finns det ingen i receptionen där för att berätta. Det är bra nu när jag vet vart man ska gå och vad man ska göra men det är läskigt och förvirrande för nykomlingar. Jag kände mig inte bra i början av min SFI men nu är det ok, inte bra men ok.</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Jag är så glad att skolan hjälper mig att studera fast jag jobbar olika tider. Jag har bytt yrkesbana och nu behövt mycket hjälp med nya yrkesrollen. Tack mina lärare</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jag är helnöjd</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jag är jättenöjd Bra lärare Jag har fått jobb på min praktikplats</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bra att man kan kombinera dag kväll distans</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jag studerar på halv distans, man får komma på lektioner i skolan Det är toppenbra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det är en bra skola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solidFill>
                          <a:schemeClr val="tx2">
                            <a:lumMod val="171624"/>
                            <a:satMod val="75506"/>
                          </a:schemeClr>
                        </a:solidFill>
                        <a:prstDash val="solid"/>
                        <a:round/>
                        <a:headEnd type="none" w="med" len="med"/>
                        <a:tailEnd type="none" w="med" len="med"/>
                      </a:lnB>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solidFill>
                          <a:schemeClr val="tx2">
                            <a:lumMod val="171624"/>
                            <a:satMod val="75506"/>
                          </a:schemeClr>
                        </a:solidFill>
                        <a:prstDash val="solid"/>
                        <a:round/>
                        <a:headEnd type="none" w="med" len="med"/>
                        <a:tailEnd type="none" w="med" len="med"/>
                      </a:lnB>
                    </a:tcPr>
                  </a:tc>
                </a:tr>
              </a:tbl>
            </a:graphicData>
          </a:graphic>
        </p:graphicFrame>
      </p:grpSp>
    </p:spTree>
    <p:extLst>
      <p:ext uri="{BB962C8B-B14F-4D97-AF65-F5344CB8AC3E}">
        <p14:creationId xmlns:p14="http://schemas.microsoft.com/office/powerpoint/2010/main" val="2556217665"/>
      </p:ext>
    </p:extLst>
  </p:cSld>
  <p:clrMapOvr>
    <a:masterClrMapping/>
  </p:clrMapOvr>
</p:sld>
</file>

<file path=ppt/slides/slide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bf157a0f17684755"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112</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Finns det något annat som du tycker att din skola kan göra bättre?</a:t>
              </a:r>
            </a:p>
          </p:txBody>
        </p:sp>
      </p:grpSp>
      <p:grpSp>
        <p:nvGrpSpPr>
          <p:cNvPr id="30" name="Title2"/>
          <p:cNvGrpSpPr/>
          <p:nvPr/>
        </p:nvGrpSpPr>
        <p:grpSpPr>
          <a:xfrm>
            <a:off x="720000" y="922089"/>
            <a:ext cx="8460000" cy="360000"/>
            <a:chOff x="720000" y="922089"/>
            <a:chExt cx="8460000" cy="360000"/>
          </a:xfrm>
        </p:grpSpPr>
      </p:grpSp>
      <p:grpSp>
        <p:nvGrpSpPr>
          <p:cNvPr id="5000" name="BodyContent"/>
          <p:cNvGrpSpPr/>
          <p:nvPr/>
        </p:nvGrpSpPr>
        <p:grpSpPr>
          <a:xfrm>
            <a:off x="108000" y="936000"/>
            <a:ext cx="9684000" cy="4356000"/>
            <a:chOff x="108000" y="936000"/>
            <a:chExt cx="9684000" cy="4356000"/>
          </a:xfrm>
        </p:grpSpPr>
        <p:graphicFrame>
          <p:nvGraphicFramePr>
            <p:cNvPr id="5002" name="BodyContentTable"/>
            <p:cNvGraphicFramePr>
              <a:graphicFrameLocks/>
            </p:cNvGraphicFramePr>
            <p:nvPr/>
          </p:nvGraphicFramePr>
          <p:xfrm>
            <a:off x="108000" y="936000"/>
            <a:ext cx="9684000" cy="4356000"/>
          </p:xfrm>
          <a:graphic>
            <a:graphicData uri="http://schemas.openxmlformats.org/drawingml/2006/table">
              <a:tbl>
                <a:tblPr/>
                <a:tblGrid>
                  <a:gridCol w="8244000"/>
                  <a:gridCol w="1440000"/>
                </a:tblGrid>
                <!--columnGroups:.-->
                <a:tr h="100000">
                  <a:tc>
                    <a:txBody>
                      <a:bodyPr/>
                      <a:lstStyle/>
                      <a:p>
                        <a:pPr algn="l" fontAlgn="t"/>
                        <a:endParaRPr sz="1100" dirty="0"/>
                      </a:p>
                    </a:txBody>
                    <a:tcPr marL="72000" marR="72000" marT="0" marB="0">
                      <a:lnL>
                        <a:solidFill>
                          <a:schemeClr val="tx2">
                            <a:lumMod val="171624"/>
                            <a:satMod val="75506"/>
                          </a:schemeClr>
                        </a:solidFill>
                        <a:prstDash val="solid"/>
                        <a:round/>
                        <a:headEnd type="none" w="med" len="med"/>
                        <a:tailEnd type="none" w="med" len="med"/>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solidFill>
                        <a:schemeClr val="tx2">
                          <a:lumMod val="128833"/>
                          <a:satMod val="75124"/>
                        </a:schemeClr>
                      </a:solidFill>
                    </a:tcPr>
                  </a:tc>
                  <a:tc>
                    <a:txBody>
                      <a:bodyPr/>
                      <a:lstStyle/>
                      <a:p>
                        <a:pPr algn="r" fontAlgn="t"/>
                        <a:r>
                          <a:rPr lang="en-GB" sz="1100" b="1" noProof="1">
                            <a:solidFill>
                              <a:schemeClr val="lt1"/>
                            </a:solidFill>
                          </a:rPr>
                          <a:t>Utbildningsanordnare</a:t>
                        </a:r>
                        <a:endParaRPr sz="1100" dirty="0"/>
                      </a:p>
                    </a:txBody>
                    <a:tcPr marL="72000" marR="72000" marT="0" marB="0">
                      <a:lnL>
                        <a:noFill/>
                      </a:lnL>
                      <a:lnR>
                        <a:solidFill>
                          <a:schemeClr val="tx2">
                            <a:lumMod val="171624"/>
                            <a:satMod val="75506"/>
                          </a:schemeClr>
                        </a:solidFill>
                        <a:prstDash val="solid"/>
                        <a:round/>
                        <a:headEnd type="none" w="med" len="med"/>
                        <a:tailEnd type="none" w="med" len="med"/>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solidFill>
                        <a:schemeClr val="tx2">
                          <a:lumMod val="128833"/>
                          <a:satMod val="75124"/>
                        </a:schemeClr>
                      </a:solidFill>
                    </a:tcPr>
                  </a:tc>
                </a:tr>
                <!--columnGroups:.-->
                <a:tr h="100000">
                  <a:tc>
                    <a:txBody>
                      <a:bodyPr/>
                      <a:lstStyle/>
                      <a:p>
                        <a:pPr algn="l" fontAlgn="ctr"/>
                        <a:r>
                          <a:rPr lang="en-GB" sz="1100" noProof="1"/>
                          <a:t>Jag tycker det är bra att man kan kommma till skolan kvällar och dagar och jobba hemifrån också på distans</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solidFill>
                          <a:schemeClr val="tx2">
                            <a:lumMod val="171624"/>
                            <a:satMod val="75506"/>
                          </a:schemeClr>
                        </a:solidFill>
                        <a:prstDash val="solid"/>
                        <a:round/>
                        <a:headEnd type="none" w="med" len="med"/>
                        <a:tailEnd type="none" w="med" len="med"/>
                      </a:lnT>
                      <a:lnB>
                        <a:noFill/>
                      </a:lnB>
                      <a:solidFill>
                        <a:schemeClr val="tx2">
                          <a:lum val="90588"/>
                          <a:satMod val="76064"/>
                        </a:schemeClr>
                      </a:solidFill>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solidFill>
                          <a:schemeClr val="tx2">
                            <a:lumMod val="171624"/>
                            <a:satMod val="75506"/>
                          </a:schemeClr>
                        </a:solidFill>
                        <a:prstDash val="solid"/>
                        <a:round/>
                        <a:headEnd type="none" w="med" len="med"/>
                        <a:tailEnd type="none" w="med" len="med"/>
                      </a:lnT>
                      <a:lnB>
                        <a:noFill/>
                      </a:lnB>
                      <a:solidFill>
                        <a:schemeClr val="tx2">
                          <a:lum val="90588"/>
                          <a:satMod val="76064"/>
                        </a:schemeClr>
                      </a:solidFill>
                    </a:tcPr>
                  </a:tc>
                </a:tr>
                <!--columnGroups:.-->
                <a:tr h="100000">
                  <a:tc>
                    <a:txBody>
                      <a:bodyPr/>
                      <a:lstStyle/>
                      <a:p>
                        <a:pPr algn="l" fontAlgn="ctr"/>
                        <a:r>
                          <a:rPr lang="en-GB" sz="1100" noProof="1"/>
                          <a:t>jag jobbar samtidigt och går mest på distans men är mycket i skolan också. Min lärare ser mig ocg hjälper mig och det har blivit roligt att gå till skolan</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Allt fungerar bra. Bra lärare och jättebra skola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jobbigt att måste komma tillskolan för slutprov</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braaaa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Gör mer tid för studenter som arbetar i skift.Jag är för närvarande inte kommer på en term på måndag 16-19.</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allt bara bra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Jag vill att skolan ska erbjuda 1400 poängs program som Nacka Kommun kräver istället för 1350.</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I skolan allting fungerar bra för mig</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allt är bara bra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jättebra lärare bra utbildning och nu har jag fått jobb!!!</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ha bussförarutbildning</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OmsorgsLyftet Utbildningar</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Bättre planering (mindre dödtid), fler bilar, bättre upplägg för att bekanta sig med instrumenten / knappar i bilarna samt bilarna. Se till att alla följer reglerna som finns uppsatta. De som inte gör det får inte vara med på det praktiska biten.</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Stockholms transport och Fordonstekniska Gymnasium</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det allt bra med den här skolan.tack!</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SIFA Stockholms intensivsvenska vux</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Allt är bra, om du hjälp mer om hittat jobb och fixar mer lektion bara om reglar jobb i samhället, jag tror att bli perfekt</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Style Education</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Nej, jag trivs faktiskt bra, jag har lärt mig mycket även vi har startat för en månad sen .</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solidFill>
                          <a:schemeClr val="tx2">
                            <a:lumMod val="171624"/>
                            <a:satMod val="75506"/>
                          </a:schemeClr>
                        </a:solidFill>
                        <a:prstDash val="solid"/>
                        <a:round/>
                        <a:headEnd type="none" w="med" len="med"/>
                        <a:tailEnd type="none" w="med" len="med"/>
                      </a:lnB>
                    </a:tcPr>
                  </a:tc>
                  <a:tc>
                    <a:txBody>
                      <a:bodyPr/>
                      <a:lstStyle/>
                      <a:p>
                        <a:pPr algn="l" fontAlgn="ctr"/>
                        <a:r>
                          <a:rPr lang="en-GB" sz="1100" noProof="1"/>
                          <a:t>Style Education</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solidFill>
                          <a:schemeClr val="tx2">
                            <a:lumMod val="171624"/>
                            <a:satMod val="75506"/>
                          </a:schemeClr>
                        </a:solidFill>
                        <a:prstDash val="solid"/>
                        <a:round/>
                        <a:headEnd type="none" w="med" len="med"/>
                        <a:tailEnd type="none" w="med" len="med"/>
                      </a:lnB>
                    </a:tcPr>
                  </a:tc>
                </a:tr>
              </a:tbl>
            </a:graphicData>
          </a:graphic>
        </p:graphicFrame>
      </p:grpSp>
    </p:spTree>
    <p:extLst>
      <p:ext uri="{BB962C8B-B14F-4D97-AF65-F5344CB8AC3E}">
        <p14:creationId xmlns:p14="http://schemas.microsoft.com/office/powerpoint/2010/main" val="2556217665"/>
      </p:ext>
    </p:extLst>
  </p:cSld>
  <p:clrMapOvr>
    <a:masterClrMapping/>
  </p:clrMapOvr>
</p:sld>
</file>

<file path=ppt/slides/slide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2fc169dfd7424b2b"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113</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Finns det något annat som du tycker att din skola kan göra bättre?</a:t>
              </a:r>
            </a:p>
          </p:txBody>
        </p:sp>
      </p:grpSp>
      <p:grpSp>
        <p:nvGrpSpPr>
          <p:cNvPr id="30" name="Title2"/>
          <p:cNvGrpSpPr/>
          <p:nvPr/>
        </p:nvGrpSpPr>
        <p:grpSpPr>
          <a:xfrm>
            <a:off x="720000" y="922089"/>
            <a:ext cx="8460000" cy="360000"/>
            <a:chOff x="720000" y="922089"/>
            <a:chExt cx="8460000" cy="360000"/>
          </a:xfrm>
        </p:grpSpPr>
      </p:grpSp>
      <p:grpSp>
        <p:nvGrpSpPr>
          <p:cNvPr id="5000" name="BodyContent"/>
          <p:cNvGrpSpPr/>
          <p:nvPr/>
        </p:nvGrpSpPr>
        <p:grpSpPr>
          <a:xfrm>
            <a:off x="108000" y="936000"/>
            <a:ext cx="9684000" cy="4356000"/>
            <a:chOff x="108000" y="936000"/>
            <a:chExt cx="9684000" cy="4356000"/>
          </a:xfrm>
        </p:grpSpPr>
        <p:graphicFrame>
          <p:nvGraphicFramePr>
            <p:cNvPr id="5002" name="BodyContentTable"/>
            <p:cNvGraphicFramePr>
              <a:graphicFrameLocks/>
            </p:cNvGraphicFramePr>
            <p:nvPr/>
          </p:nvGraphicFramePr>
          <p:xfrm>
            <a:off x="108000" y="936000"/>
            <a:ext cx="9684000" cy="4356000"/>
          </p:xfrm>
          <a:graphic>
            <a:graphicData uri="http://schemas.openxmlformats.org/drawingml/2006/table">
              <a:tbl>
                <a:tblPr/>
                <a:tblGrid>
                  <a:gridCol w="8244000"/>
                  <a:gridCol w="1440000"/>
                </a:tblGrid>
                <!--columnGroups:.-->
                <a:tr h="100000">
                  <a:tc>
                    <a:txBody>
                      <a:bodyPr/>
                      <a:lstStyle/>
                      <a:p>
                        <a:pPr algn="l" fontAlgn="t"/>
                        <a:endParaRPr sz="1100" dirty="0"/>
                      </a:p>
                    </a:txBody>
                    <a:tcPr marL="72000" marR="72000" marT="0" marB="0">
                      <a:lnL>
                        <a:solidFill>
                          <a:schemeClr val="tx2">
                            <a:lumMod val="171624"/>
                            <a:satMod val="75506"/>
                          </a:schemeClr>
                        </a:solidFill>
                        <a:prstDash val="solid"/>
                        <a:round/>
                        <a:headEnd type="none" w="med" len="med"/>
                        <a:tailEnd type="none" w="med" len="med"/>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solidFill>
                        <a:schemeClr val="tx2">
                          <a:lumMod val="128833"/>
                          <a:satMod val="75124"/>
                        </a:schemeClr>
                      </a:solidFill>
                    </a:tcPr>
                  </a:tc>
                  <a:tc>
                    <a:txBody>
                      <a:bodyPr/>
                      <a:lstStyle/>
                      <a:p>
                        <a:pPr algn="r" fontAlgn="t"/>
                        <a:r>
                          <a:rPr lang="en-GB" sz="1100" b="1" noProof="1">
                            <a:solidFill>
                              <a:schemeClr val="lt1"/>
                            </a:solidFill>
                          </a:rPr>
                          <a:t>Utbildningsanordnare</a:t>
                        </a:r>
                        <a:endParaRPr sz="1100" dirty="0"/>
                      </a:p>
                    </a:txBody>
                    <a:tcPr marL="72000" marR="72000" marT="0" marB="0">
                      <a:lnL>
                        <a:noFill/>
                      </a:lnL>
                      <a:lnR>
                        <a:solidFill>
                          <a:schemeClr val="tx2">
                            <a:lumMod val="171624"/>
                            <a:satMod val="75506"/>
                          </a:schemeClr>
                        </a:solidFill>
                        <a:prstDash val="solid"/>
                        <a:round/>
                        <a:headEnd type="none" w="med" len="med"/>
                        <a:tailEnd type="none" w="med" len="med"/>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solidFill>
                        <a:schemeClr val="tx2">
                          <a:lumMod val="128833"/>
                          <a:satMod val="75124"/>
                        </a:schemeClr>
                      </a:solidFill>
                    </a:tcPr>
                  </a:tc>
                </a:tr>
                <!--columnGroups:.-->
                <a:tr h="100000">
                  <a:tc>
                    <a:txBody>
                      <a:bodyPr/>
                      <a:lstStyle/>
                      <a:p>
                        <a:pPr algn="l" fontAlgn="ctr"/>
                        <a:r>
                          <a:rPr lang="en-GB" sz="1100" noProof="1"/>
                          <a:t>Återkoppling</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solidFill>
                          <a:schemeClr val="tx2">
                            <a:lumMod val="171624"/>
                            <a:satMod val="75506"/>
                          </a:schemeClr>
                        </a:solidFill>
                        <a:prstDash val="solid"/>
                        <a:round/>
                        <a:headEnd type="none" w="med" len="med"/>
                        <a:tailEnd type="none" w="med" len="med"/>
                      </a:lnT>
                      <a:lnB>
                        <a:noFill/>
                      </a:lnB>
                      <a:solidFill>
                        <a:schemeClr val="tx2">
                          <a:lum val="90588"/>
                          <a:satMod val="76064"/>
                        </a:schemeClr>
                      </a:solidFill>
                    </a:tcPr>
                  </a:tc>
                  <a:tc>
                    <a:txBody>
                      <a:bodyPr/>
                      <a:lstStyle/>
                      <a:p>
                        <a:pPr algn="l" fontAlgn="ctr"/>
                        <a:r>
                          <a:rPr lang="en-GB" sz="1100" noProof="1"/>
                          <a:t>SweJa Kunskapscenter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solidFill>
                          <a:schemeClr val="tx2">
                            <a:lumMod val="171624"/>
                            <a:satMod val="75506"/>
                          </a:schemeClr>
                        </a:solidFill>
                        <a:prstDash val="solid"/>
                        <a:round/>
                        <a:headEnd type="none" w="med" len="med"/>
                        <a:tailEnd type="none" w="med" len="med"/>
                      </a:lnT>
                      <a:lnB>
                        <a:noFill/>
                      </a:lnB>
                      <a:solidFill>
                        <a:schemeClr val="tx2">
                          <a:lum val="90588"/>
                          <a:satMod val="76064"/>
                        </a:schemeClr>
                      </a:solidFill>
                    </a:tcPr>
                  </a:tc>
                </a:tr>
                <!--columnGroups:.-->
                <a:tr h="100000">
                  <a:tc>
                    <a:txBody>
                      <a:bodyPr/>
                      <a:lstStyle/>
                      <a:p>
                        <a:pPr algn="l" fontAlgn="ctr"/>
                        <a:r>
                          <a:rPr lang="en-GB" sz="1100" noProof="1"/>
                          <a:t>Nej, förutom fler toaletter i undervisningslokalerna i Stockholm på Sverigehälsan.</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Sverigehälsan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När det gäller att utbilda i hälsa kan man göra vissa andra inköpsval av rengöring och frukost/fika. Värmeplatta att använda om man ej vill använda mikro. Se över (en) lärare som kanske inte är mogen för sitt arbete att lära ut betalande elever.</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Sverigehälsan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Ger eleven bättre kontakt med yrkeslivet.</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Sverigehälsan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Jag bor i Nacka men studerade i Tyresö. Överlag är jag nöjd med min kurs och har en fantastisk, professionell och hjälpsam lärare med tydliga kursmål. Första terminen studerade jag i klassrum där alla olika nivåer studerade och kursen saknade helt undervisning och genomgång av matematik. Vi satt enbart och arbetade själva med boken. Vi kunde gå fram och fråga om hjälp om det var något enstaka tal så jag valde andra terminen att studera hemma och få genomgång på youtube och enbart göra prov i skola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Tyresö komvux</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Nej, det tror jag inte.</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Tyresö komvux</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pingisbord och biljard så man kan slappna av och spela lite under raster och lunch. Student Literatur som man kan låna på biblioteket även om man studerar som vuxen.</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Åsö vuxengymnasium</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Jag vill tacka er.</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Yrkesplugget i Sverige</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Borde informera o Hjälpa till mer.</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Yrkesplugget i Sverige</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Jag läser på heltid och skulle önska att det inte vore inlämning på två ämnen samma datum, det skapar onödig stress.</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KUI VUX</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Erbjuda muntlig inlämning eller prov för oss som inte klarar av att skriva ett skriftligt prov</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KUI VUX</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Bättre lokaler, mest medborgarplatsen då! bättre ljus och bra ventilationer, annars kan man känna sig lite trött. Annars är allt perfekt.</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KUI VUX</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Att det ska bli bättre med värme i klassrummen.</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solidFill>
                          <a:schemeClr val="tx2">
                            <a:lumMod val="171624"/>
                            <a:satMod val="75506"/>
                          </a:schemeClr>
                        </a:solidFill>
                        <a:prstDash val="solid"/>
                        <a:round/>
                        <a:headEnd type="none" w="med" len="med"/>
                        <a:tailEnd type="none" w="med" len="med"/>
                      </a:lnB>
                      <a:solidFill>
                        <a:schemeClr val="tx2">
                          <a:lum val="90588"/>
                          <a:satMod val="76064"/>
                        </a:schemeClr>
                      </a:solidFill>
                    </a:tcPr>
                  </a:tc>
                  <a:tc>
                    <a:txBody>
                      <a:bodyPr/>
                      <a:lstStyle/>
                      <a:p>
                        <a:pPr algn="l" fontAlgn="ctr"/>
                        <a:r>
                          <a:rPr lang="en-GB" sz="1100" noProof="1"/>
                          <a:t>KUI VUX</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solidFill>
                          <a:schemeClr val="tx2">
                            <a:lumMod val="171624"/>
                            <a:satMod val="75506"/>
                          </a:schemeClr>
                        </a:solidFill>
                        <a:prstDash val="solid"/>
                        <a:round/>
                        <a:headEnd type="none" w="med" len="med"/>
                        <a:tailEnd type="none" w="med" len="med"/>
                      </a:lnB>
                      <a:solidFill>
                        <a:schemeClr val="tx2">
                          <a:lum val="90588"/>
                          <a:satMod val="76064"/>
                        </a:schemeClr>
                      </a:solidFill>
                    </a:tcPr>
                  </a:tc>
                </a:tr>
              </a:tbl>
            </a:graphicData>
          </a:graphic>
        </p:graphicFrame>
      </p:grpSp>
    </p:spTree>
    <p:extLst>
      <p:ext uri="{BB962C8B-B14F-4D97-AF65-F5344CB8AC3E}">
        <p14:creationId xmlns:p14="http://schemas.microsoft.com/office/powerpoint/2010/main" val="2556217665"/>
      </p:ext>
    </p:extLst>
  </p:cSld>
  <p:clrMapOvr>
    <a:masterClrMapping/>
  </p:clrMapOvr>
</p:sld>
</file>

<file path=ppt/slides/slide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ctiondialog.se/MediaLibraries/ProjectLibraries/{817cf0f0-a606-46f5-8bb3-8fa94b894679}/ksl-logo.PNG"/>
            <p:cNvPicPr>
              <a:picLocks noChangeAspect="1"/>
            </p:cNvPicPr>
            <p:nvPr/>
          </p:nvPicPr>
          <p:blipFill>
            <a:blip r:embed="R259c05e51c0947ec"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a:t>
              </a:r>
              <a:r>
                <a:rPr lang="sv-SE" sz="900" spc="50" noProof="1">
                  <a:solidFill>
                    <a:schemeClr val="tx1">
                      <a:lumMod val="249351"/>
                    </a:schemeClr>
                  </a:solidFill>
                </a:rPr>
                <a:t>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Nacka</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114</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2018-06-14</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Finns det något annat som du tycker att din skola kan göra bättre?</a:t>
              </a:r>
            </a:p>
          </p:txBody>
        </p:sp>
      </p:grpSp>
      <p:grpSp>
        <p:nvGrpSpPr>
          <p:cNvPr id="30" name="Title2"/>
          <p:cNvGrpSpPr/>
          <p:nvPr/>
        </p:nvGrpSpPr>
        <p:grpSpPr>
          <a:xfrm>
            <a:off x="720000" y="922089"/>
            <a:ext cx="8460000" cy="360000"/>
            <a:chOff x="720000" y="922089"/>
            <a:chExt cx="8460000" cy="360000"/>
          </a:xfrm>
        </p:grpSpPr>
      </p:grpSp>
      <p:grpSp>
        <p:nvGrpSpPr>
          <p:cNvPr id="5000" name="BodyContent"/>
          <p:cNvGrpSpPr/>
          <p:nvPr/>
        </p:nvGrpSpPr>
        <p:grpSpPr>
          <a:xfrm>
            <a:off x="108000" y="936000"/>
            <a:ext cx="9684000" cy="4356000"/>
            <a:chOff x="108000" y="936000"/>
            <a:chExt cx="9684000" cy="4356000"/>
          </a:xfrm>
        </p:grpSpPr>
        <p:graphicFrame>
          <p:nvGraphicFramePr>
            <p:cNvPr id="5002" name="BodyContentTable"/>
            <p:cNvGraphicFramePr>
              <a:graphicFrameLocks/>
            </p:cNvGraphicFramePr>
            <p:nvPr/>
          </p:nvGraphicFramePr>
          <p:xfrm>
            <a:off x="108000" y="936000"/>
            <a:ext cx="9684000" cy="4356000"/>
          </p:xfrm>
          <a:graphic>
            <a:graphicData uri="http://schemas.openxmlformats.org/drawingml/2006/table">
              <a:tbl>
                <a:tblPr/>
                <a:tblGrid>
                  <a:gridCol w="8244000"/>
                  <a:gridCol w="1440000"/>
                </a:tblGrid>
                <!--columnGroups:.-->
                <a:tr h="100000">
                  <a:tc>
                    <a:txBody>
                      <a:bodyPr/>
                      <a:lstStyle/>
                      <a:p>
                        <a:pPr algn="l" fontAlgn="t"/>
                        <a:endParaRPr sz="1100" dirty="0"/>
                      </a:p>
                    </a:txBody>
                    <a:tcPr marL="72000" marR="72000" marT="0" marB="0">
                      <a:lnL>
                        <a:solidFill>
                          <a:schemeClr val="tx2">
                            <a:lumMod val="171624"/>
                            <a:satMod val="75506"/>
                          </a:schemeClr>
                        </a:solidFill>
                        <a:prstDash val="solid"/>
                        <a:round/>
                        <a:headEnd type="none" w="med" len="med"/>
                        <a:tailEnd type="none" w="med" len="med"/>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solidFill>
                        <a:schemeClr val="tx2">
                          <a:lumMod val="128833"/>
                          <a:satMod val="75124"/>
                        </a:schemeClr>
                      </a:solidFill>
                    </a:tcPr>
                  </a:tc>
                  <a:tc>
                    <a:txBody>
                      <a:bodyPr/>
                      <a:lstStyle/>
                      <a:p>
                        <a:pPr algn="r" fontAlgn="t"/>
                        <a:r>
                          <a:rPr lang="en-GB" sz="1100" b="1" noProof="1">
                            <a:solidFill>
                              <a:schemeClr val="lt1"/>
                            </a:solidFill>
                          </a:rPr>
                          <a:t>Utbildningsanordnare</a:t>
                        </a:r>
                        <a:endParaRPr sz="1100" dirty="0"/>
                      </a:p>
                    </a:txBody>
                    <a:tcPr marL="72000" marR="72000" marT="0" marB="0">
                      <a:lnL>
                        <a:noFill/>
                      </a:lnL>
                      <a:lnR>
                        <a:solidFill>
                          <a:schemeClr val="tx2">
                            <a:lumMod val="171624"/>
                            <a:satMod val="75506"/>
                          </a:schemeClr>
                        </a:solidFill>
                        <a:prstDash val="solid"/>
                        <a:round/>
                        <a:headEnd type="none" w="med" len="med"/>
                        <a:tailEnd type="none" w="med" len="med"/>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solidFill>
                        <a:schemeClr val="tx2">
                          <a:lumMod val="128833"/>
                          <a:satMod val="75124"/>
                        </a:schemeClr>
                      </a:solidFill>
                    </a:tcPr>
                  </a:tc>
                </a:tr>
                <!--columnGroups:.-->
                <a:tr h="100000">
                  <a:tc>
                    <a:txBody>
                      <a:bodyPr/>
                      <a:lstStyle/>
                      <a:p>
                        <a:pPr algn="l" fontAlgn="ctr"/>
                        <a:r>
                          <a:rPr lang="en-GB" sz="1100" noProof="1"/>
                          <a:t>Tillgodose elevens behov. Om en elev t.ex. koncentrationssvårigheter eller andra svårigheter som gör så att eleven behöver extra tid vid en skrivning, samt sitta i ett enskilt rum, så bör eleven få göra detta. Har eleven svårt för muntlig redovisning inför helklass, och svårt för grupparbeten, så bör eleven antingen få göra den muntliga presentationen inför endast läraren eller en mindre grupp, alternativt få en skriftlig uppgift som ger eleven en chans att uppnå kunskapskraven. Jag upplever även att vissa lärare på skolan inte lyssnar på eleverna när de berättar om sina behov, utan bara avfärdar dessa svårigheter med kommentarer som kan upplevas som kränkande.</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solidFill>
                          <a:schemeClr val="tx2">
                            <a:lumMod val="171624"/>
                            <a:satMod val="75506"/>
                          </a:schemeClr>
                        </a:solidFill>
                        <a:prstDash val="solid"/>
                        <a:round/>
                        <a:headEnd type="none" w="med" len="med"/>
                        <a:tailEnd type="none" w="med" len="med"/>
                      </a:lnT>
                      <a:lnB>
                        <a:noFill/>
                      </a:lnB>
                    </a:tcPr>
                  </a:tc>
                  <a:tc>
                    <a:txBody>
                      <a:bodyPr/>
                      <a:lstStyle/>
                      <a:p>
                        <a:pPr algn="l" fontAlgn="ctr"/>
                        <a:r>
                          <a:rPr lang="en-GB" sz="1100" noProof="1"/>
                          <a:t>KUI VUX</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solidFill>
                          <a:schemeClr val="tx2">
                            <a:lumMod val="171624"/>
                            <a:satMod val="75506"/>
                          </a:schemeClr>
                        </a:solidFill>
                        <a:prstDash val="solid"/>
                        <a:round/>
                        <a:headEnd type="none" w="med" len="med"/>
                        <a:tailEnd type="none" w="med" len="med"/>
                      </a:lnT>
                      <a:lnB>
                        <a:noFill/>
                      </a:lnB>
                    </a:tcPr>
                  </a:tc>
                </a:tr>
                <!--columnGroups:.-->
                <a:tr h="100000">
                  <a:tc>
                    <a:txBody>
                      <a:bodyPr/>
                      <a:lstStyle/>
                      <a:p>
                        <a:pPr algn="l" fontAlgn="ctr"/>
                        <a:r>
                          <a:rPr lang="en-GB" sz="1100" noProof="1"/>
                          <a:t>Jag tycker det är väldigt tätt mellan inlämningarna speciellt när man läser heltid.Ofta är det samma deadline på inlämningarna när man läser två ämnen samtidigt, det kanske man kan ändra lite på.</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KUI VUX</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Vi har lektion två dagar i vecka . Om vi har tre dagar lektion och två dagar att lära själv för svenska som andraspårk vi kan lära mer snabbt . Visserligen det är bra nu och jag är bjöd men om vi har en dag till det stämmer tror jag .</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Niketo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Finns någon kurs som går för snabbt, vilket betyder att du får betyg på vad du kan och inte chans att lära.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Niketo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Tack för allting</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Niketo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Mer avskiljda lokaler på skolan.</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Niketo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Någon lektion går för snabbt och man får betyg på den kunskap man har med sig in i kursen.</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Niketo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Att man kunde studera lite mer praktiska än teoretisk</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Niketo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make web sites exercise and exam to get good material for study</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Niketo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Jag är nöjd med allt.</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Niketo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Jag tror inte det</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Niketo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Jag är supernöjd!</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Niketo AB</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Prata mera och lysna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Eductus</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Jag tänker lärare måste fölklära mer till oss.</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solidFill>
                        <a:schemeClr val="tx2">
                          <a:lum val="90588"/>
                          <a:satMod val="76064"/>
                        </a:schemeClr>
                      </a:solidFill>
                    </a:tcPr>
                  </a:tc>
                  <a:tc>
                    <a:txBody>
                      <a:bodyPr/>
                      <a:lstStyle/>
                      <a:p>
                        <a:pPr algn="l" fontAlgn="ctr"/>
                        <a:r>
                          <a:rPr lang="en-GB" sz="1100" noProof="1"/>
                          <a:t>Eductus</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solidFill>
                        <a:schemeClr val="tx2">
                          <a:lum val="90588"/>
                          <a:satMod val="76064"/>
                        </a:schemeClr>
                      </a:solidFill>
                    </a:tcPr>
                  </a:tc>
                </a:tr>
                <!--columnGroups:.-->
                <a:tr h="100000">
                  <a:tc>
                    <a:txBody>
                      <a:bodyPr/>
                      <a:lstStyle/>
                      <a:p>
                        <a:pPr algn="l" fontAlgn="ctr"/>
                        <a:r>
                          <a:rPr lang="en-GB" sz="1100" noProof="1"/>
                          <a:t>Tack allt är bra.</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noFill/>
                      </a:lnB>
                    </a:tcPr>
                  </a:tc>
                  <a:tc>
                    <a:txBody>
                      <a:bodyPr/>
                      <a:lstStyle/>
                      <a:p>
                        <a:pPr algn="l" fontAlgn="ctr"/>
                        <a:r>
                          <a:rPr lang="en-GB" sz="1100" noProof="1"/>
                          <a:t>Eductus</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noFill/>
                      </a:lnB>
                    </a:tcPr>
                  </a:tc>
                </a:tr>
                <!--columnGroups:.-->
                <a:tr h="100000">
                  <a:tc>
                    <a:txBody>
                      <a:bodyPr/>
                      <a:lstStyle/>
                      <a:p>
                        <a:pPr algn="l" fontAlgn="ctr"/>
                        <a:r>
                          <a:rPr lang="en-GB" sz="1100" noProof="1"/>
                          <a:t>Det kan vara bea att eleverna kan titta på deras betyg på hemsidan.</a:t>
                        </a:r>
                        <a:endParaRPr sz="1100" dirty="0"/>
                      </a:p>
                    </a:txBody>
                    <a:tcPr marL="72000" marR="72000" marT="0" marB="0" anchor="ctr" horzOverflow="clip">
                      <a:lnL>
                        <a:solidFill>
                          <a:schemeClr val="tx2">
                            <a:lumMod val="171624"/>
                            <a:satMod val="75506"/>
                          </a:schemeClr>
                        </a:solidFill>
                        <a:prstDash val="solid"/>
                        <a:round/>
                        <a:headEnd type="none" w="med" len="med"/>
                        <a:tailEnd type="none" w="med" len="med"/>
                      </a:lnL>
                      <a:lnR>
                        <a:noFill/>
                      </a:lnR>
                      <a:lnT>
                        <a:noFill/>
                      </a:lnT>
                      <a:lnB>
                        <a:solidFill>
                          <a:schemeClr val="tx2">
                            <a:lumMod val="171624"/>
                            <a:satMod val="75506"/>
                          </a:schemeClr>
                        </a:solidFill>
                        <a:prstDash val="solid"/>
                        <a:round/>
                        <a:headEnd type="none" w="med" len="med"/>
                        <a:tailEnd type="none" w="med" len="med"/>
                      </a:lnB>
                      <a:solidFill>
                        <a:schemeClr val="tx2">
                          <a:lum val="90588"/>
                          <a:satMod val="76064"/>
                        </a:schemeClr>
                      </a:solidFill>
                    </a:tcPr>
                  </a:tc>
                  <a:tc>
                    <a:txBody>
                      <a:bodyPr/>
                      <a:lstStyle/>
                      <a:p>
                        <a:pPr algn="l" fontAlgn="ctr"/>
                        <a:r>
                          <a:rPr lang="en-GB" sz="1100" noProof="1"/>
                          <a:t>Eductus</a:t>
                        </a:r>
                        <a:endParaRPr sz="1100" dirty="0"/>
                      </a:p>
                    </a:txBody>
                    <a:tcPr marL="72000" marR="72000" marT="0" marB="0" anchor="ctr" horzOverflow="clip">
                      <a:lnL>
                        <a:noFill/>
                      </a:lnL>
                      <a:lnR>
                        <a:solidFill>
                          <a:schemeClr val="tx2">
                            <a:lumMod val="171624"/>
                            <a:satMod val="75506"/>
                          </a:schemeClr>
                        </a:solidFill>
                        <a:prstDash val="solid"/>
                        <a:round/>
                        <a:headEnd type="none" w="med" len="med"/>
                        <a:tailEnd type="none" w="med" len="med"/>
                      </a:lnR>
                      <a:lnT>
                        <a:noFill/>
                      </a:lnT>
                      <a:lnB>
                        <a:solidFill>
                          <a:schemeClr val="tx2">
                            <a:lumMod val="171624"/>
                            <a:satMod val="75506"/>
                          </a:schemeClr>
                        </a:solidFill>
                        <a:prstDash val="solid"/>
                        <a:round/>
                        <a:headEnd type="none" w="med" len="med"/>
                        <a:tailEnd type="none" w="med" len="med"/>
                      </a:lnB>
                      <a:solidFill>
                        <a:schemeClr val="tx2">
                          <a:lum val="90588"/>
                          <a:satMod val="76064"/>
                        </a:schemeClr>
                      </a:solidFill>
                    </a:tcPr>
                  </a:tc>
                </a:tr>
              </a:tbl>
            </a:graphicData>
          </a:graphic>
        </p:graphicFrame>
      </p:grpSp>
    </p:spTree>
    <p:extLst>
      <p:ext uri="{BB962C8B-B14F-4D97-AF65-F5344CB8AC3E}">
        <p14:creationId xmlns:p14="http://schemas.microsoft.com/office/powerpoint/2010/main" val="2556217665"/>
      </p:ext>
    </p:extLst>
  </p:cSld>
  <p:clrMapOvr>
    <a:masterClrMapping/>
  </p:clrMapOvr>
</p:sld>
</file>

<file path=ppt/theme/theme1.xml><?xml version="1.0" encoding="utf-8"?>
<a:theme xmlns:a="http://schemas.openxmlformats.org/drawingml/2006/main" xmlns:adp="http://whatever" xmlns:c="http://schemas.openxmlformats.org/drawingml/2006/chart" xmlns:xs="http://www.w3.org/2001/XMLSchema" name="ADP Theme">
  <a:themeElements>
    <a:clrScheme name="ADP">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MS P????"/>
        <a:font script="Hang" typeface="?? ??"/>
        <a:font script="Hans" typeface="??"/>
        <a:font script="Hant" typeface="????"/>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MS P????"/>
        <a:font script="Hang" typeface="?? ??"/>
        <a:font script="Hans" typeface="??"/>
        <a:font script="Hant" typeface="????"/>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1" cap="flat" cmpd="sng" algn="ctr">
          <a:no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core.xml><?xml version="1.0" encoding="utf-8"?>
<cp:coreProperties xmlns:a="http://schemas.openxmlformats.org/drawingml/2006/main" xmlns:adp="http://whatever" xmlns:c="http://schemas.openxmlformats.org/drawingml/2006/chart" xmlns:cp="http://schemas.openxmlformats.org/package/2006/metadata/core-properties" xmlns:dc="http://purl.org/dc/elements/1.1/" xmlns:dcmitype="http://purl.org/dc/dcmitype/" xmlns:dcterms="http://purl.org/dc/terms/" xmlns:xs="http://www.w3.org/2001/XMLSchema" xmlns:xsi="http://www.w3.org/2001/XMLSchema-instance">
  <dc:title>Report</dc:title>
  <dc:creator>ADP</dc:creator>
  <cp:lastModifiedBy>ADP</cp:lastModifiedBy>
  <cp:revision>1</cp:revision>
  <dcterms:created xsi:type="dcterms:W3CDTF">2018-06-14T15:34:05.461+02:00</dcterms:created>
  <dcterms:modified xsi:type="dcterms:W3CDTF">2018-06-14T15:34:05.461+02:00</dcterms:modified>
</cp:coreProperties>
</file>