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charts/chart113.xml" ContentType="application/vnd.openxmlformats-officedocument.drawingml.chart+xml"/>
  <Override PartName="/ppt/charts/chart114.xml" ContentType="application/vnd.openxmlformats-officedocument.drawingml.chart+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charts/chart131.xml" ContentType="application/vnd.openxmlformats-officedocument.drawingml.chart+xml"/>
  <Override PartName="/ppt/charts/chart132.xml" ContentType="application/vnd.openxmlformats-officedocument.drawingml.chart+xml"/>
  <Override PartName="/ppt/charts/chart133.xml" ContentType="application/vnd.openxmlformats-officedocument.drawingml.chart+xml"/>
  <Override PartName="/ppt/charts/chart134.xml" ContentType="application/vnd.openxmlformats-officedocument.drawingml.chart+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charts/chart140.xml" ContentType="application/vnd.openxmlformats-officedocument.drawingml.chart+xml"/>
  <Override PartName="/ppt/charts/chart141.xml" ContentType="application/vnd.openxmlformats-officedocument.drawingml.chart+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chart154.xml" ContentType="application/vnd.openxmlformats-officedocument.drawingml.chart+xml"/>
  <Override PartName="/ppt/charts/chart155.xml" ContentType="application/vnd.openxmlformats-officedocument.drawingml.chart+xml"/>
  <Override PartName="/ppt/charts/chart156.xml" ContentType="application/vnd.openxmlformats-officedocument.drawingml.chart+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charts/chart160.xml" ContentType="application/vnd.openxmlformats-officedocument.drawingml.chart+xml"/>
  <Override PartName="/ppt/charts/chart161.xml" ContentType="application/vnd.openxmlformats-officedocument.drawingml.chart+xml"/>
  <Override PartName="/ppt/charts/chart162.xml" ContentType="application/vnd.openxmlformats-officedocument.drawingml.chart+xml"/>
  <Override PartName="/ppt/charts/chart163.xml" ContentType="application/vnd.openxmlformats-officedocument.drawingml.chart+xml"/>
  <Override PartName="/ppt/charts/chart164.xml" ContentType="application/vnd.openxmlformats-officedocument.drawingml.chart+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chart172.xml" ContentType="application/vnd.openxmlformats-officedocument.drawingml.chart+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chart176.xml" ContentType="application/vnd.openxmlformats-officedocument.drawingml.chart+xml"/>
  <Override PartName="/ppt/charts/chart177.xml" ContentType="application/vnd.openxmlformats-officedocument.drawingml.chart+xml"/>
  <Override PartName="/ppt/charts/chart178.xml" ContentType="application/vnd.openxmlformats-officedocument.drawingml.chart+xml"/>
  <Override PartName="/ppt/charts/chart179.xml" ContentType="application/vnd.openxmlformats-officedocument.drawingml.chart+xml"/>
  <Override PartName="/ppt/charts/chart180.xml" ContentType="application/vnd.openxmlformats-officedocument.drawingml.chart+xml"/>
  <Override PartName="/ppt/charts/chart181.xml" ContentType="application/vnd.openxmlformats-officedocument.drawingml.chart+xml"/>
  <Override PartName="/ppt/charts/chart182.xml" ContentType="application/vnd.openxmlformats-officedocument.drawingml.chart+xml"/>
  <Override PartName="/ppt/charts/chart183.xml" ContentType="application/vnd.openxmlformats-officedocument.drawingml.chart+xml"/>
  <Override PartName="/ppt/charts/chart184.xml" ContentType="application/vnd.openxmlformats-officedocument.drawingml.chart+xml"/>
  <Override PartName="/ppt/charts/chart185.xml" ContentType="application/vnd.openxmlformats-officedocument.drawingml.chart+xml"/>
  <Override PartName="/ppt/charts/chart186.xml" ContentType="application/vnd.openxmlformats-officedocument.drawingml.chart+xml"/>
  <Override PartName="/ppt/charts/chart187.xml" ContentType="application/vnd.openxmlformats-officedocument.drawingml.chart+xml"/>
  <Override PartName="/ppt/charts/chart188.xml" ContentType="application/vnd.openxmlformats-officedocument.drawingml.chart+xml"/>
  <Override PartName="/ppt/charts/chart189.xml" ContentType="application/vnd.openxmlformats-officedocument.drawingml.chart+xml"/>
  <Override PartName="/ppt/charts/chart190.xml" ContentType="application/vnd.openxmlformats-officedocument.drawingml.chart+xml"/>
  <Override PartName="/ppt/charts/chart191.xml" ContentType="application/vnd.openxmlformats-officedocument.drawingml.chart+xml"/>
  <Override PartName="/ppt/charts/chart192.xml" ContentType="application/vnd.openxmlformats-officedocument.drawingml.chart+xml"/>
  <Override PartName="/ppt/charts/chart193.xml" ContentType="application/vnd.openxmlformats-officedocument.drawingml.chart+xml"/>
  <Override PartName="/ppt/charts/chart194.xml" ContentType="application/vnd.openxmlformats-officedocument.drawingml.chart+xml"/>
  <Override PartName="/ppt/charts/chart195.xml" ContentType="application/vnd.openxmlformats-officedocument.drawingml.chart+xml"/>
  <Override PartName="/ppt/charts/chart196.xml" ContentType="application/vnd.openxmlformats-officedocument.drawingml.chart+xml"/>
  <Override PartName="/ppt/charts/chart197.xml" ContentType="application/vnd.openxmlformats-officedocument.drawingml.chart+xml"/>
  <Override PartName="/ppt/charts/chart198.xml" ContentType="application/vnd.openxmlformats-officedocument.drawingml.chart+xml"/>
  <Override PartName="/ppt/charts/chart199.xml" ContentType="application/vnd.openxmlformats-officedocument.drawingml.chart+xml"/>
  <Override PartName="/ppt/charts/chart200.xml" ContentType="application/vnd.openxmlformats-officedocument.drawingml.chart+xml"/>
  <Override PartName="/ppt/charts/chart201.xml" ContentType="application/vnd.openxmlformats-officedocument.drawingml.chart+xml"/>
  <Override PartName="/ppt/charts/chart202.xml" ContentType="application/vnd.openxmlformats-officedocument.drawingml.chart+xml"/>
  <Override PartName="/ppt/charts/chart203.xml" ContentType="application/vnd.openxmlformats-officedocument.drawingml.chart+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chart207.xml" ContentType="application/vnd.openxmlformats-officedocument.drawingml.chart+xml"/>
  <Override PartName="/ppt/charts/chart208.xml" ContentType="application/vnd.openxmlformats-officedocument.drawingml.chart+xml"/>
  <Override PartName="/ppt/charts/chart209.xml" ContentType="application/vnd.openxmlformats-officedocument.drawingml.chart+xml"/>
  <Override PartName="/ppt/charts/chart210.xml" ContentType="application/vnd.openxmlformats-officedocument.drawingml.chart+xml"/>
  <Override PartName="/ppt/charts/chart211.xml" ContentType="application/vnd.openxmlformats-officedocument.drawingml.chart+xml"/>
  <Override PartName="/ppt/charts/chart212.xml" ContentType="application/vnd.openxmlformats-officedocument.drawingml.chart+xml"/>
  <Override PartName="/ppt/charts/chart213.xml" ContentType="application/vnd.openxmlformats-officedocument.drawingml.chart+xml"/>
  <Override PartName="/ppt/charts/chart214.xml" ContentType="application/vnd.openxmlformats-officedocument.drawingml.chart+xml"/>
  <Override PartName="/ppt/charts/chart215.xml" ContentType="application/vnd.openxmlformats-officedocument.drawingml.chart+xml"/>
  <Override PartName="/ppt/charts/chart216.xml" ContentType="application/vnd.openxmlformats-officedocument.drawingml.chart+xml"/>
  <Override PartName="/ppt/charts/chart217.xml" ContentType="application/vnd.openxmlformats-officedocument.drawingml.chart+xml"/>
  <Override PartName="/ppt/charts/chart218.xml" ContentType="application/vnd.openxmlformats-officedocument.drawingml.chart+xml"/>
  <Override PartName="/ppt/charts/chart219.xml" ContentType="application/vnd.openxmlformats-officedocument.drawingml.chart+xml"/>
  <Override PartName="/ppt/charts/chart220.xml" ContentType="application/vnd.openxmlformats-officedocument.drawingml.chart+xml"/>
  <Override PartName="/ppt/charts/chart221.xml" ContentType="application/vnd.openxmlformats-officedocument.drawingml.chart+xml"/>
  <Override PartName="/ppt/charts/chart222.xml" ContentType="application/vnd.openxmlformats-officedocument.drawingml.chart+xml"/>
  <Override PartName="/ppt/charts/chart223.xml" ContentType="application/vnd.openxmlformats-officedocument.drawingml.chart+xml"/>
  <Override PartName="/ppt/charts/chart224.xml" ContentType="application/vnd.openxmlformats-officedocument.drawingml.chart+xml"/>
  <Override PartName="/ppt/charts/chart225.xml" ContentType="application/vnd.openxmlformats-officedocument.drawingml.chart+xml"/>
  <Override PartName="/ppt/charts/chart226.xml" ContentType="application/vnd.openxmlformats-officedocument.drawingml.chart+xml"/>
  <Override PartName="/ppt/charts/chart227.xml" ContentType="application/vnd.openxmlformats-officedocument.drawingml.chart+xml"/>
  <Override PartName="/ppt/charts/chart228.xml" ContentType="application/vnd.openxmlformats-officedocument.drawingml.chart+xml"/>
  <Override PartName="/ppt/charts/chart229.xml" ContentType="application/vnd.openxmlformats-officedocument.drawingml.chart+xml"/>
  <Override PartName="/ppt/charts/chart230.xml" ContentType="application/vnd.openxmlformats-officedocument.drawingml.chart+xml"/>
  <Override PartName="/ppt/charts/chart231.xml" ContentType="application/vnd.openxmlformats-officedocument.drawingml.chart+xml"/>
  <Override PartName="/ppt/charts/chart232.xml" ContentType="application/vnd.openxmlformats-officedocument.drawingml.chart+xml"/>
  <Override PartName="/ppt/charts/chart233.xml" ContentType="application/vnd.openxmlformats-officedocument.drawingml.chart+xml"/>
  <Override PartName="/ppt/charts/chart234.xml" ContentType="application/vnd.openxmlformats-officedocument.drawingml.chart+xml"/>
  <Override PartName="/ppt/charts/chart235.xml" ContentType="application/vnd.openxmlformats-officedocument.drawingml.chart+xml"/>
  <Override PartName="/ppt/charts/chart236.xml" ContentType="application/vnd.openxmlformats-officedocument.drawingml.chart+xml"/>
  <Override PartName="/ppt/charts/chart237.xml" ContentType="application/vnd.openxmlformats-officedocument.drawingml.chart+xml"/>
  <Override PartName="/ppt/charts/chart238.xml" ContentType="application/vnd.openxmlformats-officedocument.drawingml.chart+xml"/>
  <Override PartName="/ppt/charts/chart239.xml" ContentType="application/vnd.openxmlformats-officedocument.drawingml.chart+xml"/>
  <Override PartName="/ppt/charts/chart240.xml" ContentType="application/vnd.openxmlformats-officedocument.drawingml.chart+xml"/>
  <Override PartName="/ppt/charts/chart241.xml" ContentType="application/vnd.openxmlformats-officedocument.drawingml.chart+xml"/>
  <Override PartName="/ppt/charts/chart242.xml" ContentType="application/vnd.openxmlformats-officedocument.drawingml.chart+xml"/>
  <Override PartName="/ppt/charts/chart243.xml" ContentType="application/vnd.openxmlformats-officedocument.drawingml.chart+xml"/>
  <Override PartName="/ppt/charts/chart244.xml" ContentType="application/vnd.openxmlformats-officedocument.drawingml.chart+xml"/>
  <Override PartName="/ppt/charts/chart245.xml" ContentType="application/vnd.openxmlformats-officedocument.drawingml.chart+xml"/>
  <Override PartName="/ppt/charts/chart246.xml" ContentType="application/vnd.openxmlformats-officedocument.drawingml.chart+xml"/>
  <Override PartName="/ppt/charts/chart247.xml" ContentType="application/vnd.openxmlformats-officedocument.drawingml.chart+xml"/>
  <Override PartName="/ppt/charts/chart248.xml" ContentType="application/vnd.openxmlformats-officedocument.drawingml.chart+xml"/>
  <Override PartName="/ppt/charts/chart249.xml" ContentType="application/vnd.openxmlformats-officedocument.drawingml.chart+xml"/>
  <Override PartName="/ppt/charts/chart250.xml" ContentType="application/vnd.openxmlformats-officedocument.drawingml.chart+xml"/>
  <Override PartName="/ppt/charts/chart251.xml" ContentType="application/vnd.openxmlformats-officedocument.drawingml.chart+xml"/>
  <Override PartName="/ppt/charts/chart252.xml" ContentType="application/vnd.openxmlformats-officedocument.drawingml.chart+xml"/>
  <Override PartName="/ppt/charts/chart253.xml" ContentType="application/vnd.openxmlformats-officedocument.drawingml.chart+xml"/>
  <Override PartName="/ppt/charts/chart254.xml" ContentType="application/vnd.openxmlformats-officedocument.drawingml.chart+xml"/>
  <Override PartName="/ppt/charts/chart255.xml" ContentType="application/vnd.openxmlformats-officedocument.drawingml.chart+xml"/>
  <Override PartName="/ppt/charts/chart256.xml" ContentType="application/vnd.openxmlformats-officedocument.drawingml.chart+xml"/>
  <Override PartName="/ppt/charts/chart257.xml" ContentType="application/vnd.openxmlformats-officedocument.drawingml.chart+xml"/>
  <Override PartName="/ppt/charts/chart258.xml" ContentType="application/vnd.openxmlformats-officedocument.drawingml.chart+xml"/>
  <Override PartName="/ppt/charts/chart259.xml" ContentType="application/vnd.openxmlformats-officedocument.drawingml.chart+xml"/>
  <Override PartName="/ppt/charts/chart260.xml" ContentType="application/vnd.openxmlformats-officedocument.drawingml.chart+xml"/>
  <Override PartName="/ppt/charts/chart261.xml" ContentType="application/vnd.openxmlformats-officedocument.drawingml.chart+xml"/>
  <Override PartName="/ppt/charts/chart262.xml" ContentType="application/vnd.openxmlformats-officedocument.drawingml.chart+xml"/>
  <Override PartName="/ppt/charts/chart263.xml" ContentType="application/vnd.openxmlformats-officedocument.drawingml.chart+xml"/>
  <Override PartName="/ppt/charts/chart264.xml" ContentType="application/vnd.openxmlformats-officedocument.drawingml.chart+xml"/>
  <Override PartName="/ppt/charts/chart265.xml" ContentType="application/vnd.openxmlformats-officedocument.drawingml.chart+xml"/>
  <Override PartName="/ppt/charts/chart266.xml" ContentType="application/vnd.openxmlformats-officedocument.drawingml.chart+xml"/>
  <Override PartName="/ppt/charts/chart267.xml" ContentType="application/vnd.openxmlformats-officedocument.drawingml.chart+xml"/>
  <Override PartName="/ppt/charts/chart268.xml" ContentType="application/vnd.openxmlformats-officedocument.drawingml.chart+xml"/>
  <Override PartName="/ppt/charts/chart269.xml" ContentType="application/vnd.openxmlformats-officedocument.drawingml.chart+xml"/>
  <Override PartName="/ppt/charts/chart270.xml" ContentType="application/vnd.openxmlformats-officedocument.drawingml.chart+xml"/>
  <Override PartName="/ppt/charts/chart271.xml" ContentType="application/vnd.openxmlformats-officedocument.drawingml.chart+xml"/>
  <Override PartName="/ppt/charts/chart272.xml" ContentType="application/vnd.openxmlformats-officedocument.drawingml.chart+xml"/>
  <Override PartName="/ppt/charts/chart273.xml" ContentType="application/vnd.openxmlformats-officedocument.drawingml.chart+xml"/>
  <Override PartName="/ppt/charts/chart274.xml" ContentType="application/vnd.openxmlformats-officedocument.drawingml.chart+xml"/>
  <Override PartName="/ppt/charts/chart275.xml" ContentType="application/vnd.openxmlformats-officedocument.drawingml.chart+xml"/>
  <Override PartName="/ppt/charts/chart276.xml" ContentType="application/vnd.openxmlformats-officedocument.drawingml.chart+xml"/>
  <Override PartName="/ppt/charts/chart277.xml" ContentType="application/vnd.openxmlformats-officedocument.drawingml.chart+xml"/>
  <Override PartName="/ppt/charts/chart278.xml" ContentType="application/vnd.openxmlformats-officedocument.drawingml.chart+xml"/>
  <Override PartName="/ppt/charts/chart279.xml" ContentType="application/vnd.openxmlformats-officedocument.drawingml.chart+xml"/>
  <Override PartName="/ppt/charts/chart280.xml" ContentType="application/vnd.openxmlformats-officedocument.drawingml.chart+xml"/>
  <Override PartName="/ppt/charts/chart281.xml" ContentType="application/vnd.openxmlformats-officedocument.drawingml.chart+xml"/>
  <Override PartName="/ppt/charts/chart282.xml" ContentType="application/vnd.openxmlformats-officedocument.drawingml.chart+xml"/>
  <Override PartName="/ppt/charts/chart283.xml" ContentType="application/vnd.openxmlformats-officedocument.drawingml.chart+xml"/>
  <Override PartName="/ppt/charts/chart284.xml" ContentType="application/vnd.openxmlformats-officedocument.drawingml.chart+xml"/>
  <Override PartName="/ppt/charts/chart285.xml" ContentType="application/vnd.openxmlformats-officedocument.drawingml.chart+xml"/>
  <Override PartName="/ppt/charts/chart286.xml" ContentType="application/vnd.openxmlformats-officedocument.drawingml.chart+xml"/>
  <Override PartName="/ppt/charts/chart287.xml" ContentType="application/vnd.openxmlformats-officedocument.drawingml.chart+xml"/>
  <Override PartName="/ppt/charts/chart288.xml" ContentType="application/vnd.openxmlformats-officedocument.drawingml.chart+xml"/>
  <Override PartName="/ppt/charts/chart289.xml" ContentType="application/vnd.openxmlformats-officedocument.drawingml.chart+xml"/>
  <Override PartName="/ppt/charts/chart290.xml" ContentType="application/vnd.openxmlformats-officedocument.drawingml.chart+xml"/>
  <Override PartName="/ppt/charts/chart291.xml" ContentType="application/vnd.openxmlformats-officedocument.drawingml.chart+xml"/>
  <Override PartName="/ppt/charts/chart292.xml" ContentType="application/vnd.openxmlformats-officedocument.drawingml.chart+xml"/>
  <Override PartName="/ppt/charts/chart293.xml" ContentType="application/vnd.openxmlformats-officedocument.drawingml.chart+xml"/>
  <Override PartName="/ppt/charts/chart294.xml" ContentType="application/vnd.openxmlformats-officedocument.drawingml.chart+xml"/>
  <Override PartName="/ppt/charts/chart295.xml" ContentType="application/vnd.openxmlformats-officedocument.drawingml.chart+xml"/>
  <Override PartName="/ppt/charts/chart296.xml" ContentType="application/vnd.openxmlformats-officedocument.drawingml.chart+xml"/>
  <Override PartName="/ppt/charts/chart297.xml" ContentType="application/vnd.openxmlformats-officedocument.drawingml.chart+xml"/>
  <Override PartName="/ppt/charts/chart298.xml" ContentType="application/vnd.openxmlformats-officedocument.drawingml.chart+xml"/>
  <Override PartName="/ppt/charts/chart299.xml" ContentType="application/vnd.openxmlformats-officedocument.drawingml.chart+xml"/>
  <Override PartName="/ppt/charts/chart300.xml" ContentType="application/vnd.openxmlformats-officedocument.drawingml.chart+xml"/>
  <Override PartName="/ppt/charts/chart301.xml" ContentType="application/vnd.openxmlformats-officedocument.drawingml.chart+xml"/>
  <Override PartName="/ppt/charts/chart302.xml" ContentType="application/vnd.openxmlformats-officedocument.drawingml.chart+xml"/>
  <Override PartName="/ppt/charts/chart303.xml" ContentType="application/vnd.openxmlformats-officedocument.drawingml.chart+xml"/>
  <Override PartName="/ppt/charts/chart304.xml" ContentType="application/vnd.openxmlformats-officedocument.drawingml.chart+xml"/>
  <Override PartName="/ppt/charts/chart305.xml" ContentType="application/vnd.openxmlformats-officedocument.drawingml.chart+xml"/>
  <Override PartName="/ppt/charts/chart306.xml" ContentType="application/vnd.openxmlformats-officedocument.drawingml.chart+xml"/>
  <Override PartName="/ppt/charts/chart307.xml" ContentType="application/vnd.openxmlformats-officedocument.drawingml.chart+xml"/>
  <Override PartName="/ppt/charts/chart308.xml" ContentType="application/vnd.openxmlformats-officedocument.drawingml.chart+xml"/>
  <Override PartName="/ppt/charts/chart309.xml" ContentType="application/vnd.openxmlformats-officedocument.drawingml.chart+xml"/>
  <Override PartName="/ppt/charts/chart310.xml" ContentType="application/vnd.openxmlformats-officedocument.drawingml.chart+xml"/>
  <Override PartName="/ppt/charts/chart311.xml" ContentType="application/vnd.openxmlformats-officedocument.drawingml.chart+xml"/>
  <Override PartName="/ppt/charts/chart312.xml" ContentType="application/vnd.openxmlformats-officedocument.drawingml.chart+xml"/>
  <Override PartName="/ppt/charts/chart313.xml" ContentType="application/vnd.openxmlformats-officedocument.drawingml.chart+xml"/>
  <Override PartName="/ppt/charts/chart314.xml" ContentType="application/vnd.openxmlformats-officedocument.drawingml.chart+xml"/>
  <Override PartName="/ppt/charts/chart315.xml" ContentType="application/vnd.openxmlformats-officedocument.drawingml.chart+xml"/>
  <Override PartName="/ppt/charts/chart316.xml" ContentType="application/vnd.openxmlformats-officedocument.drawingml.chart+xml"/>
  <Override PartName="/ppt/charts/chart317.xml" ContentType="application/vnd.openxmlformats-officedocument.drawingml.chart+xml"/>
  <Override PartName="/ppt/charts/chart318.xml" ContentType="application/vnd.openxmlformats-officedocument.drawingml.chart+xml"/>
  <Override PartName="/ppt/charts/chart319.xml" ContentType="application/vnd.openxmlformats-officedocument.drawingml.chart+xml"/>
  <Override PartName="/ppt/charts/chart320.xml" ContentType="application/vnd.openxmlformats-officedocument.drawingml.chart+xml"/>
  <Override PartName="/ppt/charts/chart321.xml" ContentType="application/vnd.openxmlformats-officedocument.drawingml.chart+xml"/>
  <Override PartName="/ppt/charts/chart322.xml" ContentType="application/vnd.openxmlformats-officedocument.drawingml.chart+xml"/>
  <Override PartName="/ppt/charts/chart323.xml" ContentType="application/vnd.openxmlformats-officedocument.drawingml.chart+xml"/>
  <Override PartName="/ppt/charts/chart324.xml" ContentType="application/vnd.openxmlformats-officedocument.drawingml.chart+xml"/>
  <Override PartName="/ppt/charts/chart325.xml" ContentType="application/vnd.openxmlformats-officedocument.drawingml.chart+xml"/>
  <Override PartName="/ppt/charts/chart326.xml" ContentType="application/vnd.openxmlformats-officedocument.drawingml.chart+xml"/>
  <Override PartName="/ppt/charts/chart327.xml" ContentType="application/vnd.openxmlformats-officedocument.drawingml.chart+xml"/>
  <Override PartName="/ppt/charts/chart328.xml" ContentType="application/vnd.openxmlformats-officedocument.drawingml.chart+xml"/>
  <Override PartName="/ppt/charts/chart329.xml" ContentType="application/vnd.openxmlformats-officedocument.drawingml.chart+xml"/>
  <Override PartName="/ppt/charts/chart330.xml" ContentType="application/vnd.openxmlformats-officedocument.drawingml.chart+xml"/>
  <Override PartName="/ppt/charts/chart331.xml" ContentType="application/vnd.openxmlformats-officedocument.drawingml.chart+xml"/>
  <Override PartName="/ppt/charts/chart332.xml" ContentType="application/vnd.openxmlformats-officedocument.drawingml.chart+xml"/>
  <Override PartName="/ppt/charts/chart333.xml" ContentType="application/vnd.openxmlformats-officedocument.drawingml.chart+xml"/>
  <Override PartName="/ppt/charts/chart334.xml" ContentType="application/vnd.openxmlformats-officedocument.drawingml.chart+xml"/>
  <Override PartName="/ppt/charts/chart335.xml" ContentType="application/vnd.openxmlformats-officedocument.drawingml.chart+xml"/>
  <Override PartName="/ppt/charts/chart336.xml" ContentType="application/vnd.openxmlformats-officedocument.drawingml.chart+xml"/>
  <Override PartName="/ppt/charts/chart337.xml" ContentType="application/vnd.openxmlformats-officedocument.drawingml.chart+xml"/>
  <Override PartName="/ppt/charts/chart338.xml" ContentType="application/vnd.openxmlformats-officedocument.drawingml.chart+xml"/>
  <Override PartName="/ppt/charts/chart339.xml" ContentType="application/vnd.openxmlformats-officedocument.drawingml.chart+xml"/>
  <Override PartName="/ppt/charts/chart340.xml" ContentType="application/vnd.openxmlformats-officedocument.drawingml.chart+xml"/>
  <Override PartName="/ppt/charts/chart341.xml" ContentType="application/vnd.openxmlformats-officedocument.drawingml.chart+xml"/>
  <Override PartName="/ppt/charts/chart342.xml" ContentType="application/vnd.openxmlformats-officedocument.drawingml.chart+xml"/>
  <Override PartName="/ppt/charts/chart343.xml" ContentType="application/vnd.openxmlformats-officedocument.drawingml.chart+xml"/>
  <Override PartName="/ppt/charts/chart344.xml" ContentType="application/vnd.openxmlformats-officedocument.drawingml.chart+xml"/>
  <Override PartName="/ppt/charts/chart345.xml" ContentType="application/vnd.openxmlformats-officedocument.drawingml.chart+xml"/>
  <Override PartName="/ppt/charts/chart346.xml" ContentType="application/vnd.openxmlformats-officedocument.drawingml.chart+xml"/>
  <Override PartName="/ppt/charts/chart347.xml" ContentType="application/vnd.openxmlformats-officedocument.drawingml.chart+xml"/>
  <Override PartName="/ppt/charts/chart348.xml" ContentType="application/vnd.openxmlformats-officedocument.drawingml.chart+xml"/>
  <Override PartName="/ppt/charts/chart349.xml" ContentType="application/vnd.openxmlformats-officedocument.drawingml.chart+xml"/>
  <Override PartName="/ppt/charts/chart350.xml" ContentType="application/vnd.openxmlformats-officedocument.drawingml.chart+xml"/>
  <Override PartName="/ppt/charts/chart351.xml" ContentType="application/vnd.openxmlformats-officedocument.drawingml.chart+xml"/>
  <Override PartName="/ppt/charts/chart352.xml" ContentType="application/vnd.openxmlformats-officedocument.drawingml.chart+xml"/>
  <Override PartName="/ppt/charts/chart353.xml" ContentType="application/vnd.openxmlformats-officedocument.drawingml.chart+xml"/>
  <Override PartName="/ppt/charts/chart354.xml" ContentType="application/vnd.openxmlformats-officedocument.drawingml.chart+xml"/>
  <Override PartName="/ppt/charts/chart355.xml" ContentType="application/vnd.openxmlformats-officedocument.drawingml.chart+xml"/>
  <Override PartName="/ppt/charts/chart356.xml" ContentType="application/vnd.openxmlformats-officedocument.drawingml.chart+xml"/>
  <Override PartName="/ppt/charts/chart357.xml" ContentType="application/vnd.openxmlformats-officedocument.drawingml.chart+xml"/>
  <Override PartName="/ppt/charts/chart358.xml" ContentType="application/vnd.openxmlformats-officedocument.drawingml.chart+xml"/>
  <Override PartName="/ppt/charts/chart359.xml" ContentType="application/vnd.openxmlformats-officedocument.drawingml.chart+xml"/>
  <Override PartName="/ppt/charts/chart360.xml" ContentType="application/vnd.openxmlformats-officedocument.drawingml.chart+xml"/>
  <Override PartName="/ppt/charts/chart361.xml" ContentType="application/vnd.openxmlformats-officedocument.drawingml.chart+xml"/>
  <Override PartName="/ppt/charts/chart362.xml" ContentType="application/vnd.openxmlformats-officedocument.drawingml.chart+xml"/>
  <Override PartName="/ppt/charts/chart363.xml" ContentType="application/vnd.openxmlformats-officedocument.drawingml.chart+xml"/>
  <Override PartName="/ppt/charts/chart364.xml" ContentType="application/vnd.openxmlformats-officedocument.drawingml.chart+xml"/>
  <Override PartName="/ppt/charts/chart365.xml" ContentType="application/vnd.openxmlformats-officedocument.drawingml.chart+xml"/>
  <Override PartName="/ppt/charts/chart366.xml" ContentType="application/vnd.openxmlformats-officedocument.drawingml.chart+xml"/>
  <Override PartName="/ppt/charts/chart367.xml" ContentType="application/vnd.openxmlformats-officedocument.drawingml.chart+xml"/>
  <Override PartName="/ppt/charts/chart368.xml" ContentType="application/vnd.openxmlformats-officedocument.drawingml.chart+xml"/>
  <Override PartName="/ppt/charts/chart369.xml" ContentType="application/vnd.openxmlformats-officedocument.drawingml.chart+xml"/>
  <Override PartName="/ppt/charts/chart370.xml" ContentType="application/vnd.openxmlformats-officedocument.drawingml.chart+xml"/>
  <Override PartName="/ppt/charts/chart371.xml" ContentType="application/vnd.openxmlformats-officedocument.drawingml.chart+xml"/>
  <Override PartName="/ppt/charts/chart372.xml" ContentType="application/vnd.openxmlformats-officedocument.drawingml.chart+xml"/>
  <Override PartName="/ppt/charts/chart373.xml" ContentType="application/vnd.openxmlformats-officedocument.drawingml.chart+xml"/>
  <Override PartName="/ppt/charts/chart374.xml" ContentType="application/vnd.openxmlformats-officedocument.drawingml.chart+xml"/>
  <Override PartName="/ppt/charts/chart375.xml" ContentType="application/vnd.openxmlformats-officedocument.drawingml.chart+xml"/>
  <Override PartName="/ppt/charts/chart376.xml" ContentType="application/vnd.openxmlformats-officedocument.drawingml.chart+xml"/>
  <Override PartName="/ppt/charts/chart377.xml" ContentType="application/vnd.openxmlformats-officedocument.drawingml.chart+xml"/>
  <Override PartName="/ppt/charts/chart378.xml" ContentType="application/vnd.openxmlformats-officedocument.drawingml.chart+xml"/>
  <Override PartName="/ppt/charts/chart379.xml" ContentType="application/vnd.openxmlformats-officedocument.drawingml.chart+xml"/>
  <Override PartName="/ppt/charts/chart380.xml" ContentType="application/vnd.openxmlformats-officedocument.drawingml.chart+xml"/>
  <Override PartName="/ppt/charts/chart381.xml" ContentType="application/vnd.openxmlformats-officedocument.drawingml.chart+xml"/>
  <Override PartName="/ppt/charts/chart382.xml" ContentType="application/vnd.openxmlformats-officedocument.drawingml.chart+xml"/>
  <Override PartName="/ppt/charts/chart383.xml" ContentType="application/vnd.openxmlformats-officedocument.drawingml.chart+xml"/>
  <Override PartName="/ppt/charts/chart384.xml" ContentType="application/vnd.openxmlformats-officedocument.drawingml.chart+xml"/>
  <Override PartName="/ppt/charts/chart385.xml" ContentType="application/vnd.openxmlformats-officedocument.drawingml.chart+xml"/>
  <Override PartName="/ppt/charts/chart386.xml" ContentType="application/vnd.openxmlformats-officedocument.drawingml.chart+xml"/>
  <Override PartName="/ppt/charts/chart387.xml" ContentType="application/vnd.openxmlformats-officedocument.drawingml.chart+xml"/>
  <Override PartName="/ppt/charts/chart388.xml" ContentType="application/vnd.openxmlformats-officedocument.drawingml.chart+xml"/>
  <Override PartName="/ppt/charts/chart389.xml" ContentType="application/vnd.openxmlformats-officedocument.drawingml.chart+xml"/>
  <Override PartName="/ppt/charts/chart390.xml" ContentType="application/vnd.openxmlformats-officedocument.drawingml.chart+xml"/>
  <Override PartName="/ppt/charts/chart391.xml" ContentType="application/vnd.openxmlformats-officedocument.drawingml.chart+xml"/>
  <Override PartName="/ppt/charts/chart392.xml" ContentType="application/vnd.openxmlformats-officedocument.drawingml.chart+xml"/>
  <Override PartName="/ppt/charts/chart393.xml" ContentType="application/vnd.openxmlformats-officedocument.drawingml.chart+xml"/>
  <Override PartName="/ppt/charts/chart394.xml" ContentType="application/vnd.openxmlformats-officedocument.drawingml.chart+xml"/>
  <Override PartName="/ppt/charts/chart395.xml" ContentType="application/vnd.openxmlformats-officedocument.drawingml.chart+xml"/>
  <Override PartName="/ppt/charts/chart396.xml" ContentType="application/vnd.openxmlformats-officedocument.drawingml.chart+xml"/>
  <Override PartName="/ppt/charts/chart397.xml" ContentType="application/vnd.openxmlformats-officedocument.drawingml.chart+xml"/>
  <Override PartName="/ppt/charts/chart398.xml" ContentType="application/vnd.openxmlformats-officedocument.drawingml.chart+xml"/>
  <Override PartName="/ppt/charts/chart399.xml" ContentType="application/vnd.openxmlformats-officedocument.drawingml.chart+xml"/>
  <Override PartName="/ppt/charts/chart400.xml" ContentType="application/vnd.openxmlformats-officedocument.drawingml.chart+xml"/>
  <Override PartName="/ppt/charts/chart401.xml" ContentType="application/vnd.openxmlformats-officedocument.drawingml.chart+xml"/>
  <Override PartName="/ppt/charts/chart402.xml" ContentType="application/vnd.openxmlformats-officedocument.drawingml.chart+xml"/>
  <Override PartName="/ppt/charts/chart403.xml" ContentType="application/vnd.openxmlformats-officedocument.drawingml.chart+xml"/>
  <Override PartName="/ppt/charts/chart404.xml" ContentType="application/vnd.openxmlformats-officedocument.drawingml.chart+xml"/>
  <Override PartName="/ppt/charts/chart405.xml" ContentType="application/vnd.openxmlformats-officedocument.drawingml.chart+xml"/>
  <Override PartName="/ppt/charts/chart406.xml" ContentType="application/vnd.openxmlformats-officedocument.drawingml.chart+xml"/>
  <Override PartName="/ppt/charts/chart407.xml" ContentType="application/vnd.openxmlformats-officedocument.drawingml.chart+xml"/>
  <Override PartName="/ppt/charts/chart408.xml" ContentType="application/vnd.openxmlformats-officedocument.drawingml.chart+xml"/>
  <Override PartName="/ppt/charts/chart409.xml" ContentType="application/vnd.openxmlformats-officedocument.drawingml.chart+xml"/>
  <Override PartName="/ppt/charts/chart410.xml" ContentType="application/vnd.openxmlformats-officedocument.drawingml.chart+xml"/>
  <Override PartName="/ppt/charts/chart411.xml" ContentType="application/vnd.openxmlformats-officedocument.drawingml.chart+xml"/>
  <Override PartName="/ppt/charts/chart412.xml" ContentType="application/vnd.openxmlformats-officedocument.drawingml.chart+xml"/>
  <Override PartName="/ppt/charts/chart413.xml" ContentType="application/vnd.openxmlformats-officedocument.drawingml.chart+xml"/>
  <Override PartName="/ppt/charts/chart414.xml" ContentType="application/vnd.openxmlformats-officedocument.drawingml.chart+xml"/>
  <Override PartName="/ppt/charts/chart415.xml" ContentType="application/vnd.openxmlformats-officedocument.drawingml.chart+xml"/>
  <Override PartName="/ppt/charts/chart416.xml" ContentType="application/vnd.openxmlformats-officedocument.drawingml.chart+xml"/>
  <Override PartName="/ppt/charts/chart417.xml" ContentType="application/vnd.openxmlformats-officedocument.drawingml.chart+xml"/>
  <Override PartName="/ppt/charts/chart418.xml" ContentType="application/vnd.openxmlformats-officedocument.drawingml.chart+xml"/>
  <Override PartName="/ppt/charts/chart419.xml" ContentType="application/vnd.openxmlformats-officedocument.drawingml.chart+xml"/>
  <Override PartName="/ppt/charts/chart420.xml" ContentType="application/vnd.openxmlformats-officedocument.drawingml.chart+xml"/>
  <Override PartName="/ppt/charts/chart421.xml" ContentType="application/vnd.openxmlformats-officedocument.drawingml.chart+xml"/>
  <Override PartName="/ppt/charts/chart422.xml" ContentType="application/vnd.openxmlformats-officedocument.drawingml.chart+xml"/>
  <Override PartName="/ppt/charts/chart423.xml" ContentType="application/vnd.openxmlformats-officedocument.drawingml.chart+xml"/>
  <Override PartName="/ppt/charts/chart424.xml" ContentType="application/vnd.openxmlformats-officedocument.drawingml.chart+xml"/>
  <Override PartName="/ppt/charts/chart425.xml" ContentType="application/vnd.openxmlformats-officedocument.drawingml.chart+xml"/>
  <Override PartName="/ppt/charts/chart426.xml" ContentType="application/vnd.openxmlformats-officedocument.drawingml.chart+xml"/>
  <Override PartName="/ppt/charts/chart427.xml" ContentType="application/vnd.openxmlformats-officedocument.drawingml.chart+xml"/>
  <Override PartName="/ppt/charts/chart428.xml" ContentType="application/vnd.openxmlformats-officedocument.drawingml.chart+xml"/>
  <Override PartName="/ppt/charts/chart429.xml" ContentType="application/vnd.openxmlformats-officedocument.drawingml.chart+xml"/>
  <Override PartName="/ppt/charts/chart430.xml" ContentType="application/vnd.openxmlformats-officedocument.drawingml.chart+xml"/>
  <Override PartName="/ppt/charts/chart431.xml" ContentType="application/vnd.openxmlformats-officedocument.drawingml.chart+xml"/>
  <Override PartName="/ppt/charts/chart432.xml" ContentType="application/vnd.openxmlformats-officedocument.drawingml.chart+xml"/>
  <Override PartName="/ppt/charts/chart433.xml" ContentType="application/vnd.openxmlformats-officedocument.drawingml.chart+xml"/>
  <Override PartName="/ppt/charts/chart434.xml" ContentType="application/vnd.openxmlformats-officedocument.drawingml.chart+xml"/>
  <Override PartName="/ppt/charts/chart435.xml" ContentType="application/vnd.openxmlformats-officedocument.drawingml.chart+xml"/>
  <Override PartName="/ppt/charts/chart436.xml" ContentType="application/vnd.openxmlformats-officedocument.drawingml.chart+xml"/>
  <Override PartName="/ppt/charts/chart437.xml" ContentType="application/vnd.openxmlformats-officedocument.drawingml.chart+xml"/>
  <Override PartName="/ppt/charts/chart438.xml" ContentType="application/vnd.openxmlformats-officedocument.drawingml.chart+xml"/>
  <Override PartName="/ppt/charts/chart439.xml" ContentType="application/vnd.openxmlformats-officedocument.drawingml.chart+xml"/>
  <Override PartName="/ppt/charts/chart440.xml" ContentType="application/vnd.openxmlformats-officedocument.drawingml.chart+xml"/>
  <Override PartName="/ppt/charts/chart441.xml" ContentType="application/vnd.openxmlformats-officedocument.drawingml.chart+xml"/>
  <Override PartName="/ppt/charts/chart442.xml" ContentType="application/vnd.openxmlformats-officedocument.drawingml.chart+xml"/>
  <Override PartName="/ppt/charts/chart443.xml" ContentType="application/vnd.openxmlformats-officedocument.drawingml.chart+xml"/>
  <Override PartName="/ppt/charts/chart444.xml" ContentType="application/vnd.openxmlformats-officedocument.drawingml.chart+xml"/>
  <Override PartName="/ppt/charts/chart445.xml" ContentType="application/vnd.openxmlformats-officedocument.drawingml.chart+xml"/>
  <Override PartName="/ppt/charts/chart446.xml" ContentType="application/vnd.openxmlformats-officedocument.drawingml.chart+xml"/>
  <Override PartName="/ppt/charts/chart447.xml" ContentType="application/vnd.openxmlformats-officedocument.drawingml.chart+xml"/>
  <Override PartName="/ppt/charts/chart448.xml" ContentType="application/vnd.openxmlformats-officedocument.drawingml.chart+xml"/>
  <Override PartName="/ppt/charts/chart449.xml" ContentType="application/vnd.openxmlformats-officedocument.drawingml.chart+xml"/>
  <Override PartName="/ppt/charts/chart450.xml" ContentType="application/vnd.openxmlformats-officedocument.drawingml.chart+xml"/>
  <Override PartName="/ppt/charts/chart451.xml" ContentType="application/vnd.openxmlformats-officedocument.drawingml.chart+xml"/>
  <Override PartName="/ppt/charts/chart452.xml" ContentType="application/vnd.openxmlformats-officedocument.drawingml.chart+xml"/>
  <Override PartName="/ppt/charts/chart453.xml" ContentType="application/vnd.openxmlformats-officedocument.drawingml.chart+xml"/>
  <Override PartName="/ppt/charts/chart454.xml" ContentType="application/vnd.openxmlformats-officedocument.drawingml.chart+xml"/>
  <Override PartName="/ppt/charts/chart455.xml" ContentType="application/vnd.openxmlformats-officedocument.drawingml.chart+xml"/>
  <Override PartName="/ppt/charts/chart456.xml" ContentType="application/vnd.openxmlformats-officedocument.drawingml.chart+xml"/>
  <Override PartName="/ppt/charts/chart457.xml" ContentType="application/vnd.openxmlformats-officedocument.drawingml.chart+xml"/>
  <Override PartName="/ppt/charts/chart458.xml" ContentType="application/vnd.openxmlformats-officedocument.drawingml.chart+xml"/>
  <Override PartName="/ppt/charts/chart459.xml" ContentType="application/vnd.openxmlformats-officedocument.drawingml.chart+xml"/>
  <Override PartName="/ppt/charts/chart460.xml" ContentType="application/vnd.openxmlformats-officedocument.drawingml.chart+xml"/>
  <Override PartName="/ppt/charts/chart461.xml" ContentType="application/vnd.openxmlformats-officedocument.drawingml.chart+xml"/>
  <Override PartName="/ppt/charts/chart462.xml" ContentType="application/vnd.openxmlformats-officedocument.drawingml.chart+xml"/>
  <Override PartName="/ppt/charts/chart463.xml" ContentType="application/vnd.openxmlformats-officedocument.drawingml.chart+xml"/>
  <Override PartName="/ppt/charts/chart464.xml" ContentType="application/vnd.openxmlformats-officedocument.drawingml.chart+xml"/>
  <Override PartName="/ppt/charts/chart465.xml" ContentType="application/vnd.openxmlformats-officedocument.drawingml.chart+xml"/>
  <Override PartName="/ppt/charts/chart466.xml" ContentType="application/vnd.openxmlformats-officedocument.drawingml.chart+xml"/>
  <Override PartName="/ppt/charts/chart467.xml" ContentType="application/vnd.openxmlformats-officedocument.drawingml.chart+xml"/>
  <Override PartName="/ppt/charts/chart468.xml" ContentType="application/vnd.openxmlformats-officedocument.drawingml.chart+xml"/>
  <Override PartName="/ppt/charts/chart469.xml" ContentType="application/vnd.openxmlformats-officedocument.drawingml.chart+xml"/>
  <Override PartName="/ppt/charts/chart470.xml" ContentType="application/vnd.openxmlformats-officedocument.drawingml.chart+xml"/>
  <Override PartName="/ppt/charts/chart471.xml" ContentType="application/vnd.openxmlformats-officedocument.drawingml.chart+xml"/>
  <Override PartName="/ppt/charts/chart472.xml" ContentType="application/vnd.openxmlformats-officedocument.drawingml.chart+xml"/>
  <Override PartName="/ppt/charts/chart473.xml" ContentType="application/vnd.openxmlformats-officedocument.drawingml.chart+xml"/>
  <Override PartName="/ppt/charts/chart474.xml" ContentType="application/vnd.openxmlformats-officedocument.drawingml.chart+xml"/>
  <Override PartName="/ppt/charts/chart475.xml" ContentType="application/vnd.openxmlformats-officedocument.drawingml.chart+xml"/>
  <Override PartName="/ppt/charts/chart476.xml" ContentType="application/vnd.openxmlformats-officedocument.drawingml.chart+xml"/>
  <Override PartName="/ppt/charts/chart477.xml" ContentType="application/vnd.openxmlformats-officedocument.drawingml.chart+xml"/>
  <Override PartName="/ppt/charts/chart478.xml" ContentType="application/vnd.openxmlformats-officedocument.drawingml.chart+xml"/>
  <Override PartName="/ppt/charts/chart479.xml" ContentType="application/vnd.openxmlformats-officedocument.drawingml.chart+xml"/>
  <Override PartName="/ppt/charts/chart480.xml" ContentType="application/vnd.openxmlformats-officedocument.drawingml.chart+xml"/>
  <Override PartName="/ppt/charts/chart481.xml" ContentType="application/vnd.openxmlformats-officedocument.drawingml.chart+xml"/>
  <Override PartName="/ppt/charts/chart482.xml" ContentType="application/vnd.openxmlformats-officedocument.drawingml.chart+xml"/>
  <Override PartName="/ppt/charts/chart483.xml" ContentType="application/vnd.openxmlformats-officedocument.drawingml.chart+xml"/>
  <Override PartName="/ppt/charts/chart484.xml" ContentType="application/vnd.openxmlformats-officedocument.drawingml.chart+xml"/>
  <Override PartName="/ppt/charts/chart485.xml" ContentType="application/vnd.openxmlformats-officedocument.drawingml.chart+xml"/>
  <Override PartName="/ppt/charts/chart486.xml" ContentType="application/vnd.openxmlformats-officedocument.drawingml.chart+xml"/>
  <Override PartName="/ppt/charts/chart487.xml" ContentType="application/vnd.openxmlformats-officedocument.drawingml.chart+xml"/>
  <Override PartName="/ppt/charts/chart488.xml" ContentType="application/vnd.openxmlformats-officedocument.drawingml.chart+xml"/>
  <Override PartName="/ppt/charts/chart489.xml" ContentType="application/vnd.openxmlformats-officedocument.drawingml.chart+xml"/>
  <Override PartName="/ppt/charts/chart490.xml" ContentType="application/vnd.openxmlformats-officedocument.drawingml.chart+xml"/>
  <Override PartName="/ppt/charts/chart491.xml" ContentType="application/vnd.openxmlformats-officedocument.drawingml.chart+xml"/>
  <Override PartName="/ppt/charts/chart492.xml" ContentType="application/vnd.openxmlformats-officedocument.drawingml.chart+xml"/>
  <Override PartName="/ppt/charts/chart493.xml" ContentType="application/vnd.openxmlformats-officedocument.drawingml.chart+xml"/>
  <Override PartName="/ppt/charts/chart494.xml" ContentType="application/vnd.openxmlformats-officedocument.drawingml.chart+xml"/>
  <Override PartName="/ppt/charts/chart495.xml" ContentType="application/vnd.openxmlformats-officedocument.drawingml.chart+xml"/>
  <Override PartName="/ppt/charts/chart496.xml" ContentType="application/vnd.openxmlformats-officedocument.drawingml.chart+xml"/>
  <Override PartName="/ppt/charts/chart497.xml" ContentType="application/vnd.openxmlformats-officedocument.drawingml.chart+xml"/>
  <Override PartName="/ppt/charts/chart498.xml" ContentType="application/vnd.openxmlformats-officedocument.drawingml.chart+xml"/>
  <Override PartName="/ppt/charts/chart499.xml" ContentType="application/vnd.openxmlformats-officedocument.drawingml.chart+xml"/>
  <Override PartName="/ppt/charts/chart500.xml" ContentType="application/vnd.openxmlformats-officedocument.drawingml.chart+xml"/>
  <Override PartName="/ppt/charts/chart501.xml" ContentType="application/vnd.openxmlformats-officedocument.drawingml.chart+xml"/>
  <Override PartName="/ppt/charts/chart502.xml" ContentType="application/vnd.openxmlformats-officedocument.drawingml.chart+xml"/>
  <Override PartName="/ppt/charts/chart503.xml" ContentType="application/vnd.openxmlformats-officedocument.drawingml.chart+xml"/>
  <Override PartName="/ppt/charts/chart504.xml" ContentType="application/vnd.openxmlformats-officedocument.drawingml.chart+xml"/>
  <Override PartName="/ppt/charts/chart505.xml" ContentType="application/vnd.openxmlformats-officedocument.drawingml.chart+xml"/>
  <Override PartName="/ppt/charts/chart506.xml" ContentType="application/vnd.openxmlformats-officedocument.drawingml.chart+xml"/>
  <Override PartName="/ppt/charts/chart507.xml" ContentType="application/vnd.openxmlformats-officedocument.drawingml.chart+xml"/>
  <Override PartName="/ppt/charts/chart508.xml" ContentType="application/vnd.openxmlformats-officedocument.drawingml.chart+xml"/>
  <Override PartName="/ppt/charts/chart509.xml" ContentType="application/vnd.openxmlformats-officedocument.drawingml.chart+xml"/>
  <Override PartName="/ppt/charts/chart510.xml" ContentType="application/vnd.openxmlformats-officedocument.drawingml.chart+xml"/>
  <Override PartName="/ppt/charts/chart511.xml" ContentType="application/vnd.openxmlformats-officedocument.drawingml.chart+xml"/>
  <Override PartName="/ppt/charts/chart512.xml" ContentType="application/vnd.openxmlformats-officedocument.drawingml.chart+xml"/>
  <Override PartName="/ppt/charts/chart513.xml" ContentType="application/vnd.openxmlformats-officedocument.drawingml.chart+xml"/>
  <Override PartName="/ppt/charts/chart514.xml" ContentType="application/vnd.openxmlformats-officedocument.drawingml.chart+xml"/>
  <Override PartName="/ppt/charts/chart515.xml" ContentType="application/vnd.openxmlformats-officedocument.drawingml.chart+xml"/>
  <Override PartName="/ppt/charts/chart516.xml" ContentType="application/vnd.openxmlformats-officedocument.drawingml.chart+xml"/>
  <Override PartName="/ppt/charts/chart517.xml" ContentType="application/vnd.openxmlformats-officedocument.drawingml.chart+xml"/>
  <Override PartName="/ppt/charts/chart518.xml" ContentType="application/vnd.openxmlformats-officedocument.drawingml.chart+xml"/>
  <Override PartName="/ppt/charts/chart519.xml" ContentType="application/vnd.openxmlformats-officedocument.drawingml.chart+xml"/>
  <Override PartName="/ppt/charts/chart520.xml" ContentType="application/vnd.openxmlformats-officedocument.drawingml.chart+xml"/>
  <Override PartName="/ppt/charts/chart521.xml" ContentType="application/vnd.openxmlformats-officedocument.drawingml.chart+xml"/>
  <Override PartName="/ppt/charts/chart522.xml" ContentType="application/vnd.openxmlformats-officedocument.drawingml.chart+xml"/>
  <Override PartName="/ppt/charts/chart523.xml" ContentType="application/vnd.openxmlformats-officedocument.drawingml.chart+xml"/>
  <Override PartName="/ppt/charts/chart524.xml" ContentType="application/vnd.openxmlformats-officedocument.drawingml.chart+xml"/>
  <Override PartName="/ppt/charts/chart525.xml" ContentType="application/vnd.openxmlformats-officedocument.drawingml.chart+xml"/>
  <Override PartName="/ppt/charts/chart526.xml" ContentType="application/vnd.openxmlformats-officedocument.drawingml.chart+xml"/>
  <Override PartName="/ppt/charts/chart527.xml" ContentType="application/vnd.openxmlformats-officedocument.drawingml.chart+xml"/>
  <Override PartName="/ppt/charts/chart528.xml" ContentType="application/vnd.openxmlformats-officedocument.drawingml.chart+xml"/>
  <Override PartName="/ppt/charts/chart529.xml" ContentType="application/vnd.openxmlformats-officedocument.drawingml.chart+xml"/>
  <Override PartName="/ppt/charts/chart530.xml" ContentType="application/vnd.openxmlformats-officedocument.drawingml.chart+xml"/>
  <Override PartName="/ppt/charts/chart531.xml" ContentType="application/vnd.openxmlformats-officedocument.drawingml.chart+xml"/>
  <Override PartName="/ppt/charts/chart532.xml" ContentType="application/vnd.openxmlformats-officedocument.drawingml.chart+xml"/>
  <Override PartName="/ppt/charts/chart533.xml" ContentType="application/vnd.openxmlformats-officedocument.drawingml.chart+xml"/>
  <Override PartName="/ppt/charts/chart534.xml" ContentType="application/vnd.openxmlformats-officedocument.drawingml.chart+xml"/>
  <Override PartName="/ppt/charts/chart535.xml" ContentType="application/vnd.openxmlformats-officedocument.drawingml.chart+xml"/>
  <Override PartName="/ppt/charts/chart536.xml" ContentType="application/vnd.openxmlformats-officedocument.drawingml.chart+xml"/>
  <Override PartName="/ppt/charts/chart537.xml" ContentType="application/vnd.openxmlformats-officedocument.drawingml.chart+xml"/>
  <Override PartName="/ppt/charts/chart538.xml" ContentType="application/vnd.openxmlformats-officedocument.drawingml.chart+xml"/>
  <Override PartName="/ppt/charts/chart539.xml" ContentType="application/vnd.openxmlformats-officedocument.drawingml.chart+xml"/>
  <Override PartName="/ppt/charts/chart540.xml" ContentType="application/vnd.openxmlformats-officedocument.drawingml.chart+xml"/>
  <Override PartName="/ppt/charts/chart541.xml" ContentType="application/vnd.openxmlformats-officedocument.drawingml.chart+xml"/>
  <Override PartName="/ppt/charts/chart542.xml" ContentType="application/vnd.openxmlformats-officedocument.drawingml.chart+xml"/>
  <Override PartName="/ppt/charts/chart543.xml" ContentType="application/vnd.openxmlformats-officedocument.drawingml.chart+xml"/>
  <Override PartName="/ppt/charts/chart544.xml" ContentType="application/vnd.openxmlformats-officedocument.drawingml.chart+xml"/>
  <Override PartName="/ppt/charts/chart545.xml" ContentType="application/vnd.openxmlformats-officedocument.drawingml.chart+xml"/>
  <Override PartName="/ppt/charts/chart546.xml" ContentType="application/vnd.openxmlformats-officedocument.drawingml.chart+xml"/>
  <Override PartName="/ppt/charts/chart547.xml" ContentType="application/vnd.openxmlformats-officedocument.drawingml.chart+xml"/>
  <Override PartName="/ppt/charts/chart548.xml" ContentType="application/vnd.openxmlformats-officedocument.drawingml.chart+xml"/>
  <Override PartName="/ppt/charts/chart549.xml" ContentType="application/vnd.openxmlformats-officedocument.drawingml.chart+xml"/>
  <Override PartName="/ppt/charts/chart550.xml" ContentType="application/vnd.openxmlformats-officedocument.drawingml.chart+xml"/>
  <Override PartName="/ppt/charts/chart551.xml" ContentType="application/vnd.openxmlformats-officedocument.drawingml.chart+xml"/>
  <Override PartName="/ppt/charts/chart552.xml" ContentType="application/vnd.openxmlformats-officedocument.drawingml.chart+xml"/>
  <Override PartName="/ppt/charts/chart553.xml" ContentType="application/vnd.openxmlformats-officedocument.drawingml.chart+xml"/>
  <Override PartName="/ppt/charts/chart554.xml" ContentType="application/vnd.openxmlformats-officedocument.drawingml.chart+xml"/>
  <Override PartName="/ppt/charts/chart555.xml" ContentType="application/vnd.openxmlformats-officedocument.drawingml.chart+xml"/>
  <Override PartName="/ppt/charts/chart556.xml" ContentType="application/vnd.openxmlformats-officedocument.drawingml.chart+xml"/>
  <Override PartName="/ppt/charts/chart557.xml" ContentType="application/vnd.openxmlformats-officedocument.drawingml.chart+xml"/>
  <Override PartName="/ppt/charts/chart558.xml" ContentType="application/vnd.openxmlformats-officedocument.drawingml.chart+xml"/>
  <Override PartName="/ppt/charts/chart559.xml" ContentType="application/vnd.openxmlformats-officedocument.drawingml.chart+xml"/>
  <Override PartName="/ppt/charts/chart560.xml" ContentType="application/vnd.openxmlformats-officedocument.drawingml.chart+xml"/>
  <Override PartName="/ppt/charts/chart561.xml" ContentType="application/vnd.openxmlformats-officedocument.drawingml.chart+xml"/>
  <Override PartName="/ppt/charts/chart562.xml" ContentType="application/vnd.openxmlformats-officedocument.drawingml.chart+xml"/>
  <Override PartName="/ppt/charts/chart563.xml" ContentType="application/vnd.openxmlformats-officedocument.drawingml.chart+xml"/>
  <Override PartName="/ppt/charts/chart564.xml" ContentType="application/vnd.openxmlformats-officedocument.drawingml.chart+xml"/>
  <Override PartName="/ppt/charts/chart565.xml" ContentType="application/vnd.openxmlformats-officedocument.drawingml.chart+xml"/>
  <Override PartName="/ppt/charts/chart566.xml" ContentType="application/vnd.openxmlformats-officedocument.drawingml.chart+xml"/>
  <Override PartName="/ppt/charts/chart567.xml" ContentType="application/vnd.openxmlformats-officedocument.drawingml.chart+xml"/>
  <Override PartName="/ppt/charts/chart568.xml" ContentType="application/vnd.openxmlformats-officedocument.drawingml.chart+xml"/>
  <Override PartName="/ppt/charts/chart569.xml" ContentType="application/vnd.openxmlformats-officedocument.drawingml.chart+xml"/>
  <Override PartName="/ppt/charts/chart570.xml" ContentType="application/vnd.openxmlformats-officedocument.drawingml.chart+xml"/>
  <Override PartName="/ppt/charts/chart571.xml" ContentType="application/vnd.openxmlformats-officedocument.drawingml.chart+xml"/>
  <Override PartName="/ppt/charts/chart572.xml" ContentType="application/vnd.openxmlformats-officedocument.drawingml.chart+xml"/>
  <Override PartName="/ppt/charts/chart573.xml" ContentType="application/vnd.openxmlformats-officedocument.drawingml.chart+xml"/>
  <Override PartName="/ppt/charts/chart574.xml" ContentType="application/vnd.openxmlformats-officedocument.drawingml.chart+xml"/>
  <Override PartName="/ppt/charts/chart575.xml" ContentType="application/vnd.openxmlformats-officedocument.drawingml.chart+xml"/>
  <Override PartName="/ppt/charts/chart576.xml" ContentType="application/vnd.openxmlformats-officedocument.drawingml.chart+xml"/>
  <Override PartName="/ppt/charts/chart577.xml" ContentType="application/vnd.openxmlformats-officedocument.drawingml.chart+xml"/>
  <Override PartName="/ppt/charts/chart578.xml" ContentType="application/vnd.openxmlformats-officedocument.drawingml.chart+xml"/>
  <Override PartName="/ppt/charts/chart579.xml" ContentType="application/vnd.openxmlformats-officedocument.drawingml.chart+xml"/>
  <Override PartName="/ppt/charts/chart580.xml" ContentType="application/vnd.openxmlformats-officedocument.drawingml.chart+xml"/>
  <Override PartName="/ppt/charts/chart581.xml" ContentType="application/vnd.openxmlformats-officedocument.drawingml.chart+xml"/>
  <Override PartName="/ppt/charts/chart582.xml" ContentType="application/vnd.openxmlformats-officedocument.drawingml.chart+xml"/>
  <Override PartName="/ppt/charts/chart583.xml" ContentType="application/vnd.openxmlformats-officedocument.drawingml.chart+xml"/>
  <Override PartName="/ppt/charts/chart584.xml" ContentType="application/vnd.openxmlformats-officedocument.drawingml.chart+xml"/>
  <Override PartName="/ppt/charts/chart585.xml" ContentType="application/vnd.openxmlformats-officedocument.drawingml.chart+xml"/>
  <Override PartName="/ppt/charts/chart586.xml" ContentType="application/vnd.openxmlformats-officedocument.drawingml.chart+xml"/>
  <Override PartName="/ppt/charts/chart587.xml" ContentType="application/vnd.openxmlformats-officedocument.drawingml.chart+xml"/>
  <Override PartName="/ppt/charts/chart588.xml" ContentType="application/vnd.openxmlformats-officedocument.drawingml.chart+xml"/>
  <Override PartName="/ppt/charts/chart589.xml" ContentType="application/vnd.openxmlformats-officedocument.drawingml.chart+xml"/>
  <Override PartName="/ppt/charts/chart590.xml" ContentType="application/vnd.openxmlformats-officedocument.drawingml.chart+xml"/>
  <Override PartName="/ppt/charts/chart591.xml" ContentType="application/vnd.openxmlformats-officedocument.drawingml.chart+xml"/>
  <Override PartName="/ppt/charts/chart592.xml" ContentType="application/vnd.openxmlformats-officedocument.drawingml.chart+xml"/>
  <Override PartName="/ppt/charts/chart593.xml" ContentType="application/vnd.openxmlformats-officedocument.drawingml.chart+xml"/>
  <Override PartName="/ppt/charts/chart594.xml" ContentType="application/vnd.openxmlformats-officedocument.drawingml.chart+xml"/>
  <Override PartName="/ppt/charts/chart595.xml" ContentType="application/vnd.openxmlformats-officedocument.drawingml.chart+xml"/>
  <Override PartName="/ppt/charts/chart596.xml" ContentType="application/vnd.openxmlformats-officedocument.drawingml.chart+xml"/>
  <Override PartName="/ppt/charts/chart597.xml" ContentType="application/vnd.openxmlformats-officedocument.drawingml.chart+xml"/>
  <Override PartName="/ppt/charts/chart598.xml" ContentType="application/vnd.openxmlformats-officedocument.drawingml.chart+xml"/>
  <Override PartName="/ppt/charts/chart599.xml" ContentType="application/vnd.openxmlformats-officedocument.drawingml.chart+xml"/>
  <Override PartName="/ppt/charts/chart600.xml" ContentType="application/vnd.openxmlformats-officedocument.drawingml.chart+xml"/>
  <Override PartName="/ppt/charts/chart601.xml" ContentType="application/vnd.openxmlformats-officedocument.drawingml.chart+xml"/>
  <Override PartName="/ppt/charts/chart602.xml" ContentType="application/vnd.openxmlformats-officedocument.drawingml.chart+xml"/>
  <Override PartName="/ppt/charts/chart603.xml" ContentType="application/vnd.openxmlformats-officedocument.drawingml.chart+xml"/>
  <Override PartName="/ppt/charts/chart604.xml" ContentType="application/vnd.openxmlformats-officedocument.drawingml.chart+xml"/>
  <Override PartName="/ppt/charts/chart605.xml" ContentType="application/vnd.openxmlformats-officedocument.drawingml.chart+xml"/>
  <Override PartName="/ppt/charts/chart606.xml" ContentType="application/vnd.openxmlformats-officedocument.drawingml.chart+xml"/>
  <Override PartName="/ppt/charts/chart607.xml" ContentType="application/vnd.openxmlformats-officedocument.drawingml.chart+xml"/>
  <Override PartName="/ppt/charts/chart608.xml" ContentType="application/vnd.openxmlformats-officedocument.drawingml.chart+xml"/>
  <Override PartName="/ppt/charts/chart609.xml" ContentType="application/vnd.openxmlformats-officedocument.drawingml.chart+xml"/>
  <Override PartName="/ppt/charts/chart610.xml" ContentType="application/vnd.openxmlformats-officedocument.drawingml.chart+xml"/>
  <Override PartName="/ppt/charts/chart611.xml" ContentType="application/vnd.openxmlformats-officedocument.drawingml.chart+xml"/>
  <Override PartName="/ppt/charts/chart612.xml" ContentType="application/vnd.openxmlformats-officedocument.drawingml.chart+xml"/>
  <Override PartName="/ppt/charts/chart613.xml" ContentType="application/vnd.openxmlformats-officedocument.drawingml.chart+xml"/>
  <Override PartName="/ppt/charts/chart614.xml" ContentType="application/vnd.openxmlformats-officedocument.drawingml.chart+xml"/>
  <Override PartName="/ppt/charts/chart615.xml" ContentType="application/vnd.openxmlformats-officedocument.drawingml.chart+xml"/>
  <Override PartName="/ppt/charts/chart616.xml" ContentType="application/vnd.openxmlformats-officedocument.drawingml.chart+xml"/>
  <Override PartName="/ppt/charts/chart617.xml" ContentType="application/vnd.openxmlformats-officedocument.drawingml.chart+xml"/>
  <Override PartName="/ppt/charts/chart618.xml" ContentType="application/vnd.openxmlformats-officedocument.drawingml.chart+xml"/>
  <Override PartName="/ppt/charts/chart619.xml" ContentType="application/vnd.openxmlformats-officedocument.drawingml.chart+xml"/>
  <Override PartName="/ppt/charts/chart620.xml" ContentType="application/vnd.openxmlformats-officedocument.drawingml.chart+xml"/>
  <Override PartName="/ppt/charts/chart621.xml" ContentType="application/vnd.openxmlformats-officedocument.drawingml.chart+xml"/>
  <Override PartName="/ppt/charts/chart622.xml" ContentType="application/vnd.openxmlformats-officedocument.drawingml.chart+xml"/>
  <Override PartName="/ppt/charts/chart623.xml" ContentType="application/vnd.openxmlformats-officedocument.drawingml.chart+xml"/>
  <Override PartName="/ppt/charts/chart624.xml" ContentType="application/vnd.openxmlformats-officedocument.drawingml.chart+xml"/>
  <Override PartName="/ppt/charts/chart625.xml" ContentType="application/vnd.openxmlformats-officedocument.drawingml.chart+xml"/>
  <Override PartName="/ppt/charts/chart626.xml" ContentType="application/vnd.openxmlformats-officedocument.drawingml.chart+xml"/>
  <Override PartName="/ppt/charts/chart627.xml" ContentType="application/vnd.openxmlformats-officedocument.drawingml.chart+xml"/>
  <Override PartName="/ppt/charts/chart628.xml" ContentType="application/vnd.openxmlformats-officedocument.drawingml.chart+xml"/>
  <Override PartName="/ppt/charts/chart629.xml" ContentType="application/vnd.openxmlformats-officedocument.drawingml.chart+xml"/>
  <Override PartName="/ppt/charts/chart630.xml" ContentType="application/vnd.openxmlformats-officedocument.drawingml.chart+xml"/>
  <Override PartName="/ppt/charts/chart631.xml" ContentType="application/vnd.openxmlformats-officedocument.drawingml.chart+xml"/>
  <Override PartName="/ppt/charts/chart632.xml" ContentType="application/vnd.openxmlformats-officedocument.drawingml.chart+xml"/>
  <Override PartName="/ppt/charts/chart633.xml" ContentType="application/vnd.openxmlformats-officedocument.drawingml.chart+xml"/>
  <Override PartName="/ppt/charts/chart634.xml" ContentType="application/vnd.openxmlformats-officedocument.drawingml.chart+xml"/>
  <Override PartName="/ppt/charts/chart635.xml" ContentType="application/vnd.openxmlformats-officedocument.drawingml.chart+xml"/>
  <Override PartName="/ppt/charts/chart636.xml" ContentType="application/vnd.openxmlformats-officedocument.drawingml.chart+xml"/>
  <Override PartName="/ppt/charts/chart637.xml" ContentType="application/vnd.openxmlformats-officedocument.drawingml.chart+xml"/>
  <Override PartName="/ppt/charts/chart638.xml" ContentType="application/vnd.openxmlformats-officedocument.drawingml.chart+xml"/>
  <Override PartName="/ppt/charts/chart639.xml" ContentType="application/vnd.openxmlformats-officedocument.drawingml.chart+xml"/>
  <Override PartName="/ppt/charts/chart640.xml" ContentType="application/vnd.openxmlformats-officedocument.drawingml.chart+xml"/>
  <Override PartName="/ppt/charts/chart641.xml" ContentType="application/vnd.openxmlformats-officedocument.drawingml.chart+xml"/>
  <Override PartName="/ppt/charts/chart642.xml" ContentType="application/vnd.openxmlformats-officedocument.drawingml.chart+xml"/>
  <Override PartName="/ppt/charts/chart643.xml" ContentType="application/vnd.openxmlformats-officedocument.drawingml.chart+xml"/>
  <Override PartName="/ppt/charts/chart644.xml" ContentType="application/vnd.openxmlformats-officedocument.drawingml.chart+xml"/>
  <Override PartName="/ppt/charts/chart645.xml" ContentType="application/vnd.openxmlformats-officedocument.drawingml.chart+xml"/>
  <Override PartName="/ppt/charts/chart646.xml" ContentType="application/vnd.openxmlformats-officedocument.drawingml.chart+xml"/>
  <Override PartName="/ppt/charts/chart647.xml" ContentType="application/vnd.openxmlformats-officedocument.drawingml.chart+xml"/>
  <Override PartName="/ppt/charts/chart648.xml" ContentType="application/vnd.openxmlformats-officedocument.drawingml.chart+xml"/>
  <Override PartName="/ppt/charts/chart649.xml" ContentType="application/vnd.openxmlformats-officedocument.drawingml.chart+xml"/>
  <Override PartName="/ppt/charts/chart650.xml" ContentType="application/vnd.openxmlformats-officedocument.drawingml.chart+xml"/>
  <Override PartName="/ppt/charts/chart651.xml" ContentType="application/vnd.openxmlformats-officedocument.drawingml.chart+xml"/>
  <Override PartName="/ppt/charts/chart652.xml" ContentType="application/vnd.openxmlformats-officedocument.drawingml.chart+xml"/>
  <Override PartName="/ppt/charts/chart653.xml" ContentType="application/vnd.openxmlformats-officedocument.drawingml.chart+xml"/>
  <Override PartName="/ppt/charts/chart654.xml" ContentType="application/vnd.openxmlformats-officedocument.drawingml.chart+xml"/>
  <Override PartName="/ppt/charts/chart655.xml" ContentType="application/vnd.openxmlformats-officedocument.drawingml.chart+xml"/>
  <Override PartName="/ppt/charts/chart656.xml" ContentType="application/vnd.openxmlformats-officedocument.drawingml.chart+xml"/>
  <Override PartName="/ppt/charts/chart657.xml" ContentType="application/vnd.openxmlformats-officedocument.drawingml.chart+xml"/>
  <Override PartName="/ppt/charts/chart658.xml" ContentType="application/vnd.openxmlformats-officedocument.drawingml.chart+xml"/>
  <Override PartName="/ppt/charts/chart659.xml" ContentType="application/vnd.openxmlformats-officedocument.drawingml.chart+xml"/>
  <Override PartName="/ppt/charts/chart660.xml" ContentType="application/vnd.openxmlformats-officedocument.drawingml.chart+xml"/>
  <Override PartName="/ppt/charts/chart661.xml" ContentType="application/vnd.openxmlformats-officedocument.drawingml.chart+xml"/>
  <Override PartName="/ppt/charts/chart662.xml" ContentType="application/vnd.openxmlformats-officedocument.drawingml.chart+xml"/>
  <Override PartName="/ppt/charts/chart663.xml" ContentType="application/vnd.openxmlformats-officedocument.drawingml.chart+xml"/>
  <Override PartName="/ppt/charts/chart664.xml" ContentType="application/vnd.openxmlformats-officedocument.drawingml.chart+xml"/>
  <Override PartName="/ppt/charts/chart665.xml" ContentType="application/vnd.openxmlformats-officedocument.drawingml.chart+xml"/>
  <Override PartName="/ppt/charts/chart666.xml" ContentType="application/vnd.openxmlformats-officedocument.drawingml.chart+xml"/>
  <Override PartName="/ppt/charts/chart667.xml" ContentType="application/vnd.openxmlformats-officedocument.drawingml.chart+xml"/>
  <Override PartName="/ppt/charts/chart668.xml" ContentType="application/vnd.openxmlformats-officedocument.drawingml.chart+xml"/>
  <Override PartName="/ppt/charts/chart669.xml" ContentType="application/vnd.openxmlformats-officedocument.drawingml.chart+xml"/>
  <Override PartName="/ppt/charts/chart670.xml" ContentType="application/vnd.openxmlformats-officedocument.drawingml.chart+xml"/>
  <Override PartName="/ppt/charts/chart671.xml" ContentType="application/vnd.openxmlformats-officedocument.drawingml.chart+xml"/>
  <Override PartName="/ppt/charts/chart672.xml" ContentType="application/vnd.openxmlformats-officedocument.drawingml.chart+xml"/>
  <Override PartName="/ppt/charts/chart673.xml" ContentType="application/vnd.openxmlformats-officedocument.drawingml.chart+xml"/>
  <Override PartName="/ppt/charts/chart674.xml" ContentType="application/vnd.openxmlformats-officedocument.drawingml.chart+xml"/>
  <Override PartName="/ppt/charts/chart675.xml" ContentType="application/vnd.openxmlformats-officedocument.drawingml.chart+xml"/>
  <Override PartName="/ppt/charts/chart676.xml" ContentType="application/vnd.openxmlformats-officedocument.drawingml.chart+xml"/>
  <Override PartName="/ppt/charts/chart677.xml" ContentType="application/vnd.openxmlformats-officedocument.drawingml.chart+xml"/>
  <Override PartName="/ppt/charts/chart678.xml" ContentType="application/vnd.openxmlformats-officedocument.drawingml.chart+xml"/>
  <Override PartName="/ppt/charts/chart679.xml" ContentType="application/vnd.openxmlformats-officedocument.drawingml.chart+xml"/>
  <Override PartName="/ppt/charts/chart680.xml" ContentType="application/vnd.openxmlformats-officedocument.drawingml.chart+xml"/>
  <Override PartName="/ppt/charts/chart681.xml" ContentType="application/vnd.openxmlformats-officedocument.drawingml.chart+xml"/>
  <Override PartName="/ppt/charts/chart682.xml" ContentType="application/vnd.openxmlformats-officedocument.drawingml.chart+xml"/>
  <Override PartName="/ppt/charts/chart683.xml" ContentType="application/vnd.openxmlformats-officedocument.drawingml.chart+xml"/>
  <Override PartName="/ppt/charts/chart684.xml" ContentType="application/vnd.openxmlformats-officedocument.drawingml.chart+xml"/>
  <Override PartName="/ppt/charts/chart685.xml" ContentType="application/vnd.openxmlformats-officedocument.drawingml.chart+xml"/>
  <Override PartName="/ppt/charts/chart686.xml" ContentType="application/vnd.openxmlformats-officedocument.drawingml.chart+xml"/>
  <Override PartName="/ppt/charts/chart687.xml" ContentType="application/vnd.openxmlformats-officedocument.drawingml.chart+xml"/>
  <Override PartName="/ppt/charts/chart688.xml" ContentType="application/vnd.openxmlformats-officedocument.drawingml.chart+xml"/>
  <Override PartName="/ppt/charts/chart689.xml" ContentType="application/vnd.openxmlformats-officedocument.drawingml.chart+xml"/>
  <Override PartName="/ppt/charts/chart690.xml" ContentType="application/vnd.openxmlformats-officedocument.drawingml.chart+xml"/>
  <Override PartName="/ppt/charts/chart691.xml" ContentType="application/vnd.openxmlformats-officedocument.drawingml.chart+xml"/>
  <Override PartName="/ppt/charts/chart692.xml" ContentType="application/vnd.openxmlformats-officedocument.drawingml.chart+xml"/>
  <Override PartName="/ppt/charts/chart693.xml" ContentType="application/vnd.openxmlformats-officedocument.drawingml.chart+xml"/>
  <Override PartName="/ppt/charts/chart694.xml" ContentType="application/vnd.openxmlformats-officedocument.drawingml.chart+xml"/>
  <Override PartName="/ppt/charts/chart695.xml" ContentType="application/vnd.openxmlformats-officedocument.drawingml.chart+xml"/>
  <Override PartName="/ppt/charts/chart696.xml" ContentType="application/vnd.openxmlformats-officedocument.drawingml.chart+xml"/>
  <Override PartName="/ppt/charts/chart697.xml" ContentType="application/vnd.openxmlformats-officedocument.drawingml.chart+xml"/>
  <Override PartName="/ppt/charts/chart698.xml" ContentType="application/vnd.openxmlformats-officedocument.drawingml.chart+xml"/>
  <Override PartName="/ppt/charts/chart699.xml" ContentType="application/vnd.openxmlformats-officedocument.drawingml.chart+xml"/>
  <Override PartName="/ppt/charts/chart700.xml" ContentType="application/vnd.openxmlformats-officedocument.drawingml.chart+xml"/>
  <Override PartName="/ppt/charts/chart701.xml" ContentType="application/vnd.openxmlformats-officedocument.drawingml.chart+xml"/>
  <Override PartName="/ppt/charts/chart702.xml" ContentType="application/vnd.openxmlformats-officedocument.drawingml.chart+xml"/>
  <Override PartName="/ppt/charts/chart703.xml" ContentType="application/vnd.openxmlformats-officedocument.drawingml.chart+xml"/>
  <Override PartName="/ppt/charts/chart704.xml" ContentType="application/vnd.openxmlformats-officedocument.drawingml.chart+xml"/>
  <Override PartName="/ppt/charts/chart705.xml" ContentType="application/vnd.openxmlformats-officedocument.drawingml.chart+xml"/>
  <Override PartName="/ppt/charts/chart706.xml" ContentType="application/vnd.openxmlformats-officedocument.drawingml.chart+xml"/>
  <Override PartName="/ppt/charts/chart707.xml" ContentType="application/vnd.openxmlformats-officedocument.drawingml.chart+xml"/>
  <Override PartName="/ppt/charts/chart708.xml" ContentType="application/vnd.openxmlformats-officedocument.drawingml.chart+xml"/>
  <Override PartName="/ppt/charts/chart709.xml" ContentType="application/vnd.openxmlformats-officedocument.drawingml.chart+xml"/>
  <Override PartName="/ppt/charts/chart710.xml" ContentType="application/vnd.openxmlformats-officedocument.drawingml.chart+xml"/>
  <Override PartName="/ppt/charts/chart711.xml" ContentType="application/vnd.openxmlformats-officedocument.drawingml.chart+xml"/>
  <Override PartName="/ppt/charts/chart712.xml" ContentType="application/vnd.openxmlformats-officedocument.drawingml.chart+xml"/>
  <Override PartName="/ppt/charts/chart713.xml" ContentType="application/vnd.openxmlformats-officedocument.drawingml.chart+xml"/>
  <Override PartName="/ppt/charts/chart714.xml" ContentType="application/vnd.openxmlformats-officedocument.drawingml.chart+xml"/>
  <Override PartName="/ppt/charts/chart715.xml" ContentType="application/vnd.openxmlformats-officedocument.drawingml.chart+xml"/>
  <Override PartName="/ppt/charts/chart716.xml" ContentType="application/vnd.openxmlformats-officedocument.drawingml.chart+xml"/>
  <Override PartName="/ppt/charts/chart717.xml" ContentType="application/vnd.openxmlformats-officedocument.drawingml.chart+xml"/>
  <Override PartName="/ppt/charts/chart718.xml" ContentType="application/vnd.openxmlformats-officedocument.drawingml.chart+xml"/>
  <Override PartName="/ppt/charts/chart719.xml" ContentType="application/vnd.openxmlformats-officedocument.drawingml.chart+xml"/>
  <Override PartName="/ppt/charts/chart720.xml" ContentType="application/vnd.openxmlformats-officedocument.drawingml.chart+xml"/>
  <Override PartName="/ppt/charts/chart721.xml" ContentType="application/vnd.openxmlformats-officedocument.drawingml.chart+xml"/>
  <Override PartName="/ppt/charts/chart722.xml" ContentType="application/vnd.openxmlformats-officedocument.drawingml.chart+xml"/>
  <Override PartName="/ppt/charts/chart723.xml" ContentType="application/vnd.openxmlformats-officedocument.drawingml.chart+xml"/>
  <Override PartName="/ppt/charts/chart724.xml" ContentType="application/vnd.openxmlformats-officedocument.drawingml.chart+xml"/>
  <Override PartName="/ppt/charts/chart725.xml" ContentType="application/vnd.openxmlformats-officedocument.drawingml.chart+xml"/>
  <Override PartName="/ppt/charts/chart726.xml" ContentType="application/vnd.openxmlformats-officedocument.drawingml.chart+xml"/>
  <Override PartName="/ppt/charts/chart727.xml" ContentType="application/vnd.openxmlformats-officedocument.drawingml.chart+xml"/>
  <Override PartName="/ppt/charts/chart728.xml" ContentType="application/vnd.openxmlformats-officedocument.drawingml.chart+xml"/>
  <Override PartName="/ppt/charts/chart729.xml" ContentType="application/vnd.openxmlformats-officedocument.drawingml.chart+xml"/>
  <Override PartName="/ppt/charts/chart730.xml" ContentType="application/vnd.openxmlformats-officedocument.drawingml.chart+xml"/>
  <Override PartName="/ppt/charts/chart731.xml" ContentType="application/vnd.openxmlformats-officedocument.drawingml.chart+xml"/>
  <Override PartName="/ppt/charts/chart732.xml" ContentType="application/vnd.openxmlformats-officedocument.drawingml.chart+xml"/>
  <Override PartName="/ppt/charts/chart733.xml" ContentType="application/vnd.openxmlformats-officedocument.drawingml.chart+xml"/>
  <Override PartName="/ppt/charts/chart734.xml" ContentType="application/vnd.openxmlformats-officedocument.drawingml.chart+xml"/>
  <Override PartName="/ppt/charts/chart735.xml" ContentType="application/vnd.openxmlformats-officedocument.drawingml.chart+xml"/>
  <Override PartName="/ppt/charts/chart736.xml" ContentType="application/vnd.openxmlformats-officedocument.drawingml.chart+xml"/>
  <Override PartName="/ppt/charts/chart737.xml" ContentType="application/vnd.openxmlformats-officedocument.drawingml.chart+xml"/>
  <Override PartName="/ppt/charts/chart738.xml" ContentType="application/vnd.openxmlformats-officedocument.drawingml.chart+xml"/>
  <Override PartName="/ppt/charts/chart739.xml" ContentType="application/vnd.openxmlformats-officedocument.drawingml.chart+xml"/>
  <Override PartName="/ppt/charts/chart740.xml" ContentType="application/vnd.openxmlformats-officedocument.drawingml.chart+xml"/>
  <Override PartName="/ppt/charts/chart741.xml" ContentType="application/vnd.openxmlformats-officedocument.drawingml.chart+xml"/>
  <Override PartName="/ppt/charts/chart742.xml" ContentType="application/vnd.openxmlformats-officedocument.drawingml.chart+xml"/>
  <Override PartName="/ppt/charts/chart743.xml" ContentType="application/vnd.openxmlformats-officedocument.drawingml.chart+xml"/>
  <Override PartName="/ppt/charts/chart744.xml" ContentType="application/vnd.openxmlformats-officedocument.drawingml.chart+xml"/>
  <Override PartName="/ppt/charts/chart745.xml" ContentType="application/vnd.openxmlformats-officedocument.drawingml.chart+xml"/>
  <Override PartName="/ppt/charts/chart746.xml" ContentType="application/vnd.openxmlformats-officedocument.drawingml.chart+xml"/>
  <Override PartName="/ppt/charts/chart747.xml" ContentType="application/vnd.openxmlformats-officedocument.drawingml.chart+xml"/>
  <Override PartName="/ppt/charts/chart748.xml" ContentType="application/vnd.openxmlformats-officedocument.drawingml.chart+xml"/>
  <Override PartName="/ppt/charts/chart749.xml" ContentType="application/vnd.openxmlformats-officedocument.drawingml.chart+xml"/>
  <Override PartName="/ppt/charts/chart750.xml" ContentType="application/vnd.openxmlformats-officedocument.drawingml.chart+xml"/>
  <Override PartName="/ppt/charts/chart751.xml" ContentType="application/vnd.openxmlformats-officedocument.drawingml.chart+xml"/>
  <Override PartName="/ppt/charts/chart752.xml" ContentType="application/vnd.openxmlformats-officedocument.drawingml.chart+xml"/>
  <Override PartName="/ppt/charts/chart753.xml" ContentType="application/vnd.openxmlformats-officedocument.drawingml.chart+xml"/>
  <Override PartName="/ppt/charts/chart754.xml" ContentType="application/vnd.openxmlformats-officedocument.drawingml.chart+xml"/>
  <Override PartName="/ppt/charts/chart755.xml" ContentType="application/vnd.openxmlformats-officedocument.drawingml.chart+xml"/>
  <Override PartName="/ppt/charts/chart756.xml" ContentType="application/vnd.openxmlformats-officedocument.drawingml.chart+xml"/>
  <Override PartName="/ppt/charts/chart757.xml" ContentType="application/vnd.openxmlformats-officedocument.drawingml.chart+xml"/>
  <Override PartName="/ppt/charts/chart758.xml" ContentType="application/vnd.openxmlformats-officedocument.drawingml.chart+xml"/>
  <Override PartName="/ppt/charts/chart759.xml" ContentType="application/vnd.openxmlformats-officedocument.drawingml.chart+xml"/>
  <Override PartName="/ppt/charts/chart760.xml" ContentType="application/vnd.openxmlformats-officedocument.drawingml.chart+xml"/>
  <Override PartName="/ppt/charts/chart761.xml" ContentType="application/vnd.openxmlformats-officedocument.drawingml.chart+xml"/>
  <Override PartName="/ppt/charts/chart762.xml" ContentType="application/vnd.openxmlformats-officedocument.drawingml.chart+xml"/>
  <Override PartName="/ppt/charts/chart763.xml" ContentType="application/vnd.openxmlformats-officedocument.drawingml.chart+xml"/>
  <Override PartName="/ppt/charts/chart764.xml" ContentType="application/vnd.openxmlformats-officedocument.drawingml.chart+xml"/>
  <Override PartName="/ppt/charts/chart765.xml" ContentType="application/vnd.openxmlformats-officedocument.drawingml.chart+xml"/>
  <Override PartName="/ppt/charts/chart766.xml" ContentType="application/vnd.openxmlformats-officedocument.drawingml.chart+xml"/>
  <Override PartName="/ppt/charts/chart767.xml" ContentType="application/vnd.openxmlformats-officedocument.drawingml.chart+xml"/>
  <Override PartName="/ppt/charts/chart768.xml" ContentType="application/vnd.openxmlformats-officedocument.drawingml.chart+xml"/>
  <Override PartName="/ppt/charts/chart769.xml" ContentType="application/vnd.openxmlformats-officedocument.drawingml.chart+xml"/>
  <Override PartName="/ppt/charts/chart770.xml" ContentType="application/vnd.openxmlformats-officedocument.drawingml.chart+xml"/>
  <Override PartName="/ppt/charts/chart771.xml" ContentType="application/vnd.openxmlformats-officedocument.drawingml.chart+xml"/>
  <Override PartName="/ppt/charts/chart772.xml" ContentType="application/vnd.openxmlformats-officedocument.drawingml.chart+xml"/>
  <Override PartName="/ppt/charts/chart773.xml" ContentType="application/vnd.openxmlformats-officedocument.drawingml.chart+xml"/>
  <Override PartName="/ppt/charts/chart774.xml" ContentType="application/vnd.openxmlformats-officedocument.drawingml.chart+xml"/>
  <Override PartName="/ppt/charts/chart775.xml" ContentType="application/vnd.openxmlformats-officedocument.drawingml.chart+xml"/>
  <Override PartName="/ppt/charts/chart776.xml" ContentType="application/vnd.openxmlformats-officedocument.drawingml.chart+xml"/>
  <Override PartName="/ppt/charts/chart777.xml" ContentType="application/vnd.openxmlformats-officedocument.drawingml.chart+xml"/>
  <Override PartName="/ppt/charts/chart778.xml" ContentType="application/vnd.openxmlformats-officedocument.drawingml.chart+xml"/>
  <Override PartName="/ppt/charts/chart779.xml" ContentType="application/vnd.openxmlformats-officedocument.drawingml.chart+xml"/>
  <Override PartName="/ppt/charts/chart780.xml" ContentType="application/vnd.openxmlformats-officedocument.drawingml.chart+xml"/>
  <Override PartName="/ppt/charts/chart781.xml" ContentType="application/vnd.openxmlformats-officedocument.drawingml.chart+xml"/>
  <Override PartName="/ppt/charts/chart782.xml" ContentType="application/vnd.openxmlformats-officedocument.drawingml.chart+xml"/>
  <Override PartName="/ppt/charts/chart783.xml" ContentType="application/vnd.openxmlformats-officedocument.drawingml.chart+xml"/>
  <Override PartName="/ppt/charts/chart784.xml" ContentType="application/vnd.openxmlformats-officedocument.drawingml.chart+xml"/>
  <Override PartName="/ppt/charts/chart785.xml" ContentType="application/vnd.openxmlformats-officedocument.drawingml.chart+xml"/>
  <Override PartName="/ppt/charts/chart786.xml" ContentType="application/vnd.openxmlformats-officedocument.drawingml.chart+xml"/>
  <Override PartName="/ppt/charts/chart787.xml" ContentType="application/vnd.openxmlformats-officedocument.drawingml.chart+xml"/>
  <Override PartName="/ppt/charts/chart788.xml" ContentType="application/vnd.openxmlformats-officedocument.drawingml.chart+xml"/>
  <Override PartName="/ppt/charts/chart789.xml" ContentType="application/vnd.openxmlformats-officedocument.drawingml.chart+xml"/>
  <Override PartName="/ppt/charts/chart790.xml" ContentType="application/vnd.openxmlformats-officedocument.drawingml.chart+xml"/>
  <Override PartName="/ppt/charts/chart791.xml" ContentType="application/vnd.openxmlformats-officedocument.drawingml.chart+xml"/>
  <Override PartName="/ppt/charts/chart792.xml" ContentType="application/vnd.openxmlformats-officedocument.drawingml.chart+xml"/>
  <Override PartName="/ppt/charts/chart793.xml" ContentType="application/vnd.openxmlformats-officedocument.drawingml.chart+xml"/>
  <Override PartName="/ppt/charts/chart794.xml" ContentType="application/vnd.openxmlformats-officedocument.drawingml.chart+xml"/>
  <Override PartName="/ppt/charts/chart795.xml" ContentType="application/vnd.openxmlformats-officedocument.drawingml.chart+xml"/>
  <Override PartName="/ppt/charts/chart796.xml" ContentType="application/vnd.openxmlformats-officedocument.drawingml.chart+xml"/>
  <Override PartName="/ppt/charts/chart797.xml" ContentType="application/vnd.openxmlformats-officedocument.drawingml.chart+xml"/>
  <Override PartName="/ppt/charts/chart798.xml" ContentType="application/vnd.openxmlformats-officedocument.drawingml.chart+xml"/>
  <Override PartName="/ppt/charts/chart799.xml" ContentType="application/vnd.openxmlformats-officedocument.drawingml.chart+xml"/>
  <Override PartName="/ppt/charts/chart800.xml" ContentType="application/vnd.openxmlformats-officedocument.drawingml.chart+xml"/>
  <Override PartName="/ppt/charts/chart801.xml" ContentType="application/vnd.openxmlformats-officedocument.drawingml.chart+xml"/>
  <Override PartName="/ppt/charts/chart802.xml" ContentType="application/vnd.openxmlformats-officedocument.drawingml.chart+xml"/>
  <Override PartName="/ppt/charts/chart803.xml" ContentType="application/vnd.openxmlformats-officedocument.drawingml.chart+xml"/>
  <Override PartName="/ppt/charts/chart804.xml" ContentType="application/vnd.openxmlformats-officedocument.drawingml.chart+xml"/>
  <Override PartName="/ppt/charts/chart805.xml" ContentType="application/vnd.openxmlformats-officedocument.drawingml.chart+xml"/>
  <Override PartName="/ppt/charts/chart806.xml" ContentType="application/vnd.openxmlformats-officedocument.drawingml.chart+xml"/>
  <Override PartName="/ppt/charts/chart807.xml" ContentType="application/vnd.openxmlformats-officedocument.drawingml.chart+xml"/>
  <Override PartName="/ppt/charts/chart808.xml" ContentType="application/vnd.openxmlformats-officedocument.drawingml.chart+xml"/>
  <Override PartName="/ppt/charts/chart809.xml" ContentType="application/vnd.openxmlformats-officedocument.drawingml.chart+xml"/>
  <Override PartName="/ppt/charts/chart810.xml" ContentType="application/vnd.openxmlformats-officedocument.drawingml.chart+xml"/>
  <Override PartName="/ppt/charts/chart811.xml" ContentType="application/vnd.openxmlformats-officedocument.drawingml.chart+xml"/>
  <Override PartName="/ppt/charts/chart812.xml" ContentType="application/vnd.openxmlformats-officedocument.drawingml.chart+xml"/>
  <Override PartName="/ppt/charts/chart813.xml" ContentType="application/vnd.openxmlformats-officedocument.drawingml.chart+xml"/>
  <Override PartName="/ppt/charts/chart814.xml" ContentType="application/vnd.openxmlformats-officedocument.drawingml.chart+xml"/>
  <Override PartName="/ppt/charts/chart815.xml" ContentType="application/vnd.openxmlformats-officedocument.drawingml.chart+xml"/>
  <Override PartName="/ppt/charts/chart816.xml" ContentType="application/vnd.openxmlformats-officedocument.drawingml.chart+xml"/>
  <Override PartName="/ppt/charts/chart817.xml" ContentType="application/vnd.openxmlformats-officedocument.drawingml.chart+xml"/>
  <Override PartName="/ppt/charts/chart818.xml" ContentType="application/vnd.openxmlformats-officedocument.drawingml.chart+xml"/>
  <Override PartName="/ppt/charts/chart819.xml" ContentType="application/vnd.openxmlformats-officedocument.drawingml.chart+xml"/>
  <Override PartName="/ppt/charts/chart820.xml" ContentType="application/vnd.openxmlformats-officedocument.drawingml.chart+xml"/>
  <Override PartName="/ppt/charts/chart821.xml" ContentType="application/vnd.openxmlformats-officedocument.drawingml.chart+xml"/>
  <Override PartName="/ppt/charts/chart822.xml" ContentType="application/vnd.openxmlformats-officedocument.drawingml.chart+xml"/>
  <Override PartName="/ppt/charts/chart823.xml" ContentType="application/vnd.openxmlformats-officedocument.drawingml.chart+xml"/>
  <Override PartName="/ppt/charts/chart824.xml" ContentType="application/vnd.openxmlformats-officedocument.drawingml.chart+xml"/>
  <Override PartName="/ppt/charts/chart825.xml" ContentType="application/vnd.openxmlformats-officedocument.drawingml.chart+xml"/>
  <Override PartName="/ppt/charts/chart826.xml" ContentType="application/vnd.openxmlformats-officedocument.drawingml.chart+xml"/>
  <Override PartName="/ppt/charts/chart827.xml" ContentType="application/vnd.openxmlformats-officedocument.drawingml.chart+xml"/>
  <Override PartName="/ppt/charts/chart828.xml" ContentType="application/vnd.openxmlformats-officedocument.drawingml.chart+xml"/>
  <Override PartName="/ppt/charts/chart829.xml" ContentType="application/vnd.openxmlformats-officedocument.drawingml.chart+xml"/>
  <Override PartName="/ppt/charts/chart830.xml" ContentType="application/vnd.openxmlformats-officedocument.drawingml.chart+xml"/>
  <Override PartName="/ppt/charts/chart831.xml" ContentType="application/vnd.openxmlformats-officedocument.drawingml.chart+xml"/>
  <Override PartName="/ppt/charts/chart832.xml" ContentType="application/vnd.openxmlformats-officedocument.drawingml.chart+xml"/>
  <Override PartName="/ppt/charts/chart833.xml" ContentType="application/vnd.openxmlformats-officedocument.drawingml.chart+xml"/>
  <Override PartName="/ppt/charts/chart834.xml" ContentType="application/vnd.openxmlformats-officedocument.drawingml.chart+xml"/>
  <Override PartName="/ppt/charts/chart835.xml" ContentType="application/vnd.openxmlformats-officedocument.drawingml.chart+xml"/>
  <Override PartName="/ppt/charts/chart836.xml" ContentType="application/vnd.openxmlformats-officedocument.drawingml.chart+xml"/>
  <Override PartName="/ppt/charts/chart837.xml" ContentType="application/vnd.openxmlformats-officedocument.drawingml.chart+xml"/>
  <Override PartName="/ppt/charts/chart838.xml" ContentType="application/vnd.openxmlformats-officedocument.drawingml.chart+xml"/>
  <Override PartName="/ppt/charts/chart839.xml" ContentType="application/vnd.openxmlformats-officedocument.drawingml.chart+xml"/>
  <Override PartName="/ppt/charts/chart840.xml" ContentType="application/vnd.openxmlformats-officedocument.drawingml.chart+xml"/>
  <Override PartName="/ppt/charts/chart841.xml" ContentType="application/vnd.openxmlformats-officedocument.drawingml.chart+xml"/>
  <Override PartName="/ppt/charts/chart842.xml" ContentType="application/vnd.openxmlformats-officedocument.drawingml.chart+xml"/>
  <Override PartName="/ppt/charts/chart843.xml" ContentType="application/vnd.openxmlformats-officedocument.drawingml.chart+xml"/>
  <Override PartName="/ppt/charts/chart844.xml" ContentType="application/vnd.openxmlformats-officedocument.drawingml.chart+xml"/>
  <Override PartName="/ppt/charts/chart845.xml" ContentType="application/vnd.openxmlformats-officedocument.drawingml.chart+xml"/>
  <Override PartName="/ppt/charts/chart846.xml" ContentType="application/vnd.openxmlformats-officedocument.drawingml.chart+xml"/>
  <Override PartName="/ppt/charts/chart847.xml" ContentType="application/vnd.openxmlformats-officedocument.drawingml.chart+xml"/>
  <Override PartName="/ppt/charts/chart848.xml" ContentType="application/vnd.openxmlformats-officedocument.drawingml.chart+xml"/>
  <Override PartName="/ppt/charts/chart849.xml" ContentType="application/vnd.openxmlformats-officedocument.drawingml.chart+xml"/>
  <Override PartName="/ppt/charts/chart850.xml" ContentType="application/vnd.openxmlformats-officedocument.drawingml.chart+xml"/>
  <Override PartName="/ppt/charts/chart851.xml" ContentType="application/vnd.openxmlformats-officedocument.drawingml.chart+xml"/>
  <Override PartName="/ppt/charts/chart852.xml" ContentType="application/vnd.openxmlformats-officedocument.drawingml.chart+xml"/>
  <Override PartName="/ppt/charts/chart853.xml" ContentType="application/vnd.openxmlformats-officedocument.drawingml.chart+xml"/>
  <Override PartName="/ppt/charts/chart854.xml" ContentType="application/vnd.openxmlformats-officedocument.drawingml.chart+xml"/>
  <Override PartName="/ppt/charts/chart855.xml" ContentType="application/vnd.openxmlformats-officedocument.drawingml.chart+xml"/>
  <Override PartName="/ppt/charts/chart856.xml" ContentType="application/vnd.openxmlformats-officedocument.drawingml.chart+xml"/>
  <Override PartName="/ppt/charts/chart857.xml" ContentType="application/vnd.openxmlformats-officedocument.drawingml.chart+xml"/>
  <Override PartName="/ppt/charts/chart858.xml" ContentType="application/vnd.openxmlformats-officedocument.drawingml.chart+xml"/>
  <Override PartName="/ppt/charts/chart859.xml" ContentType="application/vnd.openxmlformats-officedocument.drawingml.chart+xml"/>
  <Override PartName="/ppt/charts/chart860.xml" ContentType="application/vnd.openxmlformats-officedocument.drawingml.chart+xml"/>
  <Override PartName="/ppt/charts/chart861.xml" ContentType="application/vnd.openxmlformats-officedocument.drawingml.chart+xml"/>
  <Override PartName="/ppt/charts/chart862.xml" ContentType="application/vnd.openxmlformats-officedocument.drawingml.chart+xml"/>
  <Override PartName="/ppt/charts/chart863.xml" ContentType="application/vnd.openxmlformats-officedocument.drawingml.chart+xml"/>
  <Override PartName="/ppt/charts/chart864.xml" ContentType="application/vnd.openxmlformats-officedocument.drawingml.chart+xml"/>
  <Override PartName="/ppt/charts/chart865.xml" ContentType="application/vnd.openxmlformats-officedocument.drawingml.chart+xml"/>
  <Override PartName="/ppt/charts/chart866.xml" ContentType="application/vnd.openxmlformats-officedocument.drawingml.chart+xml"/>
  <Override PartName="/ppt/charts/chart867.xml" ContentType="application/vnd.openxmlformats-officedocument.drawingml.chart+xml"/>
  <Override PartName="/ppt/charts/chart868.xml" ContentType="application/vnd.openxmlformats-officedocument.drawingml.chart+xml"/>
  <Override PartName="/ppt/charts/chart869.xml" ContentType="application/vnd.openxmlformats-officedocument.drawingml.chart+xml"/>
  <Override PartName="/ppt/charts/chart870.xml" ContentType="application/vnd.openxmlformats-officedocument.drawingml.chart+xml"/>
  <Override PartName="/ppt/charts/chart871.xml" ContentType="application/vnd.openxmlformats-officedocument.drawingml.chart+xml"/>
  <Override PartName="/ppt/charts/chart872.xml" ContentType="application/vnd.openxmlformats-officedocument.drawingml.chart+xml"/>
  <Override PartName="/ppt/charts/chart873.xml" ContentType="application/vnd.openxmlformats-officedocument.drawingml.chart+xml"/>
  <Override PartName="/ppt/charts/chart874.xml" ContentType="application/vnd.openxmlformats-officedocument.drawingml.chart+xml"/>
  <Override PartName="/ppt/charts/chart875.xml" ContentType="application/vnd.openxmlformats-officedocument.drawingml.chart+xml"/>
  <Override PartName="/ppt/charts/chart876.xml" ContentType="application/vnd.openxmlformats-officedocument.drawingml.chart+xml"/>
  <Override PartName="/ppt/charts/chart877.xml" ContentType="application/vnd.openxmlformats-officedocument.drawingml.chart+xml"/>
  <Override PartName="/ppt/charts/chart878.xml" ContentType="application/vnd.openxmlformats-officedocument.drawingml.chart+xml"/>
  <Override PartName="/ppt/charts/chart879.xml" ContentType="application/vnd.openxmlformats-officedocument.drawingml.chart+xml"/>
  <Override PartName="/ppt/charts/chart880.xml" ContentType="application/vnd.openxmlformats-officedocument.drawingml.chart+xml"/>
  <Override PartName="/ppt/charts/chart881.xml" ContentType="application/vnd.openxmlformats-officedocument.drawingml.chart+xml"/>
  <Override PartName="/ppt/charts/chart882.xml" ContentType="application/vnd.openxmlformats-officedocument.drawingml.chart+xml"/>
  <Override PartName="/ppt/charts/chart883.xml" ContentType="application/vnd.openxmlformats-officedocument.drawingml.chart+xml"/>
  <Override PartName="/ppt/charts/chart884.xml" ContentType="application/vnd.openxmlformats-officedocument.drawingml.chart+xml"/>
  <Override PartName="/ppt/charts/chart885.xml" ContentType="application/vnd.openxmlformats-officedocument.drawingml.chart+xml"/>
  <Override PartName="/ppt/charts/chart886.xml" ContentType="application/vnd.openxmlformats-officedocument.drawingml.chart+xml"/>
  <Override PartName="/ppt/charts/chart887.xml" ContentType="application/vnd.openxmlformats-officedocument.drawingml.chart+xml"/>
  <Override PartName="/ppt/charts/chart888.xml" ContentType="application/vnd.openxmlformats-officedocument.drawingml.chart+xml"/>
  <Override PartName="/ppt/charts/chart889.xml" ContentType="application/vnd.openxmlformats-officedocument.drawingml.chart+xml"/>
  <Override PartName="/ppt/charts/chart890.xml" ContentType="application/vnd.openxmlformats-officedocument.drawingml.chart+xml"/>
  <Override PartName="/ppt/charts/chart891.xml" ContentType="application/vnd.openxmlformats-officedocument.drawingml.chart+xml"/>
  <Override PartName="/ppt/charts/chart892.xml" ContentType="application/vnd.openxmlformats-officedocument.drawingml.chart+xml"/>
  <Override PartName="/ppt/charts/chart893.xml" ContentType="application/vnd.openxmlformats-officedocument.drawingml.chart+xml"/>
  <Override PartName="/ppt/charts/chart894.xml" ContentType="application/vnd.openxmlformats-officedocument.drawingml.chart+xml"/>
  <Override PartName="/ppt/charts/chart895.xml" ContentType="application/vnd.openxmlformats-officedocument.drawingml.chart+xml"/>
  <Override PartName="/ppt/charts/chart896.xml" ContentType="application/vnd.openxmlformats-officedocument.drawingml.chart+xml"/>
  <Override PartName="/ppt/charts/chart897.xml" ContentType="application/vnd.openxmlformats-officedocument.drawingml.chart+xml"/>
  <Override PartName="/ppt/charts/chart898.xml" ContentType="application/vnd.openxmlformats-officedocument.drawingml.chart+xml"/>
  <Override PartName="/ppt/charts/chart899.xml" ContentType="application/vnd.openxmlformats-officedocument.drawingml.chart+xml"/>
  <Override PartName="/ppt/charts/chart900.xml" ContentType="application/vnd.openxmlformats-officedocument.drawingml.chart+xml"/>
  <Override PartName="/ppt/charts/chart901.xml" ContentType="application/vnd.openxmlformats-officedocument.drawingml.chart+xml"/>
  <Override PartName="/ppt/charts/chart902.xml" ContentType="application/vnd.openxmlformats-officedocument.drawingml.chart+xml"/>
  <Override PartName="/ppt/charts/chart903.xml" ContentType="application/vnd.openxmlformats-officedocument.drawingml.chart+xml"/>
  <Override PartName="/ppt/charts/chart904.xml" ContentType="application/vnd.openxmlformats-officedocument.drawingml.chart+xml"/>
  <Override PartName="/ppt/charts/chart905.xml" ContentType="application/vnd.openxmlformats-officedocument.drawingml.chart+xml"/>
  <Override PartName="/ppt/charts/chart906.xml" ContentType="application/vnd.openxmlformats-officedocument.drawingml.chart+xml"/>
  <Override PartName="/ppt/charts/chart907.xml" ContentType="application/vnd.openxmlformats-officedocument.drawingml.chart+xml"/>
  <Override PartName="/ppt/charts/chart908.xml" ContentType="application/vnd.openxmlformats-officedocument.drawingml.chart+xml"/>
  <Override PartName="/ppt/charts/chart909.xml" ContentType="application/vnd.openxmlformats-officedocument.drawingml.chart+xml"/>
  <Override PartName="/ppt/charts/chart910.xml" ContentType="application/vnd.openxmlformats-officedocument.drawingml.chart+xml"/>
  <Override PartName="/ppt/charts/chart911.xml" ContentType="application/vnd.openxmlformats-officedocument.drawingml.chart+xml"/>
  <Override PartName="/ppt/charts/chart912.xml" ContentType="application/vnd.openxmlformats-officedocument.drawingml.chart+xml"/>
  <Override PartName="/ppt/charts/chart913.xml" ContentType="application/vnd.openxmlformats-officedocument.drawingml.chart+xml"/>
  <Override PartName="/ppt/charts/chart914.xml" ContentType="application/vnd.openxmlformats-officedocument.drawingml.chart+xml"/>
  <Override PartName="/ppt/charts/chart915.xml" ContentType="application/vnd.openxmlformats-officedocument.drawingml.chart+xml"/>
  <Override PartName="/ppt/charts/chart916.xml" ContentType="application/vnd.openxmlformats-officedocument.drawingml.chart+xml"/>
  <Override PartName="/ppt/charts/chart917.xml" ContentType="application/vnd.openxmlformats-officedocument.drawingml.chart+xml"/>
  <Override PartName="/ppt/charts/chart918.xml" ContentType="application/vnd.openxmlformats-officedocument.drawingml.chart+xml"/>
  <Override PartName="/ppt/charts/chart919.xml" ContentType="application/vnd.openxmlformats-officedocument.drawingml.chart+xml"/>
  <Override PartName="/ppt/charts/chart920.xml" ContentType="application/vnd.openxmlformats-officedocument.drawingml.chart+xml"/>
  <Override PartName="/ppt/charts/chart921.xml" ContentType="application/vnd.openxmlformats-officedocument.drawingml.chart+xml"/>
  <Override PartName="/ppt/charts/chart922.xml" ContentType="application/vnd.openxmlformats-officedocument.drawingml.chart+xml"/>
  <Override PartName="/ppt/charts/chart923.xml" ContentType="application/vnd.openxmlformats-officedocument.drawingml.chart+xml"/>
  <Override PartName="/ppt/charts/chart924.xml" ContentType="application/vnd.openxmlformats-officedocument.drawingml.chart+xml"/>
  <Override PartName="/ppt/charts/chart925.xml" ContentType="application/vnd.openxmlformats-officedocument.drawingml.chart+xml"/>
  <Override PartName="/ppt/charts/chart926.xml" ContentType="application/vnd.openxmlformats-officedocument.drawingml.chart+xml"/>
  <Override PartName="/ppt/charts/chart927.xml" ContentType="application/vnd.openxmlformats-officedocument.drawingml.chart+xml"/>
  <Override PartName="/ppt/charts/chart928.xml" ContentType="application/vnd.openxmlformats-officedocument.drawingml.chart+xml"/>
  <Override PartName="/ppt/charts/chart929.xml" ContentType="application/vnd.openxmlformats-officedocument.drawingml.chart+xml"/>
  <Override PartName="/ppt/charts/chart930.xml" ContentType="application/vnd.openxmlformats-officedocument.drawingml.chart+xml"/>
  <Override PartName="/ppt/charts/chart931.xml" ContentType="application/vnd.openxmlformats-officedocument.drawingml.chart+xml"/>
  <Override PartName="/ppt/charts/chart932.xml" ContentType="application/vnd.openxmlformats-officedocument.drawingml.chart+xml"/>
  <Override PartName="/ppt/charts/chart933.xml" ContentType="application/vnd.openxmlformats-officedocument.drawingml.chart+xml"/>
  <Override PartName="/ppt/charts/chart934.xml" ContentType="application/vnd.openxmlformats-officedocument.drawingml.chart+xml"/>
  <Override PartName="/ppt/charts/chart935.xml" ContentType="application/vnd.openxmlformats-officedocument.drawingml.chart+xml"/>
  <Override PartName="/ppt/charts/chart936.xml" ContentType="application/vnd.openxmlformats-officedocument.drawingml.chart+xml"/>
  <Override PartName="/ppt/charts/chart937.xml" ContentType="application/vnd.openxmlformats-officedocument.drawingml.chart+xml"/>
  <Override PartName="/ppt/charts/chart938.xml" ContentType="application/vnd.openxmlformats-officedocument.drawingml.chart+xml"/>
  <Override PartName="/ppt/charts/chart939.xml" ContentType="application/vnd.openxmlformats-officedocument.drawingml.chart+xml"/>
  <Override PartName="/ppt/charts/chart940.xml" ContentType="application/vnd.openxmlformats-officedocument.drawingml.chart+xml"/>
  <Override PartName="/ppt/charts/chart941.xml" ContentType="application/vnd.openxmlformats-officedocument.drawingml.chart+xml"/>
  <Override PartName="/ppt/charts/chart942.xml" ContentType="application/vnd.openxmlformats-officedocument.drawingml.chart+xml"/>
  <Override PartName="/ppt/charts/chart943.xml" ContentType="application/vnd.openxmlformats-officedocument.drawingml.chart+xml"/>
  <Override PartName="/ppt/charts/chart944.xml" ContentType="application/vnd.openxmlformats-officedocument.drawingml.chart+xml"/>
  <Override PartName="/ppt/charts/chart945.xml" ContentType="application/vnd.openxmlformats-officedocument.drawingml.chart+xml"/>
  <Override PartName="/ppt/charts/chart946.xml" ContentType="application/vnd.openxmlformats-officedocument.drawingml.chart+xml"/>
  <Override PartName="/ppt/charts/chart947.xml" ContentType="application/vnd.openxmlformats-officedocument.drawingml.chart+xml"/>
  <Override PartName="/ppt/charts/chart948.xml" ContentType="application/vnd.openxmlformats-officedocument.drawingml.chart+xml"/>
  <Override PartName="/ppt/charts/chart949.xml" ContentType="application/vnd.openxmlformats-officedocument.drawingml.chart+xml"/>
  <Override PartName="/ppt/charts/chart950.xml" ContentType="application/vnd.openxmlformats-officedocument.drawingml.chart+xml"/>
  <Override PartName="/ppt/charts/chart951.xml" ContentType="application/vnd.openxmlformats-officedocument.drawingml.chart+xml"/>
  <Override PartName="/ppt/charts/chart952.xml" ContentType="application/vnd.openxmlformats-officedocument.drawingml.chart+xml"/>
  <Override PartName="/ppt/charts/chart953.xml" ContentType="application/vnd.openxmlformats-officedocument.drawingml.chart+xml"/>
  <Override PartName="/ppt/charts/chart954.xml" ContentType="application/vnd.openxmlformats-officedocument.drawingml.chart+xml"/>
  <Override PartName="/ppt/charts/chart955.xml" ContentType="application/vnd.openxmlformats-officedocument.drawingml.chart+xml"/>
  <Override PartName="/ppt/charts/chart956.xml" ContentType="application/vnd.openxmlformats-officedocument.drawingml.chart+xml"/>
  <Override PartName="/ppt/charts/chart957.xml" ContentType="application/vnd.openxmlformats-officedocument.drawingml.chart+xml"/>
  <Override PartName="/ppt/charts/chart958.xml" ContentType="application/vnd.openxmlformats-officedocument.drawingml.chart+xml"/>
  <Override PartName="/ppt/charts/chart959.xml" ContentType="application/vnd.openxmlformats-officedocument.drawingml.chart+xml"/>
  <Override PartName="/ppt/charts/chart960.xml" ContentType="application/vnd.openxmlformats-officedocument.drawingml.chart+xml"/>
  <Override PartName="/ppt/charts/chart961.xml" ContentType="application/vnd.openxmlformats-officedocument.drawingml.chart+xml"/>
  <Override PartName="/ppt/charts/chart962.xml" ContentType="application/vnd.openxmlformats-officedocument.drawingml.chart+xml"/>
  <Override PartName="/ppt/charts/chart963.xml" ContentType="application/vnd.openxmlformats-officedocument.drawingml.chart+xml"/>
  <Override PartName="/ppt/charts/chart964.xml" ContentType="application/vnd.openxmlformats-officedocument.drawingml.chart+xml"/>
  <Override PartName="/ppt/charts/chart965.xml" ContentType="application/vnd.openxmlformats-officedocument.drawingml.chart+xml"/>
  <Override PartName="/ppt/charts/chart966.xml" ContentType="application/vnd.openxmlformats-officedocument.drawingml.chart+xml"/>
  <Override PartName="/ppt/charts/chart967.xml" ContentType="application/vnd.openxmlformats-officedocument.drawingml.chart+xml"/>
  <Override PartName="/ppt/charts/chart968.xml" ContentType="application/vnd.openxmlformats-officedocument.drawingml.chart+xml"/>
  <Override PartName="/ppt/charts/chart969.xml" ContentType="application/vnd.openxmlformats-officedocument.drawingml.chart+xml"/>
  <Override PartName="/ppt/charts/chart970.xml" ContentType="application/vnd.openxmlformats-officedocument.drawingml.chart+xml"/>
  <Override PartName="/ppt/charts/chart971.xml" ContentType="application/vnd.openxmlformats-officedocument.drawingml.chart+xml"/>
  <Override PartName="/ppt/charts/chart972.xml" ContentType="application/vnd.openxmlformats-officedocument.drawingml.chart+xml"/>
  <Override PartName="/ppt/charts/chart973.xml" ContentType="application/vnd.openxmlformats-officedocument.drawingml.chart+xml"/>
  <Override PartName="/ppt/charts/chart974.xml" ContentType="application/vnd.openxmlformats-officedocument.drawingml.chart+xml"/>
  <Override PartName="/ppt/charts/chart975.xml" ContentType="application/vnd.openxmlformats-officedocument.drawingml.chart+xml"/>
  <Override PartName="/ppt/charts/chart976.xml" ContentType="application/vnd.openxmlformats-officedocument.drawingml.chart+xml"/>
  <Override PartName="/ppt/charts/chart977.xml" ContentType="application/vnd.openxmlformats-officedocument.drawingml.chart+xml"/>
  <Override PartName="/ppt/charts/chart978.xml" ContentType="application/vnd.openxmlformats-officedocument.drawingml.chart+xml"/>
  <Override PartName="/ppt/charts/chart979.xml" ContentType="application/vnd.openxmlformats-officedocument.drawingml.chart+xml"/>
  <Override PartName="/ppt/charts/chart980.xml" ContentType="application/vnd.openxmlformats-officedocument.drawingml.chart+xml"/>
  <Override PartName="/ppt/charts/chart981.xml" ContentType="application/vnd.openxmlformats-officedocument.drawingml.chart+xml"/>
  <Override PartName="/ppt/charts/chart982.xml" ContentType="application/vnd.openxmlformats-officedocument.drawingml.chart+xml"/>
  <Override PartName="/ppt/charts/chart983.xml" ContentType="application/vnd.openxmlformats-officedocument.drawingml.chart+xml"/>
  <Override PartName="/ppt/charts/chart984.xml" ContentType="application/vnd.openxmlformats-officedocument.drawingml.chart+xml"/>
  <Override PartName="/ppt/charts/chart985.xml" ContentType="application/vnd.openxmlformats-officedocument.drawingml.chart+xml"/>
  <Override PartName="/ppt/charts/chart986.xml" ContentType="application/vnd.openxmlformats-officedocument.drawingml.chart+xml"/>
  <Override PartName="/ppt/charts/chart987.xml" ContentType="application/vnd.openxmlformats-officedocument.drawingml.chart+xml"/>
  <Override PartName="/ppt/charts/chart988.xml" ContentType="application/vnd.openxmlformats-officedocument.drawingml.chart+xml"/>
  <Override PartName="/ppt/charts/chart989.xml" ContentType="application/vnd.openxmlformats-officedocument.drawingml.chart+xml"/>
  <Override PartName="/ppt/charts/chart990.xml" ContentType="application/vnd.openxmlformats-officedocument.drawingml.chart+xml"/>
  <Override PartName="/ppt/charts/chart991.xml" ContentType="application/vnd.openxmlformats-officedocument.drawingml.chart+xml"/>
  <Override PartName="/ppt/charts/chart992.xml" ContentType="application/vnd.openxmlformats-officedocument.drawingml.chart+xml"/>
  <Override PartName="/ppt/charts/chart993.xml" ContentType="application/vnd.openxmlformats-officedocument.drawingml.chart+xml"/>
  <Override PartName="/ppt/charts/chart994.xml" ContentType="application/vnd.openxmlformats-officedocument.drawingml.chart+xml"/>
  <Override PartName="/ppt/charts/chart995.xml" ContentType="application/vnd.openxmlformats-officedocument.drawingml.chart+xml"/>
  <Override PartName="/ppt/charts/chart996.xml" ContentType="application/vnd.openxmlformats-officedocument.drawingml.chart+xml"/>
  <Override PartName="/ppt/charts/chart997.xml" ContentType="application/vnd.openxmlformats-officedocument.drawingml.chart+xml"/>
  <Override PartName="/ppt/charts/chart998.xml" ContentType="application/vnd.openxmlformats-officedocument.drawingml.chart+xml"/>
  <Override PartName="/ppt/charts/chart999.xml" ContentType="application/vnd.openxmlformats-officedocument.drawingml.chart+xml"/>
  <Override PartName="/ppt/charts/chart1000.xml" ContentType="application/vnd.openxmlformats-officedocument.drawingml.chart+xml"/>
  <Override PartName="/ppt/charts/chart1001.xml" ContentType="application/vnd.openxmlformats-officedocument.drawingml.chart+xml"/>
  <Override PartName="/ppt/charts/chart1002.xml" ContentType="application/vnd.openxmlformats-officedocument.drawingml.chart+xml"/>
  <Override PartName="/ppt/charts/chart1003.xml" ContentType="application/vnd.openxmlformats-officedocument.drawingml.chart+xml"/>
  <Override PartName="/ppt/charts/chart1004.xml" ContentType="application/vnd.openxmlformats-officedocument.drawingml.chart+xml"/>
  <Override PartName="/ppt/charts/chart1005.xml" ContentType="application/vnd.openxmlformats-officedocument.drawingml.chart+xml"/>
  <Override PartName="/ppt/charts/chart1006.xml" ContentType="application/vnd.openxmlformats-officedocument.drawingml.chart+xml"/>
  <Override PartName="/ppt/charts/chart1007.xml" ContentType="application/vnd.openxmlformats-officedocument.drawingml.chart+xml"/>
  <Override PartName="/ppt/charts/chart1008.xml" ContentType="application/vnd.openxmlformats-officedocument.drawingml.chart+xml"/>
  <Override PartName="/ppt/charts/chart1009.xml" ContentType="application/vnd.openxmlformats-officedocument.drawingml.chart+xml"/>
  <Override PartName="/ppt/charts/chart1010.xml" ContentType="application/vnd.openxmlformats-officedocument.drawingml.chart+xml"/>
  <Override PartName="/ppt/charts/chart1011.xml" ContentType="application/vnd.openxmlformats-officedocument.drawingml.chart+xml"/>
  <Override PartName="/ppt/charts/chart1012.xml" ContentType="application/vnd.openxmlformats-officedocument.drawingml.chart+xml"/>
  <Override PartName="/ppt/charts/chart1013.xml" ContentType="application/vnd.openxmlformats-officedocument.drawingml.chart+xml"/>
  <Override PartName="/ppt/charts/chart1014.xml" ContentType="application/vnd.openxmlformats-officedocument.drawingml.chart+xml"/>
  <Override PartName="/ppt/charts/chart1015.xml" ContentType="application/vnd.openxmlformats-officedocument.drawingml.chart+xml"/>
  <Override PartName="/ppt/charts/chart1016.xml" ContentType="application/vnd.openxmlformats-officedocument.drawingml.chart+xml"/>
  <Override PartName="/ppt/charts/chart1017.xml" ContentType="application/vnd.openxmlformats-officedocument.drawingml.chart+xml"/>
  <Override PartName="/ppt/charts/chart1018.xml" ContentType="application/vnd.openxmlformats-officedocument.drawingml.chart+xml"/>
  <Override PartName="/ppt/charts/chart1019.xml" ContentType="application/vnd.openxmlformats-officedocument.drawingml.chart+xml"/>
  <Override PartName="/ppt/charts/chart1020.xml" ContentType="application/vnd.openxmlformats-officedocument.drawingml.chart+xml"/>
  <Override PartName="/ppt/charts/chart1021.xml" ContentType="application/vnd.openxmlformats-officedocument.drawingml.chart+xml"/>
  <Override PartName="/ppt/charts/chart1022.xml" ContentType="application/vnd.openxmlformats-officedocument.drawingml.chart+xml"/>
  <Override PartName="/ppt/charts/chart1023.xml" ContentType="application/vnd.openxmlformats-officedocument.drawingml.chart+xml"/>
  <Override PartName="/ppt/charts/chart1024.xml" ContentType="application/vnd.openxmlformats-officedocument.drawingml.chart+xml"/>
  <Override PartName="/ppt/charts/chart1025.xml" ContentType="application/vnd.openxmlformats-officedocument.drawingml.chart+xml"/>
  <Override PartName="/ppt/charts/chart1026.xml" ContentType="application/vnd.openxmlformats-officedocument.drawingml.chart+xml"/>
  <Override PartName="/ppt/charts/chart1027.xml" ContentType="application/vnd.openxmlformats-officedocument.drawingml.chart+xml"/>
  <Override PartName="/ppt/charts/chart1028.xml" ContentType="application/vnd.openxmlformats-officedocument.drawingml.chart+xml"/>
  <Override PartName="/ppt/charts/chart1029.xml" ContentType="application/vnd.openxmlformats-officedocument.drawingml.chart+xml"/>
  <Override PartName="/ppt/charts/chart1030.xml" ContentType="application/vnd.openxmlformats-officedocument.drawingml.chart+xml"/>
  <Override PartName="/ppt/charts/chart1031.xml" ContentType="application/vnd.openxmlformats-officedocument.drawingml.chart+xml"/>
  <Override PartName="/ppt/charts/chart1032.xml" ContentType="application/vnd.openxmlformats-officedocument.drawingml.chart+xml"/>
  <Override PartName="/ppt/charts/chart1033.xml" ContentType="application/vnd.openxmlformats-officedocument.drawingml.chart+xml"/>
  <Override PartName="/ppt/charts/chart1034.xml" ContentType="application/vnd.openxmlformats-officedocument.drawingml.chart+xml"/>
  <Override PartName="/ppt/charts/chart1035.xml" ContentType="application/vnd.openxmlformats-officedocument.drawingml.chart+xml"/>
  <Override PartName="/ppt/charts/chart1036.xml" ContentType="application/vnd.openxmlformats-officedocument.drawingml.chart+xml"/>
  <Override PartName="/ppt/charts/chart1037.xml" ContentType="application/vnd.openxmlformats-officedocument.drawingml.chart+xml"/>
  <Override PartName="/ppt/charts/chart1038.xml" ContentType="application/vnd.openxmlformats-officedocument.drawingml.chart+xml"/>
  <Override PartName="/ppt/charts/chart1039.xml" ContentType="application/vnd.openxmlformats-officedocument.drawingml.chart+xml"/>
  <Override PartName="/ppt/charts/chart1040.xml" ContentType="application/vnd.openxmlformats-officedocument.drawingml.chart+xml"/>
  <Override PartName="/ppt/charts/chart1041.xml" ContentType="application/vnd.openxmlformats-officedocument.drawingml.chart+xml"/>
  <Override PartName="/ppt/charts/chart1042.xml" ContentType="application/vnd.openxmlformats-officedocument.drawingml.chart+xml"/>
  <Override PartName="/ppt/charts/chart1043.xml" ContentType="application/vnd.openxmlformats-officedocument.drawingml.chart+xml"/>
  <Override PartName="/ppt/charts/chart1044.xml" ContentType="application/vnd.openxmlformats-officedocument.drawingml.chart+xml"/>
  <Override PartName="/ppt/charts/chart1045.xml" ContentType="application/vnd.openxmlformats-officedocument.drawingml.chart+xml"/>
  <Override PartName="/ppt/charts/chart1046.xml" ContentType="application/vnd.openxmlformats-officedocument.drawingml.chart+xml"/>
  <Override PartName="/ppt/charts/chart1047.xml" ContentType="application/vnd.openxmlformats-officedocument.drawingml.chart+xml"/>
  <Override PartName="/ppt/charts/chart1048.xml" ContentType="application/vnd.openxmlformats-officedocument.drawingml.chart+xml"/>
  <Override PartName="/ppt/charts/chart1049.xml" ContentType="application/vnd.openxmlformats-officedocument.drawingml.chart+xml"/>
  <Override PartName="/ppt/charts/chart1050.xml" ContentType="application/vnd.openxmlformats-officedocument.drawingml.chart+xml"/>
  <Override PartName="/ppt/charts/chart1051.xml" ContentType="application/vnd.openxmlformats-officedocument.drawingml.chart+xml"/>
  <Override PartName="/ppt/charts/chart1052.xml" ContentType="application/vnd.openxmlformats-officedocument.drawingml.chart+xml"/>
  <Override PartName="/ppt/charts/chart1053.xml" ContentType="application/vnd.openxmlformats-officedocument.drawingml.chart+xml"/>
  <Override PartName="/ppt/charts/chart1054.xml" ContentType="application/vnd.openxmlformats-officedocument.drawingml.chart+xml"/>
  <Override PartName="/ppt/charts/chart1055.xml" ContentType="application/vnd.openxmlformats-officedocument.drawingml.chart+xml"/>
  <Override PartName="/ppt/charts/chart1056.xml" ContentType="application/vnd.openxmlformats-officedocument.drawingml.chart+xml"/>
  <Override PartName="/ppt/charts/chart1057.xml" ContentType="application/vnd.openxmlformats-officedocument.drawingml.chart+xml"/>
  <Override PartName="/ppt/charts/chart1058.xml" ContentType="application/vnd.openxmlformats-officedocument.drawingml.chart+xml"/>
  <Override PartName="/ppt/charts/chart1059.xml" ContentType="application/vnd.openxmlformats-officedocument.drawingml.chart+xml"/>
  <Override PartName="/ppt/charts/chart1060.xml" ContentType="application/vnd.openxmlformats-officedocument.drawingml.chart+xml"/>
  <Override PartName="/ppt/charts/chart1061.xml" ContentType="application/vnd.openxmlformats-officedocument.drawingml.chart+xml"/>
  <Override PartName="/ppt/charts/chart1062.xml" ContentType="application/vnd.openxmlformats-officedocument.drawingml.chart+xml"/>
  <Override PartName="/ppt/charts/chart1063.xml" ContentType="application/vnd.openxmlformats-officedocument.drawingml.chart+xml"/>
  <Override PartName="/ppt/charts/chart1064.xml" ContentType="application/vnd.openxmlformats-officedocument.drawingml.chart+xml"/>
  <Override PartName="/ppt/charts/chart1065.xml" ContentType="application/vnd.openxmlformats-officedocument.drawingml.chart+xml"/>
  <Override PartName="/ppt/charts/chart1066.xml" ContentType="application/vnd.openxmlformats-officedocument.drawingml.chart+xml"/>
  <Override PartName="/ppt/charts/chart1067.xml" ContentType="application/vnd.openxmlformats-officedocument.drawingml.chart+xml"/>
  <Override PartName="/ppt/charts/chart1068.xml" ContentType="application/vnd.openxmlformats-officedocument.drawingml.chart+xml"/>
  <Override PartName="/ppt/charts/chart1069.xml" ContentType="application/vnd.openxmlformats-officedocument.drawingml.chart+xml"/>
  <Override PartName="/ppt/charts/chart1070.xml" ContentType="application/vnd.openxmlformats-officedocument.drawingml.chart+xml"/>
  <Override PartName="/ppt/charts/chart1071.xml" ContentType="application/vnd.openxmlformats-officedocument.drawingml.chart+xml"/>
  <Override PartName="/ppt/charts/chart1072.xml" ContentType="application/vnd.openxmlformats-officedocument.drawingml.chart+xml"/>
  <Override PartName="/ppt/charts/chart1073.xml" ContentType="application/vnd.openxmlformats-officedocument.drawingml.chart+xml"/>
  <Override PartName="/ppt/charts/chart1074.xml" ContentType="application/vnd.openxmlformats-officedocument.drawingml.chart+xml"/>
  <Override PartName="/ppt/charts/chart1075.xml" ContentType="application/vnd.openxmlformats-officedocument.drawingml.chart+xml"/>
  <Override PartName="/ppt/charts/chart1076.xml" ContentType="application/vnd.openxmlformats-officedocument.drawingml.chart+xml"/>
  <Override PartName="/ppt/charts/chart1077.xml" ContentType="application/vnd.openxmlformats-officedocument.drawingml.chart+xml"/>
  <Override PartName="/ppt/charts/chart1078.xml" ContentType="application/vnd.openxmlformats-officedocument.drawingml.chart+xml"/>
  <Override PartName="/ppt/charts/chart1079.xml" ContentType="application/vnd.openxmlformats-officedocument.drawingml.chart+xml"/>
  <Override PartName="/ppt/charts/chart1080.xml" ContentType="application/vnd.openxmlformats-officedocument.drawingml.chart+xml"/>
  <Override PartName="/ppt/charts/chart1081.xml" ContentType="application/vnd.openxmlformats-officedocument.drawingml.chart+xml"/>
  <Override PartName="/ppt/charts/chart1082.xml" ContentType="application/vnd.openxmlformats-officedocument.drawingml.chart+xml"/>
  <Override PartName="/ppt/charts/chart1083.xml" ContentType="application/vnd.openxmlformats-officedocument.drawingml.chart+xml"/>
  <Override PartName="/ppt/charts/chart1084.xml" ContentType="application/vnd.openxmlformats-officedocument.drawingml.chart+xml"/>
  <Override PartName="/ppt/charts/chart1085.xml" ContentType="application/vnd.openxmlformats-officedocument.drawingml.chart+xml"/>
  <Override PartName="/ppt/charts/chart1086.xml" ContentType="application/vnd.openxmlformats-officedocument.drawingml.chart+xml"/>
  <Override PartName="/ppt/charts/chart1087.xml" ContentType="application/vnd.openxmlformats-officedocument.drawingml.chart+xml"/>
  <Override PartName="/ppt/charts/chart1088.xml" ContentType="application/vnd.openxmlformats-officedocument.drawingml.chart+xml"/>
  <Override PartName="/ppt/charts/chart1089.xml" ContentType="application/vnd.openxmlformats-officedocument.drawingml.chart+xml"/>
  <Override PartName="/ppt/charts/chart1090.xml" ContentType="application/vnd.openxmlformats-officedocument.drawingml.chart+xml"/>
  <Override PartName="/ppt/charts/chart1091.xml" ContentType="application/vnd.openxmlformats-officedocument.drawingml.chart+xml"/>
  <Override PartName="/ppt/charts/chart1092.xml" ContentType="application/vnd.openxmlformats-officedocument.drawingml.chart+xml"/>
  <Override PartName="/ppt/charts/chart1093.xml" ContentType="application/vnd.openxmlformats-officedocument.drawingml.chart+xml"/>
  <Override PartName="/ppt/charts/chart1094.xml" ContentType="application/vnd.openxmlformats-officedocument.drawingml.chart+xml"/>
  <Override PartName="/ppt/charts/chart1095.xml" ContentType="application/vnd.openxmlformats-officedocument.drawingml.chart+xml"/>
  <Override PartName="/ppt/charts/chart1096.xml" ContentType="application/vnd.openxmlformats-officedocument.drawingml.chart+xml"/>
  <Override PartName="/ppt/charts/chart1097.xml" ContentType="application/vnd.openxmlformats-officedocument.drawingml.chart+xml"/>
  <Override PartName="/ppt/charts/chart1098.xml" ContentType="application/vnd.openxmlformats-officedocument.drawingml.chart+xml"/>
  <Override PartName="/ppt/charts/chart1099.xml" ContentType="application/vnd.openxmlformats-officedocument.drawingml.chart+xml"/>
  <Override PartName="/ppt/charts/chart1100.xml" ContentType="application/vnd.openxmlformats-officedocument.drawingml.chart+xml"/>
  <Override PartName="/ppt/charts/chart1101.xml" ContentType="application/vnd.openxmlformats-officedocument.drawingml.chart+xml"/>
  <Override PartName="/ppt/charts/chart1102.xml" ContentType="application/vnd.openxmlformats-officedocument.drawingml.chart+xml"/>
  <Override PartName="/ppt/charts/chart1103.xml" ContentType="application/vnd.openxmlformats-officedocument.drawingml.chart+xml"/>
  <Override PartName="/ppt/charts/chart1104.xml" ContentType="application/vnd.openxmlformats-officedocument.drawingml.chart+xml"/>
  <Override PartName="/ppt/charts/chart1105.xml" ContentType="application/vnd.openxmlformats-officedocument.drawingml.chart+xml"/>
  <Override PartName="/ppt/charts/chart1106.xml" ContentType="application/vnd.openxmlformats-officedocument.drawingml.chart+xml"/>
  <Override PartName="/ppt/charts/chart1107.xml" ContentType="application/vnd.openxmlformats-officedocument.drawingml.chart+xml"/>
  <Override PartName="/ppt/charts/chart1108.xml" ContentType="application/vnd.openxmlformats-officedocument.drawingml.chart+xml"/>
  <Override PartName="/ppt/charts/chart1109.xml" ContentType="application/vnd.openxmlformats-officedocument.drawingml.chart+xml"/>
  <Override PartName="/ppt/charts/chart1110.xml" ContentType="application/vnd.openxmlformats-officedocument.drawingml.chart+xml"/>
  <Override PartName="/ppt/charts/chart1111.xml" ContentType="application/vnd.openxmlformats-officedocument.drawingml.chart+xml"/>
  <Override PartName="/ppt/charts/chart1112.xml" ContentType="application/vnd.openxmlformats-officedocument.drawingml.chart+xml"/>
  <Override PartName="/ppt/charts/chart1113.xml" ContentType="application/vnd.openxmlformats-officedocument.drawingml.chart+xml"/>
  <Override PartName="/ppt/charts/chart1114.xml" ContentType="application/vnd.openxmlformats-officedocument.drawingml.chart+xml"/>
  <Override PartName="/ppt/charts/chart1115.xml" ContentType="application/vnd.openxmlformats-officedocument.drawingml.chart+xml"/>
  <Override PartName="/ppt/charts/chart1116.xml" ContentType="application/vnd.openxmlformats-officedocument.drawingml.chart+xml"/>
  <Override PartName="/ppt/charts/chart1117.xml" ContentType="application/vnd.openxmlformats-officedocument.drawingml.chart+xml"/>
  <Override PartName="/ppt/charts/chart1118.xml" ContentType="application/vnd.openxmlformats-officedocument.drawingml.chart+xml"/>
  <Override PartName="/ppt/charts/chart1119.xml" ContentType="application/vnd.openxmlformats-officedocument.drawingml.chart+xml"/>
  <Override PartName="/ppt/charts/chart1120.xml" ContentType="application/vnd.openxmlformats-officedocument.drawingml.chart+xml"/>
  <Override PartName="/ppt/charts/chart1121.xml" ContentType="application/vnd.openxmlformats-officedocument.drawingml.chart+xml"/>
  <Override PartName="/ppt/charts/chart1122.xml" ContentType="application/vnd.openxmlformats-officedocument.drawingml.chart+xml"/>
  <Override PartName="/ppt/charts/chart1123.xml" ContentType="application/vnd.openxmlformats-officedocument.drawingml.chart+xml"/>
  <Override PartName="/ppt/charts/chart1124.xml" ContentType="application/vnd.openxmlformats-officedocument.drawingml.chart+xml"/>
  <Override PartName="/ppt/charts/chart1125.xml" ContentType="application/vnd.openxmlformats-officedocument.drawingml.chart+xml"/>
  <Override PartName="/ppt/charts/chart1126.xml" ContentType="application/vnd.openxmlformats-officedocument.drawingml.chart+xml"/>
  <Override PartName="/ppt/charts/chart1127.xml" ContentType="application/vnd.openxmlformats-officedocument.drawingml.chart+xml"/>
  <Override PartName="/ppt/charts/chart1128.xml" ContentType="application/vnd.openxmlformats-officedocument.drawingml.chart+xml"/>
  <Override PartName="/ppt/charts/chart1129.xml" ContentType="application/vnd.openxmlformats-officedocument.drawingml.chart+xml"/>
  <Override PartName="/ppt/charts/chart1130.xml" ContentType="application/vnd.openxmlformats-officedocument.drawingml.chart+xml"/>
  <Override PartName="/ppt/charts/chart1131.xml" ContentType="application/vnd.openxmlformats-officedocument.drawingml.chart+xml"/>
  <Override PartName="/ppt/charts/chart1132.xml" ContentType="application/vnd.openxmlformats-officedocument.drawingml.chart+xml"/>
  <Override PartName="/ppt/charts/chart1133.xml" ContentType="application/vnd.openxmlformats-officedocument.drawingml.chart+xml"/>
  <Override PartName="/ppt/charts/chart1134.xml" ContentType="application/vnd.openxmlformats-officedocument.drawingml.chart+xml"/>
  <Override PartName="/ppt/charts/chart1135.xml" ContentType="application/vnd.openxmlformats-officedocument.drawingml.chart+xml"/>
  <Override PartName="/ppt/charts/chart1136.xml" ContentType="application/vnd.openxmlformats-officedocument.drawingml.chart+xml"/>
  <Override PartName="/ppt/charts/chart1137.xml" ContentType="application/vnd.openxmlformats-officedocument.drawingml.chart+xml"/>
  <Override PartName="/ppt/charts/chart1138.xml" ContentType="application/vnd.openxmlformats-officedocument.drawingml.chart+xml"/>
  <Override PartName="/ppt/charts/chart1139.xml" ContentType="application/vnd.openxmlformats-officedocument.drawingml.chart+xml"/>
  <Override PartName="/ppt/charts/chart1140.xml" ContentType="application/vnd.openxmlformats-officedocument.drawingml.chart+xml"/>
  <Override PartName="/ppt/charts/chart1141.xml" ContentType="application/vnd.openxmlformats-officedocument.drawingml.chart+xml"/>
  <Override PartName="/ppt/charts/chart1142.xml" ContentType="application/vnd.openxmlformats-officedocument.drawingml.chart+xml"/>
  <Override PartName="/ppt/charts/chart1143.xml" ContentType="application/vnd.openxmlformats-officedocument.drawingml.chart+xml"/>
  <Override PartName="/ppt/charts/chart1144.xml" ContentType="application/vnd.openxmlformats-officedocument.drawingml.chart+xml"/>
  <Override PartName="/ppt/charts/chart1145.xml" ContentType="application/vnd.openxmlformats-officedocument.drawingml.chart+xml"/>
  <Override PartName="/ppt/charts/chart1146.xml" ContentType="application/vnd.openxmlformats-officedocument.drawingml.chart+xml"/>
  <Override PartName="/ppt/charts/chart1147.xml" ContentType="application/vnd.openxmlformats-officedocument.drawingml.chart+xml"/>
  <Override PartName="/ppt/charts/chart1148.xml" ContentType="application/vnd.openxmlformats-officedocument.drawingml.chart+xml"/>
  <Override PartName="/ppt/charts/chart1149.xml" ContentType="application/vnd.openxmlformats-officedocument.drawingml.chart+xml"/>
  <Override PartName="/ppt/charts/chart1150.xml" ContentType="application/vnd.openxmlformats-officedocument.drawingml.chart+xml"/>
  <Override PartName="/ppt/charts/chart1151.xml" ContentType="application/vnd.openxmlformats-officedocument.drawingml.chart+xml"/>
  <Override PartName="/ppt/charts/chart1152.xml" ContentType="application/vnd.openxmlformats-officedocument.drawingml.chart+xml"/>
  <Override PartName="/ppt/charts/chart1153.xml" ContentType="application/vnd.openxmlformats-officedocument.drawingml.chart+xml"/>
  <Override PartName="/ppt/charts/chart1154.xml" ContentType="application/vnd.openxmlformats-officedocument.drawingml.chart+xml"/>
  <Override PartName="/ppt/charts/chart1155.xml" ContentType="application/vnd.openxmlformats-officedocument.drawingml.chart+xml"/>
  <Override PartName="/ppt/charts/chart1156.xml" ContentType="application/vnd.openxmlformats-officedocument.drawingml.chart+xml"/>
  <Override PartName="/ppt/charts/chart1157.xml" ContentType="application/vnd.openxmlformats-officedocument.drawingml.chart+xml"/>
  <Override PartName="/ppt/charts/chart1158.xml" ContentType="application/vnd.openxmlformats-officedocument.drawingml.chart+xml"/>
  <Override PartName="/ppt/charts/chart1159.xml" ContentType="application/vnd.openxmlformats-officedocument.drawingml.chart+xml"/>
  <Override PartName="/ppt/charts/chart1160.xml" ContentType="application/vnd.openxmlformats-officedocument.drawingml.chart+xml"/>
  <Override PartName="/ppt/charts/chart1161.xml" ContentType="application/vnd.openxmlformats-officedocument.drawingml.chart+xml"/>
  <Override PartName="/ppt/charts/chart1162.xml" ContentType="application/vnd.openxmlformats-officedocument.drawingml.chart+xml"/>
  <Override PartName="/ppt/charts/chart1163.xml" ContentType="application/vnd.openxmlformats-officedocument.drawingml.chart+xml"/>
  <Override PartName="/ppt/charts/chart1164.xml" ContentType="application/vnd.openxmlformats-officedocument.drawingml.chart+xml"/>
  <Override PartName="/ppt/charts/chart1165.xml" ContentType="application/vnd.openxmlformats-officedocument.drawingml.chart+xml"/>
  <Override PartName="/ppt/charts/chart1166.xml" ContentType="application/vnd.openxmlformats-officedocument.drawingml.chart+xml"/>
  <Override PartName="/ppt/charts/chart1167.xml" ContentType="application/vnd.openxmlformats-officedocument.drawingml.chart+xml"/>
  <Override PartName="/ppt/charts/chart1168.xml" ContentType="application/vnd.openxmlformats-officedocument.drawingml.chart+xml"/>
  <Override PartName="/ppt/charts/chart1169.xml" ContentType="application/vnd.openxmlformats-officedocument.drawingml.chart+xml"/>
  <Override PartName="/ppt/charts/chart1170.xml" ContentType="application/vnd.openxmlformats-officedocument.drawingml.chart+xml"/>
  <Override PartName="/ppt/charts/chart1171.xml" ContentType="application/vnd.openxmlformats-officedocument.drawingml.chart+xml"/>
  <Override PartName="/ppt/charts/chart1172.xml" ContentType="application/vnd.openxmlformats-officedocument.drawingml.chart+xml"/>
  <Override PartName="/ppt/charts/chart1173.xml" ContentType="application/vnd.openxmlformats-officedocument.drawingml.chart+xml"/>
  <Override PartName="/ppt/charts/chart1174.xml" ContentType="application/vnd.openxmlformats-officedocument.drawingml.chart+xml"/>
  <Override PartName="/ppt/charts/chart1175.xml" ContentType="application/vnd.openxmlformats-officedocument.drawingml.chart+xml"/>
  <Override PartName="/ppt/charts/chart1176.xml" ContentType="application/vnd.openxmlformats-officedocument.drawingml.chart+xml"/>
  <Override PartName="/ppt/charts/chart1177.xml" ContentType="application/vnd.openxmlformats-officedocument.drawingml.chart+xml"/>
  <Override PartName="/ppt/charts/chart1178.xml" ContentType="application/vnd.openxmlformats-officedocument.drawingml.chart+xml"/>
  <Override PartName="/ppt/charts/chart1179.xml" ContentType="application/vnd.openxmlformats-officedocument.drawingml.chart+xml"/>
  <Override PartName="/ppt/charts/chart1180.xml" ContentType="application/vnd.openxmlformats-officedocument.drawingml.chart+xml"/>
  <Override PartName="/ppt/charts/chart1181.xml" ContentType="application/vnd.openxmlformats-officedocument.drawingml.chart+xml"/>
  <Override PartName="/ppt/charts/chart1182.xml" ContentType="application/vnd.openxmlformats-officedocument.drawingml.chart+xml"/>
  <Override PartName="/ppt/charts/chart1183.xml" ContentType="application/vnd.openxmlformats-officedocument.drawingml.chart+xml"/>
  <Override PartName="/ppt/charts/chart1184.xml" ContentType="application/vnd.openxmlformats-officedocument.drawingml.chart+xml"/>
  <Override PartName="/ppt/charts/chart1185.xml" ContentType="application/vnd.openxmlformats-officedocument.drawingml.chart+xml"/>
  <Override PartName="/ppt/charts/chart1186.xml" ContentType="application/vnd.openxmlformats-officedocument.drawingml.chart+xml"/>
  <Override PartName="/ppt/charts/chart1187.xml" ContentType="application/vnd.openxmlformats-officedocument.drawingml.chart+xml"/>
  <Override PartName="/ppt/charts/chart1188.xml" ContentType="application/vnd.openxmlformats-officedocument.drawingml.chart+xml"/>
  <Override PartName="/ppt/charts/chart1189.xml" ContentType="application/vnd.openxmlformats-officedocument.drawingml.chart+xml"/>
  <Override PartName="/ppt/charts/chart1190.xml" ContentType="application/vnd.openxmlformats-officedocument.drawingml.chart+xml"/>
  <Override PartName="/ppt/charts/chart1191.xml" ContentType="application/vnd.openxmlformats-officedocument.drawingml.chart+xml"/>
  <Override PartName="/ppt/charts/chart1192.xml" ContentType="application/vnd.openxmlformats-officedocument.drawingml.chart+xml"/>
  <Override PartName="/ppt/charts/chart1193.xml" ContentType="application/vnd.openxmlformats-officedocument.drawingml.chart+xml"/>
  <Override PartName="/ppt/charts/chart1194.xml" ContentType="application/vnd.openxmlformats-officedocument.drawingml.chart+xml"/>
  <Override PartName="/ppt/charts/chart1195.xml" ContentType="application/vnd.openxmlformats-officedocument.drawingml.chart+xml"/>
  <Override PartName="/ppt/charts/chart1196.xml" ContentType="application/vnd.openxmlformats-officedocument.drawingml.chart+xml"/>
  <Override PartName="/ppt/charts/chart1197.xml" ContentType="application/vnd.openxmlformats-officedocument.drawingml.chart+xml"/>
  <Override PartName="/ppt/charts/chart1198.xml" ContentType="application/vnd.openxmlformats-officedocument.drawingml.chart+xml"/>
  <Override PartName="/ppt/charts/chart1199.xml" ContentType="application/vnd.openxmlformats-officedocument.drawingml.chart+xml"/>
  <Override PartName="/ppt/charts/chart1200.xml" ContentType="application/vnd.openxmlformats-officedocument.drawingml.chart+xml"/>
  <Override PartName="/ppt/charts/chart1201.xml" ContentType="application/vnd.openxmlformats-officedocument.drawingml.chart+xml"/>
  <Override PartName="/ppt/charts/chart1202.xml" ContentType="application/vnd.openxmlformats-officedocument.drawingml.chart+xml"/>
  <Override PartName="/ppt/charts/chart1203.xml" ContentType="application/vnd.openxmlformats-officedocument.drawingml.chart+xml"/>
  <Override PartName="/ppt/charts/chart1204.xml" ContentType="application/vnd.openxmlformats-officedocument.drawingml.chart+xml"/>
  <Override PartName="/ppt/charts/chart1205.xml" ContentType="application/vnd.openxmlformats-officedocument.drawingml.chart+xml"/>
  <Override PartName="/ppt/charts/chart1206.xml" ContentType="application/vnd.openxmlformats-officedocument.drawingml.chart+xml"/>
  <Override PartName="/ppt/charts/chart1207.xml" ContentType="application/vnd.openxmlformats-officedocument.drawingml.chart+xml"/>
  <Override PartName="/ppt/charts/chart1208.xml" ContentType="application/vnd.openxmlformats-officedocument.drawingml.chart+xml"/>
  <Override PartName="/ppt/charts/chart1209.xml" ContentType="application/vnd.openxmlformats-officedocument.drawingml.chart+xml"/>
  <Override PartName="/ppt/charts/chart1210.xml" ContentType="application/vnd.openxmlformats-officedocument.drawingml.chart+xml"/>
  <Override PartName="/ppt/charts/chart1211.xml" ContentType="application/vnd.openxmlformats-officedocument.drawingml.chart+xml"/>
  <Override PartName="/ppt/charts/chart1212.xml" ContentType="application/vnd.openxmlformats-officedocument.drawingml.chart+xml"/>
  <Override PartName="/ppt/charts/chart1213.xml" ContentType="application/vnd.openxmlformats-officedocument.drawingml.chart+xml"/>
  <Override PartName="/ppt/charts/chart1214.xml" ContentType="application/vnd.openxmlformats-officedocument.drawingml.chart+xml"/>
  <Override PartName="/ppt/charts/chart1215.xml" ContentType="application/vnd.openxmlformats-officedocument.drawingml.chart+xml"/>
  <Override PartName="/ppt/charts/chart1216.xml" ContentType="application/vnd.openxmlformats-officedocument.drawingml.chart+xml"/>
  <Override PartName="/ppt/charts/chart1217.xml" ContentType="application/vnd.openxmlformats-officedocument.drawingml.chart+xml"/>
  <Override PartName="/ppt/charts/chart1218.xml" ContentType="application/vnd.openxmlformats-officedocument.drawingml.chart+xml"/>
  <Override PartName="/ppt/charts/chart1219.xml" ContentType="application/vnd.openxmlformats-officedocument.drawingml.chart+xml"/>
  <Override PartName="/ppt/charts/chart1220.xml" ContentType="application/vnd.openxmlformats-officedocument.drawingml.chart+xml"/>
  <Override PartName="/ppt/charts/chart1221.xml" ContentType="application/vnd.openxmlformats-officedocument.drawingml.chart+xml"/>
  <Override PartName="/ppt/charts/chart1222.xml" ContentType="application/vnd.openxmlformats-officedocument.drawingml.chart+xml"/>
  <Override PartName="/ppt/charts/chart1223.xml" ContentType="application/vnd.openxmlformats-officedocument.drawingml.chart+xml"/>
  <Override PartName="/ppt/charts/chart1224.xml" ContentType="application/vnd.openxmlformats-officedocument.drawingml.chart+xml"/>
  <Override PartName="/ppt/charts/chart1225.xml" ContentType="application/vnd.openxmlformats-officedocument.drawingml.chart+xml"/>
  <Override PartName="/ppt/charts/chart1226.xml" ContentType="application/vnd.openxmlformats-officedocument.drawingml.chart+xml"/>
  <Override PartName="/ppt/charts/chart1227.xml" ContentType="application/vnd.openxmlformats-officedocument.drawingml.chart+xml"/>
  <Override PartName="/ppt/charts/chart1228.xml" ContentType="application/vnd.openxmlformats-officedocument.drawingml.chart+xml"/>
  <Override PartName="/ppt/charts/chart1229.xml" ContentType="application/vnd.openxmlformats-officedocument.drawingml.chart+xml"/>
  <Override PartName="/ppt/charts/chart1230.xml" ContentType="application/vnd.openxmlformats-officedocument.drawingml.chart+xml"/>
  <Override PartName="/ppt/charts/chart1231.xml" ContentType="application/vnd.openxmlformats-officedocument.drawingml.chart+xml"/>
  <Override PartName="/ppt/charts/chart1232.xml" ContentType="application/vnd.openxmlformats-officedocument.drawingml.chart+xml"/>
  <Override PartName="/ppt/charts/chart1233.xml" ContentType="application/vnd.openxmlformats-officedocument.drawingml.chart+xml"/>
  <Override PartName="/ppt/charts/chart1234.xml" ContentType="application/vnd.openxmlformats-officedocument.drawingml.chart+xml"/>
  <Override PartName="/ppt/charts/chart1235.xml" ContentType="application/vnd.openxmlformats-officedocument.drawingml.chart+xml"/>
  <Override PartName="/ppt/charts/chart1236.xml" ContentType="application/vnd.openxmlformats-officedocument.drawingml.chart+xml"/>
  <Override PartName="/ppt/charts/chart1237.xml" ContentType="application/vnd.openxmlformats-officedocument.drawingml.chart+xml"/>
  <Override PartName="/ppt/charts/chart1238.xml" ContentType="application/vnd.openxmlformats-officedocument.drawingml.chart+xml"/>
  <Override PartName="/ppt/charts/chart1239.xml" ContentType="application/vnd.openxmlformats-officedocument.drawingml.chart+xml"/>
  <Override PartName="/ppt/charts/chart1240.xml" ContentType="application/vnd.openxmlformats-officedocument.drawingml.chart+xml"/>
  <Override PartName="/ppt/charts/chart1241.xml" ContentType="application/vnd.openxmlformats-officedocument.drawingml.chart+xml"/>
  <Override PartName="/ppt/charts/chart1242.xml" ContentType="application/vnd.openxmlformats-officedocument.drawingml.chart+xml"/>
  <Override PartName="/ppt/charts/chart1243.xml" ContentType="application/vnd.openxmlformats-officedocument.drawingml.chart+xml"/>
  <Override PartName="/ppt/charts/chart1244.xml" ContentType="application/vnd.openxmlformats-officedocument.drawingml.chart+xml"/>
  <Override PartName="/ppt/charts/chart1245.xml" ContentType="application/vnd.openxmlformats-officedocument.drawingml.chart+xml"/>
  <Override PartName="/ppt/charts/chart1246.xml" ContentType="application/vnd.openxmlformats-officedocument.drawingml.chart+xml"/>
  <Override PartName="/ppt/charts/chart1247.xml" ContentType="application/vnd.openxmlformats-officedocument.drawingml.chart+xml"/>
  <Override PartName="/ppt/charts/chart1248.xml" ContentType="application/vnd.openxmlformats-officedocument.drawingml.chart+xml"/>
  <Override PartName="/ppt/charts/chart1249.xml" ContentType="application/vnd.openxmlformats-officedocument.drawingml.chart+xml"/>
  <Override PartName="/ppt/charts/chart1250.xml" ContentType="application/vnd.openxmlformats-officedocument.drawingml.chart+xml"/>
  <Override PartName="/ppt/charts/chart1251.xml" ContentType="application/vnd.openxmlformats-officedocument.drawingml.chart+xml"/>
  <Override PartName="/ppt/charts/chart1252.xml" ContentType="application/vnd.openxmlformats-officedocument.drawingml.chart+xml"/>
  <Override PartName="/ppt/charts/chart1253.xml" ContentType="application/vnd.openxmlformats-officedocument.drawingml.chart+xml"/>
  <Override PartName="/ppt/charts/chart1254.xml" ContentType="application/vnd.openxmlformats-officedocument.drawingml.chart+xml"/>
  <Override PartName="/ppt/charts/chart1255.xml" ContentType="application/vnd.openxmlformats-officedocument.drawingml.chart+xml"/>
  <Override PartName="/ppt/charts/chart1256.xml" ContentType="application/vnd.openxmlformats-officedocument.drawingml.chart+xml"/>
  <Override PartName="/ppt/charts/chart1257.xml" ContentType="application/vnd.openxmlformats-officedocument.drawingml.chart+xml"/>
  <Override PartName="/ppt/charts/chart1258.xml" ContentType="application/vnd.openxmlformats-officedocument.drawingml.chart+xml"/>
  <Override PartName="/ppt/charts/chart1259.xml" ContentType="application/vnd.openxmlformats-officedocument.drawingml.chart+xml"/>
  <Override PartName="/ppt/charts/chart1260.xml" ContentType="application/vnd.openxmlformats-officedocument.drawingml.chart+xml"/>
  <Override PartName="/ppt/charts/chart1261.xml" ContentType="application/vnd.openxmlformats-officedocument.drawingml.chart+xml"/>
  <Override PartName="/ppt/charts/chart1262.xml" ContentType="application/vnd.openxmlformats-officedocument.drawingml.chart+xml"/>
  <Override PartName="/ppt/charts/chart1263.xml" ContentType="application/vnd.openxmlformats-officedocument.drawingml.chart+xml"/>
  <Override PartName="/ppt/charts/chart1264.xml" ContentType="application/vnd.openxmlformats-officedocument.drawingml.chart+xml"/>
  <Override PartName="/ppt/charts/chart1265.xml" ContentType="application/vnd.openxmlformats-officedocument.drawingml.chart+xml"/>
  <Override PartName="/ppt/charts/chart1266.xml" ContentType="application/vnd.openxmlformats-officedocument.drawingml.chart+xml"/>
  <Override PartName="/ppt/charts/chart1267.xml" ContentType="application/vnd.openxmlformats-officedocument.drawingml.chart+xml"/>
  <Override PartName="/ppt/charts/chart1268.xml" ContentType="application/vnd.openxmlformats-officedocument.drawingml.chart+xml"/>
  <Override PartName="/ppt/charts/chart1269.xml" ContentType="application/vnd.openxmlformats-officedocument.drawingml.chart+xml"/>
  <Override PartName="/ppt/charts/chart1270.xml" ContentType="application/vnd.openxmlformats-officedocument.drawingml.chart+xml"/>
  <Override PartName="/ppt/charts/chart1271.xml" ContentType="application/vnd.openxmlformats-officedocument.drawingml.chart+xml"/>
  <Override PartName="/ppt/charts/chart1272.xml" ContentType="application/vnd.openxmlformats-officedocument.drawingml.chart+xml"/>
  <Override PartName="/ppt/charts/chart1273.xml" ContentType="application/vnd.openxmlformats-officedocument.drawingml.chart+xml"/>
  <Override PartName="/ppt/charts/chart1274.xml" ContentType="application/vnd.openxmlformats-officedocument.drawingml.chart+xml"/>
  <Override PartName="/ppt/charts/chart1275.xml" ContentType="application/vnd.openxmlformats-officedocument.drawingml.chart+xml"/>
  <Override PartName="/ppt/charts/chart1276.xml" ContentType="application/vnd.openxmlformats-officedocument.drawingml.chart+xml"/>
  <Override PartName="/ppt/charts/chart1277.xml" ContentType="application/vnd.openxmlformats-officedocument.drawingml.chart+xml"/>
  <Override PartName="/ppt/charts/chart1278.xml" ContentType="application/vnd.openxmlformats-officedocument.drawingml.chart+xml"/>
  <Override PartName="/ppt/charts/chart1279.xml" ContentType="application/vnd.openxmlformats-officedocument.drawingml.chart+xml"/>
  <Override PartName="/ppt/charts/chart1280.xml" ContentType="application/vnd.openxmlformats-officedocument.drawingml.chart+xml"/>
  <Override PartName="/ppt/charts/chart1281.xml" ContentType="application/vnd.openxmlformats-officedocument.drawingml.chart+xml"/>
  <Override PartName="/ppt/charts/chart1282.xml" ContentType="application/vnd.openxmlformats-officedocument.drawingml.chart+xml"/>
  <Override PartName="/ppt/charts/chart1283.xml" ContentType="application/vnd.openxmlformats-officedocument.drawingml.chart+xml"/>
  <Override PartName="/ppt/charts/chart1284.xml" ContentType="application/vnd.openxmlformats-officedocument.drawingml.chart+xml"/>
  <Override PartName="/ppt/charts/chart1285.xml" ContentType="application/vnd.openxmlformats-officedocument.drawingml.chart+xml"/>
  <Override PartName="/ppt/charts/chart1286.xml" ContentType="application/vnd.openxmlformats-officedocument.drawingml.chart+xml"/>
  <Override PartName="/ppt/charts/chart1287.xml" ContentType="application/vnd.openxmlformats-officedocument.drawingml.chart+xml"/>
  <Override PartName="/ppt/charts/chart1288.xml" ContentType="application/vnd.openxmlformats-officedocument.drawingml.chart+xml"/>
  <Override PartName="/ppt/charts/chart1289.xml" ContentType="application/vnd.openxmlformats-officedocument.drawingml.chart+xml"/>
  <Override PartName="/ppt/charts/chart1290.xml" ContentType="application/vnd.openxmlformats-officedocument.drawingml.chart+xml"/>
  <Override PartName="/ppt/charts/chart1291.xml" ContentType="application/vnd.openxmlformats-officedocument.drawingml.chart+xml"/>
  <Override PartName="/ppt/charts/chart1292.xml" ContentType="application/vnd.openxmlformats-officedocument.drawingml.chart+xml"/>
  <Override PartName="/ppt/charts/chart1293.xml" ContentType="application/vnd.openxmlformats-officedocument.drawingml.chart+xml"/>
  <Override PartName="/ppt/charts/chart1294.xml" ContentType="application/vnd.openxmlformats-officedocument.drawingml.chart+xml"/>
  <Override PartName="/ppt/charts/chart1295.xml" ContentType="application/vnd.openxmlformats-officedocument.drawingml.chart+xml"/>
  <Override PartName="/ppt/charts/chart1296.xml" ContentType="application/vnd.openxmlformats-officedocument.drawingml.chart+xml"/>
  <Override PartName="/ppt/charts/chart1297.xml" ContentType="application/vnd.openxmlformats-officedocument.drawingml.chart+xml"/>
  <Override PartName="/ppt/charts/chart1298.xml" ContentType="application/vnd.openxmlformats-officedocument.drawingml.chart+xml"/>
  <Override PartName="/ppt/charts/chart1299.xml" ContentType="application/vnd.openxmlformats-officedocument.drawingml.chart+xml"/>
  <Override PartName="/ppt/charts/chart1300.xml" ContentType="application/vnd.openxmlformats-officedocument.drawingml.chart+xml"/>
  <Override PartName="/ppt/charts/chart1301.xml" ContentType="application/vnd.openxmlformats-officedocument.drawingml.chart+xml"/>
  <Override PartName="/ppt/charts/chart1302.xml" ContentType="application/vnd.openxmlformats-officedocument.drawingml.chart+xml"/>
  <Override PartName="/ppt/charts/chart1303.xml" ContentType="application/vnd.openxmlformats-officedocument.drawingml.chart+xml"/>
  <Override PartName="/ppt/charts/chart1304.xml" ContentType="application/vnd.openxmlformats-officedocument.drawingml.chart+xml"/>
  <Override PartName="/ppt/charts/chart1305.xml" ContentType="application/vnd.openxmlformats-officedocument.drawingml.chart+xml"/>
  <Override PartName="/ppt/charts/chart1306.xml" ContentType="application/vnd.openxmlformats-officedocument.drawingml.chart+xml"/>
  <Override PartName="/ppt/charts/chart1307.xml" ContentType="application/vnd.openxmlformats-officedocument.drawingml.chart+xml"/>
  <Override PartName="/ppt/charts/chart1308.xml" ContentType="application/vnd.openxmlformats-officedocument.drawingml.chart+xml"/>
  <Override PartName="/ppt/charts/chart1309.xml" ContentType="application/vnd.openxmlformats-officedocument.drawingml.chart+xml"/>
  <Override PartName="/ppt/charts/chart1310.xml" ContentType="application/vnd.openxmlformats-officedocument.drawingml.chart+xml"/>
  <Override PartName="/ppt/charts/chart1311.xml" ContentType="application/vnd.openxmlformats-officedocument.drawingml.chart+xml"/>
  <Override PartName="/ppt/charts/chart1312.xml" ContentType="application/vnd.openxmlformats-officedocument.drawingml.chart+xml"/>
  <Override PartName="/ppt/charts/chart1313.xml" ContentType="application/vnd.openxmlformats-officedocument.drawingml.chart+xml"/>
  <Override PartName="/ppt/charts/chart1314.xml" ContentType="application/vnd.openxmlformats-officedocument.drawingml.chart+xml"/>
  <Override PartName="/ppt/charts/chart1315.xml" ContentType="application/vnd.openxmlformats-officedocument.drawingml.chart+xml"/>
  <Override PartName="/ppt/charts/chart1316.xml" ContentType="application/vnd.openxmlformats-officedocument.drawingml.chart+xml"/>
  <Override PartName="/ppt/charts/chart1317.xml" ContentType="application/vnd.openxmlformats-officedocument.drawingml.chart+xml"/>
  <Override PartName="/ppt/charts/chart1318.xml" ContentType="application/vnd.openxmlformats-officedocument.drawingml.chart+xml"/>
  <Override PartName="/ppt/charts/chart1319.xml" ContentType="application/vnd.openxmlformats-officedocument.drawingml.chart+xml"/>
  <Override PartName="/ppt/charts/chart1320.xml" ContentType="application/vnd.openxmlformats-officedocument.drawingml.chart+xml"/>
  <Override PartName="/ppt/charts/chart1321.xml" ContentType="application/vnd.openxmlformats-officedocument.drawingml.chart+xml"/>
  <Override PartName="/ppt/charts/chart1322.xml" ContentType="application/vnd.openxmlformats-officedocument.drawingml.chart+xml"/>
  <Override PartName="/ppt/charts/chart1323.xml" ContentType="application/vnd.openxmlformats-officedocument.drawingml.chart+xml"/>
  <Override PartName="/ppt/charts/chart1324.xml" ContentType="application/vnd.openxmlformats-officedocument.drawingml.chart+xml"/>
  <Override PartName="/ppt/charts/chart1325.xml" ContentType="application/vnd.openxmlformats-officedocument.drawingml.chart+xml"/>
  <Override PartName="/ppt/charts/chart1326.xml" ContentType="application/vnd.openxmlformats-officedocument.drawingml.chart+xml"/>
  <Override PartName="/ppt/charts/chart1327.xml" ContentType="application/vnd.openxmlformats-officedocument.drawingml.chart+xml"/>
  <Override PartName="/ppt/charts/chart1328.xml" ContentType="application/vnd.openxmlformats-officedocument.drawingml.chart+xml"/>
  <Override PartName="/ppt/charts/chart1329.xml" ContentType="application/vnd.openxmlformats-officedocument.drawingml.chart+xml"/>
  <Override PartName="/ppt/charts/chart1330.xml" ContentType="application/vnd.openxmlformats-officedocument.drawingml.chart+xml"/>
  <Override PartName="/ppt/charts/chart1331.xml" ContentType="application/vnd.openxmlformats-officedocument.drawingml.chart+xml"/>
  <Override PartName="/ppt/charts/chart1332.xml" ContentType="application/vnd.openxmlformats-officedocument.drawingml.chart+xml"/>
  <Override PartName="/ppt/charts/chart1333.xml" ContentType="application/vnd.openxmlformats-officedocument.drawingml.chart+xml"/>
  <Override PartName="/ppt/charts/chart1334.xml" ContentType="application/vnd.openxmlformats-officedocument.drawingml.chart+xml"/>
  <Override PartName="/ppt/charts/chart1335.xml" ContentType="application/vnd.openxmlformats-officedocument.drawingml.chart+xml"/>
  <Override PartName="/ppt/charts/chart1336.xml" ContentType="application/vnd.openxmlformats-officedocument.drawingml.chart+xml"/>
  <Override PartName="/ppt/charts/chart1337.xml" ContentType="application/vnd.openxmlformats-officedocument.drawingml.chart+xml"/>
  <Override PartName="/ppt/charts/chart1338.xml" ContentType="application/vnd.openxmlformats-officedocument.drawingml.chart+xml"/>
  <Override PartName="/ppt/charts/chart1339.xml" ContentType="application/vnd.openxmlformats-officedocument.drawingml.chart+xml"/>
  <Override PartName="/ppt/charts/chart1340.xml" ContentType="application/vnd.openxmlformats-officedocument.drawingml.chart+xml"/>
  <Override PartName="/ppt/charts/chart1341.xml" ContentType="application/vnd.openxmlformats-officedocument.drawingml.chart+xml"/>
  <Override PartName="/ppt/charts/chart1342.xml" ContentType="application/vnd.openxmlformats-officedocument.drawingml.chart+xml"/>
  <Override PartName="/ppt/charts/chart1343.xml" ContentType="application/vnd.openxmlformats-officedocument.drawingml.chart+xml"/>
  <Override PartName="/ppt/charts/chart1344.xml" ContentType="application/vnd.openxmlformats-officedocument.drawingml.chart+xml"/>
  <Override PartName="/ppt/charts/chart1345.xml" ContentType="application/vnd.openxmlformats-officedocument.drawingml.chart+xml"/>
  <Override PartName="/ppt/charts/chart1346.xml" ContentType="application/vnd.openxmlformats-officedocument.drawingml.chart+xml"/>
  <Override PartName="/ppt/charts/chart1347.xml" ContentType="application/vnd.openxmlformats-officedocument.drawingml.chart+xml"/>
  <Override PartName="/ppt/charts/chart1348.xml" ContentType="application/vnd.openxmlformats-officedocument.drawingml.chart+xml"/>
  <Override PartName="/ppt/charts/chart1349.xml" ContentType="application/vnd.openxmlformats-officedocument.drawingml.chart+xml"/>
  <Override PartName="/ppt/charts/chart1350.xml" ContentType="application/vnd.openxmlformats-officedocument.drawingml.chart+xml"/>
  <Override PartName="/ppt/charts/chart1351.xml" ContentType="application/vnd.openxmlformats-officedocument.drawingml.chart+xml"/>
  <Override PartName="/ppt/charts/chart1352.xml" ContentType="application/vnd.openxmlformats-officedocument.drawingml.chart+xml"/>
  <Override PartName="/ppt/charts/chart1353.xml" ContentType="application/vnd.openxmlformats-officedocument.drawingml.chart+xml"/>
  <Override PartName="/ppt/charts/chart1354.xml" ContentType="application/vnd.openxmlformats-officedocument.drawingml.chart+xml"/>
  <Override PartName="/ppt/charts/chart1355.xml" ContentType="application/vnd.openxmlformats-officedocument.drawingml.chart+xml"/>
  <Override PartName="/ppt/charts/chart1356.xml" ContentType="application/vnd.openxmlformats-officedocument.drawingml.chart+xml"/>
  <Override PartName="/ppt/charts/chart1357.xml" ContentType="application/vnd.openxmlformats-officedocument.drawingml.chart+xml"/>
  <Override PartName="/ppt/charts/chart1358.xml" ContentType="application/vnd.openxmlformats-officedocument.drawingml.chart+xml"/>
  <Override PartName="/ppt/charts/chart1359.xml" ContentType="application/vnd.openxmlformats-officedocument.drawingml.chart+xml"/>
  <Override PartName="/ppt/charts/chart1360.xml" ContentType="application/vnd.openxmlformats-officedocument.drawingml.chart+xml"/>
  <Override PartName="/ppt/charts/chart1361.xml" ContentType="application/vnd.openxmlformats-officedocument.drawingml.chart+xml"/>
  <Override PartName="/ppt/charts/chart1362.xml" ContentType="application/vnd.openxmlformats-officedocument.drawingml.chart+xml"/>
  <Override PartName="/ppt/charts/chart1363.xml" ContentType="application/vnd.openxmlformats-officedocument.drawingml.chart+xml"/>
  <Override PartName="/ppt/charts/chart1364.xml" ContentType="application/vnd.openxmlformats-officedocument.drawingml.chart+xml"/>
  <Override PartName="/ppt/charts/chart1365.xml" ContentType="application/vnd.openxmlformats-officedocument.drawingml.chart+xml"/>
  <Override PartName="/ppt/charts/chart1366.xml" ContentType="application/vnd.openxmlformats-officedocument.drawingml.chart+xml"/>
  <Override PartName="/ppt/charts/chart1367.xml" ContentType="application/vnd.openxmlformats-officedocument.drawingml.chart+xml"/>
  <Override PartName="/ppt/charts/chart1368.xml" ContentType="application/vnd.openxmlformats-officedocument.drawingml.chart+xml"/>
  <Override PartName="/ppt/charts/chart1369.xml" ContentType="application/vnd.openxmlformats-officedocument.drawingml.chart+xml"/>
  <Override PartName="/ppt/charts/chart1370.xml" ContentType="application/vnd.openxmlformats-officedocument.drawingml.chart+xml"/>
  <Override PartName="/ppt/charts/chart1371.xml" ContentType="application/vnd.openxmlformats-officedocument.drawingml.chart+xml"/>
  <Override PartName="/ppt/charts/chart1372.xml" ContentType="application/vnd.openxmlformats-officedocument.drawingml.chart+xml"/>
  <Override PartName="/ppt/charts/chart1373.xml" ContentType="application/vnd.openxmlformats-officedocument.drawingml.chart+xml"/>
  <Override PartName="/ppt/charts/chart1374.xml" ContentType="application/vnd.openxmlformats-officedocument.drawingml.chart+xml"/>
  <Override PartName="/ppt/charts/chart1375.xml" ContentType="application/vnd.openxmlformats-officedocument.drawingml.chart+xml"/>
  <Override PartName="/ppt/charts/chart1376.xml" ContentType="application/vnd.openxmlformats-officedocument.drawingml.chart+xml"/>
  <Override PartName="/ppt/charts/chart1377.xml" ContentType="application/vnd.openxmlformats-officedocument.drawingml.chart+xml"/>
  <Override PartName="/ppt/charts/chart1378.xml" ContentType="application/vnd.openxmlformats-officedocument.drawingml.chart+xml"/>
  <Override PartName="/ppt/charts/chart1379.xml" ContentType="application/vnd.openxmlformats-officedocument.drawingml.chart+xml"/>
  <Override PartName="/ppt/charts/chart1380.xml" ContentType="application/vnd.openxmlformats-officedocument.drawingml.chart+xml"/>
  <Override PartName="/ppt/charts/chart1381.xml" ContentType="application/vnd.openxmlformats-officedocument.drawingml.chart+xml"/>
  <Override PartName="/ppt/charts/chart1382.xml" ContentType="application/vnd.openxmlformats-officedocument.drawingml.chart+xml"/>
  <Override PartName="/ppt/charts/chart1383.xml" ContentType="application/vnd.openxmlformats-officedocument.drawingml.chart+xml"/>
  <Override PartName="/ppt/charts/chart1384.xml" ContentType="application/vnd.openxmlformats-officedocument.drawingml.chart+xml"/>
  <Override PartName="/ppt/charts/chart1385.xml" ContentType="application/vnd.openxmlformats-officedocument.drawingml.chart+xml"/>
  <Override PartName="/ppt/charts/chart1386.xml" ContentType="application/vnd.openxmlformats-officedocument.drawingml.chart+xml"/>
  <Override PartName="/ppt/charts/chart1387.xml" ContentType="application/vnd.openxmlformats-officedocument.drawingml.chart+xml"/>
  <Override PartName="/ppt/charts/chart1388.xml" ContentType="application/vnd.openxmlformats-officedocument.drawingml.chart+xml"/>
  <Override PartName="/ppt/charts/chart1389.xml" ContentType="application/vnd.openxmlformats-officedocument.drawingml.chart+xml"/>
  <Override PartName="/ppt/charts/chart1390.xml" ContentType="application/vnd.openxmlformats-officedocument.drawingml.chart+xml"/>
  <Override PartName="/ppt/charts/chart1391.xml" ContentType="application/vnd.openxmlformats-officedocument.drawingml.chart+xml"/>
  <Override PartName="/ppt/charts/chart1392.xml" ContentType="application/vnd.openxmlformats-officedocument.drawingml.chart+xml"/>
  <Override PartName="/ppt/charts/chart1393.xml" ContentType="application/vnd.openxmlformats-officedocument.drawingml.chart+xml"/>
  <Override PartName="/ppt/charts/chart1394.xml" ContentType="application/vnd.openxmlformats-officedocument.drawingml.chart+xml"/>
  <Override PartName="/ppt/charts/chart1395.xml" ContentType="application/vnd.openxmlformats-officedocument.drawingml.chart+xml"/>
  <Override PartName="/ppt/charts/chart1396.xml" ContentType="application/vnd.openxmlformats-officedocument.drawingml.chart+xml"/>
  <Override PartName="/ppt/charts/chart1397.xml" ContentType="application/vnd.openxmlformats-officedocument.drawingml.chart+xml"/>
  <Override PartName="/ppt/charts/chart1398.xml" ContentType="application/vnd.openxmlformats-officedocument.drawingml.chart+xml"/>
  <Override PartName="/ppt/charts/chart1399.xml" ContentType="application/vnd.openxmlformats-officedocument.drawingml.chart+xml"/>
  <Override PartName="/ppt/charts/chart1400.xml" ContentType="application/vnd.openxmlformats-officedocument.drawingml.chart+xml"/>
  <Override PartName="/ppt/charts/chart1401.xml" ContentType="application/vnd.openxmlformats-officedocument.drawingml.chart+xml"/>
  <Override PartName="/ppt/charts/chart1402.xml" ContentType="application/vnd.openxmlformats-officedocument.drawingml.chart+xml"/>
  <Override PartName="/ppt/charts/chart1403.xml" ContentType="application/vnd.openxmlformats-officedocument.drawingml.chart+xml"/>
  <Override PartName="/ppt/charts/chart1404.xml" ContentType="application/vnd.openxmlformats-officedocument.drawingml.chart+xml"/>
  <Override PartName="/ppt/charts/chart1405.xml" ContentType="application/vnd.openxmlformats-officedocument.drawingml.chart+xml"/>
  <Override PartName="/ppt/charts/chart1406.xml" ContentType="application/vnd.openxmlformats-officedocument.drawingml.chart+xml"/>
  <Override PartName="/ppt/charts/chart1407.xml" ContentType="application/vnd.openxmlformats-officedocument.drawingml.chart+xml"/>
  <Override PartName="/ppt/charts/chart1408.xml" ContentType="application/vnd.openxmlformats-officedocument.drawingml.chart+xml"/>
  <Override PartName="/ppt/charts/chart1409.xml" ContentType="application/vnd.openxmlformats-officedocument.drawingml.chart+xml"/>
  <Override PartName="/ppt/charts/chart1410.xml" ContentType="application/vnd.openxmlformats-officedocument.drawingml.chart+xml"/>
  <Override PartName="/ppt/charts/chart1411.xml" ContentType="application/vnd.openxmlformats-officedocument.drawingml.chart+xml"/>
  <Override PartName="/ppt/charts/chart1412.xml" ContentType="application/vnd.openxmlformats-officedocument.drawingml.chart+xml"/>
  <Override PartName="/ppt/charts/chart1413.xml" ContentType="application/vnd.openxmlformats-officedocument.drawingml.chart+xml"/>
  <Override PartName="/ppt/charts/chart1414.xml" ContentType="application/vnd.openxmlformats-officedocument.drawingml.chart+xml"/>
  <Override PartName="/ppt/charts/chart1415.xml" ContentType="application/vnd.openxmlformats-officedocument.drawingml.chart+xml"/>
  <Override PartName="/ppt/charts/chart1416.xml" ContentType="application/vnd.openxmlformats-officedocument.drawingml.chart+xml"/>
  <Override PartName="/ppt/charts/chart1417.xml" ContentType="application/vnd.openxmlformats-officedocument.drawingml.chart+xml"/>
  <Override PartName="/ppt/charts/chart1418.xml" ContentType="application/vnd.openxmlformats-officedocument.drawingml.chart+xml"/>
  <Override PartName="/ppt/charts/chart1419.xml" ContentType="application/vnd.openxmlformats-officedocument.drawingml.chart+xml"/>
  <Override PartName="/ppt/charts/chart1420.xml" ContentType="application/vnd.openxmlformats-officedocument.drawingml.chart+xml"/>
  <Override PartName="/ppt/charts/chart1421.xml" ContentType="application/vnd.openxmlformats-officedocument.drawingml.chart+xml"/>
  <Override PartName="/ppt/charts/chart1422.xml" ContentType="application/vnd.openxmlformats-officedocument.drawingml.chart+xml"/>
  <Override PartName="/ppt/charts/chart1423.xml" ContentType="application/vnd.openxmlformats-officedocument.drawingml.chart+xml"/>
  <Override PartName="/ppt/charts/chart1424.xml" ContentType="application/vnd.openxmlformats-officedocument.drawingml.chart+xml"/>
  <Override PartName="/ppt/charts/chart1425.xml" ContentType="application/vnd.openxmlformats-officedocument.drawingml.chart+xml"/>
  <Override PartName="/ppt/charts/chart1426.xml" ContentType="application/vnd.openxmlformats-officedocument.drawingml.chart+xml"/>
  <Override PartName="/ppt/charts/chart1427.xml" ContentType="application/vnd.openxmlformats-officedocument.drawingml.chart+xml"/>
  <Override PartName="/ppt/charts/chart1428.xml" ContentType="application/vnd.openxmlformats-officedocument.drawingml.chart+xml"/>
  <Override PartName="/ppt/charts/chart1429.xml" ContentType="application/vnd.openxmlformats-officedocument.drawingml.chart+xml"/>
  <Override PartName="/ppt/charts/chart1430.xml" ContentType="application/vnd.openxmlformats-officedocument.drawingml.chart+xml"/>
  <Override PartName="/ppt/charts/chart1431.xml" ContentType="application/vnd.openxmlformats-officedocument.drawingml.chart+xml"/>
  <Override PartName="/ppt/charts/chart1432.xml" ContentType="application/vnd.openxmlformats-officedocument.drawingml.chart+xml"/>
  <Override PartName="/ppt/charts/chart1433.xml" ContentType="application/vnd.openxmlformats-officedocument.drawingml.chart+xml"/>
  <Override PartName="/ppt/charts/chart1434.xml" ContentType="application/vnd.openxmlformats-officedocument.drawingml.chart+xml"/>
  <Override PartName="/ppt/charts/chart1435.xml" ContentType="application/vnd.openxmlformats-officedocument.drawingml.chart+xml"/>
  <Override PartName="/ppt/charts/chart1436.xml" ContentType="application/vnd.openxmlformats-officedocument.drawingml.chart+xml"/>
  <Override PartName="/ppt/charts/chart1437.xml" ContentType="application/vnd.openxmlformats-officedocument.drawingml.chart+xml"/>
  <Override PartName="/ppt/charts/chart1438.xml" ContentType="application/vnd.openxmlformats-officedocument.drawingml.chart+xml"/>
  <Override PartName="/ppt/charts/chart1439.xml" ContentType="application/vnd.openxmlformats-officedocument.drawingml.chart+xml"/>
  <Override PartName="/ppt/charts/chart1440.xml" ContentType="application/vnd.openxmlformats-officedocument.drawingml.chart+xml"/>
  <Override PartName="/ppt/charts/chart1441.xml" ContentType="application/vnd.openxmlformats-officedocument.drawingml.chart+xml"/>
  <Override PartName="/ppt/charts/chart1442.xml" ContentType="application/vnd.openxmlformats-officedocument.drawingml.chart+xml"/>
  <Override PartName="/ppt/charts/chart1443.xml" ContentType="application/vnd.openxmlformats-officedocument.drawingml.chart+xml"/>
  <Override PartName="/ppt/charts/chart1444.xml" ContentType="application/vnd.openxmlformats-officedocument.drawingml.chart+xml"/>
  <Override PartName="/ppt/charts/chart1445.xml" ContentType="application/vnd.openxmlformats-officedocument.drawingml.chart+xml"/>
  <Override PartName="/ppt/charts/chart1446.xml" ContentType="application/vnd.openxmlformats-officedocument.drawingml.chart+xml"/>
  <Override PartName="/ppt/charts/chart1447.xml" ContentType="application/vnd.openxmlformats-officedocument.drawingml.chart+xml"/>
  <Override PartName="/ppt/charts/chart1448.xml" ContentType="application/vnd.openxmlformats-officedocument.drawingml.chart+xml"/>
  <Override PartName="/ppt/charts/chart1449.xml" ContentType="application/vnd.openxmlformats-officedocument.drawingml.chart+xml"/>
  <Override PartName="/ppt/charts/chart1450.xml" ContentType="application/vnd.openxmlformats-officedocument.drawingml.chart+xml"/>
  <Override PartName="/ppt/charts/chart1451.xml" ContentType="application/vnd.openxmlformats-officedocument.drawingml.chart+xml"/>
  <Override PartName="/ppt/charts/chart1452.xml" ContentType="application/vnd.openxmlformats-officedocument.drawingml.chart+xml"/>
  <Override PartName="/ppt/charts/chart1453.xml" ContentType="application/vnd.openxmlformats-officedocument.drawingml.chart+xml"/>
  <Override PartName="/ppt/charts/chart1454.xml" ContentType="application/vnd.openxmlformats-officedocument.drawingml.chart+xml"/>
  <Override PartName="/ppt/charts/chart1455.xml" ContentType="application/vnd.openxmlformats-officedocument.drawingml.chart+xml"/>
  <Override PartName="/ppt/charts/chart1456.xml" ContentType="application/vnd.openxmlformats-officedocument.drawingml.chart+xml"/>
  <Override PartName="/ppt/charts/chart1457.xml" ContentType="application/vnd.openxmlformats-officedocument.drawingml.chart+xml"/>
  <Override PartName="/ppt/charts/chart1458.xml" ContentType="application/vnd.openxmlformats-officedocument.drawingml.chart+xml"/>
  <Override PartName="/ppt/charts/chart1459.xml" ContentType="application/vnd.openxmlformats-officedocument.drawingml.chart+xml"/>
  <Override PartName="/ppt/charts/chart1460.xml" ContentType="application/vnd.openxmlformats-officedocument.drawingml.chart+xml"/>
  <Override PartName="/ppt/charts/chart1461.xml" ContentType="application/vnd.openxmlformats-officedocument.drawingml.chart+xml"/>
  <Override PartName="/ppt/charts/chart1462.xml" ContentType="application/vnd.openxmlformats-officedocument.drawingml.chart+xml"/>
  <Override PartName="/ppt/charts/chart1463.xml" ContentType="application/vnd.openxmlformats-officedocument.drawingml.chart+xml"/>
  <Override PartName="/ppt/charts/chart1464.xml" ContentType="application/vnd.openxmlformats-officedocument.drawingml.chart+xml"/>
  <Override PartName="/ppt/charts/chart1465.xml" ContentType="application/vnd.openxmlformats-officedocument.drawingml.chart+xml"/>
  <Override PartName="/ppt/charts/chart1466.xml" ContentType="application/vnd.openxmlformats-officedocument.drawingml.chart+xml"/>
  <Override PartName="/ppt/charts/chart1467.xml" ContentType="application/vnd.openxmlformats-officedocument.drawingml.chart+xml"/>
  <Override PartName="/ppt/charts/chart1468.xml" ContentType="application/vnd.openxmlformats-officedocument.drawingml.chart+xml"/>
  <Override PartName="/ppt/charts/chart1469.xml" ContentType="application/vnd.openxmlformats-officedocument.drawingml.chart+xml"/>
  <Override PartName="/ppt/charts/chart1470.xml" ContentType="application/vnd.openxmlformats-officedocument.drawingml.chart+xml"/>
  <Override PartName="/ppt/charts/chart1471.xml" ContentType="application/vnd.openxmlformats-officedocument.drawingml.chart+xml"/>
  <Override PartName="/ppt/charts/chart1472.xml" ContentType="application/vnd.openxmlformats-officedocument.drawingml.chart+xml"/>
  <Override PartName="/ppt/charts/chart1473.xml" ContentType="application/vnd.openxmlformats-officedocument.drawingml.chart+xml"/>
  <Override PartName="/ppt/charts/chart1474.xml" ContentType="application/vnd.openxmlformats-officedocument.drawingml.chart+xml"/>
  <Override PartName="/ppt/charts/chart1475.xml" ContentType="application/vnd.openxmlformats-officedocument.drawingml.chart+xml"/>
  <Override PartName="/ppt/charts/chart1476.xml" ContentType="application/vnd.openxmlformats-officedocument.drawingml.chart+xml"/>
  <Override PartName="/ppt/charts/chart1477.xml" ContentType="application/vnd.openxmlformats-officedocument.drawingml.chart+xml"/>
  <Override PartName="/ppt/charts/chart1478.xml" ContentType="application/vnd.openxmlformats-officedocument.drawingml.chart+xml"/>
  <Override PartName="/ppt/charts/chart1479.xml" ContentType="application/vnd.openxmlformats-officedocument.drawingml.chart+xml"/>
  <Override PartName="/ppt/charts/chart1480.xml" ContentType="application/vnd.openxmlformats-officedocument.drawingml.chart+xml"/>
  <Override PartName="/ppt/charts/chart1481.xml" ContentType="application/vnd.openxmlformats-officedocument.drawingml.chart+xml"/>
  <Override PartName="/ppt/charts/chart1482.xml" ContentType="application/vnd.openxmlformats-officedocument.drawingml.chart+xml"/>
  <Override PartName="/ppt/charts/chart1483.xml" ContentType="application/vnd.openxmlformats-officedocument.drawingml.chart+xml"/>
  <Override PartName="/ppt/charts/chart1484.xml" ContentType="application/vnd.openxmlformats-officedocument.drawingml.chart+xml"/>
  <Override PartName="/ppt/charts/chart1485.xml" ContentType="application/vnd.openxmlformats-officedocument.drawingml.chart+xml"/>
  <Override PartName="/ppt/charts/chart1486.xml" ContentType="application/vnd.openxmlformats-officedocument.drawingml.chart+xml"/>
  <Override PartName="/ppt/charts/chart1487.xml" ContentType="application/vnd.openxmlformats-officedocument.drawingml.chart+xml"/>
  <Override PartName="/ppt/charts/chart1488.xml" ContentType="application/vnd.openxmlformats-officedocument.drawingml.chart+xml"/>
  <Override PartName="/ppt/charts/chart1489.xml" ContentType="application/vnd.openxmlformats-officedocument.drawingml.chart+xml"/>
  <Override PartName="/ppt/charts/chart1490.xml" ContentType="application/vnd.openxmlformats-officedocument.drawingml.chart+xml"/>
  <Override PartName="/ppt/charts/chart1491.xml" ContentType="application/vnd.openxmlformats-officedocument.drawingml.chart+xml"/>
  <Override PartName="/ppt/charts/chart1492.xml" ContentType="application/vnd.openxmlformats-officedocument.drawingml.chart+xml"/>
  <Override PartName="/ppt/charts/chart1493.xml" ContentType="application/vnd.openxmlformats-officedocument.drawingml.chart+xml"/>
  <Override PartName="/ppt/charts/chart1494.xml" ContentType="application/vnd.openxmlformats-officedocument.drawingml.chart+xml"/>
  <Override PartName="/ppt/charts/chart1495.xml" ContentType="application/vnd.openxmlformats-officedocument.drawingml.chart+xml"/>
  <Override PartName="/ppt/charts/chart1496.xml" ContentType="application/vnd.openxmlformats-officedocument.drawingml.chart+xml"/>
  <Override PartName="/ppt/charts/chart1497.xml" ContentType="application/vnd.openxmlformats-officedocument.drawingml.chart+xml"/>
  <Override PartName="/ppt/charts/chart1498.xml" ContentType="application/vnd.openxmlformats-officedocument.drawingml.chart+xml"/>
  <Override PartName="/ppt/charts/chart1499.xml" ContentType="application/vnd.openxmlformats-officedocument.drawingml.chart+xml"/>
  <Override PartName="/ppt/charts/chart1500.xml" ContentType="application/vnd.openxmlformats-officedocument.drawingml.chart+xml"/>
  <Override PartName="/ppt/charts/chart1501.xml" ContentType="application/vnd.openxmlformats-officedocument.drawingml.chart+xml"/>
  <Override PartName="/ppt/charts/chart1502.xml" ContentType="application/vnd.openxmlformats-officedocument.drawingml.chart+xml"/>
  <Override PartName="/ppt/charts/chart1503.xml" ContentType="application/vnd.openxmlformats-officedocument.drawingml.chart+xml"/>
  <Override PartName="/ppt/charts/chart1504.xml" ContentType="application/vnd.openxmlformats-officedocument.drawingml.chart+xml"/>
  <Override PartName="/ppt/charts/chart1505.xml" ContentType="application/vnd.openxmlformats-officedocument.drawingml.chart+xml"/>
  <Override PartName="/ppt/charts/chart1506.xml" ContentType="application/vnd.openxmlformats-officedocument.drawingml.chart+xml"/>
  <Override PartName="/ppt/charts/chart1507.xml" ContentType="application/vnd.openxmlformats-officedocument.drawingml.chart+xml"/>
  <Override PartName="/ppt/charts/chart1508.xml" ContentType="application/vnd.openxmlformats-officedocument.drawingml.chart+xml"/>
  <Override PartName="/ppt/charts/chart1509.xml" ContentType="application/vnd.openxmlformats-officedocument.drawingml.chart+xml"/>
  <Override PartName="/ppt/charts/chart1510.xml" ContentType="application/vnd.openxmlformats-officedocument.drawingml.chart+xml"/>
  <Override PartName="/ppt/charts/chart1511.xml" ContentType="application/vnd.openxmlformats-officedocument.drawingml.chart+xml"/>
  <Override PartName="/ppt/charts/chart1512.xml" ContentType="application/vnd.openxmlformats-officedocument.drawingml.chart+xml"/>
  <Override PartName="/ppt/charts/chart1513.xml" ContentType="application/vnd.openxmlformats-officedocument.drawingml.chart+xml"/>
  <Override PartName="/ppt/charts/chart1514.xml" ContentType="application/vnd.openxmlformats-officedocument.drawingml.chart+xml"/>
  <Override PartName="/ppt/charts/chart1515.xml" ContentType="application/vnd.openxmlformats-officedocument.drawingml.chart+xml"/>
  <Override PartName="/ppt/charts/chart1516.xml" ContentType="application/vnd.openxmlformats-officedocument.drawingml.chart+xml"/>
  <Override PartName="/ppt/charts/chart1517.xml" ContentType="application/vnd.openxmlformats-officedocument.drawingml.chart+xml"/>
  <Override PartName="/ppt/charts/chart1518.xml" ContentType="application/vnd.openxmlformats-officedocument.drawingml.chart+xml"/>
  <Override PartName="/ppt/charts/chart1519.xml" ContentType="application/vnd.openxmlformats-officedocument.drawingml.chart+xml"/>
  <Override PartName="/ppt/charts/chart1520.xml" ContentType="application/vnd.openxmlformats-officedocument.drawingml.chart+xml"/>
  <Override PartName="/ppt/charts/chart1521.xml" ContentType="application/vnd.openxmlformats-officedocument.drawingml.chart+xml"/>
  <Override PartName="/ppt/charts/chart1522.xml" ContentType="application/vnd.openxmlformats-officedocument.drawingml.chart+xml"/>
  <Override PartName="/ppt/charts/chart1523.xml" ContentType="application/vnd.openxmlformats-officedocument.drawingml.chart+xml"/>
  <Override PartName="/ppt/charts/chart1524.xml" ContentType="application/vnd.openxmlformats-officedocument.drawingml.chart+xml"/>
  <Override PartName="/ppt/charts/chart1525.xml" ContentType="application/vnd.openxmlformats-officedocument.drawingml.chart+xml"/>
  <Override PartName="/ppt/charts/chart1526.xml" ContentType="application/vnd.openxmlformats-officedocument.drawingml.chart+xml"/>
  <Override PartName="/ppt/charts/chart1527.xml" ContentType="application/vnd.openxmlformats-officedocument.drawingml.chart+xml"/>
  <Override PartName="/ppt/charts/chart1528.xml" ContentType="application/vnd.openxmlformats-officedocument.drawingml.chart+xml"/>
  <Override PartName="/ppt/charts/chart1529.xml" ContentType="application/vnd.openxmlformats-officedocument.drawingml.chart+xml"/>
  <Override PartName="/ppt/charts/chart1530.xml" ContentType="application/vnd.openxmlformats-officedocument.drawingml.chart+xml"/>
  <Override PartName="/ppt/charts/chart1531.xml" ContentType="application/vnd.openxmlformats-officedocument.drawingml.chart+xml"/>
  <Override PartName="/ppt/charts/chart1532.xml" ContentType="application/vnd.openxmlformats-officedocument.drawingml.chart+xml"/>
  <Override PartName="/ppt/charts/chart1533.xml" ContentType="application/vnd.openxmlformats-officedocument.drawingml.chart+xml"/>
  <Override PartName="/ppt/charts/chart1534.xml" ContentType="application/vnd.openxmlformats-officedocument.drawingml.chart+xml"/>
  <Override PartName="/ppt/charts/chart1535.xml" ContentType="application/vnd.openxmlformats-officedocument.drawingml.chart+xml"/>
  <Override PartName="/ppt/charts/chart1536.xml" ContentType="application/vnd.openxmlformats-officedocument.drawingml.chart+xml"/>
  <Override PartName="/ppt/charts/chart1537.xml" ContentType="application/vnd.openxmlformats-officedocument.drawingml.chart+xml"/>
  <Override PartName="/ppt/charts/chart1538.xml" ContentType="application/vnd.openxmlformats-officedocument.drawingml.chart+xml"/>
  <Override PartName="/ppt/charts/chart1539.xml" ContentType="application/vnd.openxmlformats-officedocument.drawingml.chart+xml"/>
  <Override PartName="/ppt/charts/chart1540.xml" ContentType="application/vnd.openxmlformats-officedocument.drawingml.chart+xml"/>
  <Override PartName="/ppt/charts/chart1541.xml" ContentType="application/vnd.openxmlformats-officedocument.drawingml.chart+xml"/>
  <Override PartName="/ppt/charts/chart1542.xml" ContentType="application/vnd.openxmlformats-officedocument.drawingml.chart+xml"/>
  <Override PartName="/ppt/charts/chart1543.xml" ContentType="application/vnd.openxmlformats-officedocument.drawingml.chart+xml"/>
  <Override PartName="/ppt/charts/chart1544.xml" ContentType="application/vnd.openxmlformats-officedocument.drawingml.chart+xml"/>
  <Override PartName="/ppt/charts/chart1545.xml" ContentType="application/vnd.openxmlformats-officedocument.drawingml.chart+xml"/>
  <Override PartName="/ppt/charts/chart1546.xml" ContentType="application/vnd.openxmlformats-officedocument.drawingml.chart+xml"/>
  <Override PartName="/ppt/charts/chart1547.xml" ContentType="application/vnd.openxmlformats-officedocument.drawingml.chart+xml"/>
  <Override PartName="/ppt/charts/chart1548.xml" ContentType="application/vnd.openxmlformats-officedocument.drawingml.chart+xml"/>
  <Override PartName="/ppt/charts/chart1549.xml" ContentType="application/vnd.openxmlformats-officedocument.drawingml.chart+xml"/>
  <Override PartName="/ppt/charts/chart1550.xml" ContentType="application/vnd.openxmlformats-officedocument.drawingml.chart+xml"/>
  <Override PartName="/ppt/charts/chart1551.xml" ContentType="application/vnd.openxmlformats-officedocument.drawingml.chart+xml"/>
  <Override PartName="/ppt/charts/chart1552.xml" ContentType="application/vnd.openxmlformats-officedocument.drawingml.chart+xml"/>
  <Override PartName="/ppt/charts/chart1553.xml" ContentType="application/vnd.openxmlformats-officedocument.drawingml.chart+xml"/>
  <Override PartName="/ppt/charts/chart1554.xml" ContentType="application/vnd.openxmlformats-officedocument.drawingml.chart+xml"/>
  <Override PartName="/ppt/charts/chart1555.xml" ContentType="application/vnd.openxmlformats-officedocument.drawingml.chart+xml"/>
  <Override PartName="/ppt/charts/chart1556.xml" ContentType="application/vnd.openxmlformats-officedocument.drawingml.chart+xml"/>
  <Override PartName="/ppt/charts/chart1557.xml" ContentType="application/vnd.openxmlformats-officedocument.drawingml.chart+xml"/>
  <Override PartName="/ppt/charts/chart1558.xml" ContentType="application/vnd.openxmlformats-officedocument.drawingml.chart+xml"/>
  <Override PartName="/ppt/charts/chart1559.xml" ContentType="application/vnd.openxmlformats-officedocument.drawingml.chart+xml"/>
  <Override PartName="/ppt/charts/chart1560.xml" ContentType="application/vnd.openxmlformats-officedocument.drawingml.chart+xml"/>
  <Override PartName="/ppt/charts/chart1561.xml" ContentType="application/vnd.openxmlformats-officedocument.drawingml.chart+xml"/>
  <Override PartName="/ppt/charts/chart1562.xml" ContentType="application/vnd.openxmlformats-officedocument.drawingml.chart+xml"/>
  <Override PartName="/ppt/charts/chart1563.xml" ContentType="application/vnd.openxmlformats-officedocument.drawingml.chart+xml"/>
  <Override PartName="/ppt/charts/chart1564.xml" ContentType="application/vnd.openxmlformats-officedocument.drawingml.chart+xml"/>
  <Override PartName="/ppt/charts/chart1565.xml" ContentType="application/vnd.openxmlformats-officedocument.drawingml.chart+xml"/>
  <Override PartName="/ppt/charts/chart1566.xml" ContentType="application/vnd.openxmlformats-officedocument.drawingml.chart+xml"/>
  <Override PartName="/ppt/charts/chart1567.xml" ContentType="application/vnd.openxmlformats-officedocument.drawingml.chart+xml"/>
  <Override PartName="/ppt/charts/chart1568.xml" ContentType="application/vnd.openxmlformats-officedocument.drawingml.chart+xml"/>
  <Override PartName="/ppt/charts/chart1569.xml" ContentType="application/vnd.openxmlformats-officedocument.drawingml.chart+xml"/>
  <Override PartName="/ppt/charts/chart1570.xml" ContentType="application/vnd.openxmlformats-officedocument.drawingml.chart+xml"/>
  <Override PartName="/ppt/charts/chart1571.xml" ContentType="application/vnd.openxmlformats-officedocument.drawingml.chart+xml"/>
  <Override PartName="/ppt/charts/chart1572.xml" ContentType="application/vnd.openxmlformats-officedocument.drawingml.chart+xml"/>
  <Override PartName="/ppt/charts/chart1573.xml" ContentType="application/vnd.openxmlformats-officedocument.drawingml.chart+xml"/>
  <Override PartName="/ppt/charts/chart1574.xml" ContentType="application/vnd.openxmlformats-officedocument.drawingml.chart+xml"/>
  <Override PartName="/ppt/charts/chart1575.xml" ContentType="application/vnd.openxmlformats-officedocument.drawingml.chart+xml"/>
  <Override PartName="/ppt/charts/chart1576.xml" ContentType="application/vnd.openxmlformats-officedocument.drawingml.chart+xml"/>
  <Override PartName="/ppt/charts/chart1577.xml" ContentType="application/vnd.openxmlformats-officedocument.drawingml.chart+xml"/>
  <Override PartName="/ppt/charts/chart1578.xml" ContentType="application/vnd.openxmlformats-officedocument.drawingml.chart+xml"/>
  <Override PartName="/ppt/charts/chart1579.xml" ContentType="application/vnd.openxmlformats-officedocument.drawingml.chart+xml"/>
  <Override PartName="/ppt/charts/chart1580.xml" ContentType="application/vnd.openxmlformats-officedocument.drawingml.chart+xml"/>
  <Override PartName="/ppt/charts/chart1581.xml" ContentType="application/vnd.openxmlformats-officedocument.drawingml.chart+xml"/>
  <Override PartName="/ppt/charts/chart1582.xml" ContentType="application/vnd.openxmlformats-officedocument.drawingml.chart+xml"/>
  <Override PartName="/ppt/charts/chart1583.xml" ContentType="application/vnd.openxmlformats-officedocument.drawingml.chart+xml"/>
  <Override PartName="/ppt/charts/chart1584.xml" ContentType="application/vnd.openxmlformats-officedocument.drawingml.chart+xml"/>
  <Override PartName="/ppt/charts/chart1585.xml" ContentType="application/vnd.openxmlformats-officedocument.drawingml.chart+xml"/>
  <Override PartName="/ppt/charts/chart1586.xml" ContentType="application/vnd.openxmlformats-officedocument.drawingml.chart+xml"/>
  <Override PartName="/ppt/charts/chart1587.xml" ContentType="application/vnd.openxmlformats-officedocument.drawingml.chart+xml"/>
  <Override PartName="/ppt/charts/chart1588.xml" ContentType="application/vnd.openxmlformats-officedocument.drawingml.chart+xml"/>
  <Override PartName="/ppt/charts/chart1589.xml" ContentType="application/vnd.openxmlformats-officedocument.drawingml.chart+xml"/>
  <Override PartName="/ppt/charts/chart1590.xml" ContentType="application/vnd.openxmlformats-officedocument.drawingml.chart+xml"/>
  <Override PartName="/ppt/charts/chart1591.xml" ContentType="application/vnd.openxmlformats-officedocument.drawingml.chart+xml"/>
  <Override PartName="/ppt/charts/chart1592.xml" ContentType="application/vnd.openxmlformats-officedocument.drawingml.chart+xml"/>
  <Override PartName="/ppt/charts/chart1593.xml" ContentType="application/vnd.openxmlformats-officedocument.drawingml.chart+xml"/>
  <Override PartName="/ppt/charts/chart1594.xml" ContentType="application/vnd.openxmlformats-officedocument.drawingml.chart+xml"/>
  <Override PartName="/ppt/charts/chart1595.xml" ContentType="application/vnd.openxmlformats-officedocument.drawingml.chart+xml"/>
  <Override PartName="/ppt/charts/chart1596.xml" ContentType="application/vnd.openxmlformats-officedocument.drawingml.chart+xml"/>
  <Override PartName="/ppt/charts/chart1597.xml" ContentType="application/vnd.openxmlformats-officedocument.drawingml.chart+xml"/>
  <Override PartName="/ppt/charts/chart1598.xml" ContentType="application/vnd.openxmlformats-officedocument.drawingml.chart+xml"/>
  <Override PartName="/ppt/charts/chart1599.xml" ContentType="application/vnd.openxmlformats-officedocument.drawingml.chart+xml"/>
  <Override PartName="/ppt/charts/chart1600.xml" ContentType="application/vnd.openxmlformats-officedocument.drawingml.chart+xml"/>
  <Override PartName="/ppt/charts/chart1601.xml" ContentType="application/vnd.openxmlformats-officedocument.drawingml.chart+xml"/>
  <Override PartName="/ppt/charts/chart1602.xml" ContentType="application/vnd.openxmlformats-officedocument.drawingml.chart+xml"/>
  <Override PartName="/ppt/charts/chart1603.xml" ContentType="application/vnd.openxmlformats-officedocument.drawingml.chart+xml"/>
  <Override PartName="/ppt/charts/chart1604.xml" ContentType="application/vnd.openxmlformats-officedocument.drawingml.chart+xml"/>
  <Override PartName="/ppt/charts/chart1605.xml" ContentType="application/vnd.openxmlformats-officedocument.drawingml.chart+xml"/>
  <Override PartName="/ppt/charts/chart1606.xml" ContentType="application/vnd.openxmlformats-officedocument.drawingml.chart+xml"/>
  <Override PartName="/ppt/charts/chart1607.xml" ContentType="application/vnd.openxmlformats-officedocument.drawingml.chart+xml"/>
  <Override PartName="/ppt/charts/chart1608.xml" ContentType="application/vnd.openxmlformats-officedocument.drawingml.chart+xml"/>
  <Override PartName="/ppt/charts/chart1609.xml" ContentType="application/vnd.openxmlformats-officedocument.drawingml.chart+xml"/>
  <Override PartName="/ppt/charts/chart1610.xml" ContentType="application/vnd.openxmlformats-officedocument.drawingml.chart+xml"/>
  <Override PartName="/ppt/charts/chart1611.xml" ContentType="application/vnd.openxmlformats-officedocument.drawingml.chart+xml"/>
  <Override PartName="/ppt/charts/chart1612.xml" ContentType="application/vnd.openxmlformats-officedocument.drawingml.chart+xml"/>
  <Override PartName="/ppt/charts/chart1613.xml" ContentType="application/vnd.openxmlformats-officedocument.drawingml.chart+xml"/>
  <Override PartName="/ppt/charts/chart1614.xml" ContentType="application/vnd.openxmlformats-officedocument.drawingml.chart+xml"/>
  <Override PartName="/ppt/charts/chart1615.xml" ContentType="application/vnd.openxmlformats-officedocument.drawingml.chart+xml"/>
  <Override PartName="/ppt/charts/chart1616.xml" ContentType="application/vnd.openxmlformats-officedocument.drawingml.chart+xml"/>
  <Override PartName="/ppt/charts/chart1617.xml" ContentType="application/vnd.openxmlformats-officedocument.drawingml.chart+xml"/>
  <Override PartName="/ppt/charts/chart1618.xml" ContentType="application/vnd.openxmlformats-officedocument.drawingml.chart+xml"/>
  <Override PartName="/ppt/charts/chart1619.xml" ContentType="application/vnd.openxmlformats-officedocument.drawingml.chart+xml"/>
  <Override PartName="/ppt/charts/chart1620.xml" ContentType="application/vnd.openxmlformats-officedocument.drawingml.chart+xml"/>
  <Override PartName="/ppt/charts/chart1621.xml" ContentType="application/vnd.openxmlformats-officedocument.drawingml.chart+xml"/>
  <Override PartName="/ppt/charts/chart1622.xml" ContentType="application/vnd.openxmlformats-officedocument.drawingml.chart+xml"/>
  <Override PartName="/ppt/charts/chart1623.xml" ContentType="application/vnd.openxmlformats-officedocument.drawingml.chart+xml"/>
  <Override PartName="/ppt/charts/chart1624.xml" ContentType="application/vnd.openxmlformats-officedocument.drawingml.chart+xml"/>
  <Override PartName="/ppt/charts/chart1625.xml" ContentType="application/vnd.openxmlformats-officedocument.drawingml.chart+xml"/>
  <Override PartName="/ppt/charts/chart1626.xml" ContentType="application/vnd.openxmlformats-officedocument.drawingml.chart+xml"/>
  <Override PartName="/ppt/charts/chart1627.xml" ContentType="application/vnd.openxmlformats-officedocument.drawingml.chart+xml"/>
  <Override PartName="/ppt/charts/chart1628.xml" ContentType="application/vnd.openxmlformats-officedocument.drawingml.chart+xml"/>
  <Override PartName="/ppt/charts/chart1629.xml" ContentType="application/vnd.openxmlformats-officedocument.drawingml.chart+xml"/>
  <Override PartName="/ppt/charts/chart1630.xml" ContentType="application/vnd.openxmlformats-officedocument.drawingml.chart+xml"/>
  <Override PartName="/ppt/charts/chart1631.xml" ContentType="application/vnd.openxmlformats-officedocument.drawingml.chart+xml"/>
  <Override PartName="/ppt/charts/chart1632.xml" ContentType="application/vnd.openxmlformats-officedocument.drawingml.chart+xml"/>
  <Override PartName="/ppt/charts/chart1633.xml" ContentType="application/vnd.openxmlformats-officedocument.drawingml.chart+xml"/>
  <Override PartName="/ppt/charts/chart1634.xml" ContentType="application/vnd.openxmlformats-officedocument.drawingml.chart+xml"/>
  <Override PartName="/ppt/charts/chart1635.xml" ContentType="application/vnd.openxmlformats-officedocument.drawingml.chart+xml"/>
  <Override PartName="/ppt/charts/chart1636.xml" ContentType="application/vnd.openxmlformats-officedocument.drawingml.chart+xml"/>
  <Override PartName="/ppt/charts/chart1637.xml" ContentType="application/vnd.openxmlformats-officedocument.drawingml.chart+xml"/>
  <Override PartName="/ppt/charts/chart1638.xml" ContentType="application/vnd.openxmlformats-officedocument.drawingml.chart+xml"/>
  <Override PartName="/ppt/charts/chart1639.xml" ContentType="application/vnd.openxmlformats-officedocument.drawingml.chart+xml"/>
  <Override PartName="/ppt/charts/chart1640.xml" ContentType="application/vnd.openxmlformats-officedocument.drawingml.chart+xml"/>
  <Override PartName="/ppt/charts/chart1641.xml" ContentType="application/vnd.openxmlformats-officedocument.drawingml.chart+xml"/>
  <Override PartName="/ppt/charts/chart1642.xml" ContentType="application/vnd.openxmlformats-officedocument.drawingml.chart+xml"/>
  <Override PartName="/ppt/charts/chart1643.xml" ContentType="application/vnd.openxmlformats-officedocument.drawingml.chart+xml"/>
  <Override PartName="/ppt/charts/chart1644.xml" ContentType="application/vnd.openxmlformats-officedocument.drawingml.chart+xml"/>
  <Override PartName="/ppt/charts/chart1645.xml" ContentType="application/vnd.openxmlformats-officedocument.drawingml.chart+xml"/>
  <Override PartName="/ppt/charts/chart1646.xml" ContentType="application/vnd.openxmlformats-officedocument.drawingml.chart+xml"/>
  <Override PartName="/ppt/charts/chart1647.xml" ContentType="application/vnd.openxmlformats-officedocument.drawingml.chart+xml"/>
  <Override PartName="/ppt/charts/chart1648.xml" ContentType="application/vnd.openxmlformats-officedocument.drawingml.chart+xml"/>
  <Override PartName="/ppt/charts/chart1649.xml" ContentType="application/vnd.openxmlformats-officedocument.drawingml.chart+xml"/>
  <Override PartName="/ppt/charts/chart1650.xml" ContentType="application/vnd.openxmlformats-officedocument.drawingml.chart+xml"/>
  <Override PartName="/ppt/charts/chart1651.xml" ContentType="application/vnd.openxmlformats-officedocument.drawingml.chart+xml"/>
  <Override PartName="/ppt/charts/chart1652.xml" ContentType="application/vnd.openxmlformats-officedocument.drawingml.chart+xml"/>
  <Override PartName="/ppt/charts/chart1653.xml" ContentType="application/vnd.openxmlformats-officedocument.drawingml.chart+xml"/>
  <Override PartName="/ppt/charts/chart1654.xml" ContentType="application/vnd.openxmlformats-officedocument.drawingml.chart+xml"/>
  <Override PartName="/ppt/charts/chart1655.xml" ContentType="application/vnd.openxmlformats-officedocument.drawingml.chart+xml"/>
  <Override PartName="/ppt/charts/chart1656.xml" ContentType="application/vnd.openxmlformats-officedocument.drawingml.chart+xml"/>
  <Override PartName="/ppt/charts/chart1657.xml" ContentType="application/vnd.openxmlformats-officedocument.drawingml.chart+xml"/>
  <Override PartName="/ppt/charts/chart1658.xml" ContentType="application/vnd.openxmlformats-officedocument.drawingml.chart+xml"/>
  <Override PartName="/ppt/charts/chart1659.xml" ContentType="application/vnd.openxmlformats-officedocument.drawingml.chart+xml"/>
  <Override PartName="/ppt/charts/chart1660.xml" ContentType="application/vnd.openxmlformats-officedocument.drawingml.chart+xml"/>
  <Override PartName="/ppt/charts/chart1661.xml" ContentType="application/vnd.openxmlformats-officedocument.drawingml.chart+xml"/>
  <Override PartName="/ppt/charts/chart1662.xml" ContentType="application/vnd.openxmlformats-officedocument.drawingml.chart+xml"/>
  <Override PartName="/ppt/charts/chart1663.xml" ContentType="application/vnd.openxmlformats-officedocument.drawingml.chart+xml"/>
  <Override PartName="/ppt/charts/chart1664.xml" ContentType="application/vnd.openxmlformats-officedocument.drawingml.chart+xml"/>
  <Override PartName="/ppt/charts/chart1665.xml" ContentType="application/vnd.openxmlformats-officedocument.drawingml.chart+xml"/>
  <Override PartName="/ppt/charts/chart1666.xml" ContentType="application/vnd.openxmlformats-officedocument.drawingml.chart+xml"/>
  <Override PartName="/ppt/charts/chart1667.xml" ContentType="application/vnd.openxmlformats-officedocument.drawingml.chart+xml"/>
  <Override PartName="/ppt/charts/chart1668.xml" ContentType="application/vnd.openxmlformats-officedocument.drawingml.chart+xml"/>
  <Override PartName="/ppt/charts/chart1669.xml" ContentType="application/vnd.openxmlformats-officedocument.drawingml.chart+xml"/>
  <Override PartName="/ppt/charts/chart1670.xml" ContentType="application/vnd.openxmlformats-officedocument.drawingml.chart+xml"/>
  <Override PartName="/ppt/charts/chart1671.xml" ContentType="application/vnd.openxmlformats-officedocument.drawingml.chart+xml"/>
  <Override PartName="/ppt/charts/chart1672.xml" ContentType="application/vnd.openxmlformats-officedocument.drawingml.chart+xml"/>
  <Override PartName="/ppt/charts/chart1673.xml" ContentType="application/vnd.openxmlformats-officedocument.drawingml.chart+xml"/>
  <Override PartName="/ppt/charts/chart1674.xml" ContentType="application/vnd.openxmlformats-officedocument.drawingml.chart+xml"/>
  <Override PartName="/ppt/charts/chart1675.xml" ContentType="application/vnd.openxmlformats-officedocument.drawingml.chart+xml"/>
  <Override PartName="/ppt/charts/chart1676.xml" ContentType="application/vnd.openxmlformats-officedocument.drawingml.chart+xml"/>
  <Override PartName="/ppt/charts/chart1677.xml" ContentType="application/vnd.openxmlformats-officedocument.drawingml.chart+xml"/>
  <Override PartName="/ppt/charts/chart1678.xml" ContentType="application/vnd.openxmlformats-officedocument.drawingml.chart+xml"/>
  <Override PartName="/ppt/charts/chart1679.xml" ContentType="application/vnd.openxmlformats-officedocument.drawingml.chart+xml"/>
  <Override PartName="/ppt/charts/chart1680.xml" ContentType="application/vnd.openxmlformats-officedocument.drawingml.chart+xml"/>
  <Override PartName="/ppt/charts/chart1681.xml" ContentType="application/vnd.openxmlformats-officedocument.drawingml.chart+xml"/>
  <Override PartName="/ppt/charts/chart1682.xml" ContentType="application/vnd.openxmlformats-officedocument.drawingml.chart+xml"/>
  <Override PartName="/ppt/charts/chart1683.xml" ContentType="application/vnd.openxmlformats-officedocument.drawingml.chart+xml"/>
  <Override PartName="/ppt/charts/chart1684.xml" ContentType="application/vnd.openxmlformats-officedocument.drawingml.chart+xml"/>
  <Override PartName="/ppt/charts/chart1685.xml" ContentType="application/vnd.openxmlformats-officedocument.drawingml.chart+xml"/>
  <Override PartName="/ppt/charts/chart1686.xml" ContentType="application/vnd.openxmlformats-officedocument.drawingml.chart+xml"/>
  <Override PartName="/ppt/charts/chart1687.xml" ContentType="application/vnd.openxmlformats-officedocument.drawingml.chart+xml"/>
  <Override PartName="/ppt/charts/chart1688.xml" ContentType="application/vnd.openxmlformats-officedocument.drawingml.chart+xml"/>
  <Override PartName="/ppt/charts/chart1689.xml" ContentType="application/vnd.openxmlformats-officedocument.drawingml.chart+xml"/>
  <Override PartName="/ppt/charts/chart1690.xml" ContentType="application/vnd.openxmlformats-officedocument.drawingml.chart+xml"/>
  <Override PartName="/ppt/charts/chart1691.xml" ContentType="application/vnd.openxmlformats-officedocument.drawingml.chart+xml"/>
  <Override PartName="/ppt/charts/chart1692.xml" ContentType="application/vnd.openxmlformats-officedocument.drawingml.chart+xml"/>
  <Override PartName="/ppt/charts/chart1693.xml" ContentType="application/vnd.openxmlformats-officedocument.drawingml.chart+xml"/>
  <Override PartName="/ppt/charts/chart1694.xml" ContentType="application/vnd.openxmlformats-officedocument.drawingml.chart+xml"/>
  <Override PartName="/ppt/charts/chart1695.xml" ContentType="application/vnd.openxmlformats-officedocument.drawingml.chart+xml"/>
  <Override PartName="/ppt/charts/chart1696.xml" ContentType="application/vnd.openxmlformats-officedocument.drawingml.chart+xml"/>
  <Override PartName="/ppt/charts/chart1697.xml" ContentType="application/vnd.openxmlformats-officedocument.drawingml.chart+xml"/>
  <Override PartName="/ppt/charts/chart1698.xml" ContentType="application/vnd.openxmlformats-officedocument.drawingml.chart+xml"/>
  <Override PartName="/ppt/charts/chart1699.xml" ContentType="application/vnd.openxmlformats-officedocument.drawingml.chart+xml"/>
  <Override PartName="/ppt/charts/chart1700.xml" ContentType="application/vnd.openxmlformats-officedocument.drawingml.chart+xml"/>
  <Override PartName="/ppt/charts/chart1701.xml" ContentType="application/vnd.openxmlformats-officedocument.drawingml.chart+xml"/>
  <Override PartName="/ppt/charts/chart1702.xml" ContentType="application/vnd.openxmlformats-officedocument.drawingml.chart+xml"/>
  <Override PartName="/ppt/charts/chart1703.xml" ContentType="application/vnd.openxmlformats-officedocument.drawingml.chart+xml"/>
  <Override PartName="/ppt/charts/chart1704.xml" ContentType="application/vnd.openxmlformats-officedocument.drawingml.chart+xml"/>
  <Override PartName="/ppt/charts/chart1705.xml" ContentType="application/vnd.openxmlformats-officedocument.drawingml.chart+xml"/>
  <Override PartName="/ppt/charts/chart1706.xml" ContentType="application/vnd.openxmlformats-officedocument.drawingml.chart+xml"/>
  <Override PartName="/ppt/charts/chart1707.xml" ContentType="application/vnd.openxmlformats-officedocument.drawingml.chart+xml"/>
  <Override PartName="/ppt/charts/chart1708.xml" ContentType="application/vnd.openxmlformats-officedocument.drawingml.chart+xml"/>
  <Override PartName="/ppt/charts/chart1709.xml" ContentType="application/vnd.openxmlformats-officedocument.drawingml.chart+xml"/>
  <Override PartName="/ppt/charts/chart1710.xml" ContentType="application/vnd.openxmlformats-officedocument.drawingml.chart+xml"/>
  <Override PartName="/ppt/charts/chart1711.xml" ContentType="application/vnd.openxmlformats-officedocument.drawingml.chart+xml"/>
  <Override PartName="/ppt/charts/chart1712.xml" ContentType="application/vnd.openxmlformats-officedocument.drawingml.chart+xml"/>
  <Override PartName="/ppt/charts/chart1713.xml" ContentType="application/vnd.openxmlformats-officedocument.drawingml.chart+xml"/>
  <Override PartName="/ppt/charts/chart1714.xml" ContentType="application/vnd.openxmlformats-officedocument.drawingml.chart+xml"/>
  <Override PartName="/ppt/charts/chart1715.xml" ContentType="application/vnd.openxmlformats-officedocument.drawingml.chart+xml"/>
  <Override PartName="/ppt/charts/chart1716.xml" ContentType="application/vnd.openxmlformats-officedocument.drawingml.chart+xml"/>
  <Override PartName="/ppt/charts/chart1717.xml" ContentType="application/vnd.openxmlformats-officedocument.drawingml.chart+xml"/>
  <Override PartName="/ppt/charts/chart1718.xml" ContentType="application/vnd.openxmlformats-officedocument.drawingml.chart+xml"/>
  <Override PartName="/ppt/charts/chart1719.xml" ContentType="application/vnd.openxmlformats-officedocument.drawingml.chart+xml"/>
  <Override PartName="/ppt/charts/chart1720.xml" ContentType="application/vnd.openxmlformats-officedocument.drawingml.chart+xml"/>
  <Override PartName="/ppt/charts/chart1721.xml" ContentType="application/vnd.openxmlformats-officedocument.drawingml.chart+xml"/>
  <Override PartName="/ppt/charts/chart1722.xml" ContentType="application/vnd.openxmlformats-officedocument.drawingml.chart+xml"/>
  <Override PartName="/ppt/charts/chart1723.xml" ContentType="application/vnd.openxmlformats-officedocument.drawingml.chart+xml"/>
  <Override PartName="/ppt/charts/chart1724.xml" ContentType="application/vnd.openxmlformats-officedocument.drawingml.chart+xml"/>
  <Override PartName="/ppt/charts/chart1725.xml" ContentType="application/vnd.openxmlformats-officedocument.drawingml.chart+xml"/>
  <Override PartName="/ppt/charts/chart1726.xml" ContentType="application/vnd.openxmlformats-officedocument.drawingml.chart+xml"/>
  <Override PartName="/ppt/charts/chart1727.xml" ContentType="application/vnd.openxmlformats-officedocument.drawingml.chart+xml"/>
  <Override PartName="/ppt/charts/chart1728.xml" ContentType="application/vnd.openxmlformats-officedocument.drawingml.chart+xml"/>
  <Override PartName="/ppt/charts/chart1729.xml" ContentType="application/vnd.openxmlformats-officedocument.drawingml.chart+xml"/>
  <Override PartName="/ppt/charts/chart1730.xml" ContentType="application/vnd.openxmlformats-officedocument.drawingml.chart+xml"/>
  <Override PartName="/ppt/charts/chart1731.xml" ContentType="application/vnd.openxmlformats-officedocument.drawingml.chart+xml"/>
  <Override PartName="/ppt/charts/chart1732.xml" ContentType="application/vnd.openxmlformats-officedocument.drawingml.chart+xml"/>
  <Override PartName="/ppt/charts/chart1733.xml" ContentType="application/vnd.openxmlformats-officedocument.drawingml.chart+xml"/>
  <Override PartName="/ppt/charts/chart1734.xml" ContentType="application/vnd.openxmlformats-officedocument.drawingml.chart+xml"/>
  <Override PartName="/ppt/charts/chart1735.xml" ContentType="application/vnd.openxmlformats-officedocument.drawingml.chart+xml"/>
  <Override PartName="/ppt/charts/chart1736.xml" ContentType="application/vnd.openxmlformats-officedocument.drawingml.chart+xml"/>
  <Override PartName="/ppt/charts/chart1737.xml" ContentType="application/vnd.openxmlformats-officedocument.drawingml.chart+xml"/>
  <Override PartName="/ppt/charts/chart1738.xml" ContentType="application/vnd.openxmlformats-officedocument.drawingml.chart+xml"/>
  <Override PartName="/ppt/charts/chart1739.xml" ContentType="application/vnd.openxmlformats-officedocument.drawingml.chart+xml"/>
  <Override PartName="/ppt/charts/chart1740.xml" ContentType="application/vnd.openxmlformats-officedocument.drawingml.chart+xml"/>
  <Override PartName="/ppt/charts/chart1741.xml" ContentType="application/vnd.openxmlformats-officedocument.drawingml.chart+xml"/>
  <Override PartName="/ppt/charts/chart1742.xml" ContentType="application/vnd.openxmlformats-officedocument.drawingml.chart+xml"/>
  <Override PartName="/ppt/charts/chart1743.xml" ContentType="application/vnd.openxmlformats-officedocument.drawingml.chart+xml"/>
  <Override PartName="/ppt/charts/chart1744.xml" ContentType="application/vnd.openxmlformats-officedocument.drawingml.chart+xml"/>
  <Override PartName="/ppt/charts/chart1745.xml" ContentType="application/vnd.openxmlformats-officedocument.drawingml.chart+xml"/>
  <Override PartName="/ppt/charts/chart1746.xml" ContentType="application/vnd.openxmlformats-officedocument.drawingml.chart+xml"/>
  <Override PartName="/ppt/charts/chart1747.xml" ContentType="application/vnd.openxmlformats-officedocument.drawingml.chart+xml"/>
  <Override PartName="/ppt/charts/chart1748.xml" ContentType="application/vnd.openxmlformats-officedocument.drawingml.chart+xml"/>
  <Override PartName="/ppt/charts/chart1749.xml" ContentType="application/vnd.openxmlformats-officedocument.drawingml.chart+xml"/>
  <Override PartName="/ppt/charts/chart1750.xml" ContentType="application/vnd.openxmlformats-officedocument.drawingml.chart+xml"/>
  <Override PartName="/ppt/charts/chart1751.xml" ContentType="application/vnd.openxmlformats-officedocument.drawingml.chart+xml"/>
  <Override PartName="/ppt/charts/chart1752.xml" ContentType="application/vnd.openxmlformats-officedocument.drawingml.chart+xml"/>
  <Override PartName="/ppt/charts/chart1753.xml" ContentType="application/vnd.openxmlformats-officedocument.drawingml.chart+xml"/>
  <Override PartName="/ppt/charts/chart1754.xml" ContentType="application/vnd.openxmlformats-officedocument.drawingml.chart+xml"/>
  <Override PartName="/ppt/charts/chart1755.xml" ContentType="application/vnd.openxmlformats-officedocument.drawingml.chart+xml"/>
  <Override PartName="/ppt/charts/chart1756.xml" ContentType="application/vnd.openxmlformats-officedocument.drawingml.chart+xml"/>
  <Override PartName="/ppt/charts/chart1757.xml" ContentType="application/vnd.openxmlformats-officedocument.drawingml.chart+xml"/>
  <Override PartName="/ppt/charts/chart1758.xml" ContentType="application/vnd.openxmlformats-officedocument.drawingml.chart+xml"/>
  <Override PartName="/ppt/charts/chart1759.xml" ContentType="application/vnd.openxmlformats-officedocument.drawingml.chart+xml"/>
  <Override PartName="/ppt/charts/chart1760.xml" ContentType="application/vnd.openxmlformats-officedocument.drawingml.chart+xml"/>
  <Override PartName="/ppt/charts/chart1761.xml" ContentType="application/vnd.openxmlformats-officedocument.drawingml.chart+xml"/>
  <Override PartName="/ppt/charts/chart1762.xml" ContentType="application/vnd.openxmlformats-officedocument.drawingml.chart+xml"/>
  <Override PartName="/ppt/charts/chart1763.xml" ContentType="application/vnd.openxmlformats-officedocument.drawingml.chart+xml"/>
  <Override PartName="/ppt/charts/chart1764.xml" ContentType="application/vnd.openxmlformats-officedocument.drawingml.chart+xml"/>
  <Override PartName="/ppt/charts/chart1765.xml" ContentType="application/vnd.openxmlformats-officedocument.drawingml.chart+xml"/>
  <Override PartName="/ppt/charts/chart1766.xml" ContentType="application/vnd.openxmlformats-officedocument.drawingml.chart+xml"/>
  <Override PartName="/ppt/charts/chart1767.xml" ContentType="application/vnd.openxmlformats-officedocument.drawingml.chart+xml"/>
  <Override PartName="/ppt/charts/chart1768.xml" ContentType="application/vnd.openxmlformats-officedocument.drawingml.chart+xml"/>
  <Override PartName="/ppt/charts/chart1769.xml" ContentType="application/vnd.openxmlformats-officedocument.drawingml.chart+xml"/>
  <Override PartName="/ppt/charts/chart1770.xml" ContentType="application/vnd.openxmlformats-officedocument.drawingml.chart+xml"/>
  <Override PartName="/ppt/charts/chart1771.xml" ContentType="application/vnd.openxmlformats-officedocument.drawingml.chart+xml"/>
  <Override PartName="/ppt/charts/chart1772.xml" ContentType="application/vnd.openxmlformats-officedocument.drawingml.chart+xml"/>
  <Override PartName="/ppt/charts/chart1773.xml" ContentType="application/vnd.openxmlformats-officedocument.drawingml.chart+xml"/>
  <Override PartName="/ppt/charts/chart1774.xml" ContentType="application/vnd.openxmlformats-officedocument.drawingml.chart+xml"/>
  <Override PartName="/ppt/charts/chart1775.xml" ContentType="application/vnd.openxmlformats-officedocument.drawingml.chart+xml"/>
  <Override PartName="/ppt/charts/chart1776.xml" ContentType="application/vnd.openxmlformats-officedocument.drawingml.chart+xml"/>
  <Override PartName="/ppt/charts/chart1777.xml" ContentType="application/vnd.openxmlformats-officedocument.drawingml.chart+xml"/>
  <Override PartName="/ppt/charts/chart1778.xml" ContentType="application/vnd.openxmlformats-officedocument.drawingml.chart+xml"/>
  <Override PartName="/ppt/charts/chart1779.xml" ContentType="application/vnd.openxmlformats-officedocument.drawingml.chart+xml"/>
  <Override PartName="/ppt/charts/chart1780.xml" ContentType="application/vnd.openxmlformats-officedocument.drawingml.chart+xml"/>
  <Override PartName="/ppt/charts/chart1781.xml" ContentType="application/vnd.openxmlformats-officedocument.drawingml.chart+xml"/>
  <Override PartName="/ppt/charts/chart1782.xml" ContentType="application/vnd.openxmlformats-officedocument.drawingml.chart+xml"/>
  <Override PartName="/ppt/charts/chart1783.xml" ContentType="application/vnd.openxmlformats-officedocument.drawingml.chart+xml"/>
  <Override PartName="/ppt/charts/chart1784.xml" ContentType="application/vnd.openxmlformats-officedocument.drawingml.chart+xml"/>
  <Override PartName="/ppt/charts/chart1785.xml" ContentType="application/vnd.openxmlformats-officedocument.drawingml.chart+xml"/>
  <Override PartName="/ppt/charts/chart1786.xml" ContentType="application/vnd.openxmlformats-officedocument.drawingml.chart+xml"/>
  <Override PartName="/ppt/charts/chart1787.xml" ContentType="application/vnd.openxmlformats-officedocument.drawingml.chart+xml"/>
  <Override PartName="/ppt/charts/chart1788.xml" ContentType="application/vnd.openxmlformats-officedocument.drawingml.chart+xml"/>
  <Override PartName="/ppt/charts/chart1789.xml" ContentType="application/vnd.openxmlformats-officedocument.drawingml.chart+xml"/>
  <Override PartName="/ppt/charts/chart1790.xml" ContentType="application/vnd.openxmlformats-officedocument.drawingml.chart+xml"/>
  <Override PartName="/ppt/charts/chart1791.xml" ContentType="application/vnd.openxmlformats-officedocument.drawingml.chart+xml"/>
  <Override PartName="/ppt/charts/chart1792.xml" ContentType="application/vnd.openxmlformats-officedocument.drawingml.chart+xml"/>
  <Override PartName="/ppt/charts/chart1793.xml" ContentType="application/vnd.openxmlformats-officedocument.drawingml.chart+xml"/>
  <Override PartName="/ppt/charts/chart1794.xml" ContentType="application/vnd.openxmlformats-officedocument.drawingml.chart+xml"/>
  <Override PartName="/ppt/charts/chart1795.xml" ContentType="application/vnd.openxmlformats-officedocument.drawingml.chart+xml"/>
  <Override PartName="/ppt/charts/chart1796.xml" ContentType="application/vnd.openxmlformats-officedocument.drawingml.chart+xml"/>
  <Override PartName="/ppt/charts/chart1797.xml" ContentType="application/vnd.openxmlformats-officedocument.drawingml.chart+xml"/>
  <Override PartName="/ppt/charts/chart1798.xml" ContentType="application/vnd.openxmlformats-officedocument.drawingml.chart+xml"/>
  <Override PartName="/ppt/charts/chart1799.xml" ContentType="application/vnd.openxmlformats-officedocument.drawingml.chart+xml"/>
  <Override PartName="/ppt/charts/chart1800.xml" ContentType="application/vnd.openxmlformats-officedocument.drawingml.chart+xml"/>
  <Override PartName="/ppt/charts/chart1801.xml" ContentType="application/vnd.openxmlformats-officedocument.drawingml.chart+xml"/>
  <Override PartName="/ppt/charts/chart1802.xml" ContentType="application/vnd.openxmlformats-officedocument.drawingml.chart+xml"/>
  <Override PartName="/ppt/charts/chart1803.xml" ContentType="application/vnd.openxmlformats-officedocument.drawingml.chart+xml"/>
  <Override PartName="/ppt/charts/chart1804.xml" ContentType="application/vnd.openxmlformats-officedocument.drawingml.chart+xml"/>
  <Override PartName="/ppt/charts/chart1805.xml" ContentType="application/vnd.openxmlformats-officedocument.drawingml.chart+xml"/>
  <Override PartName="/ppt/charts/chart1806.xml" ContentType="application/vnd.openxmlformats-officedocument.drawingml.chart+xml"/>
  <Override PartName="/ppt/charts/chart1807.xml" ContentType="application/vnd.openxmlformats-officedocument.drawingml.chart+xml"/>
  <Override PartName="/ppt/charts/chart1808.xml" ContentType="application/vnd.openxmlformats-officedocument.drawingml.chart+xml"/>
  <Override PartName="/ppt/charts/chart1809.xml" ContentType="application/vnd.openxmlformats-officedocument.drawingml.chart+xml"/>
  <Override PartName="/ppt/charts/chart1810.xml" ContentType="application/vnd.openxmlformats-officedocument.drawingml.chart+xml"/>
  <Override PartName="/ppt/charts/chart1811.xml" ContentType="application/vnd.openxmlformats-officedocument.drawingml.chart+xml"/>
  <Override PartName="/ppt/charts/chart1812.xml" ContentType="application/vnd.openxmlformats-officedocument.drawingml.chart+xml"/>
  <Override PartName="/ppt/charts/chart1813.xml" ContentType="application/vnd.openxmlformats-officedocument.drawingml.chart+xml"/>
  <Override PartName="/ppt/charts/chart1814.xml" ContentType="application/vnd.openxmlformats-officedocument.drawingml.chart+xml"/>
  <Override PartName="/ppt/charts/chart1815.xml" ContentType="application/vnd.openxmlformats-officedocument.drawingml.chart+xml"/>
  <Override PartName="/ppt/charts/chart1816.xml" ContentType="application/vnd.openxmlformats-officedocument.drawingml.chart+xml"/>
  <Override PartName="/ppt/charts/chart1817.xml" ContentType="application/vnd.openxmlformats-officedocument.drawingml.chart+xml"/>
  <Override PartName="/ppt/charts/chart1818.xml" ContentType="application/vnd.openxmlformats-officedocument.drawingml.chart+xml"/>
  <Override PartName="/ppt/charts/chart1819.xml" ContentType="application/vnd.openxmlformats-officedocument.drawingml.chart+xml"/>
  <Override PartName="/ppt/charts/chart1820.xml" ContentType="application/vnd.openxmlformats-officedocument.drawingml.chart+xml"/>
  <Override PartName="/ppt/charts/chart1821.xml" ContentType="application/vnd.openxmlformats-officedocument.drawingml.chart+xml"/>
  <Override PartName="/ppt/charts/chart1822.xml" ContentType="application/vnd.openxmlformats-officedocument.drawingml.chart+xml"/>
  <Override PartName="/ppt/charts/chart1823.xml" ContentType="application/vnd.openxmlformats-officedocument.drawingml.chart+xml"/>
  <Override PartName="/ppt/charts/chart1824.xml" ContentType="application/vnd.openxmlformats-officedocument.drawingml.chart+xml"/>
  <Override PartName="/ppt/charts/chart1825.xml" ContentType="application/vnd.openxmlformats-officedocument.drawingml.chart+xml"/>
  <Override PartName="/ppt/charts/chart1826.xml" ContentType="application/vnd.openxmlformats-officedocument.drawingml.chart+xml"/>
  <Override PartName="/ppt/charts/chart1827.xml" ContentType="application/vnd.openxmlformats-officedocument.drawingml.chart+xml"/>
  <Override PartName="/ppt/charts/chart1828.xml" ContentType="application/vnd.openxmlformats-officedocument.drawingml.chart+xml"/>
  <Override PartName="/ppt/charts/chart1829.xml" ContentType="application/vnd.openxmlformats-officedocument.drawingml.chart+xml"/>
  <Override PartName="/ppt/charts/chart1830.xml" ContentType="application/vnd.openxmlformats-officedocument.drawingml.chart+xml"/>
  <Override PartName="/ppt/charts/chart1831.xml" ContentType="application/vnd.openxmlformats-officedocument.drawingml.chart+xml"/>
  <Override PartName="/ppt/charts/chart1832.xml" ContentType="application/vnd.openxmlformats-officedocument.drawingml.chart+xml"/>
  <Override PartName="/ppt/charts/chart1833.xml" ContentType="application/vnd.openxmlformats-officedocument.drawingml.chart+xml"/>
  <Override PartName="/ppt/charts/chart1834.xml" ContentType="application/vnd.openxmlformats-officedocument.drawingml.chart+xml"/>
  <Override PartName="/ppt/charts/chart1835.xml" ContentType="application/vnd.openxmlformats-officedocument.drawingml.chart+xml"/>
  <Override PartName="/ppt/charts/chart1836.xml" ContentType="application/vnd.openxmlformats-officedocument.drawingml.chart+xml"/>
  <Override PartName="/ppt/charts/chart1837.xml" ContentType="application/vnd.openxmlformats-officedocument.drawingml.chart+xml"/>
  <Override PartName="/ppt/charts/chart1838.xml" ContentType="application/vnd.openxmlformats-officedocument.drawingml.chart+xml"/>
  <Override PartName="/ppt/charts/chart1839.xml" ContentType="application/vnd.openxmlformats-officedocument.drawingml.chart+xml"/>
  <Override PartName="/ppt/charts/chart1840.xml" ContentType="application/vnd.openxmlformats-officedocument.drawingml.chart+xml"/>
  <Override PartName="/ppt/charts/chart1841.xml" ContentType="application/vnd.openxmlformats-officedocument.drawingml.chart+xml"/>
  <Override PartName="/ppt/charts/chart1842.xml" ContentType="application/vnd.openxmlformats-officedocument.drawingml.chart+xml"/>
  <Override PartName="/ppt/charts/chart1843.xml" ContentType="application/vnd.openxmlformats-officedocument.drawingml.chart+xml"/>
  <Override PartName="/ppt/charts/chart1844.xml" ContentType="application/vnd.openxmlformats-officedocument.drawingml.chart+xml"/>
  <Override PartName="/ppt/charts/chart1845.xml" ContentType="application/vnd.openxmlformats-officedocument.drawingml.chart+xml"/>
  <Override PartName="/ppt/charts/chart1846.xml" ContentType="application/vnd.openxmlformats-officedocument.drawingml.chart+xml"/>
  <Override PartName="/ppt/charts/chart1847.xml" ContentType="application/vnd.openxmlformats-officedocument.drawingml.chart+xml"/>
  <Override PartName="/ppt/charts/chart1848.xml" ContentType="application/vnd.openxmlformats-officedocument.drawingml.chart+xml"/>
  <Override PartName="/ppt/charts/chart1849.xml" ContentType="application/vnd.openxmlformats-officedocument.drawingml.chart+xml"/>
  <Override PartName="/ppt/charts/chart1850.xml" ContentType="application/vnd.openxmlformats-officedocument.drawingml.chart+xml"/>
  <Override PartName="/ppt/charts/chart1851.xml" ContentType="application/vnd.openxmlformats-officedocument.drawingml.chart+xml"/>
  <Override PartName="/ppt/charts/chart1852.xml" ContentType="application/vnd.openxmlformats-officedocument.drawingml.chart+xml"/>
  <Override PartName="/ppt/charts/chart1853.xml" ContentType="application/vnd.openxmlformats-officedocument.drawingml.chart+xml"/>
  <Override PartName="/ppt/charts/chart1854.xml" ContentType="application/vnd.openxmlformats-officedocument.drawingml.chart+xml"/>
  <Override PartName="/ppt/charts/chart1855.xml" ContentType="application/vnd.openxmlformats-officedocument.drawingml.chart+xml"/>
  <Override PartName="/ppt/charts/chart1856.xml" ContentType="application/vnd.openxmlformats-officedocument.drawingml.chart+xml"/>
  <Override PartName="/ppt/charts/chart1857.xml" ContentType="application/vnd.openxmlformats-officedocument.drawingml.chart+xml"/>
  <Override PartName="/ppt/charts/chart1858.xml" ContentType="application/vnd.openxmlformats-officedocument.drawingml.chart+xml"/>
  <Override PartName="/ppt/charts/chart1859.xml" ContentType="application/vnd.openxmlformats-officedocument.drawingml.chart+xml"/>
  <Override PartName="/ppt/charts/chart1860.xml" ContentType="application/vnd.openxmlformats-officedocument.drawingml.chart+xml"/>
  <Override PartName="/ppt/charts/chart1861.xml" ContentType="application/vnd.openxmlformats-officedocument.drawingml.chart+xml"/>
  <Override PartName="/ppt/charts/chart1862.xml" ContentType="application/vnd.openxmlformats-officedocument.drawingml.chart+xml"/>
  <Override PartName="/ppt/charts/chart1863.xml" ContentType="application/vnd.openxmlformats-officedocument.drawingml.chart+xml"/>
  <Override PartName="/ppt/charts/chart1864.xml" ContentType="application/vnd.openxmlformats-officedocument.drawingml.chart+xml"/>
  <Override PartName="/ppt/charts/chart1865.xml" ContentType="application/vnd.openxmlformats-officedocument.drawingml.chart+xml"/>
  <Override PartName="/ppt/charts/chart1866.xml" ContentType="application/vnd.openxmlformats-officedocument.drawingml.chart+xml"/>
  <Override PartName="/ppt/charts/chart1867.xml" ContentType="application/vnd.openxmlformats-officedocument.drawingml.chart+xml"/>
  <Override PartName="/ppt/charts/chart1868.xml" ContentType="application/vnd.openxmlformats-officedocument.drawingml.chart+xml"/>
  <Override PartName="/ppt/charts/chart1869.xml" ContentType="application/vnd.openxmlformats-officedocument.drawingml.chart+xml"/>
  <Override PartName="/ppt/charts/chart1870.xml" ContentType="application/vnd.openxmlformats-officedocument.drawingml.chart+xml"/>
  <Override PartName="/ppt/charts/chart1871.xml" ContentType="application/vnd.openxmlformats-officedocument.drawingml.chart+xml"/>
  <Override PartName="/ppt/charts/chart1872.xml" ContentType="application/vnd.openxmlformats-officedocument.drawingml.chart+xml"/>
  <Override PartName="/ppt/charts/chart1873.xml" ContentType="application/vnd.openxmlformats-officedocument.drawingml.chart+xml"/>
  <Override PartName="/ppt/charts/chart1874.xml" ContentType="application/vnd.openxmlformats-officedocument.drawingml.chart+xml"/>
  <Override PartName="/ppt/charts/chart1875.xml" ContentType="application/vnd.openxmlformats-officedocument.drawingml.chart+xml"/>
  <Override PartName="/ppt/charts/chart1876.xml" ContentType="application/vnd.openxmlformats-officedocument.drawingml.chart+xml"/>
  <Override PartName="/ppt/charts/chart1877.xml" ContentType="application/vnd.openxmlformats-officedocument.drawingml.chart+xml"/>
  <Override PartName="/ppt/charts/chart1878.xml" ContentType="application/vnd.openxmlformats-officedocument.drawingml.chart+xml"/>
  <Override PartName="/ppt/charts/chart1879.xml" ContentType="application/vnd.openxmlformats-officedocument.drawingml.chart+xml"/>
  <Override PartName="/ppt/charts/chart1880.xml" ContentType="application/vnd.openxmlformats-officedocument.drawingml.chart+xml"/>
  <Override PartName="/ppt/charts/chart1881.xml" ContentType="application/vnd.openxmlformats-officedocument.drawingml.chart+xml"/>
  <Override PartName="/ppt/charts/chart1882.xml" ContentType="application/vnd.openxmlformats-officedocument.drawingml.chart+xml"/>
  <Override PartName="/ppt/charts/chart1883.xml" ContentType="application/vnd.openxmlformats-officedocument.drawingml.chart+xml"/>
  <Override PartName="/ppt/charts/chart1884.xml" ContentType="application/vnd.openxmlformats-officedocument.drawingml.chart+xml"/>
  <Override PartName="/ppt/charts/chart1885.xml" ContentType="application/vnd.openxmlformats-officedocument.drawingml.chart+xml"/>
  <Override PartName="/ppt/charts/chart1886.xml" ContentType="application/vnd.openxmlformats-officedocument.drawingml.chart+xml"/>
  <Override PartName="/ppt/charts/chart1887.xml" ContentType="application/vnd.openxmlformats-officedocument.drawingml.chart+xml"/>
  <Override PartName="/ppt/charts/chart1888.xml" ContentType="application/vnd.openxmlformats-officedocument.drawingml.chart+xml"/>
  <Override PartName="/ppt/charts/chart1889.xml" ContentType="application/vnd.openxmlformats-officedocument.drawingml.chart+xml"/>
  <Override PartName="/ppt/charts/chart1890.xml" ContentType="application/vnd.openxmlformats-officedocument.drawingml.chart+xml"/>
  <Override PartName="/ppt/charts/chart1891.xml" ContentType="application/vnd.openxmlformats-officedocument.drawingml.chart+xml"/>
  <Override PartName="/ppt/charts/chart1892.xml" ContentType="application/vnd.openxmlformats-officedocument.drawingml.chart+xml"/>
  <Override PartName="/ppt/charts/chart1893.xml" ContentType="application/vnd.openxmlformats-officedocument.drawingml.chart+xml"/>
  <Override PartName="/ppt/charts/chart1894.xml" ContentType="application/vnd.openxmlformats-officedocument.drawingml.chart+xml"/>
  <Override PartName="/ppt/charts/chart1895.xml" ContentType="application/vnd.openxmlformats-officedocument.drawingml.chart+xml"/>
  <Override PartName="/ppt/charts/chart1896.xml" ContentType="application/vnd.openxmlformats-officedocument.drawingml.chart+xml"/>
  <Override PartName="/ppt/charts/chart1897.xml" ContentType="application/vnd.openxmlformats-officedocument.drawingml.chart+xml"/>
  <Override PartName="/ppt/charts/chart1898.xml" ContentType="application/vnd.openxmlformats-officedocument.drawingml.chart+xml"/>
  <Override PartName="/ppt/charts/chart1899.xml" ContentType="application/vnd.openxmlformats-officedocument.drawingml.chart+xml"/>
  <Override PartName="/ppt/charts/chart1900.xml" ContentType="application/vnd.openxmlformats-officedocument.drawingml.chart+xml"/>
  <Override PartName="/ppt/charts/chart1901.xml" ContentType="application/vnd.openxmlformats-officedocument.drawingml.chart+xml"/>
  <Override PartName="/ppt/charts/chart1902.xml" ContentType="application/vnd.openxmlformats-officedocument.drawingml.chart+xml"/>
  <Override PartName="/ppt/charts/chart1903.xml" ContentType="application/vnd.openxmlformats-officedocument.drawingml.chart+xml"/>
  <Override PartName="/ppt/charts/chart1904.xml" ContentType="application/vnd.openxmlformats-officedocument.drawingml.chart+xml"/>
  <Override PartName="/ppt/charts/chart1905.xml" ContentType="application/vnd.openxmlformats-officedocument.drawingml.chart+xml"/>
  <Override PartName="/ppt/charts/chart1906.xml" ContentType="application/vnd.openxmlformats-officedocument.drawingml.chart+xml"/>
  <Override PartName="/ppt/charts/chart1907.xml" ContentType="application/vnd.openxmlformats-officedocument.drawingml.chart+xml"/>
  <Override PartName="/ppt/charts/chart1908.xml" ContentType="application/vnd.openxmlformats-officedocument.drawingml.chart+xml"/>
  <Override PartName="/ppt/charts/chart1909.xml" ContentType="application/vnd.openxmlformats-officedocument.drawingml.chart+xml"/>
  <Override PartName="/ppt/charts/chart1910.xml" ContentType="application/vnd.openxmlformats-officedocument.drawingml.chart+xml"/>
  <Override PartName="/ppt/charts/chart1911.xml" ContentType="application/vnd.openxmlformats-officedocument.drawingml.chart+xml"/>
  <Override PartName="/ppt/charts/chart1912.xml" ContentType="application/vnd.openxmlformats-officedocument.drawingml.chart+xml"/>
  <Override PartName="/ppt/charts/chart1913.xml" ContentType="application/vnd.openxmlformats-officedocument.drawingml.chart+xml"/>
  <Override PartName="/ppt/charts/chart1914.xml" ContentType="application/vnd.openxmlformats-officedocument.drawingml.chart+xml"/>
  <Override PartName="/ppt/charts/chart1915.xml" ContentType="application/vnd.openxmlformats-officedocument.drawingml.chart+xml"/>
  <Override PartName="/ppt/charts/chart1916.xml" ContentType="application/vnd.openxmlformats-officedocument.drawingml.chart+xml"/>
  <Override PartName="/ppt/charts/chart1917.xml" ContentType="application/vnd.openxmlformats-officedocument.drawingml.chart+xml"/>
  <Override PartName="/ppt/charts/chart1918.xml" ContentType="application/vnd.openxmlformats-officedocument.drawingml.chart+xml"/>
  <Override PartName="/ppt/charts/chart1919.xml" ContentType="application/vnd.openxmlformats-officedocument.drawingml.chart+xml"/>
  <Override PartName="/ppt/charts/chart1920.xml" ContentType="application/vnd.openxmlformats-officedocument.drawingml.chart+xml"/>
  <Override PartName="/ppt/charts/chart1921.xml" ContentType="application/vnd.openxmlformats-officedocument.drawingml.chart+xml"/>
  <Override PartName="/ppt/charts/chart1922.xml" ContentType="application/vnd.openxmlformats-officedocument.drawingml.chart+xml"/>
  <Override PartName="/ppt/charts/chart1923.xml" ContentType="application/vnd.openxmlformats-officedocument.drawingml.chart+xml"/>
  <Override PartName="/ppt/charts/chart1924.xml" ContentType="application/vnd.openxmlformats-officedocument.drawingml.chart+xml"/>
  <Override PartName="/ppt/charts/chart1925.xml" ContentType="application/vnd.openxmlformats-officedocument.drawingml.chart+xml"/>
  <Override PartName="/ppt/charts/chart1926.xml" ContentType="application/vnd.openxmlformats-officedocument.drawingml.chart+xml"/>
  <Override PartName="/ppt/charts/chart1927.xml" ContentType="application/vnd.openxmlformats-officedocument.drawingml.chart+xml"/>
  <Override PartName="/ppt/charts/chart1928.xml" ContentType="application/vnd.openxmlformats-officedocument.drawingml.chart+xml"/>
  <Override PartName="/ppt/charts/chart1929.xml" ContentType="application/vnd.openxmlformats-officedocument.drawingml.chart+xml"/>
  <Override PartName="/ppt/charts/chart1930.xml" ContentType="application/vnd.openxmlformats-officedocument.drawingml.chart+xml"/>
  <Override PartName="/ppt/charts/chart1931.xml" ContentType="application/vnd.openxmlformats-officedocument.drawingml.chart+xml"/>
  <Override PartName="/ppt/charts/chart1932.xml" ContentType="application/vnd.openxmlformats-officedocument.drawingml.chart+xml"/>
  <Override PartName="/ppt/charts/chart1933.xml" ContentType="application/vnd.openxmlformats-officedocument.drawingml.chart+xml"/>
  <Override PartName="/ppt/charts/chart1934.xml" ContentType="application/vnd.openxmlformats-officedocument.drawingml.chart+xml"/>
  <Override PartName="/ppt/charts/chart1935.xml" ContentType="application/vnd.openxmlformats-officedocument.drawingml.chart+xml"/>
  <Override PartName="/ppt/charts/chart1936.xml" ContentType="application/vnd.openxmlformats-officedocument.drawingml.chart+xml"/>
  <Override PartName="/ppt/charts/chart1937.xml" ContentType="application/vnd.openxmlformats-officedocument.drawingml.chart+xml"/>
  <Override PartName="/ppt/charts/chart1938.xml" ContentType="application/vnd.openxmlformats-officedocument.drawingml.chart+xml"/>
  <Override PartName="/ppt/charts/chart1939.xml" ContentType="application/vnd.openxmlformats-officedocument.drawingml.chart+xml"/>
  <Override PartName="/ppt/charts/chart1940.xml" ContentType="application/vnd.openxmlformats-officedocument.drawingml.chart+xml"/>
  <Override PartName="/ppt/charts/chart1941.xml" ContentType="application/vnd.openxmlformats-officedocument.drawingml.chart+xml"/>
  <Override PartName="/ppt/charts/chart1942.xml" ContentType="application/vnd.openxmlformats-officedocument.drawingml.chart+xml"/>
  <Override PartName="/ppt/charts/chart1943.xml" ContentType="application/vnd.openxmlformats-officedocument.drawingml.chart+xml"/>
  <Override PartName="/ppt/charts/chart1944.xml" ContentType="application/vnd.openxmlformats-officedocument.drawingml.chart+xml"/>
  <Override PartName="/ppt/charts/chart1945.xml" ContentType="application/vnd.openxmlformats-officedocument.drawingml.chart+xml"/>
  <Override PartName="/ppt/charts/chart1946.xml" ContentType="application/vnd.openxmlformats-officedocument.drawingml.chart+xml"/>
  <Override PartName="/ppt/charts/chart1947.xml" ContentType="application/vnd.openxmlformats-officedocument.drawingml.chart+xml"/>
  <Override PartName="/ppt/charts/chart1948.xml" ContentType="application/vnd.openxmlformats-officedocument.drawingml.chart+xml"/>
  <Override PartName="/ppt/charts/chart1949.xml" ContentType="application/vnd.openxmlformats-officedocument.drawingml.chart+xml"/>
  <Override PartName="/ppt/charts/chart1950.xml" ContentType="application/vnd.openxmlformats-officedocument.drawingml.chart+xml"/>
  <Override PartName="/ppt/charts/chart1951.xml" ContentType="application/vnd.openxmlformats-officedocument.drawingml.chart+xml"/>
  <Override PartName="/ppt/charts/chart1952.xml" ContentType="application/vnd.openxmlformats-officedocument.drawingml.chart+xml"/>
  <Override PartName="/ppt/charts/chart1953.xml" ContentType="application/vnd.openxmlformats-officedocument.drawingml.chart+xml"/>
  <Override PartName="/ppt/charts/chart1954.xml" ContentType="application/vnd.openxmlformats-officedocument.drawingml.chart+xml"/>
  <Override PartName="/ppt/charts/chart1955.xml" ContentType="application/vnd.openxmlformats-officedocument.drawingml.chart+xml"/>
  <Override PartName="/ppt/charts/chart1956.xml" ContentType="application/vnd.openxmlformats-officedocument.drawingml.chart+xml"/>
  <Override PartName="/ppt/charts/chart1957.xml" ContentType="application/vnd.openxmlformats-officedocument.drawingml.chart+xml"/>
  <Override PartName="/ppt/charts/chart1958.xml" ContentType="application/vnd.openxmlformats-officedocument.drawingml.chart+xml"/>
  <Override PartName="/ppt/charts/chart1959.xml" ContentType="application/vnd.openxmlformats-officedocument.drawingml.chart+xml"/>
  <Override PartName="/ppt/charts/chart1960.xml" ContentType="application/vnd.openxmlformats-officedocument.drawingml.chart+xml"/>
  <Override PartName="/ppt/charts/chart1961.xml" ContentType="application/vnd.openxmlformats-officedocument.drawingml.chart+xml"/>
  <Override PartName="/ppt/charts/chart1962.xml" ContentType="application/vnd.openxmlformats-officedocument.drawingml.chart+xml"/>
  <Override PartName="/ppt/charts/chart1963.xml" ContentType="application/vnd.openxmlformats-officedocument.drawingml.chart+xml"/>
  <Override PartName="/ppt/charts/chart1964.xml" ContentType="application/vnd.openxmlformats-officedocument.drawingml.chart+xml"/>
  <Override PartName="/ppt/charts/chart1965.xml" ContentType="application/vnd.openxmlformats-officedocument.drawingml.chart+xml"/>
  <Override PartName="/ppt/charts/chart1966.xml" ContentType="application/vnd.openxmlformats-officedocument.drawingml.chart+xml"/>
  <Override PartName="/ppt/charts/chart1967.xml" ContentType="application/vnd.openxmlformats-officedocument.drawingml.chart+xml"/>
  <Override PartName="/ppt/charts/chart1968.xml" ContentType="application/vnd.openxmlformats-officedocument.drawingml.chart+xml"/>
  <Override PartName="/ppt/charts/chart1969.xml" ContentType="application/vnd.openxmlformats-officedocument.drawingml.chart+xml"/>
  <Override PartName="/ppt/charts/chart1970.xml" ContentType="application/vnd.openxmlformats-officedocument.drawingml.chart+xml"/>
  <Override PartName="/ppt/charts/chart1971.xml" ContentType="application/vnd.openxmlformats-officedocument.drawingml.chart+xml"/>
  <Override PartName="/ppt/charts/chart1972.xml" ContentType="application/vnd.openxmlformats-officedocument.drawingml.chart+xml"/>
  <Override PartName="/ppt/charts/chart1973.xml" ContentType="application/vnd.openxmlformats-officedocument.drawingml.chart+xml"/>
  <Override PartName="/ppt/charts/chart1974.xml" ContentType="application/vnd.openxmlformats-officedocument.drawingml.chart+xml"/>
  <Override PartName="/ppt/charts/chart1975.xml" ContentType="application/vnd.openxmlformats-officedocument.drawingml.chart+xml"/>
  <Override PartName="/ppt/charts/chart1976.xml" ContentType="application/vnd.openxmlformats-officedocument.drawingml.chart+xml"/>
  <Override PartName="/ppt/charts/chart1977.xml" ContentType="application/vnd.openxmlformats-officedocument.drawingml.chart+xml"/>
  <Override PartName="/ppt/charts/chart1978.xml" ContentType="application/vnd.openxmlformats-officedocument.drawingml.chart+xml"/>
  <Override PartName="/ppt/charts/chart1979.xml" ContentType="application/vnd.openxmlformats-officedocument.drawingml.chart+xml"/>
  <Override PartName="/ppt/charts/chart1980.xml" ContentType="application/vnd.openxmlformats-officedocument.drawingml.chart+xml"/>
  <Override PartName="/ppt/charts/chart1981.xml" ContentType="application/vnd.openxmlformats-officedocument.drawingml.chart+xml"/>
  <Override PartName="/ppt/charts/chart1982.xml" ContentType="application/vnd.openxmlformats-officedocument.drawingml.chart+xml"/>
  <Override PartName="/ppt/charts/chart1983.xml" ContentType="application/vnd.openxmlformats-officedocument.drawingml.chart+xml"/>
  <Override PartName="/ppt/charts/chart1984.xml" ContentType="application/vnd.openxmlformats-officedocument.drawingml.chart+xml"/>
  <Override PartName="/ppt/charts/chart1985.xml" ContentType="application/vnd.openxmlformats-officedocument.drawingml.chart+xml"/>
  <Override PartName="/ppt/charts/chart1986.xml" ContentType="application/vnd.openxmlformats-officedocument.drawingml.chart+xml"/>
  <Override PartName="/ppt/charts/chart1987.xml" ContentType="application/vnd.openxmlformats-officedocument.drawingml.chart+xml"/>
  <Override PartName="/ppt/charts/chart1988.xml" ContentType="application/vnd.openxmlformats-officedocument.drawingml.chart+xml"/>
  <Override PartName="/ppt/charts/chart1989.xml" ContentType="application/vnd.openxmlformats-officedocument.drawingml.chart+xml"/>
  <Override PartName="/ppt/charts/chart1990.xml" ContentType="application/vnd.openxmlformats-officedocument.drawingml.chart+xml"/>
  <Override PartName="/ppt/charts/chart1991.xml" ContentType="application/vnd.openxmlformats-officedocument.drawingml.chart+xml"/>
  <Override PartName="/ppt/charts/chart1992.xml" ContentType="application/vnd.openxmlformats-officedocument.drawingml.chart+xml"/>
  <Override PartName="/ppt/charts/chart1993.xml" ContentType="application/vnd.openxmlformats-officedocument.drawingml.chart+xml"/>
  <Override PartName="/ppt/charts/chart1994.xml" ContentType="application/vnd.openxmlformats-officedocument.drawingml.chart+xml"/>
  <Override PartName="/ppt/charts/chart1995.xml" ContentType="application/vnd.openxmlformats-officedocument.drawingml.chart+xml"/>
  <Override PartName="/ppt/charts/chart1996.xml" ContentType="application/vnd.openxmlformats-officedocument.drawingml.chart+xml"/>
  <Override PartName="/ppt/charts/chart1997.xml" ContentType="application/vnd.openxmlformats-officedocument.drawingml.chart+xml"/>
  <Override PartName="/ppt/charts/chart1998.xml" ContentType="application/vnd.openxmlformats-officedocument.drawingml.chart+xml"/>
  <Override PartName="/ppt/charts/chart1999.xml" ContentType="application/vnd.openxmlformats-officedocument.drawingml.chart+xml"/>
  <Override PartName="/ppt/charts/chart2000.xml" ContentType="application/vnd.openxmlformats-officedocument.drawingml.chart+xml"/>
  <Override PartName="/ppt/charts/chart2001.xml" ContentType="application/vnd.openxmlformats-officedocument.drawingml.chart+xml"/>
  <Override PartName="/ppt/charts/chart2002.xml" ContentType="application/vnd.openxmlformats-officedocument.drawingml.chart+xml"/>
  <Override PartName="/ppt/charts/chart2003.xml" ContentType="application/vnd.openxmlformats-officedocument.drawingml.chart+xml"/>
  <Override PartName="/ppt/charts/chart2004.xml" ContentType="application/vnd.openxmlformats-officedocument.drawingml.chart+xml"/>
  <Override PartName="/ppt/charts/chart2005.xml" ContentType="application/vnd.openxmlformats-officedocument.drawingml.chart+xml"/>
  <Override PartName="/ppt/charts/chart2006.xml" ContentType="application/vnd.openxmlformats-officedocument.drawingml.chart+xml"/>
  <Override PartName="/ppt/charts/chart2007.xml" ContentType="application/vnd.openxmlformats-officedocument.drawingml.chart+xml"/>
  <Override PartName="/ppt/charts/chart2008.xml" ContentType="application/vnd.openxmlformats-officedocument.drawingml.chart+xml"/>
  <Override PartName="/ppt/charts/chart2009.xml" ContentType="application/vnd.openxmlformats-officedocument.drawingml.chart+xml"/>
  <Override PartName="/ppt/charts/chart2010.xml" ContentType="application/vnd.openxmlformats-officedocument.drawingml.chart+xml"/>
  <Override PartName="/ppt/charts/chart2011.xml" ContentType="application/vnd.openxmlformats-officedocument.drawingml.chart+xml"/>
  <Override PartName="/ppt/charts/chart2012.xml" ContentType="application/vnd.openxmlformats-officedocument.drawingml.chart+xml"/>
  <Override PartName="/ppt/charts/chart2013.xml" ContentType="application/vnd.openxmlformats-officedocument.drawingml.chart+xml"/>
  <Override PartName="/ppt/charts/chart2014.xml" ContentType="application/vnd.openxmlformats-officedocument.drawingml.chart+xml"/>
  <Override PartName="/ppt/charts/chart2015.xml" ContentType="application/vnd.openxmlformats-officedocument.drawingml.chart+xml"/>
  <Override PartName="/ppt/charts/chart2016.xml" ContentType="application/vnd.openxmlformats-officedocument.drawingml.chart+xml"/>
  <Override PartName="/ppt/charts/chart2017.xml" ContentType="application/vnd.openxmlformats-officedocument.drawingml.chart+xml"/>
  <Override PartName="/ppt/charts/chart2018.xml" ContentType="application/vnd.openxmlformats-officedocument.drawingml.chart+xml"/>
  <Override PartName="/ppt/charts/chart2019.xml" ContentType="application/vnd.openxmlformats-officedocument.drawingml.chart+xml"/>
  <Override PartName="/ppt/charts/chart2020.xml" ContentType="application/vnd.openxmlformats-officedocument.drawingml.chart+xml"/>
  <Override PartName="/ppt/charts/chart2021.xml" ContentType="application/vnd.openxmlformats-officedocument.drawingml.chart+xml"/>
  <Override PartName="/ppt/charts/chart2022.xml" ContentType="application/vnd.openxmlformats-officedocument.drawingml.chart+xml"/>
  <Override PartName="/ppt/charts/chart2023.xml" ContentType="application/vnd.openxmlformats-officedocument.drawingml.chart+xml"/>
  <Override PartName="/ppt/charts/chart2024.xml" ContentType="application/vnd.openxmlformats-officedocument.drawingml.chart+xml"/>
  <Override PartName="/ppt/charts/chart2025.xml" ContentType="application/vnd.openxmlformats-officedocument.drawingml.chart+xml"/>
  <Override PartName="/ppt/charts/chart2026.xml" ContentType="application/vnd.openxmlformats-officedocument.drawingml.chart+xml"/>
  <Override PartName="/ppt/charts/chart2027.xml" ContentType="application/vnd.openxmlformats-officedocument.drawingml.chart+xml"/>
  <Override PartName="/ppt/charts/chart2028.xml" ContentType="application/vnd.openxmlformats-officedocument.drawingml.chart+xml"/>
  <Override PartName="/ppt/charts/chart2029.xml" ContentType="application/vnd.openxmlformats-officedocument.drawingml.chart+xml"/>
  <Override PartName="/ppt/charts/chart2030.xml" ContentType="application/vnd.openxmlformats-officedocument.drawingml.chart+xml"/>
  <Override PartName="/ppt/charts/chart2031.xml" ContentType="application/vnd.openxmlformats-officedocument.drawingml.chart+xml"/>
  <Override PartName="/ppt/charts/chart2032.xml" ContentType="application/vnd.openxmlformats-officedocument.drawingml.chart+xml"/>
  <Override PartName="/ppt/charts/chart2033.xml" ContentType="application/vnd.openxmlformats-officedocument.drawingml.chart+xml"/>
  <Override PartName="/ppt/charts/chart2034.xml" ContentType="application/vnd.openxmlformats-officedocument.drawingml.chart+xml"/>
  <Override PartName="/ppt/charts/chart2035.xml" ContentType="application/vnd.openxmlformats-officedocument.drawingml.chart+xml"/>
  <Override PartName="/ppt/charts/chart2036.xml" ContentType="application/vnd.openxmlformats-officedocument.drawingml.chart+xml"/>
  <Override PartName="/ppt/charts/chart2037.xml" ContentType="application/vnd.openxmlformats-officedocument.drawingml.chart+xml"/>
  <Override PartName="/ppt/charts/chart2038.xml" ContentType="application/vnd.openxmlformats-officedocument.drawingml.chart+xml"/>
  <Override PartName="/ppt/charts/chart2039.xml" ContentType="application/vnd.openxmlformats-officedocument.drawingml.chart+xml"/>
  <Override PartName="/ppt/charts/chart2040.xml" ContentType="application/vnd.openxmlformats-officedocument.drawingml.chart+xml"/>
  <Override PartName="/ppt/charts/chart2041.xml" ContentType="application/vnd.openxmlformats-officedocument.drawingml.chart+xml"/>
  <Override PartName="/ppt/charts/chart2042.xml" ContentType="application/vnd.openxmlformats-officedocument.drawingml.chart+xml"/>
  <Override PartName="/ppt/charts/chart2043.xml" ContentType="application/vnd.openxmlformats-officedocument.drawingml.chart+xml"/>
  <Override PartName="/ppt/charts/chart2044.xml" ContentType="application/vnd.openxmlformats-officedocument.drawingml.chart+xml"/>
  <Override PartName="/ppt/charts/chart2045.xml" ContentType="application/vnd.openxmlformats-officedocument.drawingml.chart+xml"/>
  <Override PartName="/ppt/charts/chart2046.xml" ContentType="application/vnd.openxmlformats-officedocument.drawingml.chart+xml"/>
  <Override PartName="/ppt/charts/chart2047.xml" ContentType="application/vnd.openxmlformats-officedocument.drawingml.chart+xml"/>
  <Override PartName="/ppt/charts/chart2048.xml" ContentType="application/vnd.openxmlformats-officedocument.drawingml.chart+xml"/>
  <Override PartName="/ppt/charts/chart2049.xml" ContentType="application/vnd.openxmlformats-officedocument.drawingml.chart+xml"/>
  <Override PartName="/ppt/charts/chart2050.xml" ContentType="application/vnd.openxmlformats-officedocument.drawingml.chart+xml"/>
  <Override PartName="/ppt/charts/chart2051.xml" ContentType="application/vnd.openxmlformats-officedocument.drawingml.chart+xml"/>
  <Override PartName="/ppt/charts/chart2052.xml" ContentType="application/vnd.openxmlformats-officedocument.drawingml.chart+xml"/>
  <Override PartName="/ppt/charts/chart2053.xml" ContentType="application/vnd.openxmlformats-officedocument.drawingml.chart+xml"/>
  <Override PartName="/ppt/charts/chart2054.xml" ContentType="application/vnd.openxmlformats-officedocument.drawingml.chart+xml"/>
  <Override PartName="/ppt/charts/chart2055.xml" ContentType="application/vnd.openxmlformats-officedocument.drawingml.chart+xml"/>
  <Override PartName="/ppt/charts/chart2056.xml" ContentType="application/vnd.openxmlformats-officedocument.drawingml.chart+xml"/>
  <Override PartName="/ppt/charts/chart2057.xml" ContentType="application/vnd.openxmlformats-officedocument.drawingml.chart+xml"/>
  <Override PartName="/ppt/charts/chart2058.xml" ContentType="application/vnd.openxmlformats-officedocument.drawingml.chart+xml"/>
  <Override PartName="/ppt/charts/chart2059.xml" ContentType="application/vnd.openxmlformats-officedocument.drawingml.chart+xml"/>
  <Override PartName="/ppt/charts/chart2060.xml" ContentType="application/vnd.openxmlformats-officedocument.drawingml.chart+xml"/>
  <Override PartName="/ppt/charts/chart2061.xml" ContentType="application/vnd.openxmlformats-officedocument.drawingml.chart+xml"/>
  <Override PartName="/ppt/charts/chart2062.xml" ContentType="application/vnd.openxmlformats-officedocument.drawingml.chart+xml"/>
  <Override PartName="/ppt/charts/chart2063.xml" ContentType="application/vnd.openxmlformats-officedocument.drawingml.chart+xml"/>
  <Override PartName="/ppt/charts/chart2064.xml" ContentType="application/vnd.openxmlformats-officedocument.drawingml.chart+xml"/>
  <Override PartName="/ppt/charts/chart2065.xml" ContentType="application/vnd.openxmlformats-officedocument.drawingml.chart+xml"/>
  <Override PartName="/ppt/charts/chart2066.xml" ContentType="application/vnd.openxmlformats-officedocument.drawingml.chart+xml"/>
  <Override PartName="/ppt/charts/chart2067.xml" ContentType="application/vnd.openxmlformats-officedocument.drawingml.chart+xml"/>
  <Override PartName="/ppt/charts/chart2068.xml" ContentType="application/vnd.openxmlformats-officedocument.drawingml.chart+xml"/>
  <Override PartName="/ppt/charts/chart2069.xml" ContentType="application/vnd.openxmlformats-officedocument.drawingml.chart+xml"/>
  <Override PartName="/ppt/charts/chart2070.xml" ContentType="application/vnd.openxmlformats-officedocument.drawingml.chart+xml"/>
  <Override PartName="/ppt/charts/chart2071.xml" ContentType="application/vnd.openxmlformats-officedocument.drawingml.chart+xml"/>
  <Override PartName="/ppt/charts/chart2072.xml" ContentType="application/vnd.openxmlformats-officedocument.drawingml.chart+xml"/>
  <Override PartName="/ppt/charts/chart2073.xml" ContentType="application/vnd.openxmlformats-officedocument.drawingml.chart+xml"/>
  <Override PartName="/ppt/charts/chart2074.xml" ContentType="application/vnd.openxmlformats-officedocument.drawingml.chart+xml"/>
  <Override PartName="/ppt/charts/chart2075.xml" ContentType="application/vnd.openxmlformats-officedocument.drawingml.chart+xml"/>
  <Override PartName="/ppt/charts/chart2076.xml" ContentType="application/vnd.openxmlformats-officedocument.drawingml.chart+xml"/>
  <Override PartName="/ppt/charts/chart2077.xml" ContentType="application/vnd.openxmlformats-officedocument.drawingml.chart+xml"/>
  <Override PartName="/ppt/charts/chart2078.xml" ContentType="application/vnd.openxmlformats-officedocument.drawingml.chart+xml"/>
  <Override PartName="/ppt/charts/chart2079.xml" ContentType="application/vnd.openxmlformats-officedocument.drawingml.chart+xml"/>
  <Override PartName="/ppt/charts/chart2080.xml" ContentType="application/vnd.openxmlformats-officedocument.drawingml.chart+xml"/>
  <Override PartName="/ppt/charts/chart2081.xml" ContentType="application/vnd.openxmlformats-officedocument.drawingml.chart+xml"/>
  <Override PartName="/ppt/charts/chart2082.xml" ContentType="application/vnd.openxmlformats-officedocument.drawingml.chart+xml"/>
  <Override PartName="/ppt/charts/chart2083.xml" ContentType="application/vnd.openxmlformats-officedocument.drawingml.chart+xml"/>
  <Override PartName="/ppt/charts/chart2084.xml" ContentType="application/vnd.openxmlformats-officedocument.drawingml.chart+xml"/>
  <Override PartName="/ppt/charts/chart2085.xml" ContentType="application/vnd.openxmlformats-officedocument.drawingml.chart+xml"/>
  <Override PartName="/ppt/charts/chart2086.xml" ContentType="application/vnd.openxmlformats-officedocument.drawingml.chart+xml"/>
  <Override PartName="/ppt/charts/chart2087.xml" ContentType="application/vnd.openxmlformats-officedocument.drawingml.chart+xml"/>
  <Override PartName="/ppt/charts/chart2088.xml" ContentType="application/vnd.openxmlformats-officedocument.drawingml.chart+xml"/>
  <Override PartName="/ppt/charts/chart2089.xml" ContentType="application/vnd.openxmlformats-officedocument.drawingml.chart+xml"/>
  <Override PartName="/ppt/charts/chart2090.xml" ContentType="application/vnd.openxmlformats-officedocument.drawingml.chart+xml"/>
  <Override PartName="/ppt/charts/chart2091.xml" ContentType="application/vnd.openxmlformats-officedocument.drawingml.chart+xml"/>
  <Override PartName="/ppt/charts/chart2092.xml" ContentType="application/vnd.openxmlformats-officedocument.drawingml.chart+xml"/>
  <Override PartName="/ppt/charts/chart2093.xml" ContentType="application/vnd.openxmlformats-officedocument.drawingml.chart+xml"/>
  <Override PartName="/ppt/charts/chart2094.xml" ContentType="application/vnd.openxmlformats-officedocument.drawingml.chart+xml"/>
  <Override PartName="/ppt/charts/chart2095.xml" ContentType="application/vnd.openxmlformats-officedocument.drawingml.chart+xml"/>
  <Override PartName="/ppt/charts/chart2096.xml" ContentType="application/vnd.openxmlformats-officedocument.drawingml.chart+xml"/>
  <Override PartName="/ppt/charts/chart2097.xml" ContentType="application/vnd.openxmlformats-officedocument.drawingml.chart+xml"/>
  <Override PartName="/ppt/charts/chart2098.xml" ContentType="application/vnd.openxmlformats-officedocument.drawingml.chart+xml"/>
  <Override PartName="/ppt/charts/chart2099.xml" ContentType="application/vnd.openxmlformats-officedocument.drawingml.chart+xml"/>
  <Override PartName="/ppt/charts/chart2100.xml" ContentType="application/vnd.openxmlformats-officedocument.drawingml.chart+xml"/>
  <Override PartName="/ppt/charts/chart2101.xml" ContentType="application/vnd.openxmlformats-officedocument.drawingml.chart+xml"/>
  <Override PartName="/ppt/charts/chart2102.xml" ContentType="application/vnd.openxmlformats-officedocument.drawingml.chart+xml"/>
  <Override PartName="/ppt/charts/chart2103.xml" ContentType="application/vnd.openxmlformats-officedocument.drawingml.chart+xml"/>
  <Override PartName="/ppt/charts/chart2104.xml" ContentType="application/vnd.openxmlformats-officedocument.drawingml.chart+xml"/>
  <Override PartName="/ppt/charts/chart2105.xml" ContentType="application/vnd.openxmlformats-officedocument.drawingml.chart+xml"/>
  <Override PartName="/ppt/charts/chart2106.xml" ContentType="application/vnd.openxmlformats-officedocument.drawingml.chart+xml"/>
  <Override PartName="/ppt/charts/chart2107.xml" ContentType="application/vnd.openxmlformats-officedocument.drawingml.chart+xml"/>
  <Override PartName="/ppt/charts/chart2108.xml" ContentType="application/vnd.openxmlformats-officedocument.drawingml.chart+xml"/>
  <Override PartName="/ppt/charts/chart2109.xml" ContentType="application/vnd.openxmlformats-officedocument.drawingml.chart+xml"/>
  <Override PartName="/ppt/charts/chart2110.xml" ContentType="application/vnd.openxmlformats-officedocument.drawingml.chart+xml"/>
  <Override PartName="/ppt/charts/chart2111.xml" ContentType="application/vnd.openxmlformats-officedocument.drawingml.chart+xml"/>
  <Override PartName="/ppt/charts/chart2112.xml" ContentType="application/vnd.openxmlformats-officedocument.drawingml.chart+xml"/>
  <Override PartName="/ppt/charts/chart2113.xml" ContentType="application/vnd.openxmlformats-officedocument.drawingml.chart+xml"/>
  <Override PartName="/ppt/charts/chart2114.xml" ContentType="application/vnd.openxmlformats-officedocument.drawingml.chart+xml"/>
  <Override PartName="/ppt/charts/chart2115.xml" ContentType="application/vnd.openxmlformats-officedocument.drawingml.chart+xml"/>
  <Override PartName="/ppt/charts/chart2116.xml" ContentType="application/vnd.openxmlformats-officedocument.drawingml.chart+xml"/>
  <Override PartName="/ppt/charts/chart2117.xml" ContentType="application/vnd.openxmlformats-officedocument.drawingml.chart+xml"/>
  <Override PartName="/ppt/charts/chart2118.xml" ContentType="application/vnd.openxmlformats-officedocument.drawingml.chart+xml"/>
  <Override PartName="/ppt/charts/chart2119.xml" ContentType="application/vnd.openxmlformats-officedocument.drawingml.chart+xml"/>
  <Override PartName="/ppt/charts/chart2120.xml" ContentType="application/vnd.openxmlformats-officedocument.drawingml.chart+xml"/>
  <Override PartName="/ppt/charts/chart2121.xml" ContentType="application/vnd.openxmlformats-officedocument.drawingml.chart+xml"/>
  <Override PartName="/ppt/charts/chart2122.xml" ContentType="application/vnd.openxmlformats-officedocument.drawingml.chart+xml"/>
  <Override PartName="/ppt/charts/chart2123.xml" ContentType="application/vnd.openxmlformats-officedocument.drawingml.chart+xml"/>
  <Override PartName="/ppt/charts/chart2124.xml" ContentType="application/vnd.openxmlformats-officedocument.drawingml.chart+xml"/>
  <Override PartName="/ppt/charts/chart2125.xml" ContentType="application/vnd.openxmlformats-officedocument.drawingml.chart+xml"/>
  <Override PartName="/ppt/charts/chart2126.xml" ContentType="application/vnd.openxmlformats-officedocument.drawingml.chart+xml"/>
  <Override PartName="/ppt/charts/chart2127.xml" ContentType="application/vnd.openxmlformats-officedocument.drawingml.chart+xml"/>
  <Override PartName="/ppt/charts/chart2128.xml" ContentType="application/vnd.openxmlformats-officedocument.drawingml.chart+xml"/>
  <Override PartName="/ppt/charts/chart2129.xml" ContentType="application/vnd.openxmlformats-officedocument.drawingml.chart+xml"/>
  <Override PartName="/ppt/charts/chart2130.xml" ContentType="application/vnd.openxmlformats-officedocument.drawingml.chart+xml"/>
  <Override PartName="/ppt/charts/chart2131.xml" ContentType="application/vnd.openxmlformats-officedocument.drawingml.chart+xml"/>
  <Override PartName="/ppt/charts/chart2132.xml" ContentType="application/vnd.openxmlformats-officedocument.drawingml.chart+xml"/>
  <Override PartName="/ppt/charts/chart2133.xml" ContentType="application/vnd.openxmlformats-officedocument.drawingml.chart+xml"/>
  <Override PartName="/ppt/charts/chart2134.xml" ContentType="application/vnd.openxmlformats-officedocument.drawingml.chart+xml"/>
  <Override PartName="/ppt/charts/chart2135.xml" ContentType="application/vnd.openxmlformats-officedocument.drawingml.chart+xml"/>
  <Override PartName="/ppt/charts/chart2136.xml" ContentType="application/vnd.openxmlformats-officedocument.drawingml.chart+xml"/>
  <Override PartName="/ppt/charts/chart2137.xml" ContentType="application/vnd.openxmlformats-officedocument.drawingml.chart+xml"/>
  <Override PartName="/ppt/charts/chart2138.xml" ContentType="application/vnd.openxmlformats-officedocument.drawingml.chart+xml"/>
  <Override PartName="/ppt/charts/chart2139.xml" ContentType="application/vnd.openxmlformats-officedocument.drawingml.chart+xml"/>
  <Override PartName="/ppt/charts/chart2140.xml" ContentType="application/vnd.openxmlformats-officedocument.drawingml.chart+xml"/>
  <Override PartName="/ppt/charts/chart2141.xml" ContentType="application/vnd.openxmlformats-officedocument.drawingml.chart+xml"/>
  <Override PartName="/ppt/charts/chart2142.xml" ContentType="application/vnd.openxmlformats-officedocument.drawingml.chart+xml"/>
  <Override PartName="/ppt/charts/chart2143.xml" ContentType="application/vnd.openxmlformats-officedocument.drawingml.chart+xml"/>
  <Override PartName="/ppt/charts/chart2144.xml" ContentType="application/vnd.openxmlformats-officedocument.drawingml.chart+xml"/>
  <Override PartName="/ppt/charts/chart2145.xml" ContentType="application/vnd.openxmlformats-officedocument.drawingml.chart+xml"/>
  <Override PartName="/ppt/charts/chart2146.xml" ContentType="application/vnd.openxmlformats-officedocument.drawingml.chart+xml"/>
  <Override PartName="/ppt/charts/chart2147.xml" ContentType="application/vnd.openxmlformats-officedocument.drawingml.chart+xml"/>
  <Override PartName="/ppt/charts/chart2148.xml" ContentType="application/vnd.openxmlformats-officedocument.drawingml.chart+xml"/>
  <Override PartName="/ppt/charts/chart2149.xml" ContentType="application/vnd.openxmlformats-officedocument.drawingml.chart+xml"/>
  <Override PartName="/ppt/charts/chart2150.xml" ContentType="application/vnd.openxmlformats-officedocument.drawingml.chart+xml"/>
  <Override PartName="/ppt/charts/chart2151.xml" ContentType="application/vnd.openxmlformats-officedocument.drawingml.chart+xml"/>
  <Override PartName="/ppt/charts/chart2152.xml" ContentType="application/vnd.openxmlformats-officedocument.drawingml.chart+xml"/>
  <Override PartName="/ppt/charts/chart2153.xml" ContentType="application/vnd.openxmlformats-officedocument.drawingml.chart+xml"/>
  <Override PartName="/ppt/charts/chart2154.xml" ContentType="application/vnd.openxmlformats-officedocument.drawingml.chart+xml"/>
  <Override PartName="/ppt/charts/chart2155.xml" ContentType="application/vnd.openxmlformats-officedocument.drawingml.chart+xml"/>
  <Override PartName="/ppt/charts/chart2156.xml" ContentType="application/vnd.openxmlformats-officedocument.drawingml.chart+xml"/>
  <Override PartName="/ppt/charts/chart2157.xml" ContentType="application/vnd.openxmlformats-officedocument.drawingml.chart+xml"/>
  <Override PartName="/ppt/charts/chart2158.xml" ContentType="application/vnd.openxmlformats-officedocument.drawingml.chart+xml"/>
  <Override PartName="/ppt/charts/chart2159.xml" ContentType="application/vnd.openxmlformats-officedocument.drawingml.chart+xml"/>
  <Override PartName="/ppt/charts/chart2160.xml" ContentType="application/vnd.openxmlformats-officedocument.drawingml.chart+xml"/>
  <Override PartName="/ppt/charts/chart2161.xml" ContentType="application/vnd.openxmlformats-officedocument.drawingml.chart+xml"/>
  <Override PartName="/ppt/charts/chart2162.xml" ContentType="application/vnd.openxmlformats-officedocument.drawingml.chart+xml"/>
  <Override PartName="/ppt/charts/chart2163.xml" ContentType="application/vnd.openxmlformats-officedocument.drawingml.chart+xml"/>
  <Override PartName="/ppt/charts/chart2164.xml" ContentType="application/vnd.openxmlformats-officedocument.drawingml.chart+xml"/>
  <Override PartName="/ppt/charts/chart2165.xml" ContentType="application/vnd.openxmlformats-officedocument.drawingml.chart+xml"/>
  <Override PartName="/ppt/charts/chart2166.xml" ContentType="application/vnd.openxmlformats-officedocument.drawingml.chart+xml"/>
  <Override PartName="/ppt/charts/chart2167.xml" ContentType="application/vnd.openxmlformats-officedocument.drawingml.chart+xml"/>
  <Override PartName="/ppt/charts/chart2168.xml" ContentType="application/vnd.openxmlformats-officedocument.drawingml.chart+xml"/>
  <Override PartName="/ppt/charts/chart2169.xml" ContentType="application/vnd.openxmlformats-officedocument.drawingml.chart+xml"/>
  <Override PartName="/ppt/charts/chart2170.xml" ContentType="application/vnd.openxmlformats-officedocument.drawingml.chart+xml"/>
  <Override PartName="/ppt/charts/chart2171.xml" ContentType="application/vnd.openxmlformats-officedocument.drawingml.chart+xml"/>
  <Override PartName="/ppt/charts/chart2172.xml" ContentType="application/vnd.openxmlformats-officedocument.drawingml.chart+xml"/>
  <Override PartName="/ppt/charts/chart2173.xml" ContentType="application/vnd.openxmlformats-officedocument.drawingml.chart+xml"/>
  <Override PartName="/ppt/charts/chart2174.xml" ContentType="application/vnd.openxmlformats-officedocument.drawingml.chart+xml"/>
  <Override PartName="/ppt/charts/chart2175.xml" ContentType="application/vnd.openxmlformats-officedocument.drawingml.chart+xml"/>
  <Override PartName="/ppt/charts/chart2176.xml" ContentType="application/vnd.openxmlformats-officedocument.drawingml.chart+xml"/>
  <Override PartName="/ppt/charts/chart2177.xml" ContentType="application/vnd.openxmlformats-officedocument.drawingml.chart+xml"/>
  <Override PartName="/ppt/charts/chart2178.xml" ContentType="application/vnd.openxmlformats-officedocument.drawingml.chart+xml"/>
  <Override PartName="/ppt/charts/chart2179.xml" ContentType="application/vnd.openxmlformats-officedocument.drawingml.chart+xml"/>
  <Override PartName="/ppt/charts/chart2180.xml" ContentType="application/vnd.openxmlformats-officedocument.drawingml.chart+xml"/>
  <Override PartName="/ppt/charts/chart2181.xml" ContentType="application/vnd.openxmlformats-officedocument.drawingml.chart+xml"/>
  <Override PartName="/ppt/charts/chart2182.xml" ContentType="application/vnd.openxmlformats-officedocument.drawingml.chart+xml"/>
  <Override PartName="/ppt/charts/chart2183.xml" ContentType="application/vnd.openxmlformats-officedocument.drawingml.chart+xml"/>
  <Override PartName="/ppt/charts/chart2184.xml" ContentType="application/vnd.openxmlformats-officedocument.drawingml.chart+xml"/>
  <Override PartName="/ppt/charts/chart2185.xml" ContentType="application/vnd.openxmlformats-officedocument.drawingml.chart+xml"/>
  <Override PartName="/ppt/charts/chart2186.xml" ContentType="application/vnd.openxmlformats-officedocument.drawingml.chart+xml"/>
  <Override PartName="/ppt/charts/chart2187.xml" ContentType="application/vnd.openxmlformats-officedocument.drawingml.chart+xml"/>
  <Override PartName="/ppt/charts/chart2188.xml" ContentType="application/vnd.openxmlformats-officedocument.drawingml.chart+xml"/>
  <Override PartName="/ppt/charts/chart2189.xml" ContentType="application/vnd.openxmlformats-officedocument.drawingml.chart+xml"/>
  <Override PartName="/ppt/charts/chart2190.xml" ContentType="application/vnd.openxmlformats-officedocument.drawingml.chart+xml"/>
  <Override PartName="/ppt/charts/chart2191.xml" ContentType="application/vnd.openxmlformats-officedocument.drawingml.chart+xml"/>
  <Override PartName="/ppt/charts/chart2192.xml" ContentType="application/vnd.openxmlformats-officedocument.drawingml.chart+xml"/>
  <Override PartName="/ppt/charts/chart2193.xml" ContentType="application/vnd.openxmlformats-officedocument.drawingml.chart+xml"/>
  <Override PartName="/ppt/charts/chart2194.xml" ContentType="application/vnd.openxmlformats-officedocument.drawingml.chart+xml"/>
  <Override PartName="/ppt/charts/chart2195.xml" ContentType="application/vnd.openxmlformats-officedocument.drawingml.chart+xml"/>
  <Override PartName="/ppt/charts/chart2196.xml" ContentType="application/vnd.openxmlformats-officedocument.drawingml.chart+xml"/>
  <Override PartName="/ppt/charts/chart2197.xml" ContentType="application/vnd.openxmlformats-officedocument.drawingml.chart+xml"/>
  <Override PartName="/ppt/charts/chart2198.xml" ContentType="application/vnd.openxmlformats-officedocument.drawingml.chart+xml"/>
  <Override PartName="/ppt/charts/chart2199.xml" ContentType="application/vnd.openxmlformats-officedocument.drawingml.chart+xml"/>
  <Override PartName="/ppt/charts/chart2200.xml" ContentType="application/vnd.openxmlformats-officedocument.drawingml.chart+xml"/>
  <Override PartName="/ppt/charts/chart2201.xml" ContentType="application/vnd.openxmlformats-officedocument.drawingml.chart+xml"/>
  <Override PartName="/ppt/charts/chart2202.xml" ContentType="application/vnd.openxmlformats-officedocument.drawingml.chart+xml"/>
  <Override PartName="/ppt/charts/chart2203.xml" ContentType="application/vnd.openxmlformats-officedocument.drawingml.chart+xml"/>
  <Override PartName="/ppt/charts/chart2204.xml" ContentType="application/vnd.openxmlformats-officedocument.drawingml.chart+xml"/>
  <Override PartName="/ppt/charts/chart2205.xml" ContentType="application/vnd.openxmlformats-officedocument.drawingml.chart+xml"/>
  <Override PartName="/ppt/charts/chart2206.xml" ContentType="application/vnd.openxmlformats-officedocument.drawingml.chart+xml"/>
  <Override PartName="/ppt/charts/chart2207.xml" ContentType="application/vnd.openxmlformats-officedocument.drawingml.chart+xml"/>
  <Override PartName="/ppt/charts/chart2208.xml" ContentType="application/vnd.openxmlformats-officedocument.drawingml.chart+xml"/>
  <Override PartName="/ppt/charts/chart2209.xml" ContentType="application/vnd.openxmlformats-officedocument.drawingml.chart+xml"/>
  <Override PartName="/ppt/charts/chart2210.xml" ContentType="application/vnd.openxmlformats-officedocument.drawingml.chart+xml"/>
  <Override PartName="/ppt/charts/chart2211.xml" ContentType="application/vnd.openxmlformats-officedocument.drawingml.chart+xml"/>
  <Override PartName="/ppt/charts/chart2212.xml" ContentType="application/vnd.openxmlformats-officedocument.drawingml.chart+xml"/>
  <Override PartName="/ppt/charts/chart2213.xml" ContentType="application/vnd.openxmlformats-officedocument.drawingml.chart+xml"/>
  <Override PartName="/ppt/charts/chart2214.xml" ContentType="application/vnd.openxmlformats-officedocument.drawingml.chart+xml"/>
  <Override PartName="/ppt/charts/chart2215.xml" ContentType="application/vnd.openxmlformats-officedocument.drawingml.chart+xml"/>
  <Override PartName="/ppt/charts/chart2216.xml" ContentType="application/vnd.openxmlformats-officedocument.drawingml.chart+xml"/>
  <Override PartName="/ppt/charts/chart2217.xml" ContentType="application/vnd.openxmlformats-officedocument.drawingml.chart+xml"/>
  <Override PartName="/ppt/charts/chart2218.xml" ContentType="application/vnd.openxmlformats-officedocument.drawingml.chart+xml"/>
  <Override PartName="/ppt/charts/chart2219.xml" ContentType="application/vnd.openxmlformats-officedocument.drawingml.chart+xml"/>
  <Override PartName="/ppt/charts/chart2220.xml" ContentType="application/vnd.openxmlformats-officedocument.drawingml.chart+xml"/>
  <Override PartName="/ppt/charts/chart2221.xml" ContentType="application/vnd.openxmlformats-officedocument.drawingml.chart+xml"/>
  <Override PartName="/ppt/charts/chart2222.xml" ContentType="application/vnd.openxmlformats-officedocument.drawingml.chart+xml"/>
  <Override PartName="/ppt/charts/chart2223.xml" ContentType="application/vnd.openxmlformats-officedocument.drawingml.chart+xml"/>
  <Override PartName="/ppt/charts/chart2224.xml" ContentType="application/vnd.openxmlformats-officedocument.drawingml.chart+xml"/>
  <Override PartName="/ppt/charts/chart2225.xml" ContentType="application/vnd.openxmlformats-officedocument.drawingml.chart+xml"/>
  <Override PartName="/ppt/charts/chart2226.xml" ContentType="application/vnd.openxmlformats-officedocument.drawingml.chart+xml"/>
  <Override PartName="/ppt/charts/chart2227.xml" ContentType="application/vnd.openxmlformats-officedocument.drawingml.chart+xml"/>
  <Override PartName="/ppt/charts/chart2228.xml" ContentType="application/vnd.openxmlformats-officedocument.drawingml.chart+xml"/>
  <Override PartName="/ppt/charts/chart2229.xml" ContentType="application/vnd.openxmlformats-officedocument.drawingml.chart+xml"/>
  <Override PartName="/ppt/charts/chart2230.xml" ContentType="application/vnd.openxmlformats-officedocument.drawingml.chart+xml"/>
  <Override PartName="/ppt/charts/chart2231.xml" ContentType="application/vnd.openxmlformats-officedocument.drawingml.chart+xml"/>
  <Override PartName="/ppt/charts/chart2232.xml" ContentType="application/vnd.openxmlformats-officedocument.drawingml.chart+xml"/>
  <Override PartName="/ppt/charts/chart2233.xml" ContentType="application/vnd.openxmlformats-officedocument.drawingml.chart+xml"/>
  <Override PartName="/ppt/charts/chart2234.xml" ContentType="application/vnd.openxmlformats-officedocument.drawingml.chart+xml"/>
  <Override PartName="/ppt/charts/chart2235.xml" ContentType="application/vnd.openxmlformats-officedocument.drawingml.chart+xml"/>
  <Override PartName="/ppt/charts/chart2236.xml" ContentType="application/vnd.openxmlformats-officedocument.drawingml.chart+xml"/>
  <Override PartName="/ppt/charts/chart2237.xml" ContentType="application/vnd.openxmlformats-officedocument.drawingml.chart+xml"/>
  <Override PartName="/ppt/charts/chart2238.xml" ContentType="application/vnd.openxmlformats-officedocument.drawingml.chart+xml"/>
  <Override PartName="/ppt/charts/chart2239.xml" ContentType="application/vnd.openxmlformats-officedocument.drawingml.chart+xml"/>
  <Override PartName="/ppt/charts/chart2240.xml" ContentType="application/vnd.openxmlformats-officedocument.drawingml.chart+xml"/>
  <Override PartName="/ppt/charts/chart2241.xml" ContentType="application/vnd.openxmlformats-officedocument.drawingml.chart+xml"/>
  <Override PartName="/ppt/charts/chart2242.xml" ContentType="application/vnd.openxmlformats-officedocument.drawingml.chart+xml"/>
  <Override PartName="/ppt/charts/chart2243.xml" ContentType="application/vnd.openxmlformats-officedocument.drawingml.chart+xml"/>
  <Override PartName="/ppt/charts/chart2244.xml" ContentType="application/vnd.openxmlformats-officedocument.drawingml.chart+xml"/>
  <Override PartName="/ppt/charts/chart2245.xml" ContentType="application/vnd.openxmlformats-officedocument.drawingml.chart+xml"/>
  <Override PartName="/ppt/charts/chart2246.xml" ContentType="application/vnd.openxmlformats-officedocument.drawingml.chart+xml"/>
  <Override PartName="/ppt/charts/chart2247.xml" ContentType="application/vnd.openxmlformats-officedocument.drawingml.chart+xml"/>
  <Override PartName="/ppt/charts/chart2248.xml" ContentType="application/vnd.openxmlformats-officedocument.drawingml.chart+xml"/>
  <Override PartName="/ppt/charts/chart2249.xml" ContentType="application/vnd.openxmlformats-officedocument.drawingml.chart+xml"/>
  <Override PartName="/ppt/charts/chart2250.xml" ContentType="application/vnd.openxmlformats-officedocument.drawingml.chart+xml"/>
  <Override PartName="/ppt/charts/chart2251.xml" ContentType="application/vnd.openxmlformats-officedocument.drawingml.chart+xml"/>
  <Override PartName="/ppt/charts/chart2252.xml" ContentType="application/vnd.openxmlformats-officedocument.drawingml.chart+xml"/>
  <Override PartName="/ppt/charts/chart2253.xml" ContentType="application/vnd.openxmlformats-officedocument.drawingml.chart+xml"/>
  <Override PartName="/ppt/charts/chart2254.xml" ContentType="application/vnd.openxmlformats-officedocument.drawingml.chart+xml"/>
  <Override PartName="/ppt/charts/chart2255.xml" ContentType="application/vnd.openxmlformats-officedocument.drawingml.chart+xml"/>
  <Override PartName="/ppt/charts/chart2256.xml" ContentType="application/vnd.openxmlformats-officedocument.drawingml.chart+xml"/>
  <Override PartName="/ppt/charts/chart2257.xml" ContentType="application/vnd.openxmlformats-officedocument.drawingml.chart+xml"/>
  <Override PartName="/ppt/charts/chart2258.xml" ContentType="application/vnd.openxmlformats-officedocument.drawingml.chart+xml"/>
  <Override PartName="/ppt/charts/chart2259.xml" ContentType="application/vnd.openxmlformats-officedocument.drawingml.chart+xml"/>
  <Override PartName="/ppt/charts/chart2260.xml" ContentType="application/vnd.openxmlformats-officedocument.drawingml.chart+xml"/>
  <Override PartName="/ppt/charts/chart2261.xml" ContentType="application/vnd.openxmlformats-officedocument.drawingml.chart+xml"/>
  <Override PartName="/ppt/charts/chart2262.xml" ContentType="application/vnd.openxmlformats-officedocument.drawingml.chart+xml"/>
  <Override PartName="/ppt/charts/chart2263.xml" ContentType="application/vnd.openxmlformats-officedocument.drawingml.chart+xml"/>
  <Override PartName="/ppt/charts/chart2264.xml" ContentType="application/vnd.openxmlformats-officedocument.drawingml.chart+xml"/>
  <Override PartName="/ppt/charts/chart2265.xml" ContentType="application/vnd.openxmlformats-officedocument.drawingml.chart+xml"/>
  <Override PartName="/ppt/charts/chart2266.xml" ContentType="application/vnd.openxmlformats-officedocument.drawingml.chart+xml"/>
  <Override PartName="/ppt/charts/chart2267.xml" ContentType="application/vnd.openxmlformats-officedocument.drawingml.chart+xml"/>
  <Override PartName="/ppt/charts/chart2268.xml" ContentType="application/vnd.openxmlformats-officedocument.drawingml.chart+xml"/>
  <Override PartName="/ppt/charts/chart2269.xml" ContentType="application/vnd.openxmlformats-officedocument.drawingml.chart+xml"/>
  <Override PartName="/ppt/charts/chart2270.xml" ContentType="application/vnd.openxmlformats-officedocument.drawingml.chart+xml"/>
  <Override PartName="/ppt/charts/chart2271.xml" ContentType="application/vnd.openxmlformats-officedocument.drawingml.chart+xml"/>
  <Override PartName="/ppt/charts/chart2272.xml" ContentType="application/vnd.openxmlformats-officedocument.drawingml.chart+xml"/>
  <Override PartName="/ppt/charts/chart2273.xml" ContentType="application/vnd.openxmlformats-officedocument.drawingml.chart+xml"/>
  <Override PartName="/ppt/charts/chart2274.xml" ContentType="application/vnd.openxmlformats-officedocument.drawingml.chart+xml"/>
  <Override PartName="/ppt/charts/chart2275.xml" ContentType="application/vnd.openxmlformats-officedocument.drawingml.chart+xml"/>
  <Override PartName="/ppt/charts/chart2276.xml" ContentType="application/vnd.openxmlformats-officedocument.drawingml.chart+xml"/>
  <Override PartName="/ppt/charts/chart2277.xml" ContentType="application/vnd.openxmlformats-officedocument.drawingml.chart+xml"/>
  <Override PartName="/ppt/charts/chart2278.xml" ContentType="application/vnd.openxmlformats-officedocument.drawingml.chart+xml"/>
  <Override PartName="/ppt/charts/chart2279.xml" ContentType="application/vnd.openxmlformats-officedocument.drawingml.chart+xml"/>
  <Override PartName="/ppt/charts/chart2280.xml" ContentType="application/vnd.openxmlformats-officedocument.drawingml.chart+xml"/>
  <Override PartName="/ppt/charts/chart2281.xml" ContentType="application/vnd.openxmlformats-officedocument.drawingml.chart+xml"/>
  <Override PartName="/ppt/charts/chart2282.xml" ContentType="application/vnd.openxmlformats-officedocument.drawingml.chart+xml"/>
  <Override PartName="/ppt/charts/chart2283.xml" ContentType="application/vnd.openxmlformats-officedocument.drawingml.chart+xml"/>
  <Override PartName="/ppt/charts/chart2284.xml" ContentType="application/vnd.openxmlformats-officedocument.drawingml.chart+xml"/>
  <Override PartName="/ppt/charts/chart2285.xml" ContentType="application/vnd.openxmlformats-officedocument.drawingml.chart+xml"/>
  <Override PartName="/ppt/charts/chart2286.xml" ContentType="application/vnd.openxmlformats-officedocument.drawingml.chart+xml"/>
  <Override PartName="/ppt/charts/chart2287.xml" ContentType="application/vnd.openxmlformats-officedocument.drawingml.chart+xml"/>
  <Override PartName="/ppt/charts/chart2288.xml" ContentType="application/vnd.openxmlformats-officedocument.drawingml.chart+xml"/>
  <Override PartName="/ppt/charts/chart2289.xml" ContentType="application/vnd.openxmlformats-officedocument.drawingml.chart+xml"/>
  <Override PartName="/ppt/charts/chart2290.xml" ContentType="application/vnd.openxmlformats-officedocument.drawingml.chart+xml"/>
  <Override PartName="/ppt/charts/chart2291.xml" ContentType="application/vnd.openxmlformats-officedocument.drawingml.chart+xml"/>
  <Override PartName="/ppt/charts/chart2292.xml" ContentType="application/vnd.openxmlformats-officedocument.drawingml.chart+xml"/>
  <Override PartName="/ppt/charts/chart2293.xml" ContentType="application/vnd.openxmlformats-officedocument.drawingml.chart+xml"/>
  <Override PartName="/ppt/charts/chart2294.xml" ContentType="application/vnd.openxmlformats-officedocument.drawingml.chart+xml"/>
  <Override PartName="/ppt/charts/chart2295.xml" ContentType="application/vnd.openxmlformats-officedocument.drawingml.chart+xml"/>
  <Override PartName="/ppt/charts/chart2296.xml" ContentType="application/vnd.openxmlformats-officedocument.drawingml.chart+xml"/>
  <Override PartName="/ppt/charts/chart2297.xml" ContentType="application/vnd.openxmlformats-officedocument.drawingml.chart+xml"/>
  <Override PartName="/ppt/charts/chart2298.xml" ContentType="application/vnd.openxmlformats-officedocument.drawingml.chart+xml"/>
  <Override PartName="/ppt/charts/chart2299.xml" ContentType="application/vnd.openxmlformats-officedocument.drawingml.chart+xml"/>
  <Override PartName="/ppt/charts/chart2300.xml" ContentType="application/vnd.openxmlformats-officedocument.drawingml.chart+xml"/>
  <Override PartName="/ppt/charts/chart2301.xml" ContentType="application/vnd.openxmlformats-officedocument.drawingml.chart+xml"/>
  <Override PartName="/ppt/charts/chart2302.xml" ContentType="application/vnd.openxmlformats-officedocument.drawingml.chart+xml"/>
  <Override PartName="/ppt/charts/chart2303.xml" ContentType="application/vnd.openxmlformats-officedocument.drawingml.chart+xml"/>
  <Override PartName="/ppt/charts/chart2304.xml" ContentType="application/vnd.openxmlformats-officedocument.drawingml.chart+xml"/>
  <Override PartName="/ppt/charts/chart2305.xml" ContentType="application/vnd.openxmlformats-officedocument.drawingml.chart+xml"/>
  <Override PartName="/ppt/charts/chart2306.xml" ContentType="application/vnd.openxmlformats-officedocument.drawingml.chart+xml"/>
  <Override PartName="/ppt/charts/chart2307.xml" ContentType="application/vnd.openxmlformats-officedocument.drawingml.chart+xml"/>
  <Override PartName="/ppt/charts/chart2308.xml" ContentType="application/vnd.openxmlformats-officedocument.drawingml.chart+xml"/>
  <Override PartName="/ppt/charts/chart2309.xml" ContentType="application/vnd.openxmlformats-officedocument.drawingml.chart+xml"/>
  <Override PartName="/ppt/charts/chart2310.xml" ContentType="application/vnd.openxmlformats-officedocument.drawingml.chart+xml"/>
  <Override PartName="/ppt/charts/chart2311.xml" ContentType="application/vnd.openxmlformats-officedocument.drawingml.chart+xml"/>
  <Override PartName="/ppt/charts/chart2312.xml" ContentType="application/vnd.openxmlformats-officedocument.drawingml.chart+xml"/>
  <Override PartName="/ppt/charts/chart2313.xml" ContentType="application/vnd.openxmlformats-officedocument.drawingml.chart+xml"/>
  <Override PartName="/ppt/charts/chart2314.xml" ContentType="application/vnd.openxmlformats-officedocument.drawingml.chart+xml"/>
  <Override PartName="/ppt/charts/chart2315.xml" ContentType="application/vnd.openxmlformats-officedocument.drawingml.chart+xml"/>
  <Override PartName="/ppt/charts/chart2316.xml" ContentType="application/vnd.openxmlformats-officedocument.drawingml.chart+xml"/>
  <Override PartName="/ppt/charts/chart2317.xml" ContentType="application/vnd.openxmlformats-officedocument.drawingml.chart+xml"/>
  <Override PartName="/ppt/charts/chart2318.xml" ContentType="application/vnd.openxmlformats-officedocument.drawingml.chart+xml"/>
  <Override PartName="/ppt/charts/chart2319.xml" ContentType="application/vnd.openxmlformats-officedocument.drawingml.chart+xml"/>
  <Override PartName="/ppt/charts/chart2320.xml" ContentType="application/vnd.openxmlformats-officedocument.drawingml.chart+xml"/>
  <Override PartName="/ppt/charts/chart2321.xml" ContentType="application/vnd.openxmlformats-officedocument.drawingml.chart+xml"/>
  <Override PartName="/ppt/charts/chart2322.xml" ContentType="application/vnd.openxmlformats-officedocument.drawingml.chart+xml"/>
  <Override PartName="/ppt/charts/chart2323.xml" ContentType="application/vnd.openxmlformats-officedocument.drawingml.chart+xml"/>
  <Override PartName="/ppt/charts/chart2324.xml" ContentType="application/vnd.openxmlformats-officedocument.drawingml.chart+xml"/>
  <Override PartName="/ppt/charts/chart2325.xml" ContentType="application/vnd.openxmlformats-officedocument.drawingml.chart+xml"/>
  <Override PartName="/ppt/charts/chart2326.xml" ContentType="application/vnd.openxmlformats-officedocument.drawingml.chart+xml"/>
  <Override PartName="/ppt/charts/chart2327.xml" ContentType="application/vnd.openxmlformats-officedocument.drawingml.chart+xml"/>
  <Override PartName="/ppt/charts/chart2328.xml" ContentType="application/vnd.openxmlformats-officedocument.drawingml.chart+xml"/>
  <Override PartName="/ppt/charts/chart2329.xml" ContentType="application/vnd.openxmlformats-officedocument.drawingml.chart+xml"/>
  <Override PartName="/ppt/charts/chart2330.xml" ContentType="application/vnd.openxmlformats-officedocument.drawingml.chart+xml"/>
  <Override PartName="/ppt/charts/chart2331.xml" ContentType="application/vnd.openxmlformats-officedocument.drawingml.chart+xml"/>
  <Override PartName="/ppt/charts/chart2332.xml" ContentType="application/vnd.openxmlformats-officedocument.drawingml.chart+xml"/>
  <Override PartName="/ppt/charts/chart2333.xml" ContentType="application/vnd.openxmlformats-officedocument.drawingml.chart+xml"/>
  <Override PartName="/ppt/charts/chart2334.xml" ContentType="application/vnd.openxmlformats-officedocument.drawingml.chart+xml"/>
  <Override PartName="/ppt/charts/chart2335.xml" ContentType="application/vnd.openxmlformats-officedocument.drawingml.chart+xml"/>
  <Override PartName="/ppt/charts/chart2336.xml" ContentType="application/vnd.openxmlformats-officedocument.drawingml.chart+xml"/>
  <Override PartName="/ppt/charts/chart2337.xml" ContentType="application/vnd.openxmlformats-officedocument.drawingml.chart+xml"/>
  <Override PartName="/ppt/charts/chart2338.xml" ContentType="application/vnd.openxmlformats-officedocument.drawingml.chart+xml"/>
  <Override PartName="/ppt/charts/chart2339.xml" ContentType="application/vnd.openxmlformats-officedocument.drawingml.chart+xml"/>
  <Override PartName="/ppt/charts/chart2340.xml" ContentType="application/vnd.openxmlformats-officedocument.drawingml.chart+xml"/>
  <Override PartName="/ppt/charts/chart2341.xml" ContentType="application/vnd.openxmlformats-officedocument.drawingml.chart+xml"/>
  <Override PartName="/ppt/charts/chart2342.xml" ContentType="application/vnd.openxmlformats-officedocument.drawingml.chart+xml"/>
  <Override PartName="/ppt/charts/chart2343.xml" ContentType="application/vnd.openxmlformats-officedocument.drawingml.chart+xml"/>
  <Override PartName="/ppt/charts/chart2344.xml" ContentType="application/vnd.openxmlformats-officedocument.drawingml.chart+xml"/>
  <Override PartName="/ppt/charts/chart2345.xml" ContentType="application/vnd.openxmlformats-officedocument.drawingml.chart+xml"/>
  <Override PartName="/ppt/charts/chart2346.xml" ContentType="application/vnd.openxmlformats-officedocument.drawingml.chart+xml"/>
  <Override PartName="/ppt/charts/chart2347.xml" ContentType="application/vnd.openxmlformats-officedocument.drawingml.chart+xml"/>
  <Override PartName="/ppt/charts/chart2348.xml" ContentType="application/vnd.openxmlformats-officedocument.drawingml.chart+xml"/>
  <Override PartName="/ppt/charts/chart2349.xml" ContentType="application/vnd.openxmlformats-officedocument.drawingml.chart+xml"/>
  <Override PartName="/ppt/charts/chart2350.xml" ContentType="application/vnd.openxmlformats-officedocument.drawingml.chart+xml"/>
  <Override PartName="/ppt/charts/chart2351.xml" ContentType="application/vnd.openxmlformats-officedocument.drawingml.chart+xml"/>
  <Override PartName="/ppt/charts/chart2352.xml" ContentType="application/vnd.openxmlformats-officedocument.drawingml.chart+xml"/>
  <Override PartName="/ppt/charts/chart2353.xml" ContentType="application/vnd.openxmlformats-officedocument.drawingml.chart+xml"/>
  <Override PartName="/ppt/charts/chart2354.xml" ContentType="application/vnd.openxmlformats-officedocument.drawingml.chart+xml"/>
  <Override PartName="/ppt/charts/chart2355.xml" ContentType="application/vnd.openxmlformats-officedocument.drawingml.chart+xml"/>
  <Override PartName="/ppt/charts/chart2356.xml" ContentType="application/vnd.openxmlformats-officedocument.drawingml.chart+xml"/>
  <Override PartName="/ppt/charts/chart2357.xml" ContentType="application/vnd.openxmlformats-officedocument.drawingml.chart+xml"/>
  <Override PartName="/ppt/charts/chart2358.xml" ContentType="application/vnd.openxmlformats-officedocument.drawingml.chart+xml"/>
  <Override PartName="/ppt/charts/chart2359.xml" ContentType="application/vnd.openxmlformats-officedocument.drawingml.chart+xml"/>
  <Override PartName="/ppt/charts/chart2360.xml" ContentType="application/vnd.openxmlformats-officedocument.drawingml.chart+xml"/>
  <Override PartName="/ppt/charts/chart2361.xml" ContentType="application/vnd.openxmlformats-officedocument.drawingml.chart+xml"/>
  <Override PartName="/ppt/charts/chart2362.xml" ContentType="application/vnd.openxmlformats-officedocument.drawingml.chart+xml"/>
  <Override PartName="/ppt/charts/chart2363.xml" ContentType="application/vnd.openxmlformats-officedocument.drawingml.chart+xml"/>
  <Override PartName="/ppt/charts/chart2364.xml" ContentType="application/vnd.openxmlformats-officedocument.drawingml.chart+xml"/>
  <Override PartName="/ppt/charts/chart2365.xml" ContentType="application/vnd.openxmlformats-officedocument.drawingml.chart+xml"/>
  <Override PartName="/ppt/charts/chart2366.xml" ContentType="application/vnd.openxmlformats-officedocument.drawingml.chart+xml"/>
  <Override PartName="/ppt/charts/chart2367.xml" ContentType="application/vnd.openxmlformats-officedocument.drawingml.chart+xml"/>
  <Override PartName="/ppt/charts/chart2368.xml" ContentType="application/vnd.openxmlformats-officedocument.drawingml.chart+xml"/>
  <Override PartName="/ppt/charts/chart2369.xml" ContentType="application/vnd.openxmlformats-officedocument.drawingml.chart+xml"/>
  <Override PartName="/ppt/charts/chart2370.xml" ContentType="application/vnd.openxmlformats-officedocument.drawingml.chart+xml"/>
  <Override PartName="/ppt/charts/chart2371.xml" ContentType="application/vnd.openxmlformats-officedocument.drawingml.chart+xml"/>
  <Override PartName="/ppt/charts/chart2372.xml" ContentType="application/vnd.openxmlformats-officedocument.drawingml.chart+xml"/>
  <Override PartName="/ppt/charts/chart2373.xml" ContentType="application/vnd.openxmlformats-officedocument.drawingml.chart+xml"/>
  <Override PartName="/ppt/charts/chart2374.xml" ContentType="application/vnd.openxmlformats-officedocument.drawingml.chart+xml"/>
  <Override PartName="/ppt/charts/chart2375.xml" ContentType="application/vnd.openxmlformats-officedocument.drawingml.chart+xml"/>
  <Override PartName="/ppt/charts/chart2376.xml" ContentType="application/vnd.openxmlformats-officedocument.drawingml.chart+xml"/>
  <Override PartName="/ppt/charts/chart2377.xml" ContentType="application/vnd.openxmlformats-officedocument.drawingml.chart+xml"/>
  <Override PartName="/ppt/charts/chart2378.xml" ContentType="application/vnd.openxmlformats-officedocument.drawingml.chart+xml"/>
  <Override PartName="/ppt/charts/chart2379.xml" ContentType="application/vnd.openxmlformats-officedocument.drawingml.chart+xml"/>
  <Override PartName="/ppt/charts/chart2380.xml" ContentType="application/vnd.openxmlformats-officedocument.drawingml.chart+xml"/>
  <Override PartName="/ppt/charts/chart2381.xml" ContentType="application/vnd.openxmlformats-officedocument.drawingml.chart+xml"/>
  <Override PartName="/ppt/charts/chart2382.xml" ContentType="application/vnd.openxmlformats-officedocument.drawingml.chart+xml"/>
  <Override PartName="/ppt/charts/chart2383.xml" ContentType="application/vnd.openxmlformats-officedocument.drawingml.chart+xml"/>
  <Override PartName="/ppt/charts/chart2384.xml" ContentType="application/vnd.openxmlformats-officedocument.drawingml.chart+xml"/>
  <Override PartName="/ppt/charts/chart2385.xml" ContentType="application/vnd.openxmlformats-officedocument.drawingml.chart+xml"/>
  <Override PartName="/ppt/charts/chart2386.xml" ContentType="application/vnd.openxmlformats-officedocument.drawingml.chart+xml"/>
  <Override PartName="/ppt/charts/chart2387.xml" ContentType="application/vnd.openxmlformats-officedocument.drawingml.chart+xml"/>
  <Override PartName="/ppt/charts/chart2388.xml" ContentType="application/vnd.openxmlformats-officedocument.drawingml.chart+xml"/>
  <Override PartName="/ppt/charts/chart2389.xml" ContentType="application/vnd.openxmlformats-officedocument.drawingml.chart+xml"/>
  <Override PartName="/ppt/charts/chart2390.xml" ContentType="application/vnd.openxmlformats-officedocument.drawingml.chart+xml"/>
  <Override PartName="/ppt/charts/chart2391.xml" ContentType="application/vnd.openxmlformats-officedocument.drawingml.chart+xml"/>
  <Override PartName="/ppt/charts/chart2392.xml" ContentType="application/vnd.openxmlformats-officedocument.drawingml.chart+xml"/>
  <Override PartName="/ppt/charts/chart2393.xml" ContentType="application/vnd.openxmlformats-officedocument.drawingml.chart+xml"/>
  <Override PartName="/ppt/charts/chart2394.xml" ContentType="application/vnd.openxmlformats-officedocument.drawingml.chart+xml"/>
  <Override PartName="/ppt/charts/chart2395.xml" ContentType="application/vnd.openxmlformats-officedocument.drawingml.chart+xml"/>
  <Override PartName="/ppt/charts/chart2396.xml" ContentType="application/vnd.openxmlformats-officedocument.drawingml.chart+xml"/>
  <Override PartName="/ppt/charts/chart2397.xml" ContentType="application/vnd.openxmlformats-officedocument.drawingml.chart+xml"/>
  <Override PartName="/ppt/charts/chart2398.xml" ContentType="application/vnd.openxmlformats-officedocument.drawingml.chart+xml"/>
  <Override PartName="/ppt/charts/chart2399.xml" ContentType="application/vnd.openxmlformats-officedocument.drawingml.chart+xml"/>
  <Override PartName="/ppt/charts/chart2400.xml" ContentType="application/vnd.openxmlformats-officedocument.drawingml.chart+xml"/>
  <Override PartName="/ppt/charts/chart2401.xml" ContentType="application/vnd.openxmlformats-officedocument.drawingml.chart+xml"/>
  <Override PartName="/ppt/charts/chart2402.xml" ContentType="application/vnd.openxmlformats-officedocument.drawingml.chart+xml"/>
  <Override PartName="/ppt/charts/chart2403.xml" ContentType="application/vnd.openxmlformats-officedocument.drawingml.chart+xml"/>
  <Override PartName="/ppt/charts/chart2404.xml" ContentType="application/vnd.openxmlformats-officedocument.drawingml.chart+xml"/>
  <Override PartName="/ppt/charts/chart2405.xml" ContentType="application/vnd.openxmlformats-officedocument.drawingml.chart+xml"/>
  <Override PartName="/ppt/charts/chart2406.xml" ContentType="application/vnd.openxmlformats-officedocument.drawingml.chart+xml"/>
  <Override PartName="/ppt/charts/chart2407.xml" ContentType="application/vnd.openxmlformats-officedocument.drawingml.chart+xml"/>
  <Override PartName="/ppt/charts/chart2408.xml" ContentType="application/vnd.openxmlformats-officedocument.drawingml.chart+xml"/>
  <Override PartName="/ppt/charts/chart2409.xml" ContentType="application/vnd.openxmlformats-officedocument.drawingml.chart+xml"/>
  <Override PartName="/ppt/charts/chart2410.xml" ContentType="application/vnd.openxmlformats-officedocument.drawingml.chart+xml"/>
  <Override PartName="/ppt/charts/chart2411.xml" ContentType="application/vnd.openxmlformats-officedocument.drawingml.chart+xml"/>
  <Override PartName="/ppt/charts/chart2412.xml" ContentType="application/vnd.openxmlformats-officedocument.drawingml.chart+xml"/>
  <Override PartName="/ppt/charts/chart2413.xml" ContentType="application/vnd.openxmlformats-officedocument.drawingml.chart+xml"/>
  <Override PartName="/ppt/charts/chart2414.xml" ContentType="application/vnd.openxmlformats-officedocument.drawingml.chart+xml"/>
  <Override PartName="/ppt/charts/chart2415.xml" ContentType="application/vnd.openxmlformats-officedocument.drawingml.chart+xml"/>
  <Override PartName="/ppt/charts/chart2416.xml" ContentType="application/vnd.openxmlformats-officedocument.drawingml.chart+xml"/>
  <Override PartName="/ppt/charts/chart2417.xml" ContentType="application/vnd.openxmlformats-officedocument.drawingml.chart+xml"/>
  <Override PartName="/ppt/charts/chart2418.xml" ContentType="application/vnd.openxmlformats-officedocument.drawingml.chart+xml"/>
  <Override PartName="/ppt/charts/chart2419.xml" ContentType="application/vnd.openxmlformats-officedocument.drawingml.chart+xml"/>
  <Override PartName="/ppt/charts/chart2420.xml" ContentType="application/vnd.openxmlformats-officedocument.drawingml.chart+xml"/>
  <Override PartName="/ppt/charts/chart2421.xml" ContentType="application/vnd.openxmlformats-officedocument.drawingml.chart+xml"/>
  <Override PartName="/ppt/charts/chart2422.xml" ContentType="application/vnd.openxmlformats-officedocument.drawingml.chart+xml"/>
  <Override PartName="/ppt/charts/chart2423.xml" ContentType="application/vnd.openxmlformats-officedocument.drawingml.chart+xml"/>
  <Override PartName="/ppt/charts/chart2424.xml" ContentType="application/vnd.openxmlformats-officedocument.drawingml.chart+xml"/>
  <Override PartName="/ppt/charts/chart2425.xml" ContentType="application/vnd.openxmlformats-officedocument.drawingml.chart+xml"/>
  <Override PartName="/ppt/charts/chart2426.xml" ContentType="application/vnd.openxmlformats-officedocument.drawingml.chart+xml"/>
  <Override PartName="/ppt/charts/chart2427.xml" ContentType="application/vnd.openxmlformats-officedocument.drawingml.chart+xml"/>
  <Override PartName="/ppt/charts/chart2428.xml" ContentType="application/vnd.openxmlformats-officedocument.drawingml.chart+xml"/>
  <Override PartName="/ppt/charts/chart2429.xml" ContentType="application/vnd.openxmlformats-officedocument.drawingml.chart+xml"/>
  <Override PartName="/ppt/charts/chart2430.xml" ContentType="application/vnd.openxmlformats-officedocument.drawingml.chart+xml"/>
  <Override PartName="/ppt/charts/chart2431.xml" ContentType="application/vnd.openxmlformats-officedocument.drawingml.chart+xml"/>
  <Override PartName="/ppt/charts/chart2432.xml" ContentType="application/vnd.openxmlformats-officedocument.drawingml.chart+xml"/>
  <Override PartName="/ppt/charts/chart2433.xml" ContentType="application/vnd.openxmlformats-officedocument.drawingml.chart+xml"/>
  <Override PartName="/ppt/charts/chart2434.xml" ContentType="application/vnd.openxmlformats-officedocument.drawingml.chart+xml"/>
  <Override PartName="/ppt/charts/chart2435.xml" ContentType="application/vnd.openxmlformats-officedocument.drawingml.chart+xml"/>
  <Override PartName="/ppt/charts/chart2436.xml" ContentType="application/vnd.openxmlformats-officedocument.drawingml.chart+xml"/>
  <Override PartName="/ppt/charts/chart2437.xml" ContentType="application/vnd.openxmlformats-officedocument.drawingml.chart+xml"/>
  <Override PartName="/ppt/charts/chart2438.xml" ContentType="application/vnd.openxmlformats-officedocument.drawingml.chart+xml"/>
  <Override PartName="/ppt/charts/chart2439.xml" ContentType="application/vnd.openxmlformats-officedocument.drawingml.chart+xml"/>
  <Override PartName="/ppt/charts/chart2440.xml" ContentType="application/vnd.openxmlformats-officedocument.drawingml.chart+xml"/>
  <Override PartName="/ppt/charts/chart2441.xml" ContentType="application/vnd.openxmlformats-officedocument.drawingml.chart+xml"/>
  <Override PartName="/ppt/charts/chart2442.xml" ContentType="application/vnd.openxmlformats-officedocument.drawingml.chart+xml"/>
  <Override PartName="/ppt/charts/chart2443.xml" ContentType="application/vnd.openxmlformats-officedocument.drawingml.chart+xml"/>
  <Override PartName="/ppt/charts/chart2444.xml" ContentType="application/vnd.openxmlformats-officedocument.drawingml.chart+xml"/>
  <Override PartName="/ppt/charts/chart2445.xml" ContentType="application/vnd.openxmlformats-officedocument.drawingml.chart+xml"/>
  <Override PartName="/ppt/charts/chart2446.xml" ContentType="application/vnd.openxmlformats-officedocument.drawingml.chart+xml"/>
  <Override PartName="/ppt/charts/chart2447.xml" ContentType="application/vnd.openxmlformats-officedocument.drawingml.chart+xml"/>
  <Override PartName="/ppt/charts/chart2448.xml" ContentType="application/vnd.openxmlformats-officedocument.drawingml.chart+xml"/>
  <Override PartName="/ppt/charts/chart2449.xml" ContentType="application/vnd.openxmlformats-officedocument.drawingml.chart+xml"/>
  <Override PartName="/ppt/charts/chart2450.xml" ContentType="application/vnd.openxmlformats-officedocument.drawingml.chart+xml"/>
  <Override PartName="/ppt/charts/chart2451.xml" ContentType="application/vnd.openxmlformats-officedocument.drawingml.chart+xml"/>
  <Override PartName="/ppt/charts/chart2452.xml" ContentType="application/vnd.openxmlformats-officedocument.drawingml.chart+xml"/>
  <Override PartName="/ppt/charts/chart2453.xml" ContentType="application/vnd.openxmlformats-officedocument.drawingml.chart+xml"/>
  <Override PartName="/ppt/charts/chart2454.xml" ContentType="application/vnd.openxmlformats-officedocument.drawingml.chart+xml"/>
  <Override PartName="/ppt/charts/chart2455.xml" ContentType="application/vnd.openxmlformats-officedocument.drawingml.chart+xml"/>
  <Override PartName="/ppt/charts/chart2456.xml" ContentType="application/vnd.openxmlformats-officedocument.drawingml.chart+xml"/>
  <Override PartName="/ppt/charts/chart2457.xml" ContentType="application/vnd.openxmlformats-officedocument.drawingml.chart+xml"/>
  <Override PartName="/ppt/charts/chart2458.xml" ContentType="application/vnd.openxmlformats-officedocument.drawingml.chart+xml"/>
  <Override PartName="/ppt/charts/chart2459.xml" ContentType="application/vnd.openxmlformats-officedocument.drawingml.chart+xml"/>
  <Override PartName="/ppt/charts/chart2460.xml" ContentType="application/vnd.openxmlformats-officedocument.drawingml.chart+xml"/>
  <Override PartName="/ppt/charts/chart2461.xml" ContentType="application/vnd.openxmlformats-officedocument.drawingml.chart+xml"/>
  <Override PartName="/ppt/charts/chart2462.xml" ContentType="application/vnd.openxmlformats-officedocument.drawingml.chart+xml"/>
  <Override PartName="/ppt/charts/chart2463.xml" ContentType="application/vnd.openxmlformats-officedocument.drawingml.chart+xml"/>
  <Override PartName="/ppt/charts/chart2464.xml" ContentType="application/vnd.openxmlformats-officedocument.drawingml.chart+xml"/>
  <Override PartName="/ppt/charts/chart2465.xml" ContentType="application/vnd.openxmlformats-officedocument.drawingml.chart+xml"/>
  <Override PartName="/ppt/charts/chart2466.xml" ContentType="application/vnd.openxmlformats-officedocument.drawingml.chart+xml"/>
  <Override PartName="/ppt/charts/chart2467.xml" ContentType="application/vnd.openxmlformats-officedocument.drawingml.chart+xml"/>
  <Override PartName="/ppt/charts/chart2468.xml" ContentType="application/vnd.openxmlformats-officedocument.drawingml.chart+xml"/>
  <Override PartName="/ppt/charts/chart2469.xml" ContentType="application/vnd.openxmlformats-officedocument.drawingml.chart+xml"/>
  <Override PartName="/ppt/charts/chart2470.xml" ContentType="application/vnd.openxmlformats-officedocument.drawingml.chart+xml"/>
  <Override PartName="/ppt/charts/chart2471.xml" ContentType="application/vnd.openxmlformats-officedocument.drawingml.chart+xml"/>
  <Override PartName="/ppt/charts/chart2472.xml" ContentType="application/vnd.openxmlformats-officedocument.drawingml.chart+xml"/>
  <Override PartName="/ppt/charts/chart2473.xml" ContentType="application/vnd.openxmlformats-officedocument.drawingml.chart+xml"/>
  <Override PartName="/ppt/charts/chart2474.xml" ContentType="application/vnd.openxmlformats-officedocument.drawingml.chart+xml"/>
  <Override PartName="/ppt/charts/chart2475.xml" ContentType="application/vnd.openxmlformats-officedocument.drawingml.chart+xml"/>
  <Override PartName="/ppt/charts/chart2476.xml" ContentType="application/vnd.openxmlformats-officedocument.drawingml.chart+xml"/>
  <Override PartName="/ppt/charts/chart2477.xml" ContentType="application/vnd.openxmlformats-officedocument.drawingml.chart+xml"/>
  <Override PartName="/ppt/charts/chart2478.xml" ContentType="application/vnd.openxmlformats-officedocument.drawingml.chart+xml"/>
  <Override PartName="/ppt/charts/chart2479.xml" ContentType="application/vnd.openxmlformats-officedocument.drawingml.chart+xml"/>
  <Override PartName="/ppt/charts/chart2480.xml" ContentType="application/vnd.openxmlformats-officedocument.drawingml.chart+xml"/>
  <Override PartName="/ppt/charts/chart2481.xml" ContentType="application/vnd.openxmlformats-officedocument.drawingml.chart+xml"/>
  <Override PartName="/ppt/charts/chart2482.xml" ContentType="application/vnd.openxmlformats-officedocument.drawingml.chart+xml"/>
  <Override PartName="/ppt/charts/chart2483.xml" ContentType="application/vnd.openxmlformats-officedocument.drawingml.chart+xml"/>
  <Override PartName="/ppt/charts/chart2484.xml" ContentType="application/vnd.openxmlformats-officedocument.drawingml.chart+xml"/>
  <Override PartName="/ppt/charts/chart2485.xml" ContentType="application/vnd.openxmlformats-officedocument.drawingml.chart+xml"/>
  <Override PartName="/ppt/charts/chart2486.xml" ContentType="application/vnd.openxmlformats-officedocument.drawingml.chart+xml"/>
  <Override PartName="/ppt/charts/chart2487.xml" ContentType="application/vnd.openxmlformats-officedocument.drawingml.chart+xml"/>
  <Override PartName="/ppt/charts/chart2488.xml" ContentType="application/vnd.openxmlformats-officedocument.drawingml.chart+xml"/>
  <Override PartName="/ppt/charts/chart2489.xml" ContentType="application/vnd.openxmlformats-officedocument.drawingml.chart+xml"/>
  <Override PartName="/ppt/charts/chart2490.xml" ContentType="application/vnd.openxmlformats-officedocument.drawingml.chart+xml"/>
  <Override PartName="/ppt/charts/chart2491.xml" ContentType="application/vnd.openxmlformats-officedocument.drawingml.chart+xml"/>
  <Override PartName="/ppt/charts/chart2492.xml" ContentType="application/vnd.openxmlformats-officedocument.drawingml.chart+xml"/>
  <Override PartName="/ppt/charts/chart2493.xml" ContentType="application/vnd.openxmlformats-officedocument.drawingml.chart+xml"/>
  <Override PartName="/ppt/charts/chart2494.xml" ContentType="application/vnd.openxmlformats-officedocument.drawingml.chart+xml"/>
  <Override PartName="/ppt/charts/chart2495.xml" ContentType="application/vnd.openxmlformats-officedocument.drawingml.chart+xml"/>
  <Override PartName="/ppt/charts/chart2496.xml" ContentType="application/vnd.openxmlformats-officedocument.drawingml.chart+xml"/>
  <Override PartName="/ppt/charts/chart2497.xml" ContentType="application/vnd.openxmlformats-officedocument.drawingml.chart+xml"/>
  <Override PartName="/ppt/charts/chart2498.xml" ContentType="application/vnd.openxmlformats-officedocument.drawingml.chart+xml"/>
  <Override PartName="/ppt/charts/chart2499.xml" ContentType="application/vnd.openxmlformats-officedocument.drawingml.chart+xml"/>
  <Override PartName="/ppt/charts/chart2500.xml" ContentType="application/vnd.openxmlformats-officedocument.drawingml.chart+xml"/>
  <Override PartName="/ppt/charts/chart2501.xml" ContentType="application/vnd.openxmlformats-officedocument.drawingml.chart+xml"/>
  <Override PartName="/ppt/charts/chart2502.xml" ContentType="application/vnd.openxmlformats-officedocument.drawingml.chart+xml"/>
  <Override PartName="/ppt/charts/chart2503.xml" ContentType="application/vnd.openxmlformats-officedocument.drawingml.chart+xml"/>
  <Override PartName="/ppt/charts/chart2504.xml" ContentType="application/vnd.openxmlformats-officedocument.drawingml.chart+xml"/>
  <Override PartName="/ppt/charts/chart2505.xml" ContentType="application/vnd.openxmlformats-officedocument.drawingml.chart+xml"/>
  <Override PartName="/ppt/charts/chart2506.xml" ContentType="application/vnd.openxmlformats-officedocument.drawingml.chart+xml"/>
  <Override PartName="/ppt/charts/chart2507.xml" ContentType="application/vnd.openxmlformats-officedocument.drawingml.chart+xml"/>
  <Override PartName="/ppt/charts/chart2508.xml" ContentType="application/vnd.openxmlformats-officedocument.drawingml.chart+xml"/>
  <Override PartName="/ppt/charts/chart2509.xml" ContentType="application/vnd.openxmlformats-officedocument.drawingml.chart+xml"/>
  <Override PartName="/ppt/charts/chart2510.xml" ContentType="application/vnd.openxmlformats-officedocument.drawingml.chart+xml"/>
  <Override PartName="/ppt/charts/chart2511.xml" ContentType="application/vnd.openxmlformats-officedocument.drawingml.chart+xml"/>
  <Override PartName="/ppt/charts/chart2512.xml" ContentType="application/vnd.openxmlformats-officedocument.drawingml.chart+xml"/>
  <Override PartName="/ppt/charts/chart2513.xml" ContentType="application/vnd.openxmlformats-officedocument.drawingml.chart+xml"/>
  <Override PartName="/ppt/charts/chart2514.xml" ContentType="application/vnd.openxmlformats-officedocument.drawingml.chart+xml"/>
  <Override PartName="/ppt/charts/chart2515.xml" ContentType="application/vnd.openxmlformats-officedocument.drawingml.chart+xml"/>
  <Override PartName="/ppt/charts/chart2516.xml" ContentType="application/vnd.openxmlformats-officedocument.drawingml.chart+xml"/>
  <Override PartName="/ppt/charts/chart2517.xml" ContentType="application/vnd.openxmlformats-officedocument.drawingml.chart+xml"/>
  <Override PartName="/ppt/charts/chart2518.xml" ContentType="application/vnd.openxmlformats-officedocument.drawingml.chart+xml"/>
  <Override PartName="/ppt/charts/chart2519.xml" ContentType="application/vnd.openxmlformats-officedocument.drawingml.chart+xml"/>
  <Override PartName="/ppt/charts/chart2520.xml" ContentType="application/vnd.openxmlformats-officedocument.drawingml.chart+xml"/>
  <Override PartName="/ppt/charts/chart2521.xml" ContentType="application/vnd.openxmlformats-officedocument.drawingml.chart+xml"/>
  <Override PartName="/ppt/charts/chart2522.xml" ContentType="application/vnd.openxmlformats-officedocument.drawingml.chart+xml"/>
  <Override PartName="/ppt/charts/chart2523.xml" ContentType="application/vnd.openxmlformats-officedocument.drawingml.chart+xml"/>
  <Override PartName="/ppt/charts/chart2524.xml" ContentType="application/vnd.openxmlformats-officedocument.drawingml.chart+xml"/>
  <Override PartName="/ppt/charts/chart2525.xml" ContentType="application/vnd.openxmlformats-officedocument.drawingml.chart+xml"/>
  <Override PartName="/ppt/charts/chart2526.xml" ContentType="application/vnd.openxmlformats-officedocument.drawingml.chart+xml"/>
  <Override PartName="/ppt/charts/chart2527.xml" ContentType="application/vnd.openxmlformats-officedocument.drawingml.chart+xml"/>
  <Override PartName="/ppt/charts/chart2528.xml" ContentType="application/vnd.openxmlformats-officedocument.drawingml.chart+xml"/>
  <Override PartName="/ppt/charts/chart2529.xml" ContentType="application/vnd.openxmlformats-officedocument.drawingml.chart+xml"/>
  <Override PartName="/ppt/charts/chart2530.xml" ContentType="application/vnd.openxmlformats-officedocument.drawingml.chart+xml"/>
  <Override PartName="/ppt/charts/chart2531.xml" ContentType="application/vnd.openxmlformats-officedocument.drawingml.chart+xml"/>
  <Override PartName="/ppt/charts/chart2532.xml" ContentType="application/vnd.openxmlformats-officedocument.drawingml.chart+xml"/>
  <Override PartName="/ppt/charts/chart2533.xml" ContentType="application/vnd.openxmlformats-officedocument.drawingml.chart+xml"/>
  <Override PartName="/ppt/charts/chart2534.xml" ContentType="application/vnd.openxmlformats-officedocument.drawingml.chart+xml"/>
  <Override PartName="/ppt/charts/chart2535.xml" ContentType="application/vnd.openxmlformats-officedocument.drawingml.chart+xml"/>
  <Override PartName="/ppt/charts/chart2536.xml" ContentType="application/vnd.openxmlformats-officedocument.drawingml.chart+xml"/>
  <Override PartName="/ppt/charts/chart2537.xml" ContentType="application/vnd.openxmlformats-officedocument.drawingml.chart+xml"/>
  <Override PartName="/ppt/charts/chart2538.xml" ContentType="application/vnd.openxmlformats-officedocument.drawingml.chart+xml"/>
  <Override PartName="/ppt/charts/chart2539.xml" ContentType="application/vnd.openxmlformats-officedocument.drawingml.chart+xml"/>
  <Override PartName="/ppt/charts/chart2540.xml" ContentType="application/vnd.openxmlformats-officedocument.drawingml.chart+xml"/>
  <Override PartName="/ppt/charts/chart2541.xml" ContentType="application/vnd.openxmlformats-officedocument.drawingml.chart+xml"/>
  <Override PartName="/ppt/charts/chart2542.xml" ContentType="application/vnd.openxmlformats-officedocument.drawingml.chart+xml"/>
  <Override PartName="/ppt/charts/chart2543.xml" ContentType="application/vnd.openxmlformats-officedocument.drawingml.chart+xml"/>
  <Override PartName="/ppt/charts/chart2544.xml" ContentType="application/vnd.openxmlformats-officedocument.drawingml.chart+xml"/>
  <Override PartName="/ppt/charts/chart2545.xml" ContentType="application/vnd.openxmlformats-officedocument.drawingml.chart+xml"/>
  <Override PartName="/ppt/charts/chart2546.xml" ContentType="application/vnd.openxmlformats-officedocument.drawingml.chart+xml"/>
  <Override PartName="/ppt/charts/chart2547.xml" ContentType="application/vnd.openxmlformats-officedocument.drawingml.chart+xml"/>
  <Override PartName="/ppt/charts/chart2548.xml" ContentType="application/vnd.openxmlformats-officedocument.drawingml.chart+xml"/>
  <Override PartName="/ppt/charts/chart2549.xml" ContentType="application/vnd.openxmlformats-officedocument.drawingml.chart+xml"/>
  <Override PartName="/ppt/charts/chart2550.xml" ContentType="application/vnd.openxmlformats-officedocument.drawingml.chart+xml"/>
  <Override PartName="/ppt/charts/chart2551.xml" ContentType="application/vnd.openxmlformats-officedocument.drawingml.chart+xml"/>
  <Override PartName="/ppt/charts/chart2552.xml" ContentType="application/vnd.openxmlformats-officedocument.drawingml.chart+xml"/>
  <Override PartName="/ppt/charts/chart2553.xml" ContentType="application/vnd.openxmlformats-officedocument.drawingml.chart+xml"/>
  <Override PartName="/ppt/charts/chart2554.xml" ContentType="application/vnd.openxmlformats-officedocument.drawingml.chart+xml"/>
  <Override PartName="/ppt/charts/chart2555.xml" ContentType="application/vnd.openxmlformats-officedocument.drawingml.chart+xml"/>
  <Override PartName="/ppt/charts/chart2556.xml" ContentType="application/vnd.openxmlformats-officedocument.drawingml.chart+xml"/>
  <Override PartName="/ppt/charts/chart2557.xml" ContentType="application/vnd.openxmlformats-officedocument.drawingml.chart+xml"/>
  <Override PartName="/ppt/charts/chart2558.xml" ContentType="application/vnd.openxmlformats-officedocument.drawingml.chart+xml"/>
  <Override PartName="/ppt/charts/chart2559.xml" ContentType="application/vnd.openxmlformats-officedocument.drawingml.chart+xml"/>
  <Override PartName="/ppt/charts/chart2560.xml" ContentType="application/vnd.openxmlformats-officedocument.drawingml.chart+xml"/>
  <Override PartName="/ppt/charts/chart2561.xml" ContentType="application/vnd.openxmlformats-officedocument.drawingml.chart+xml"/>
  <Override PartName="/ppt/charts/chart2562.xml" ContentType="application/vnd.openxmlformats-officedocument.drawingml.chart+xml"/>
  <Override PartName="/ppt/charts/chart2563.xml" ContentType="application/vnd.openxmlformats-officedocument.drawingml.chart+xml"/>
  <Override PartName="/ppt/charts/chart2564.xml" ContentType="application/vnd.openxmlformats-officedocument.drawingml.chart+xml"/>
  <Override PartName="/ppt/charts/chart2565.xml" ContentType="application/vnd.openxmlformats-officedocument.drawingml.chart+xml"/>
  <Override PartName="/ppt/charts/chart2566.xml" ContentType="application/vnd.openxmlformats-officedocument.drawingml.chart+xml"/>
  <Override PartName="/ppt/charts/chart2567.xml" ContentType="application/vnd.openxmlformats-officedocument.drawingml.chart+xml"/>
  <Override PartName="/ppt/charts/chart2568.xml" ContentType="application/vnd.openxmlformats-officedocument.drawingml.chart+xml"/>
  <Override PartName="/ppt/charts/chart2569.xml" ContentType="application/vnd.openxmlformats-officedocument.drawingml.chart+xml"/>
  <Override PartName="/ppt/charts/chart2570.xml" ContentType="application/vnd.openxmlformats-officedocument.drawingml.chart+xml"/>
  <Override PartName="/ppt/charts/chart2571.xml" ContentType="application/vnd.openxmlformats-officedocument.drawingml.chart+xml"/>
  <Override PartName="/ppt/charts/chart2572.xml" ContentType="application/vnd.openxmlformats-officedocument.drawingml.chart+xml"/>
  <Override PartName="/ppt/charts/chart2573.xml" ContentType="application/vnd.openxmlformats-officedocument.drawingml.chart+xml"/>
  <Override PartName="/ppt/charts/chart2574.xml" ContentType="application/vnd.openxmlformats-officedocument.drawingml.chart+xml"/>
  <Override PartName="/ppt/charts/chart2575.xml" ContentType="application/vnd.openxmlformats-officedocument.drawingml.chart+xml"/>
  <Override PartName="/ppt/charts/chart2576.xml" ContentType="application/vnd.openxmlformats-officedocument.drawingml.chart+xml"/>
  <Override PartName="/ppt/charts/chart2577.xml" ContentType="application/vnd.openxmlformats-officedocument.drawingml.chart+xml"/>
  <Override PartName="/ppt/charts/chart2578.xml" ContentType="application/vnd.openxmlformats-officedocument.drawingml.chart+xml"/>
  <Override PartName="/ppt/charts/chart2579.xml" ContentType="application/vnd.openxmlformats-officedocument.drawingml.chart+xml"/>
  <Override PartName="/ppt/charts/chart2580.xml" ContentType="application/vnd.openxmlformats-officedocument.drawingml.chart+xml"/>
  <Override PartName="/ppt/charts/chart2581.xml" ContentType="application/vnd.openxmlformats-officedocument.drawingml.chart+xml"/>
  <Override PartName="/ppt/charts/chart2582.xml" ContentType="application/vnd.openxmlformats-officedocument.drawingml.chart+xml"/>
  <Override PartName="/ppt/charts/chart2583.xml" ContentType="application/vnd.openxmlformats-officedocument.drawingml.chart+xml"/>
  <Override PartName="/ppt/charts/chart2584.xml" ContentType="application/vnd.openxmlformats-officedocument.drawingml.chart+xml"/>
  <Override PartName="/ppt/charts/chart2585.xml" ContentType="application/vnd.openxmlformats-officedocument.drawingml.chart+xml"/>
  <Override PartName="/ppt/charts/chart2586.xml" ContentType="application/vnd.openxmlformats-officedocument.drawingml.chart+xml"/>
  <Override PartName="/ppt/charts/chart2587.xml" ContentType="application/vnd.openxmlformats-officedocument.drawingml.chart+xml"/>
  <Override PartName="/ppt/charts/chart2588.xml" ContentType="application/vnd.openxmlformats-officedocument.drawingml.chart+xml"/>
  <Override PartName="/ppt/charts/chart2589.xml" ContentType="application/vnd.openxmlformats-officedocument.drawingml.chart+xml"/>
  <Override PartName="/ppt/charts/chart2590.xml" ContentType="application/vnd.openxmlformats-officedocument.drawingml.chart+xml"/>
  <Override PartName="/ppt/charts/chart2591.xml" ContentType="application/vnd.openxmlformats-officedocument.drawingml.chart+xml"/>
  <Override PartName="/ppt/charts/chart2592.xml" ContentType="application/vnd.openxmlformats-officedocument.drawingml.chart+xml"/>
  <Override PartName="/ppt/charts/chart2593.xml" ContentType="application/vnd.openxmlformats-officedocument.drawingml.chart+xml"/>
  <Override PartName="/ppt/charts/chart2594.xml" ContentType="application/vnd.openxmlformats-officedocument.drawingml.chart+xml"/>
  <Override PartName="/ppt/charts/chart2595.xml" ContentType="application/vnd.openxmlformats-officedocument.drawingml.chart+xml"/>
  <Override PartName="/ppt/charts/chart2596.xml" ContentType="application/vnd.openxmlformats-officedocument.drawingml.chart+xml"/>
  <Override PartName="/ppt/charts/chart2597.xml" ContentType="application/vnd.openxmlformats-officedocument.drawingml.chart+xml"/>
  <Override PartName="/ppt/charts/chart2598.xml" ContentType="application/vnd.openxmlformats-officedocument.drawingml.chart+xml"/>
  <Override PartName="/ppt/charts/chart2599.xml" ContentType="application/vnd.openxmlformats-officedocument.drawingml.chart+xml"/>
  <Override PartName="/ppt/charts/chart2600.xml" ContentType="application/vnd.openxmlformats-officedocument.drawingml.chart+xml"/>
  <Override PartName="/ppt/charts/chart2601.xml" ContentType="application/vnd.openxmlformats-officedocument.drawingml.chart+xml"/>
  <Override PartName="/ppt/charts/chart2602.xml" ContentType="application/vnd.openxmlformats-officedocument.drawingml.chart+xml"/>
  <Override PartName="/ppt/charts/chart2603.xml" ContentType="application/vnd.openxmlformats-officedocument.drawingml.chart+xml"/>
  <Override PartName="/ppt/charts/chart2604.xml" ContentType="application/vnd.openxmlformats-officedocument.drawingml.chart+xml"/>
  <Override PartName="/ppt/charts/chart2605.xml" ContentType="application/vnd.openxmlformats-officedocument.drawingml.chart+xml"/>
  <Override PartName="/ppt/charts/chart2606.xml" ContentType="application/vnd.openxmlformats-officedocument.drawingml.chart+xml"/>
  <Override PartName="/ppt/charts/chart2607.xml" ContentType="application/vnd.openxmlformats-officedocument.drawingml.chart+xml"/>
  <Override PartName="/ppt/charts/chart2608.xml" ContentType="application/vnd.openxmlformats-officedocument.drawingml.chart+xml"/>
  <Override PartName="/ppt/charts/chart2609.xml" ContentType="application/vnd.openxmlformats-officedocument.drawingml.chart+xml"/>
  <Override PartName="/ppt/charts/chart2610.xml" ContentType="application/vnd.openxmlformats-officedocument.drawingml.chart+xml"/>
  <Override PartName="/ppt/charts/chart2611.xml" ContentType="application/vnd.openxmlformats-officedocument.drawingml.chart+xml"/>
  <Override PartName="/ppt/charts/chart2612.xml" ContentType="application/vnd.openxmlformats-officedocument.drawingml.chart+xml"/>
  <Override PartName="/ppt/charts/chart2613.xml" ContentType="application/vnd.openxmlformats-officedocument.drawingml.chart+xml"/>
  <Override PartName="/ppt/charts/chart2614.xml" ContentType="application/vnd.openxmlformats-officedocument.drawingml.chart+xml"/>
  <Override PartName="/ppt/charts/chart2615.xml" ContentType="application/vnd.openxmlformats-officedocument.drawingml.chart+xml"/>
  <Override PartName="/ppt/charts/chart2616.xml" ContentType="application/vnd.openxmlformats-officedocument.drawingml.chart+xml"/>
  <Override PartName="/ppt/charts/chart2617.xml" ContentType="application/vnd.openxmlformats-officedocument.drawingml.chart+xml"/>
  <Override PartName="/ppt/charts/chart2618.xml" ContentType="application/vnd.openxmlformats-officedocument.drawingml.chart+xml"/>
  <Override PartName="/ppt/charts/chart2619.xml" ContentType="application/vnd.openxmlformats-officedocument.drawingml.chart+xml"/>
  <Override PartName="/ppt/charts/chart2620.xml" ContentType="application/vnd.openxmlformats-officedocument.drawingml.chart+xml"/>
  <Override PartName="/ppt/charts/chart2621.xml" ContentType="application/vnd.openxmlformats-officedocument.drawingml.chart+xml"/>
  <Override PartName="/ppt/charts/chart2622.xml" ContentType="application/vnd.openxmlformats-officedocument.drawingml.chart+xml"/>
  <Override PartName="/ppt/charts/chart2623.xml" ContentType="application/vnd.openxmlformats-officedocument.drawingml.chart+xml"/>
  <Override PartName="/ppt/charts/chart2624.xml" ContentType="application/vnd.openxmlformats-officedocument.drawingml.chart+xml"/>
  <Override PartName="/ppt/charts/chart2625.xml" ContentType="application/vnd.openxmlformats-officedocument.drawingml.chart+xml"/>
  <Override PartName="/ppt/charts/chart2626.xml" ContentType="application/vnd.openxmlformats-officedocument.drawingml.chart+xml"/>
  <Override PartName="/ppt/charts/chart2627.xml" ContentType="application/vnd.openxmlformats-officedocument.drawingml.chart+xml"/>
  <Override PartName="/ppt/charts/chart2628.xml" ContentType="application/vnd.openxmlformats-officedocument.drawingml.chart+xml"/>
  <Override PartName="/ppt/charts/chart2629.xml" ContentType="application/vnd.openxmlformats-officedocument.drawingml.chart+xml"/>
  <Override PartName="/ppt/charts/chart2630.xml" ContentType="application/vnd.openxmlformats-officedocument.drawingml.chart+xml"/>
  <Override PartName="/ppt/charts/chart2631.xml" ContentType="application/vnd.openxmlformats-officedocument.drawingml.chart+xml"/>
  <Override PartName="/ppt/charts/chart2632.xml" ContentType="application/vnd.openxmlformats-officedocument.drawingml.chart+xml"/>
  <Override PartName="/ppt/charts/chart2633.xml" ContentType="application/vnd.openxmlformats-officedocument.drawingml.chart+xml"/>
  <Override PartName="/ppt/charts/chart2634.xml" ContentType="application/vnd.openxmlformats-officedocument.drawingml.chart+xml"/>
  <Override PartName="/ppt/charts/chart2635.xml" ContentType="application/vnd.openxmlformats-officedocument.drawingml.chart+xml"/>
  <Override PartName="/ppt/charts/chart2636.xml" ContentType="application/vnd.openxmlformats-officedocument.drawingml.chart+xml"/>
  <Override PartName="/ppt/charts/chart2637.xml" ContentType="application/vnd.openxmlformats-officedocument.drawingml.chart+xml"/>
  <Override PartName="/ppt/charts/chart2638.xml" ContentType="application/vnd.openxmlformats-officedocument.drawingml.chart+xml"/>
  <Override PartName="/ppt/charts/chart2639.xml" ContentType="application/vnd.openxmlformats-officedocument.drawingml.chart+xml"/>
  <Override PartName="/ppt/charts/chart2640.xml" ContentType="application/vnd.openxmlformats-officedocument.drawingml.chart+xml"/>
  <Override PartName="/ppt/charts/chart2641.xml" ContentType="application/vnd.openxmlformats-officedocument.drawingml.chart+xml"/>
  <Override PartName="/ppt/charts/chart2642.xml" ContentType="application/vnd.openxmlformats-officedocument.drawingml.chart+xml"/>
  <Override PartName="/ppt/charts/chart2643.xml" ContentType="application/vnd.openxmlformats-officedocument.drawingml.chart+xml"/>
  <Override PartName="/ppt/charts/chart2644.xml" ContentType="application/vnd.openxmlformats-officedocument.drawingml.chart+xml"/>
  <Override PartName="/ppt/charts/chart2645.xml" ContentType="application/vnd.openxmlformats-officedocument.drawingml.chart+xml"/>
  <Override PartName="/ppt/charts/chart2646.xml" ContentType="application/vnd.openxmlformats-officedocument.drawingml.chart+xml"/>
  <Override PartName="/ppt/charts/chart2647.xml" ContentType="application/vnd.openxmlformats-officedocument.drawingml.chart+xml"/>
  <Override PartName="/ppt/charts/chart2648.xml" ContentType="application/vnd.openxmlformats-officedocument.drawingml.chart+xml"/>
  <Override PartName="/ppt/charts/chart2649.xml" ContentType="application/vnd.openxmlformats-officedocument.drawingml.chart+xml"/>
  <Override PartName="/ppt/charts/chart2650.xml" ContentType="application/vnd.openxmlformats-officedocument.drawingml.chart+xml"/>
  <Override PartName="/ppt/charts/chart2651.xml" ContentType="application/vnd.openxmlformats-officedocument.drawingml.chart+xml"/>
  <Override PartName="/ppt/charts/chart2652.xml" ContentType="application/vnd.openxmlformats-officedocument.drawingml.chart+xml"/>
  <Override PartName="/ppt/charts/chart2653.xml" ContentType="application/vnd.openxmlformats-officedocument.drawingml.chart+xml"/>
  <Override PartName="/ppt/charts/chart2654.xml" ContentType="application/vnd.openxmlformats-officedocument.drawingml.chart+xml"/>
  <Override PartName="/ppt/charts/chart2655.xml" ContentType="application/vnd.openxmlformats-officedocument.drawingml.chart+xml"/>
  <Override PartName="/ppt/charts/chart2656.xml" ContentType="application/vnd.openxmlformats-officedocument.drawingml.chart+xml"/>
  <Override PartName="/ppt/charts/chart2657.xml" ContentType="application/vnd.openxmlformats-officedocument.drawingml.chart+xml"/>
  <Override PartName="/ppt/charts/chart2658.xml" ContentType="application/vnd.openxmlformats-officedocument.drawingml.chart+xml"/>
  <Override PartName="/ppt/charts/chart2659.xml" ContentType="application/vnd.openxmlformats-officedocument.drawingml.chart+xml"/>
  <Override PartName="/ppt/charts/chart2660.xml" ContentType="application/vnd.openxmlformats-officedocument.drawingml.chart+xml"/>
  <Override PartName="/ppt/charts/chart2661.xml" ContentType="application/vnd.openxmlformats-officedocument.drawingml.chart+xml"/>
  <Override PartName="/ppt/charts/chart2662.xml" ContentType="application/vnd.openxmlformats-officedocument.drawingml.chart+xml"/>
  <Override PartName="/ppt/charts/chart2663.xml" ContentType="application/vnd.openxmlformats-officedocument.drawingml.chart+xml"/>
  <Override PartName="/ppt/charts/chart2664.xml" ContentType="application/vnd.openxmlformats-officedocument.drawingml.chart+xml"/>
  <Override PartName="/ppt/charts/chart2665.xml" ContentType="application/vnd.openxmlformats-officedocument.drawingml.chart+xml"/>
  <Override PartName="/ppt/charts/chart2666.xml" ContentType="application/vnd.openxmlformats-officedocument.drawingml.chart+xml"/>
  <Override PartName="/ppt/charts/chart2667.xml" ContentType="application/vnd.openxmlformats-officedocument.drawingml.chart+xml"/>
  <Override PartName="/ppt/charts/chart2668.xml" ContentType="application/vnd.openxmlformats-officedocument.drawingml.chart+xml"/>
  <Override PartName="/ppt/charts/chart2669.xml" ContentType="application/vnd.openxmlformats-officedocument.drawingml.chart+xml"/>
  <Override PartName="/ppt/charts/chart2670.xml" ContentType="application/vnd.openxmlformats-officedocument.drawingml.chart+xml"/>
  <Override PartName="/ppt/charts/chart2671.xml" ContentType="application/vnd.openxmlformats-officedocument.drawingml.chart+xml"/>
  <Override PartName="/ppt/charts/chart2672.xml" ContentType="application/vnd.openxmlformats-officedocument.drawingml.chart+xml"/>
  <Override PartName="/ppt/charts/chart2673.xml" ContentType="application/vnd.openxmlformats-officedocument.drawingml.chart+xml"/>
  <Override PartName="/ppt/charts/chart2674.xml" ContentType="application/vnd.openxmlformats-officedocument.drawingml.chart+xml"/>
  <Override PartName="/ppt/charts/chart2675.xml" ContentType="application/vnd.openxmlformats-officedocument.drawingml.chart+xml"/>
  <Override PartName="/ppt/charts/chart2676.xml" ContentType="application/vnd.openxmlformats-officedocument.drawingml.chart+xml"/>
  <Override PartName="/ppt/charts/chart2677.xml" ContentType="application/vnd.openxmlformats-officedocument.drawingml.chart+xml"/>
  <Override PartName="/ppt/charts/chart2678.xml" ContentType="application/vnd.openxmlformats-officedocument.drawingml.chart+xml"/>
  <Override PartName="/ppt/charts/chart2679.xml" ContentType="application/vnd.openxmlformats-officedocument.drawingml.chart+xml"/>
  <Override PartName="/ppt/charts/chart2680.xml" ContentType="application/vnd.openxmlformats-officedocument.drawingml.chart+xml"/>
  <Override PartName="/ppt/charts/chart2681.xml" ContentType="application/vnd.openxmlformats-officedocument.drawingml.chart+xml"/>
  <Override PartName="/ppt/charts/chart2682.xml" ContentType="application/vnd.openxmlformats-officedocument.drawingml.chart+xml"/>
  <Override PartName="/ppt/charts/chart2683.xml" ContentType="application/vnd.openxmlformats-officedocument.drawingml.chart+xml"/>
  <Override PartName="/ppt/charts/chart2684.xml" ContentType="application/vnd.openxmlformats-officedocument.drawingml.chart+xml"/>
  <Override PartName="/ppt/charts/chart2685.xml" ContentType="application/vnd.openxmlformats-officedocument.drawingml.chart+xml"/>
  <Override PartName="/ppt/charts/chart2686.xml" ContentType="application/vnd.openxmlformats-officedocument.drawingml.chart+xml"/>
  <Override PartName="/ppt/charts/chart2687.xml" ContentType="application/vnd.openxmlformats-officedocument.drawingml.chart+xml"/>
  <Override PartName="/ppt/charts/chart2688.xml" ContentType="application/vnd.openxmlformats-officedocument.drawingml.chart+xml"/>
  <Override PartName="/ppt/charts/chart2689.xml" ContentType="application/vnd.openxmlformats-officedocument.drawingml.chart+xml"/>
  <Override PartName="/ppt/charts/chart2690.xml" ContentType="application/vnd.openxmlformats-officedocument.drawingml.chart+xml"/>
  <Override PartName="/ppt/charts/chart2691.xml" ContentType="application/vnd.openxmlformats-officedocument.drawingml.chart+xml"/>
  <Override PartName="/ppt/charts/chart2692.xml" ContentType="application/vnd.openxmlformats-officedocument.drawingml.chart+xml"/>
  <Override PartName="/ppt/charts/chart2693.xml" ContentType="application/vnd.openxmlformats-officedocument.drawingml.chart+xml"/>
  <Override PartName="/ppt/charts/chart2694.xml" ContentType="application/vnd.openxmlformats-officedocument.drawingml.chart+xml"/>
  <Override PartName="/ppt/charts/chart2695.xml" ContentType="application/vnd.openxmlformats-officedocument.drawingml.chart+xml"/>
  <Override PartName="/ppt/charts/chart2696.xml" ContentType="application/vnd.openxmlformats-officedocument.drawingml.chart+xml"/>
  <Override PartName="/ppt/charts/chart2697.xml" ContentType="application/vnd.openxmlformats-officedocument.drawingml.chart+xml"/>
  <Override PartName="/ppt/charts/chart2698.xml" ContentType="application/vnd.openxmlformats-officedocument.drawingml.chart+xml"/>
  <Override PartName="/ppt/charts/chart2699.xml" ContentType="application/vnd.openxmlformats-officedocument.drawingml.chart+xml"/>
  <Override PartName="/ppt/charts/chart2700.xml" ContentType="application/vnd.openxmlformats-officedocument.drawingml.chart+xml"/>
  <Override PartName="/ppt/charts/chart2701.xml" ContentType="application/vnd.openxmlformats-officedocument.drawingml.chart+xml"/>
  <Override PartName="/ppt/charts/chart2702.xml" ContentType="application/vnd.openxmlformats-officedocument.drawingml.chart+xml"/>
  <Override PartName="/ppt/charts/chart2703.xml" ContentType="application/vnd.openxmlformats-officedocument.drawingml.chart+xml"/>
  <Override PartName="/ppt/charts/chart2704.xml" ContentType="application/vnd.openxmlformats-officedocument.drawingml.chart+xml"/>
  <Override PartName="/ppt/charts/chart2705.xml" ContentType="application/vnd.openxmlformats-officedocument.drawingml.chart+xml"/>
  <Override PartName="/ppt/charts/chart2706.xml" ContentType="application/vnd.openxmlformats-officedocument.drawingml.chart+xml"/>
  <Override PartName="/ppt/charts/chart2707.xml" ContentType="application/vnd.openxmlformats-officedocument.drawingml.chart+xml"/>
  <Override PartName="/ppt/charts/chart2708.xml" ContentType="application/vnd.openxmlformats-officedocument.drawingml.chart+xml"/>
  <Override PartName="/ppt/charts/chart2709.xml" ContentType="application/vnd.openxmlformats-officedocument.drawingml.chart+xml"/>
  <Override PartName="/ppt/charts/chart2710.xml" ContentType="application/vnd.openxmlformats-officedocument.drawingml.chart+xml"/>
  <Override PartName="/ppt/charts/chart2711.xml" ContentType="application/vnd.openxmlformats-officedocument.drawingml.chart+xml"/>
  <Override PartName="/ppt/charts/chart2712.xml" ContentType="application/vnd.openxmlformats-officedocument.drawingml.chart+xml"/>
  <Override PartName="/ppt/charts/chart2713.xml" ContentType="application/vnd.openxmlformats-officedocument.drawingml.chart+xml"/>
  <Override PartName="/ppt/charts/chart2714.xml" ContentType="application/vnd.openxmlformats-officedocument.drawingml.chart+xml"/>
  <Override PartName="/ppt/charts/chart2715.xml" ContentType="application/vnd.openxmlformats-officedocument.drawingml.chart+xml"/>
  <Override PartName="/ppt/charts/chart2716.xml" ContentType="application/vnd.openxmlformats-officedocument.drawingml.chart+xml"/>
  <Override PartName="/ppt/charts/chart2717.xml" ContentType="application/vnd.openxmlformats-officedocument.drawingml.chart+xml"/>
  <Override PartName="/ppt/charts/chart2718.xml" ContentType="application/vnd.openxmlformats-officedocument.drawingml.chart+xml"/>
  <Override PartName="/ppt/charts/chart2719.xml" ContentType="application/vnd.openxmlformats-officedocument.drawingml.chart+xml"/>
  <Override PartName="/ppt/charts/chart2720.xml" ContentType="application/vnd.openxmlformats-officedocument.drawingml.chart+xml"/>
  <Override PartName="/ppt/charts/chart2721.xml" ContentType="application/vnd.openxmlformats-officedocument.drawingml.chart+xml"/>
  <Override PartName="/ppt/charts/chart2722.xml" ContentType="application/vnd.openxmlformats-officedocument.drawingml.chart+xml"/>
  <Override PartName="/ppt/charts/chart2723.xml" ContentType="application/vnd.openxmlformats-officedocument.drawingml.chart+xml"/>
  <Override PartName="/ppt/charts/chart2724.xml" ContentType="application/vnd.openxmlformats-officedocument.drawingml.chart+xml"/>
  <Override PartName="/ppt/charts/chart2725.xml" ContentType="application/vnd.openxmlformats-officedocument.drawingml.chart+xml"/>
  <Override PartName="/ppt/charts/chart2726.xml" ContentType="application/vnd.openxmlformats-officedocument.drawingml.chart+xml"/>
  <Override PartName="/ppt/charts/chart2727.xml" ContentType="application/vnd.openxmlformats-officedocument.drawingml.chart+xml"/>
  <Override PartName="/ppt/charts/chart2728.xml" ContentType="application/vnd.openxmlformats-officedocument.drawingml.chart+xml"/>
  <Override PartName="/ppt/charts/chart2729.xml" ContentType="application/vnd.openxmlformats-officedocument.drawingml.chart+xml"/>
  <Override PartName="/ppt/charts/chart2730.xml" ContentType="application/vnd.openxmlformats-officedocument.drawingml.chart+xml"/>
  <Override PartName="/ppt/charts/chart2731.xml" ContentType="application/vnd.openxmlformats-officedocument.drawingml.chart+xml"/>
  <Override PartName="/ppt/charts/chart2732.xml" ContentType="application/vnd.openxmlformats-officedocument.drawingml.chart+xml"/>
  <Override PartName="/ppt/charts/chart2733.xml" ContentType="application/vnd.openxmlformats-officedocument.drawingml.chart+xml"/>
  <Override PartName="/ppt/charts/chart2734.xml" ContentType="application/vnd.openxmlformats-officedocument.drawingml.chart+xml"/>
  <Override PartName="/ppt/charts/chart2735.xml" ContentType="application/vnd.openxmlformats-officedocument.drawingml.chart+xml"/>
  <Override PartName="/ppt/charts/chart2736.xml" ContentType="application/vnd.openxmlformats-officedocument.drawingml.chart+xml"/>
  <Override PartName="/ppt/charts/chart2737.xml" ContentType="application/vnd.openxmlformats-officedocument.drawingml.chart+xml"/>
  <Override PartName="/ppt/charts/chart2738.xml" ContentType="application/vnd.openxmlformats-officedocument.drawingml.chart+xml"/>
  <Override PartName="/ppt/charts/chart2739.xml" ContentType="application/vnd.openxmlformats-officedocument.drawingml.chart+xml"/>
  <Override PartName="/ppt/charts/chart2740.xml" ContentType="application/vnd.openxmlformats-officedocument.drawingml.chart+xml"/>
  <Override PartName="/ppt/charts/chart2741.xml" ContentType="application/vnd.openxmlformats-officedocument.drawingml.chart+xml"/>
  <Override PartName="/ppt/charts/chart2742.xml" ContentType="application/vnd.openxmlformats-officedocument.drawingml.chart+xml"/>
  <Override PartName="/ppt/charts/chart2743.xml" ContentType="application/vnd.openxmlformats-officedocument.drawingml.chart+xml"/>
  <Override PartName="/ppt/charts/chart2744.xml" ContentType="application/vnd.openxmlformats-officedocument.drawingml.chart+xml"/>
  <Override PartName="/ppt/charts/chart2745.xml" ContentType="application/vnd.openxmlformats-officedocument.drawingml.chart+xml"/>
  <Override PartName="/ppt/charts/chart2746.xml" ContentType="application/vnd.openxmlformats-officedocument.drawingml.chart+xml"/>
  <Override PartName="/ppt/charts/chart2747.xml" ContentType="application/vnd.openxmlformats-officedocument.drawingml.chart+xml"/>
  <Override PartName="/ppt/charts/chart2748.xml" ContentType="application/vnd.openxmlformats-officedocument.drawingml.chart+xml"/>
  <Override PartName="/ppt/charts/chart2749.xml" ContentType="application/vnd.openxmlformats-officedocument.drawingml.chart+xml"/>
  <Override PartName="/ppt/charts/chart2750.xml" ContentType="application/vnd.openxmlformats-officedocument.drawingml.chart+xml"/>
  <Override PartName="/ppt/charts/chart2751.xml" ContentType="application/vnd.openxmlformats-officedocument.drawingml.chart+xml"/>
  <Override PartName="/ppt/charts/chart2752.xml" ContentType="application/vnd.openxmlformats-officedocument.drawingml.chart+xml"/>
  <Override PartName="/ppt/charts/chart2753.xml" ContentType="application/vnd.openxmlformats-officedocument.drawingml.chart+xml"/>
  <Override PartName="/ppt/charts/chart2754.xml" ContentType="application/vnd.openxmlformats-officedocument.drawingml.chart+xml"/>
  <Override PartName="/ppt/charts/chart2755.xml" ContentType="application/vnd.openxmlformats-officedocument.drawingml.chart+xml"/>
  <Override PartName="/ppt/charts/chart2756.xml" ContentType="application/vnd.openxmlformats-officedocument.drawingml.chart+xml"/>
  <Override PartName="/ppt/charts/chart2757.xml" ContentType="application/vnd.openxmlformats-officedocument.drawingml.chart+xml"/>
  <Override PartName="/ppt/charts/chart2758.xml" ContentType="application/vnd.openxmlformats-officedocument.drawingml.chart+xml"/>
  <Override PartName="/ppt/charts/chart2759.xml" ContentType="application/vnd.openxmlformats-officedocument.drawingml.chart+xml"/>
  <Override PartName="/ppt/charts/chart2760.xml" ContentType="application/vnd.openxmlformats-officedocument.drawingml.chart+xml"/>
  <Override PartName="/ppt/charts/chart2761.xml" ContentType="application/vnd.openxmlformats-officedocument.drawingml.chart+xml"/>
  <Override PartName="/ppt/charts/chart2762.xml" ContentType="application/vnd.openxmlformats-officedocument.drawingml.chart+xml"/>
  <Override PartName="/ppt/charts/chart2763.xml" ContentType="application/vnd.openxmlformats-officedocument.drawingml.chart+xml"/>
  <Override PartName="/ppt/charts/chart2764.xml" ContentType="application/vnd.openxmlformats-officedocument.drawingml.chart+xml"/>
  <Override PartName="/ppt/charts/chart2765.xml" ContentType="application/vnd.openxmlformats-officedocument.drawingml.chart+xml"/>
  <Override PartName="/ppt/charts/chart2766.xml" ContentType="application/vnd.openxmlformats-officedocument.drawingml.chart+xml"/>
  <Override PartName="/ppt/charts/chart2767.xml" ContentType="application/vnd.openxmlformats-officedocument.drawingml.chart+xml"/>
  <Override PartName="/ppt/charts/chart2768.xml" ContentType="application/vnd.openxmlformats-officedocument.drawingml.chart+xml"/>
  <Override PartName="/ppt/charts/chart2769.xml" ContentType="application/vnd.openxmlformats-officedocument.drawingml.chart+xml"/>
  <Override PartName="/ppt/charts/chart2770.xml" ContentType="application/vnd.openxmlformats-officedocument.drawingml.chart+xml"/>
  <Override PartName="/ppt/charts/chart2771.xml" ContentType="application/vnd.openxmlformats-officedocument.drawingml.chart+xml"/>
  <Override PartName="/ppt/charts/chart2772.xml" ContentType="application/vnd.openxmlformats-officedocument.drawingml.chart+xml"/>
  <Override PartName="/ppt/charts/chart2773.xml" ContentType="application/vnd.openxmlformats-officedocument.drawingml.chart+xml"/>
  <Override PartName="/ppt/charts/chart2774.xml" ContentType="application/vnd.openxmlformats-officedocument.drawingml.chart+xml"/>
  <Override PartName="/ppt/charts/chart2775.xml" ContentType="application/vnd.openxmlformats-officedocument.drawingml.chart+xml"/>
  <Override PartName="/ppt/charts/chart2776.xml" ContentType="application/vnd.openxmlformats-officedocument.drawingml.chart+xml"/>
  <Override PartName="/ppt/charts/chart2777.xml" ContentType="application/vnd.openxmlformats-officedocument.drawingml.chart+xml"/>
  <Override PartName="/ppt/charts/chart2778.xml" ContentType="application/vnd.openxmlformats-officedocument.drawingml.chart+xml"/>
  <Override PartName="/ppt/charts/chart2779.xml" ContentType="application/vnd.openxmlformats-officedocument.drawingml.chart+xml"/>
  <Override PartName="/ppt/charts/chart2780.xml" ContentType="application/vnd.openxmlformats-officedocument.drawingml.chart+xml"/>
  <Override PartName="/ppt/charts/chart2781.xml" ContentType="application/vnd.openxmlformats-officedocument.drawingml.chart+xml"/>
  <Override PartName="/ppt/charts/chart2782.xml" ContentType="application/vnd.openxmlformats-officedocument.drawingml.chart+xml"/>
  <Override PartName="/ppt/charts/chart2783.xml" ContentType="application/vnd.openxmlformats-officedocument.drawingml.chart+xml"/>
  <Override PartName="/ppt/charts/chart2784.xml" ContentType="application/vnd.openxmlformats-officedocument.drawingml.chart+xml"/>
  <Override PartName="/ppt/charts/chart2785.xml" ContentType="application/vnd.openxmlformats-officedocument.drawingml.chart+xml"/>
  <Override PartName="/ppt/charts/chart2786.xml" ContentType="application/vnd.openxmlformats-officedocument.drawingml.chart+xml"/>
  <Override PartName="/ppt/charts/chart2787.xml" ContentType="application/vnd.openxmlformats-officedocument.drawingml.chart+xml"/>
  <Override PartName="/ppt/charts/chart2788.xml" ContentType="application/vnd.openxmlformats-officedocument.drawingml.chart+xml"/>
  <Override PartName="/ppt/charts/chart2789.xml" ContentType="application/vnd.openxmlformats-officedocument.drawingml.chart+xml"/>
  <Override PartName="/ppt/charts/chart2790.xml" ContentType="application/vnd.openxmlformats-officedocument.drawingml.chart+xml"/>
  <Override PartName="/ppt/charts/chart2791.xml" ContentType="application/vnd.openxmlformats-officedocument.drawingml.chart+xml"/>
  <Override PartName="/ppt/charts/chart2792.xml" ContentType="application/vnd.openxmlformats-officedocument.drawingml.chart+xml"/>
  <Override PartName="/ppt/charts/chart2793.xml" ContentType="application/vnd.openxmlformats-officedocument.drawingml.chart+xml"/>
  <Override PartName="/ppt/charts/chart2794.xml" ContentType="application/vnd.openxmlformats-officedocument.drawingml.chart+xml"/>
  <Override PartName="/ppt/charts/chart2795.xml" ContentType="application/vnd.openxmlformats-officedocument.drawingml.chart+xml"/>
  <Override PartName="/ppt/charts/chart2796.xml" ContentType="application/vnd.openxmlformats-officedocument.drawingml.chart+xml"/>
  <Override PartName="/ppt/charts/chart2797.xml" ContentType="application/vnd.openxmlformats-officedocument.drawingml.chart+xml"/>
  <Override PartName="/ppt/charts/chart2798.xml" ContentType="application/vnd.openxmlformats-officedocument.drawingml.chart+xml"/>
  <Override PartName="/ppt/charts/chart2799.xml" ContentType="application/vnd.openxmlformats-officedocument.drawingml.chart+xml"/>
  <Override PartName="/ppt/charts/chart2800.xml" ContentType="application/vnd.openxmlformats-officedocument.drawingml.chart+xml"/>
  <Override PartName="/ppt/charts/chart2801.xml" ContentType="application/vnd.openxmlformats-officedocument.drawingml.chart+xml"/>
  <Override PartName="/ppt/charts/chart2802.xml" ContentType="application/vnd.openxmlformats-officedocument.drawingml.chart+xml"/>
  <Override PartName="/ppt/charts/chart2803.xml" ContentType="application/vnd.openxmlformats-officedocument.drawingml.chart+xml"/>
  <Override PartName="/ppt/charts/chart2804.xml" ContentType="application/vnd.openxmlformats-officedocument.drawingml.chart+xml"/>
  <Override PartName="/ppt/charts/chart2805.xml" ContentType="application/vnd.openxmlformats-officedocument.drawingml.chart+xml"/>
  <Override PartName="/ppt/charts/chart2806.xml" ContentType="application/vnd.openxmlformats-officedocument.drawingml.chart+xml"/>
  <Override PartName="/ppt/charts/chart2807.xml" ContentType="application/vnd.openxmlformats-officedocument.drawingml.chart+xml"/>
  <Override PartName="/ppt/charts/chart2808.xml" ContentType="application/vnd.openxmlformats-officedocument.drawingml.chart+xml"/>
  <Override PartName="/ppt/charts/chart2809.xml" ContentType="application/vnd.openxmlformats-officedocument.drawingml.chart+xml"/>
  <Override PartName="/ppt/charts/chart2810.xml" ContentType="application/vnd.openxmlformats-officedocument.drawingml.chart+xml"/>
  <Override PartName="/ppt/charts/chart2811.xml" ContentType="application/vnd.openxmlformats-officedocument.drawingml.chart+xml"/>
  <Override PartName="/ppt/charts/chart2812.xml" ContentType="application/vnd.openxmlformats-officedocument.drawingml.chart+xml"/>
  <Override PartName="/ppt/charts/chart2813.xml" ContentType="application/vnd.openxmlformats-officedocument.drawingml.chart+xml"/>
  <Override PartName="/ppt/charts/chart2814.xml" ContentType="application/vnd.openxmlformats-officedocument.drawingml.chart+xml"/>
  <Override PartName="/ppt/charts/chart2815.xml" ContentType="application/vnd.openxmlformats-officedocument.drawingml.chart+xml"/>
  <Override PartName="/ppt/charts/chart2816.xml" ContentType="application/vnd.openxmlformats-officedocument.drawingml.chart+xml"/>
  <Override PartName="/ppt/charts/chart2817.xml" ContentType="application/vnd.openxmlformats-officedocument.drawingml.chart+xml"/>
  <Override PartName="/ppt/charts/chart2818.xml" ContentType="application/vnd.openxmlformats-officedocument.drawingml.chart+xml"/>
  <Override PartName="/ppt/charts/chart2819.xml" ContentType="application/vnd.openxmlformats-officedocument.drawingml.chart+xml"/>
  <Override PartName="/ppt/charts/chart2820.xml" ContentType="application/vnd.openxmlformats-officedocument.drawingml.chart+xml"/>
  <Override PartName="/ppt/charts/chart2821.xml" ContentType="application/vnd.openxmlformats-officedocument.drawingml.chart+xml"/>
  <Override PartName="/ppt/charts/chart2822.xml" ContentType="application/vnd.openxmlformats-officedocument.drawingml.chart+xml"/>
  <Override PartName="/ppt/charts/chart2823.xml" ContentType="application/vnd.openxmlformats-officedocument.drawingml.chart+xml"/>
  <Override PartName="/ppt/charts/chart2824.xml" ContentType="application/vnd.openxmlformats-officedocument.drawingml.chart+xml"/>
  <Override PartName="/ppt/charts/chart2825.xml" ContentType="application/vnd.openxmlformats-officedocument.drawingml.chart+xml"/>
  <Override PartName="/ppt/charts/chart2826.xml" ContentType="application/vnd.openxmlformats-officedocument.drawingml.chart+xml"/>
  <Override PartName="/ppt/charts/chart2827.xml" ContentType="application/vnd.openxmlformats-officedocument.drawingml.chart+xml"/>
  <Override PartName="/ppt/charts/chart2828.xml" ContentType="application/vnd.openxmlformats-officedocument.drawingml.chart+xml"/>
  <Override PartName="/ppt/charts/chart2829.xml" ContentType="application/vnd.openxmlformats-officedocument.drawingml.chart+xml"/>
  <Override PartName="/ppt/charts/chart2830.xml" ContentType="application/vnd.openxmlformats-officedocument.drawingml.chart+xml"/>
  <Override PartName="/ppt/charts/chart2831.xml" ContentType="application/vnd.openxmlformats-officedocument.drawingml.chart+xml"/>
  <Override PartName="/ppt/charts/chart2832.xml" ContentType="application/vnd.openxmlformats-officedocument.drawingml.chart+xml"/>
  <Override PartName="/ppt/charts/chart2833.xml" ContentType="application/vnd.openxmlformats-officedocument.drawingml.chart+xml"/>
  <Override PartName="/ppt/charts/chart2834.xml" ContentType="application/vnd.openxmlformats-officedocument.drawingml.chart+xml"/>
  <Override PartName="/ppt/charts/chart2835.xml" ContentType="application/vnd.openxmlformats-officedocument.drawingml.chart+xml"/>
  <Override PartName="/ppt/charts/chart2836.xml" ContentType="application/vnd.openxmlformats-officedocument.drawingml.chart+xml"/>
  <Override PartName="/ppt/charts/chart2837.xml" ContentType="application/vnd.openxmlformats-officedocument.drawingml.chart+xml"/>
  <Override PartName="/ppt/charts/chart2838.xml" ContentType="application/vnd.openxmlformats-officedocument.drawingml.chart+xml"/>
  <Override PartName="/ppt/charts/chart2839.xml" ContentType="application/vnd.openxmlformats-officedocument.drawingml.chart+xml"/>
  <Override PartName="/ppt/charts/chart2840.xml" ContentType="application/vnd.openxmlformats-officedocument.drawingml.chart+xml"/>
  <Override PartName="/ppt/charts/chart2841.xml" ContentType="application/vnd.openxmlformats-officedocument.drawingml.chart+xml"/>
  <Override PartName="/ppt/charts/chart2842.xml" ContentType="application/vnd.openxmlformats-officedocument.drawingml.chart+xml"/>
  <Override PartName="/ppt/charts/chart2843.xml" ContentType="application/vnd.openxmlformats-officedocument.drawingml.chart+xml"/>
  <Override PartName="/ppt/charts/chart2844.xml" ContentType="application/vnd.openxmlformats-officedocument.drawingml.chart+xml"/>
  <Override PartName="/ppt/charts/chart2845.xml" ContentType="application/vnd.openxmlformats-officedocument.drawingml.chart+xml"/>
  <Override PartName="/ppt/charts/chart2846.xml" ContentType="application/vnd.openxmlformats-officedocument.drawingml.chart+xml"/>
  <Override PartName="/ppt/charts/chart2847.xml" ContentType="application/vnd.openxmlformats-officedocument.drawingml.chart+xml"/>
  <Override PartName="/ppt/charts/chart2848.xml" ContentType="application/vnd.openxmlformats-officedocument.drawingml.chart+xml"/>
  <Override PartName="/ppt/charts/chart2849.xml" ContentType="application/vnd.openxmlformats-officedocument.drawingml.chart+xml"/>
  <Override PartName="/ppt/charts/chart2850.xml" ContentType="application/vnd.openxmlformats-officedocument.drawingml.chart+xml"/>
  <Override PartName="/ppt/charts/chart2851.xml" ContentType="application/vnd.openxmlformats-officedocument.drawingml.chart+xml"/>
  <Override PartName="/ppt/charts/chart2852.xml" ContentType="application/vnd.openxmlformats-officedocument.drawingml.chart+xml"/>
  <Override PartName="/ppt/charts/chart2853.xml" ContentType="application/vnd.openxmlformats-officedocument.drawingml.chart+xml"/>
  <Override PartName="/ppt/charts/chart2854.xml" ContentType="application/vnd.openxmlformats-officedocument.drawingml.chart+xml"/>
  <Override PartName="/ppt/charts/chart2855.xml" ContentType="application/vnd.openxmlformats-officedocument.drawingml.chart+xml"/>
  <Override PartName="/ppt/charts/chart2856.xml" ContentType="application/vnd.openxmlformats-officedocument.drawingml.chart+xml"/>
  <Override PartName="/ppt/charts/chart2857.xml" ContentType="application/vnd.openxmlformats-officedocument.drawingml.chart+xml"/>
  <Override PartName="/ppt/charts/chart2858.xml" ContentType="application/vnd.openxmlformats-officedocument.drawingml.chart+xml"/>
  <Override PartName="/ppt/charts/chart2859.xml" ContentType="application/vnd.openxmlformats-officedocument.drawingml.chart+xml"/>
  <Override PartName="/ppt/charts/chart2860.xml" ContentType="application/vnd.openxmlformats-officedocument.drawingml.chart+xml"/>
  <Override PartName="/ppt/charts/chart2861.xml" ContentType="application/vnd.openxmlformats-officedocument.drawingml.chart+xml"/>
  <Override PartName="/ppt/charts/chart2862.xml" ContentType="application/vnd.openxmlformats-officedocument.drawingml.chart+xml"/>
  <Override PartName="/ppt/charts/chart2863.xml" ContentType="application/vnd.openxmlformats-officedocument.drawingml.chart+xml"/>
  <Override PartName="/ppt/charts/chart2864.xml" ContentType="application/vnd.openxmlformats-officedocument.drawingml.chart+xml"/>
  <Override PartName="/ppt/charts/chart2865.xml" ContentType="application/vnd.openxmlformats-officedocument.drawingml.chart+xml"/>
  <Override PartName="/ppt/charts/chart2866.xml" ContentType="application/vnd.openxmlformats-officedocument.drawingml.chart+xml"/>
  <Override PartName="/ppt/charts/chart2867.xml" ContentType="application/vnd.openxmlformats-officedocument.drawingml.chart+xml"/>
  <Override PartName="/ppt/charts/chart2868.xml" ContentType="application/vnd.openxmlformats-officedocument.drawingml.chart+xml"/>
  <Override PartName="/ppt/charts/chart2869.xml" ContentType="application/vnd.openxmlformats-officedocument.drawingml.chart+xml"/>
  <Override PartName="/ppt/charts/chart2870.xml" ContentType="application/vnd.openxmlformats-officedocument.drawingml.chart+xml"/>
  <Override PartName="/ppt/charts/chart2871.xml" ContentType="application/vnd.openxmlformats-officedocument.drawingml.chart+xml"/>
  <Override PartName="/ppt/charts/chart2872.xml" ContentType="application/vnd.openxmlformats-officedocument.drawingml.chart+xml"/>
  <Override PartName="/ppt/charts/chart2873.xml" ContentType="application/vnd.openxmlformats-officedocument.drawingml.chart+xml"/>
  <Override PartName="/ppt/charts/chart2874.xml" ContentType="application/vnd.openxmlformats-officedocument.drawingml.chart+xml"/>
  <Override PartName="/ppt/charts/chart2875.xml" ContentType="application/vnd.openxmlformats-officedocument.drawingml.chart+xml"/>
  <Override PartName="/ppt/charts/chart2876.xml" ContentType="application/vnd.openxmlformats-officedocument.drawingml.chart+xml"/>
  <Override PartName="/ppt/charts/chart2877.xml" ContentType="application/vnd.openxmlformats-officedocument.drawingml.chart+xml"/>
  <Override PartName="/ppt/charts/chart2878.xml" ContentType="application/vnd.openxmlformats-officedocument.drawingml.chart+xml"/>
  <Override PartName="/ppt/charts/chart2879.xml" ContentType="application/vnd.openxmlformats-officedocument.drawingml.chart+xml"/>
  <Override PartName="/ppt/charts/chart2880.xml" ContentType="application/vnd.openxmlformats-officedocument.drawingml.chart+xml"/>
  <Override PartName="/ppt/charts/chart2881.xml" ContentType="application/vnd.openxmlformats-officedocument.drawingml.chart+xml"/>
  <Override PartName="/ppt/charts/chart2882.xml" ContentType="application/vnd.openxmlformats-officedocument.drawingml.chart+xml"/>
  <Override PartName="/ppt/charts/chart2883.xml" ContentType="application/vnd.openxmlformats-officedocument.drawingml.chart+xml"/>
  <Override PartName="/ppt/charts/chart2884.xml" ContentType="application/vnd.openxmlformats-officedocument.drawingml.chart+xml"/>
  <Override PartName="/ppt/charts/chart2885.xml" ContentType="application/vnd.openxmlformats-officedocument.drawingml.chart+xml"/>
  <Override PartName="/ppt/charts/chart2886.xml" ContentType="application/vnd.openxmlformats-officedocument.drawingml.chart+xml"/>
  <Override PartName="/ppt/charts/chart2887.xml" ContentType="application/vnd.openxmlformats-officedocument.drawingml.chart+xml"/>
  <Override PartName="/ppt/charts/chart2888.xml" ContentType="application/vnd.openxmlformats-officedocument.drawingml.chart+xml"/>
  <Override PartName="/ppt/charts/chart2889.xml" ContentType="application/vnd.openxmlformats-officedocument.drawingml.chart+xml"/>
  <Override PartName="/ppt/charts/chart2890.xml" ContentType="application/vnd.openxmlformats-officedocument.drawingml.chart+xml"/>
  <Override PartName="/ppt/charts/chart2891.xml" ContentType="application/vnd.openxmlformats-officedocument.drawingml.chart+xml"/>
  <Override PartName="/ppt/charts/chart2892.xml" ContentType="application/vnd.openxmlformats-officedocument.drawingml.chart+xml"/>
  <Override PartName="/ppt/charts/chart2893.xml" ContentType="application/vnd.openxmlformats-officedocument.drawingml.chart+xml"/>
  <Override PartName="/ppt/charts/chart2894.xml" ContentType="application/vnd.openxmlformats-officedocument.drawingml.chart+xml"/>
  <Override PartName="/ppt/charts/chart2895.xml" ContentType="application/vnd.openxmlformats-officedocument.drawingml.chart+xml"/>
  <Override PartName="/ppt/charts/chart2896.xml" ContentType="application/vnd.openxmlformats-officedocument.drawingml.chart+xml"/>
  <Override PartName="/ppt/charts/chart2897.xml" ContentType="application/vnd.openxmlformats-officedocument.drawingml.chart+xml"/>
  <Override PartName="/ppt/charts/chart2898.xml" ContentType="application/vnd.openxmlformats-officedocument.drawingml.chart+xml"/>
  <Override PartName="/ppt/charts/chart2899.xml" ContentType="application/vnd.openxmlformats-officedocument.drawingml.chart+xml"/>
  <Override PartName="/ppt/charts/chart2900.xml" ContentType="application/vnd.openxmlformats-officedocument.drawingml.chart+xml"/>
  <Override PartName="/ppt/charts/chart2901.xml" ContentType="application/vnd.openxmlformats-officedocument.drawingml.chart+xml"/>
  <Override PartName="/ppt/charts/chart2902.xml" ContentType="application/vnd.openxmlformats-officedocument.drawingml.chart+xml"/>
  <Override PartName="/ppt/charts/chart2903.xml" ContentType="application/vnd.openxmlformats-officedocument.drawingml.chart+xml"/>
  <Override PartName="/ppt/charts/chart2904.xml" ContentType="application/vnd.openxmlformats-officedocument.drawingml.chart+xml"/>
  <Override PartName="/ppt/charts/chart2905.xml" ContentType="application/vnd.openxmlformats-officedocument.drawingml.chart+xml"/>
  <Override PartName="/ppt/charts/chart2906.xml" ContentType="application/vnd.openxmlformats-officedocument.drawingml.chart+xml"/>
  <Override PartName="/ppt/charts/chart2907.xml" ContentType="application/vnd.openxmlformats-officedocument.drawingml.chart+xml"/>
  <Override PartName="/ppt/charts/chart2908.xml" ContentType="application/vnd.openxmlformats-officedocument.drawingml.chart+xml"/>
  <Override PartName="/ppt/charts/chart2909.xml" ContentType="application/vnd.openxmlformats-officedocument.drawingml.chart+xml"/>
  <Override PartName="/ppt/charts/chart2910.xml" ContentType="application/vnd.openxmlformats-officedocument.drawingml.chart+xml"/>
  <Override PartName="/ppt/charts/chart2911.xml" ContentType="application/vnd.openxmlformats-officedocument.drawingml.chart+xml"/>
  <Override PartName="/ppt/charts/chart2912.xml" ContentType="application/vnd.openxmlformats-officedocument.drawingml.chart+xml"/>
  <Override PartName="/ppt/charts/chart2913.xml" ContentType="application/vnd.openxmlformats-officedocument.drawingml.chart+xml"/>
  <Override PartName="/ppt/charts/chart2914.xml" ContentType="application/vnd.openxmlformats-officedocument.drawingml.chart+xml"/>
  <Override PartName="/ppt/charts/chart2915.xml" ContentType="application/vnd.openxmlformats-officedocument.drawingml.chart+xml"/>
  <Override PartName="/ppt/charts/chart2916.xml" ContentType="application/vnd.openxmlformats-officedocument.drawingml.chart+xml"/>
  <Override PartName="/ppt/charts/chart2917.xml" ContentType="application/vnd.openxmlformats-officedocument.drawingml.chart+xml"/>
  <Override PartName="/ppt/charts/chart2918.xml" ContentType="application/vnd.openxmlformats-officedocument.drawingml.chart+xml"/>
  <Override PartName="/ppt/charts/chart2919.xml" ContentType="application/vnd.openxmlformats-officedocument.drawingml.chart+xml"/>
  <Override PartName="/ppt/charts/chart2920.xml" ContentType="application/vnd.openxmlformats-officedocument.drawingml.chart+xml"/>
  <Override PartName="/ppt/charts/chart2921.xml" ContentType="application/vnd.openxmlformats-officedocument.drawingml.chart+xml"/>
  <Override PartName="/ppt/charts/chart2922.xml" ContentType="application/vnd.openxmlformats-officedocument.drawingml.chart+xml"/>
  <Override PartName="/ppt/charts/chart2923.xml" ContentType="application/vnd.openxmlformats-officedocument.drawingml.chart+xml"/>
  <Override PartName="/ppt/charts/chart2924.xml" ContentType="application/vnd.openxmlformats-officedocument.drawingml.chart+xml"/>
  <Override PartName="/ppt/charts/chart2925.xml" ContentType="application/vnd.openxmlformats-officedocument.drawingml.chart+xml"/>
  <Override PartName="/ppt/charts/chart2926.xml" ContentType="application/vnd.openxmlformats-officedocument.drawingml.chart+xml"/>
  <Override PartName="/ppt/charts/chart2927.xml" ContentType="application/vnd.openxmlformats-officedocument.drawingml.chart+xml"/>
  <Override PartName="/ppt/charts/chart2928.xml" ContentType="application/vnd.openxmlformats-officedocument.drawingml.chart+xml"/>
  <Override PartName="/ppt/charts/chart2929.xml" ContentType="application/vnd.openxmlformats-officedocument.drawingml.chart+xml"/>
  <Override PartName="/ppt/charts/chart2930.xml" ContentType="application/vnd.openxmlformats-officedocument.drawingml.chart+xml"/>
  <Override PartName="/ppt/charts/chart2931.xml" ContentType="application/vnd.openxmlformats-officedocument.drawingml.chart+xml"/>
  <Override PartName="/ppt/charts/chart2932.xml" ContentType="application/vnd.openxmlformats-officedocument.drawingml.chart+xml"/>
  <Override PartName="/ppt/charts/chart2933.xml" ContentType="application/vnd.openxmlformats-officedocument.drawingml.chart+xml"/>
  <Override PartName="/ppt/charts/chart2934.xml" ContentType="application/vnd.openxmlformats-officedocument.drawingml.chart+xml"/>
  <Override PartName="/ppt/charts/chart2935.xml" ContentType="application/vnd.openxmlformats-officedocument.drawingml.chart+xml"/>
  <Override PartName="/ppt/charts/chart2936.xml" ContentType="application/vnd.openxmlformats-officedocument.drawingml.chart+xml"/>
  <Override PartName="/ppt/charts/chart2937.xml" ContentType="application/vnd.openxmlformats-officedocument.drawingml.chart+xml"/>
  <Override PartName="/ppt/charts/chart2938.xml" ContentType="application/vnd.openxmlformats-officedocument.drawingml.chart+xml"/>
  <Override PartName="/ppt/charts/chart2939.xml" ContentType="application/vnd.openxmlformats-officedocument.drawingml.chart+xml"/>
  <Override PartName="/ppt/charts/chart2940.xml" ContentType="application/vnd.openxmlformats-officedocument.drawingml.chart+xml"/>
  <Override PartName="/ppt/charts/chart2941.xml" ContentType="application/vnd.openxmlformats-officedocument.drawingml.chart+xml"/>
  <Override PartName="/ppt/charts/chart2942.xml" ContentType="application/vnd.openxmlformats-officedocument.drawingml.chart+xml"/>
  <Override PartName="/ppt/charts/chart2943.xml" ContentType="application/vnd.openxmlformats-officedocument.drawingml.chart+xml"/>
  <Override PartName="/ppt/charts/chart2944.xml" ContentType="application/vnd.openxmlformats-officedocument.drawingml.chart+xml"/>
  <Override PartName="/ppt/charts/chart2945.xml" ContentType="application/vnd.openxmlformats-officedocument.drawingml.chart+xml"/>
  <Override PartName="/ppt/charts/chart2946.xml" ContentType="application/vnd.openxmlformats-officedocument.drawingml.chart+xml"/>
  <Override PartName="/ppt/charts/chart2947.xml" ContentType="application/vnd.openxmlformats-officedocument.drawingml.chart+xml"/>
  <Override PartName="/ppt/charts/chart2948.xml" ContentType="application/vnd.openxmlformats-officedocument.drawingml.chart+xml"/>
  <Override PartName="/ppt/charts/chart2949.xml" ContentType="application/vnd.openxmlformats-officedocument.drawingml.chart+xml"/>
  <Override PartName="/ppt/charts/chart2950.xml" ContentType="application/vnd.openxmlformats-officedocument.drawingml.chart+xml"/>
  <Override PartName="/ppt/charts/chart2951.xml" ContentType="application/vnd.openxmlformats-officedocument.drawingml.chart+xml"/>
  <Override PartName="/ppt/charts/chart2952.xml" ContentType="application/vnd.openxmlformats-officedocument.drawingml.chart+xml"/>
  <Override PartName="/ppt/charts/chart2953.xml" ContentType="application/vnd.openxmlformats-officedocument.drawingml.chart+xml"/>
  <Override PartName="/ppt/charts/chart2954.xml" ContentType="application/vnd.openxmlformats-officedocument.drawingml.chart+xml"/>
  <Override PartName="/ppt/charts/chart2955.xml" ContentType="application/vnd.openxmlformats-officedocument.drawingml.chart+xml"/>
  <Override PartName="/ppt/charts/chart2956.xml" ContentType="application/vnd.openxmlformats-officedocument.drawingml.chart+xml"/>
  <Override PartName="/ppt/charts/chart2957.xml" ContentType="application/vnd.openxmlformats-officedocument.drawingml.chart+xml"/>
  <Override PartName="/ppt/charts/chart2958.xml" ContentType="application/vnd.openxmlformats-officedocument.drawingml.chart+xml"/>
  <Override PartName="/ppt/charts/chart2959.xml" ContentType="application/vnd.openxmlformats-officedocument.drawingml.chart+xml"/>
  <Override PartName="/ppt/charts/chart2960.xml" ContentType="application/vnd.openxmlformats-officedocument.drawingml.chart+xml"/>
  <Override PartName="/ppt/charts/chart2961.xml" ContentType="application/vnd.openxmlformats-officedocument.drawingml.chart+xml"/>
  <Override PartName="/ppt/charts/chart2962.xml" ContentType="application/vnd.openxmlformats-officedocument.drawingml.chart+xml"/>
  <Override PartName="/ppt/charts/chart2963.xml" ContentType="application/vnd.openxmlformats-officedocument.drawingml.chart+xml"/>
  <Override PartName="/ppt/charts/chart2964.xml" ContentType="application/vnd.openxmlformats-officedocument.drawingml.chart+xml"/>
  <Override PartName="/ppt/charts/chart2965.xml" ContentType="application/vnd.openxmlformats-officedocument.drawingml.chart+xml"/>
  <Override PartName="/ppt/charts/chart2966.xml" ContentType="application/vnd.openxmlformats-officedocument.drawingml.chart+xml"/>
  <Override PartName="/ppt/charts/chart2967.xml" ContentType="application/vnd.openxmlformats-officedocument.drawingml.chart+xml"/>
  <Override PartName="/ppt/charts/chart2968.xml" ContentType="application/vnd.openxmlformats-officedocument.drawingml.chart+xml"/>
  <Override PartName="/ppt/charts/chart2969.xml" ContentType="application/vnd.openxmlformats-officedocument.drawingml.chart+xml"/>
  <Override PartName="/ppt/charts/chart2970.xml" ContentType="application/vnd.openxmlformats-officedocument.drawingml.chart+xml"/>
  <Override PartName="/ppt/charts/chart2971.xml" ContentType="application/vnd.openxmlformats-officedocument.drawingml.chart+xml"/>
  <Override PartName="/ppt/charts/chart2972.xml" ContentType="application/vnd.openxmlformats-officedocument.drawingml.chart+xml"/>
  <Override PartName="/ppt/charts/chart2973.xml" ContentType="application/vnd.openxmlformats-officedocument.drawingml.chart+xml"/>
  <Override PartName="/ppt/charts/chart2974.xml" ContentType="application/vnd.openxmlformats-officedocument.drawingml.chart+xml"/>
  <Override PartName="/ppt/charts/chart2975.xml" ContentType="application/vnd.openxmlformats-officedocument.drawingml.chart+xml"/>
  <Override PartName="/ppt/charts/chart2976.xml" ContentType="application/vnd.openxmlformats-officedocument.drawingml.chart+xml"/>
  <Override PartName="/ppt/charts/chart2977.xml" ContentType="application/vnd.openxmlformats-officedocument.drawingml.chart+xml"/>
  <Override PartName="/ppt/charts/chart2978.xml" ContentType="application/vnd.openxmlformats-officedocument.drawingml.chart+xml"/>
  <Override PartName="/ppt/charts/chart2979.xml" ContentType="application/vnd.openxmlformats-officedocument.drawingml.chart+xml"/>
  <Override PartName="/ppt/charts/chart2980.xml" ContentType="application/vnd.openxmlformats-officedocument.drawingml.chart+xml"/>
  <Override PartName="/ppt/charts/chart2981.xml" ContentType="application/vnd.openxmlformats-officedocument.drawingml.chart+xml"/>
  <Override PartName="/ppt/charts/chart2982.xml" ContentType="application/vnd.openxmlformats-officedocument.drawingml.chart+xml"/>
  <Override PartName="/ppt/charts/chart2983.xml" ContentType="application/vnd.openxmlformats-officedocument.drawingml.chart+xml"/>
  <Override PartName="/ppt/charts/chart2984.xml" ContentType="application/vnd.openxmlformats-officedocument.drawingml.chart+xml"/>
  <Override PartName="/ppt/charts/chart2985.xml" ContentType="application/vnd.openxmlformats-officedocument.drawingml.chart+xml"/>
  <Override PartName="/ppt/charts/chart2986.xml" ContentType="application/vnd.openxmlformats-officedocument.drawingml.chart+xml"/>
  <Override PartName="/ppt/charts/chart2987.xml" ContentType="application/vnd.openxmlformats-officedocument.drawingml.chart+xml"/>
  <Override PartName="/ppt/charts/chart2988.xml" ContentType="application/vnd.openxmlformats-officedocument.drawingml.chart+xml"/>
  <Override PartName="/ppt/charts/chart2989.xml" ContentType="application/vnd.openxmlformats-officedocument.drawingml.chart+xml"/>
  <Override PartName="/ppt/charts/chart2990.xml" ContentType="application/vnd.openxmlformats-officedocument.drawingml.chart+xml"/>
  <Override PartName="/ppt/charts/chart2991.xml" ContentType="application/vnd.openxmlformats-officedocument.drawingml.chart+xml"/>
  <Override PartName="/ppt/charts/chart2992.xml" ContentType="application/vnd.openxmlformats-officedocument.drawingml.chart+xml"/>
  <Override PartName="/ppt/charts/chart2993.xml" ContentType="application/vnd.openxmlformats-officedocument.drawingml.chart+xml"/>
  <Override PartName="/ppt/charts/chart2994.xml" ContentType="application/vnd.openxmlformats-officedocument.drawingml.chart+xml"/>
  <Override PartName="/ppt/charts/chart2995.xml" ContentType="application/vnd.openxmlformats-officedocument.drawingml.chart+xml"/>
  <Override PartName="/ppt/charts/chart2996.xml" ContentType="application/vnd.openxmlformats-officedocument.drawingml.chart+xml"/>
  <Override PartName="/ppt/charts/chart2997.xml" ContentType="application/vnd.openxmlformats-officedocument.drawingml.chart+xml"/>
  <Override PartName="/ppt/charts/chart2998.xml" ContentType="application/vnd.openxmlformats-officedocument.drawingml.chart+xml"/>
  <Override PartName="/ppt/charts/chart2999.xml" ContentType="application/vnd.openxmlformats-officedocument.drawingml.chart+xml"/>
  <Override PartName="/ppt/charts/chart3000.xml" ContentType="application/vnd.openxmlformats-officedocument.drawingml.chart+xml"/>
  <Override PartName="/ppt/charts/chart3001.xml" ContentType="application/vnd.openxmlformats-officedocument.drawingml.chart+xml"/>
  <Override PartName="/ppt/charts/chart3002.xml" ContentType="application/vnd.openxmlformats-officedocument.drawingml.chart+xml"/>
  <Override PartName="/ppt/charts/chart3003.xml" ContentType="application/vnd.openxmlformats-officedocument.drawingml.chart+xml"/>
  <Override PartName="/ppt/charts/chart3004.xml" ContentType="application/vnd.openxmlformats-officedocument.drawingml.chart+xml"/>
  <Override PartName="/ppt/charts/chart3005.xml" ContentType="application/vnd.openxmlformats-officedocument.drawingml.chart+xml"/>
  <Override PartName="/ppt/charts/chart3006.xml" ContentType="application/vnd.openxmlformats-officedocument.drawingml.chart+xml"/>
  <Override PartName="/ppt/charts/chart3007.xml" ContentType="application/vnd.openxmlformats-officedocument.drawingml.chart+xml"/>
  <Override PartName="/ppt/charts/chart3008.xml" ContentType="application/vnd.openxmlformats-officedocument.drawingml.chart+xml"/>
  <Override PartName="/ppt/charts/chart3009.xml" ContentType="application/vnd.openxmlformats-officedocument.drawingml.chart+xml"/>
  <Override PartName="/ppt/charts/chart3010.xml" ContentType="application/vnd.openxmlformats-officedocument.drawingml.chart+xml"/>
  <Override PartName="/ppt/charts/chart3011.xml" ContentType="application/vnd.openxmlformats-officedocument.drawingml.chart+xml"/>
  <Override PartName="/ppt/charts/chart3012.xml" ContentType="application/vnd.openxmlformats-officedocument.drawingml.chart+xml"/>
  <Override PartName="/ppt/charts/chart3013.xml" ContentType="application/vnd.openxmlformats-officedocument.drawingml.chart+xml"/>
  <Override PartName="/ppt/charts/chart3014.xml" ContentType="application/vnd.openxmlformats-officedocument.drawingml.chart+xml"/>
  <Override PartName="/ppt/charts/chart3015.xml" ContentType="application/vnd.openxmlformats-officedocument.drawingml.chart+xml"/>
  <Override PartName="/ppt/charts/chart3016.xml" ContentType="application/vnd.openxmlformats-officedocument.drawingml.chart+xml"/>
  <Override PartName="/ppt/charts/chart3017.xml" ContentType="application/vnd.openxmlformats-officedocument.drawingml.chart+xml"/>
  <Override PartName="/ppt/charts/chart3018.xml" ContentType="application/vnd.openxmlformats-officedocument.drawingml.chart+xml"/>
  <Override PartName="/ppt/charts/chart3019.xml" ContentType="application/vnd.openxmlformats-officedocument.drawingml.chart+xml"/>
  <Override PartName="/ppt/charts/chart3020.xml" ContentType="application/vnd.openxmlformats-officedocument.drawingml.chart+xml"/>
  <Override PartName="/ppt/charts/chart3021.xml" ContentType="application/vnd.openxmlformats-officedocument.drawingml.chart+xml"/>
  <Override PartName="/ppt/charts/chart3022.xml" ContentType="application/vnd.openxmlformats-officedocument.drawingml.chart+xml"/>
  <Override PartName="/ppt/charts/chart3023.xml" ContentType="application/vnd.openxmlformats-officedocument.drawingml.chart+xml"/>
  <Override PartName="/ppt/charts/chart3024.xml" ContentType="application/vnd.openxmlformats-officedocument.drawingml.chart+xml"/>
  <Override PartName="/ppt/charts/chart3025.xml" ContentType="application/vnd.openxmlformats-officedocument.drawingml.chart+xml"/>
  <Override PartName="/ppt/charts/chart3026.xml" ContentType="application/vnd.openxmlformats-officedocument.drawingml.chart+xml"/>
  <Override PartName="/ppt/charts/chart3027.xml" ContentType="application/vnd.openxmlformats-officedocument.drawingml.chart+xml"/>
  <Override PartName="/ppt/charts/chart3028.xml" ContentType="application/vnd.openxmlformats-officedocument.drawingml.chart+xml"/>
  <Override PartName="/ppt/charts/chart3029.xml" ContentType="application/vnd.openxmlformats-officedocument.drawingml.chart+xml"/>
  <Override PartName="/ppt/charts/chart3030.xml" ContentType="application/vnd.openxmlformats-officedocument.drawingml.chart+xml"/>
  <Override PartName="/ppt/charts/chart3031.xml" ContentType="application/vnd.openxmlformats-officedocument.drawingml.chart+xml"/>
  <Override PartName="/ppt/charts/chart3032.xml" ContentType="application/vnd.openxmlformats-officedocument.drawingml.chart+xml"/>
  <Override PartName="/ppt/charts/chart3033.xml" ContentType="application/vnd.openxmlformats-officedocument.drawingml.chart+xml"/>
  <Override PartName="/ppt/charts/chart3034.xml" ContentType="application/vnd.openxmlformats-officedocument.drawingml.chart+xml"/>
  <Override PartName="/ppt/charts/chart3035.xml" ContentType="application/vnd.openxmlformats-officedocument.drawingml.chart+xml"/>
  <Override PartName="/ppt/charts/chart3036.xml" ContentType="application/vnd.openxmlformats-officedocument.drawingml.chart+xml"/>
  <Override PartName="/ppt/charts/chart3037.xml" ContentType="application/vnd.openxmlformats-officedocument.drawingml.chart+xml"/>
  <Override PartName="/ppt/charts/chart3038.xml" ContentType="application/vnd.openxmlformats-officedocument.drawingml.chart+xml"/>
  <Override PartName="/ppt/charts/chart3039.xml" ContentType="application/vnd.openxmlformats-officedocument.drawingml.chart+xml"/>
  <Override PartName="/ppt/charts/chart3040.xml" ContentType="application/vnd.openxmlformats-officedocument.drawingml.chart+xml"/>
  <Override PartName="/ppt/charts/chart3041.xml" ContentType="application/vnd.openxmlformats-officedocument.drawingml.chart+xml"/>
  <Override PartName="/ppt/charts/chart3042.xml" ContentType="application/vnd.openxmlformats-officedocument.drawingml.chart+xml"/>
  <Override PartName="/ppt/charts/chart3043.xml" ContentType="application/vnd.openxmlformats-officedocument.drawingml.chart+xml"/>
  <Override PartName="/ppt/charts/chart3044.xml" ContentType="application/vnd.openxmlformats-officedocument.drawingml.chart+xml"/>
  <Override PartName="/ppt/charts/chart3045.xml" ContentType="application/vnd.openxmlformats-officedocument.drawingml.chart+xml"/>
  <Override PartName="/ppt/charts/chart3046.xml" ContentType="application/vnd.openxmlformats-officedocument.drawingml.chart+xml"/>
  <Override PartName="/ppt/charts/chart3047.xml" ContentType="application/vnd.openxmlformats-officedocument.drawingml.chart+xml"/>
  <Override PartName="/ppt/charts/chart3048.xml" ContentType="application/vnd.openxmlformats-officedocument.drawingml.chart+xml"/>
  <Override PartName="/ppt/charts/chart3049.xml" ContentType="application/vnd.openxmlformats-officedocument.drawingml.chart+xml"/>
  <Override PartName="/ppt/charts/chart3050.xml" ContentType="application/vnd.openxmlformats-officedocument.drawingml.chart+xml"/>
  <Override PartName="/ppt/charts/chart3051.xml" ContentType="application/vnd.openxmlformats-officedocument.drawingml.chart+xml"/>
  <Override PartName="/ppt/charts/chart3052.xml" ContentType="application/vnd.openxmlformats-officedocument.drawingml.chart+xml"/>
  <Override PartName="/ppt/charts/chart3053.xml" ContentType="application/vnd.openxmlformats-officedocument.drawingml.chart+xml"/>
  <Override PartName="/ppt/charts/chart3054.xml" ContentType="application/vnd.openxmlformats-officedocument.drawingml.chart+xml"/>
  <Override PartName="/ppt/charts/chart3055.xml" ContentType="application/vnd.openxmlformats-officedocument.drawingml.chart+xml"/>
  <Override PartName="/ppt/charts/chart3056.xml" ContentType="application/vnd.openxmlformats-officedocument.drawingml.chart+xml"/>
  <Override PartName="/ppt/charts/chart3057.xml" ContentType="application/vnd.openxmlformats-officedocument.drawingml.chart+xml"/>
  <Override PartName="/ppt/charts/chart3058.xml" ContentType="application/vnd.openxmlformats-officedocument.drawingml.chart+xml"/>
  <Override PartName="/ppt/charts/chart3059.xml" ContentType="application/vnd.openxmlformats-officedocument.drawingml.chart+xml"/>
  <Override PartName="/ppt/charts/chart3060.xml" ContentType="application/vnd.openxmlformats-officedocument.drawingml.chart+xml"/>
  <Override PartName="/ppt/charts/chart3061.xml" ContentType="application/vnd.openxmlformats-officedocument.drawingml.chart+xml"/>
  <Override PartName="/ppt/charts/chart3062.xml" ContentType="application/vnd.openxmlformats-officedocument.drawingml.chart+xml"/>
  <Override PartName="/ppt/charts/chart3063.xml" ContentType="application/vnd.openxmlformats-officedocument.drawingml.chart+xml"/>
  <Override PartName="/ppt/charts/chart3064.xml" ContentType="application/vnd.openxmlformats-officedocument.drawingml.chart+xml"/>
  <Override PartName="/ppt/charts/chart3065.xml" ContentType="application/vnd.openxmlformats-officedocument.drawingml.chart+xml"/>
  <Override PartName="/ppt/charts/chart3066.xml" ContentType="application/vnd.openxmlformats-officedocument.drawingml.chart+xml"/>
  <Override PartName="/ppt/charts/chart3067.xml" ContentType="application/vnd.openxmlformats-officedocument.drawingml.chart+xml"/>
  <Override PartName="/ppt/charts/chart3068.xml" ContentType="application/vnd.openxmlformats-officedocument.drawingml.chart+xml"/>
  <Override PartName="/ppt/charts/chart3069.xml" ContentType="application/vnd.openxmlformats-officedocument.drawingml.chart+xml"/>
  <Override PartName="/ppt/charts/chart3070.xml" ContentType="application/vnd.openxmlformats-officedocument.drawingml.chart+xml"/>
  <Override PartName="/ppt/charts/chart3071.xml" ContentType="application/vnd.openxmlformats-officedocument.drawingml.chart+xml"/>
  <Override PartName="/ppt/charts/chart3072.xml" ContentType="application/vnd.openxmlformats-officedocument.drawingml.chart+xml"/>
  <Override PartName="/ppt/charts/chart3073.xml" ContentType="application/vnd.openxmlformats-officedocument.drawingml.chart+xml"/>
  <Override PartName="/ppt/charts/chart3074.xml" ContentType="application/vnd.openxmlformats-officedocument.drawingml.chart+xml"/>
  <Override PartName="/ppt/charts/chart3075.xml" ContentType="application/vnd.openxmlformats-officedocument.drawingml.chart+xml"/>
  <Override PartName="/ppt/charts/chart3076.xml" ContentType="application/vnd.openxmlformats-officedocument.drawingml.chart+xml"/>
  <Override PartName="/ppt/charts/chart3077.xml" ContentType="application/vnd.openxmlformats-officedocument.drawingml.chart+xml"/>
  <Override PartName="/ppt/charts/chart3078.xml" ContentType="application/vnd.openxmlformats-officedocument.drawingml.chart+xml"/>
  <Override PartName="/ppt/charts/chart3079.xml" ContentType="application/vnd.openxmlformats-officedocument.drawingml.chart+xml"/>
  <Override PartName="/ppt/charts/chart3080.xml" ContentType="application/vnd.openxmlformats-officedocument.drawingml.chart+xml"/>
  <Override PartName="/ppt/charts/chart3081.xml" ContentType="application/vnd.openxmlformats-officedocument.drawingml.chart+xml"/>
  <Override PartName="/ppt/charts/chart3082.xml" ContentType="application/vnd.openxmlformats-officedocument.drawingml.chart+xml"/>
  <Override PartName="/ppt/charts/chart3083.xml" ContentType="application/vnd.openxmlformats-officedocument.drawingml.chart+xml"/>
  <Override PartName="/ppt/charts/chart3084.xml" ContentType="application/vnd.openxmlformats-officedocument.drawingml.chart+xml"/>
  <Override PartName="/ppt/charts/chart3085.xml" ContentType="application/vnd.openxmlformats-officedocument.drawingml.chart+xml"/>
  <Override PartName="/ppt/charts/chart3086.xml" ContentType="application/vnd.openxmlformats-officedocument.drawingml.chart+xml"/>
  <Override PartName="/ppt/charts/chart3087.xml" ContentType="application/vnd.openxmlformats-officedocument.drawingml.chart+xml"/>
  <Override PartName="/ppt/charts/chart3088.xml" ContentType="application/vnd.openxmlformats-officedocument.drawingml.chart+xml"/>
  <Override PartName="/ppt/charts/chart3089.xml" ContentType="application/vnd.openxmlformats-officedocument.drawingml.chart+xml"/>
  <Override PartName="/ppt/charts/chart3090.xml" ContentType="application/vnd.openxmlformats-officedocument.drawingml.chart+xml"/>
  <Override PartName="/ppt/charts/chart3091.xml" ContentType="application/vnd.openxmlformats-officedocument.drawingml.chart+xml"/>
  <Override PartName="/ppt/charts/chart3092.xml" ContentType="application/vnd.openxmlformats-officedocument.drawingml.chart+xml"/>
  <Override PartName="/ppt/charts/chart3093.xml" ContentType="application/vnd.openxmlformats-officedocument.drawingml.chart+xml"/>
  <Override PartName="/ppt/charts/chart3094.xml" ContentType="application/vnd.openxmlformats-officedocument.drawingml.chart+xml"/>
  <Override PartName="/ppt/charts/chart3095.xml" ContentType="application/vnd.openxmlformats-officedocument.drawingml.chart+xml"/>
  <Override PartName="/ppt/charts/chart3096.xml" ContentType="application/vnd.openxmlformats-officedocument.drawingml.chart+xml"/>
  <Override PartName="/ppt/charts/chart3097.xml" ContentType="application/vnd.openxmlformats-officedocument.drawingml.chart+xml"/>
  <Override PartName="/ppt/charts/chart3098.xml" ContentType="application/vnd.openxmlformats-officedocument.drawingml.chart+xml"/>
  <Override PartName="/ppt/charts/chart3099.xml" ContentType="application/vnd.openxmlformats-officedocument.drawingml.chart+xml"/>
  <Override PartName="/ppt/charts/chart3100.xml" ContentType="application/vnd.openxmlformats-officedocument.drawingml.chart+xml"/>
  <Override PartName="/ppt/charts/chart3101.xml" ContentType="application/vnd.openxmlformats-officedocument.drawingml.chart+xml"/>
  <Override PartName="/ppt/charts/chart3102.xml" ContentType="application/vnd.openxmlformats-officedocument.drawingml.chart+xml"/>
  <Override PartName="/ppt/charts/chart3103.xml" ContentType="application/vnd.openxmlformats-officedocument.drawingml.chart+xml"/>
  <Override PartName="/ppt/charts/chart3104.xml" ContentType="application/vnd.openxmlformats-officedocument.drawingml.chart+xml"/>
  <Override PartName="/ppt/charts/chart3105.xml" ContentType="application/vnd.openxmlformats-officedocument.drawingml.chart+xml"/>
  <Override PartName="/ppt/charts/chart3106.xml" ContentType="application/vnd.openxmlformats-officedocument.drawingml.chart+xml"/>
  <Override PartName="/ppt/charts/chart3107.xml" ContentType="application/vnd.openxmlformats-officedocument.drawingml.chart+xml"/>
  <Override PartName="/ppt/charts/chart3108.xml" ContentType="application/vnd.openxmlformats-officedocument.drawingml.chart+xml"/>
  <Override PartName="/ppt/charts/chart3109.xml" ContentType="application/vnd.openxmlformats-officedocument.drawingml.chart+xml"/>
  <Override PartName="/ppt/charts/chart3110.xml" ContentType="application/vnd.openxmlformats-officedocument.drawingml.chart+xml"/>
  <Override PartName="/ppt/charts/chart3111.xml" ContentType="application/vnd.openxmlformats-officedocument.drawingml.chart+xml"/>
  <Override PartName="/ppt/charts/chart3112.xml" ContentType="application/vnd.openxmlformats-officedocument.drawingml.chart+xml"/>
  <Override PartName="/ppt/charts/chart3113.xml" ContentType="application/vnd.openxmlformats-officedocument.drawingml.chart+xml"/>
  <Override PartName="/ppt/charts/chart3114.xml" ContentType="application/vnd.openxmlformats-officedocument.drawingml.chart+xml"/>
  <Override PartName="/ppt/charts/chart3115.xml" ContentType="application/vnd.openxmlformats-officedocument.drawingml.chart+xml"/>
  <Override PartName="/ppt/charts/chart3116.xml" ContentType="application/vnd.openxmlformats-officedocument.drawingml.chart+xml"/>
  <Override PartName="/ppt/charts/chart3117.xml" ContentType="application/vnd.openxmlformats-officedocument.drawingml.chart+xml"/>
  <Override PartName="/ppt/charts/chart3118.xml" ContentType="application/vnd.openxmlformats-officedocument.drawingml.chart+xml"/>
  <Override PartName="/ppt/charts/chart3119.xml" ContentType="application/vnd.openxmlformats-officedocument.drawingml.chart+xml"/>
  <Override PartName="/ppt/charts/chart3120.xml" ContentType="application/vnd.openxmlformats-officedocument.drawingml.chart+xml"/>
  <Override PartName="/ppt/charts/chart3121.xml" ContentType="application/vnd.openxmlformats-officedocument.drawingml.chart+xml"/>
  <Override PartName="/ppt/charts/chart3122.xml" ContentType="application/vnd.openxmlformats-officedocument.drawingml.chart+xml"/>
  <Override PartName="/ppt/charts/chart3123.xml" ContentType="application/vnd.openxmlformats-officedocument.drawingml.chart+xml"/>
  <Override PartName="/ppt/charts/chart3124.xml" ContentType="application/vnd.openxmlformats-officedocument.drawingml.chart+xml"/>
  <Override PartName="/ppt/charts/chart3125.xml" ContentType="application/vnd.openxmlformats-officedocument.drawingml.chart+xml"/>
  <Override PartName="/ppt/charts/chart3126.xml" ContentType="application/vnd.openxmlformats-officedocument.drawingml.chart+xml"/>
  <Override PartName="/ppt/charts/chart3127.xml" ContentType="application/vnd.openxmlformats-officedocument.drawingml.chart+xml"/>
  <Override PartName="/ppt/charts/chart3128.xml" ContentType="application/vnd.openxmlformats-officedocument.drawingml.chart+xml"/>
  <Override PartName="/ppt/charts/chart3129.xml" ContentType="application/vnd.openxmlformats-officedocument.drawingml.chart+xml"/>
  <Override PartName="/ppt/charts/chart3130.xml" ContentType="application/vnd.openxmlformats-officedocument.drawingml.chart+xml"/>
  <Override PartName="/ppt/charts/chart3131.xml" ContentType="application/vnd.openxmlformats-officedocument.drawingml.chart+xml"/>
  <Override PartName="/ppt/charts/chart3132.xml" ContentType="application/vnd.openxmlformats-officedocument.drawingml.chart+xml"/>
  <Override PartName="/ppt/charts/chart3133.xml" ContentType="application/vnd.openxmlformats-officedocument.drawingml.chart+xml"/>
  <Override PartName="/ppt/charts/chart3134.xml" ContentType="application/vnd.openxmlformats-officedocument.drawingml.chart+xml"/>
  <Override PartName="/ppt/charts/chart3135.xml" ContentType="application/vnd.openxmlformats-officedocument.drawingml.chart+xml"/>
  <Override PartName="/ppt/charts/chart3136.xml" ContentType="application/vnd.openxmlformats-officedocument.drawingml.chart+xml"/>
  <Override PartName="/ppt/charts/chart3137.xml" ContentType="application/vnd.openxmlformats-officedocument.drawingml.chart+xml"/>
  <Override PartName="/ppt/charts/chart3138.xml" ContentType="application/vnd.openxmlformats-officedocument.drawingml.chart+xml"/>
  <Override PartName="/ppt/charts/chart3139.xml" ContentType="application/vnd.openxmlformats-officedocument.drawingml.chart+xml"/>
  <Override PartName="/ppt/charts/chart3140.xml" ContentType="application/vnd.openxmlformats-officedocument.drawingml.chart+xml"/>
  <Override PartName="/ppt/charts/chart3141.xml" ContentType="application/vnd.openxmlformats-officedocument.drawingml.chart+xml"/>
  <Override PartName="/ppt/charts/chart3142.xml" ContentType="application/vnd.openxmlformats-officedocument.drawingml.chart+xml"/>
  <Override PartName="/ppt/charts/chart3143.xml" ContentType="application/vnd.openxmlformats-officedocument.drawingml.chart+xml"/>
  <Override PartName="/ppt/charts/chart3144.xml" ContentType="application/vnd.openxmlformats-officedocument.drawingml.chart+xml"/>
  <Override PartName="/ppt/charts/chart3145.xml" ContentType="application/vnd.openxmlformats-officedocument.drawingml.chart+xml"/>
  <Override PartName="/ppt/charts/chart3146.xml" ContentType="application/vnd.openxmlformats-officedocument.drawingml.chart+xml"/>
  <Override PartName="/ppt/charts/chart3147.xml" ContentType="application/vnd.openxmlformats-officedocument.drawingml.chart+xml"/>
  <Override PartName="/ppt/charts/chart3148.xml" ContentType="application/vnd.openxmlformats-officedocument.drawingml.chart+xml"/>
  <Override PartName="/ppt/charts/chart3149.xml" ContentType="application/vnd.openxmlformats-officedocument.drawingml.chart+xml"/>
  <Override PartName="/ppt/charts/chart3150.xml" ContentType="application/vnd.openxmlformats-officedocument.drawingml.chart+xml"/>
  <Override PartName="/ppt/charts/chart3151.xml" ContentType="application/vnd.openxmlformats-officedocument.drawingml.chart+xml"/>
  <Override PartName="/ppt/charts/chart3152.xml" ContentType="application/vnd.openxmlformats-officedocument.drawingml.chart+xml"/>
  <Override PartName="/ppt/charts/chart3153.xml" ContentType="application/vnd.openxmlformats-officedocument.drawingml.chart+xml"/>
  <Override PartName="/ppt/charts/chart3154.xml" ContentType="application/vnd.openxmlformats-officedocument.drawingml.chart+xml"/>
  <Override PartName="/ppt/charts/chart3155.xml" ContentType="application/vnd.openxmlformats-officedocument.drawingml.chart+xml"/>
  <Override PartName="/ppt/charts/chart3156.xml" ContentType="application/vnd.openxmlformats-officedocument.drawingml.chart+xml"/>
  <Override PartName="/ppt/charts/chart3157.xml" ContentType="application/vnd.openxmlformats-officedocument.drawingml.chart+xml"/>
  <Override PartName="/ppt/charts/chart3158.xml" ContentType="application/vnd.openxmlformats-officedocument.drawingml.chart+xml"/>
  <Override PartName="/ppt/charts/chart3159.xml" ContentType="application/vnd.openxmlformats-officedocument.drawingml.chart+xml"/>
  <Override PartName="/ppt/charts/chart3160.xml" ContentType="application/vnd.openxmlformats-officedocument.drawingml.chart+xml"/>
  <Override PartName="/ppt/charts/chart3161.xml" ContentType="application/vnd.openxmlformats-officedocument.drawingml.chart+xml"/>
  <Override PartName="/ppt/charts/chart3162.xml" ContentType="application/vnd.openxmlformats-officedocument.drawingml.chart+xml"/>
  <Override PartName="/ppt/charts/chart3163.xml" ContentType="application/vnd.openxmlformats-officedocument.drawingml.chart+xml"/>
  <Override PartName="/ppt/charts/chart3164.xml" ContentType="application/vnd.openxmlformats-officedocument.drawingml.chart+xml"/>
  <Override PartName="/ppt/charts/chart3165.xml" ContentType="application/vnd.openxmlformats-officedocument.drawingml.chart+xml"/>
  <Override PartName="/ppt/charts/chart3166.xml" ContentType="application/vnd.openxmlformats-officedocument.drawingml.chart+xml"/>
  <Override PartName="/ppt/charts/chart3167.xml" ContentType="application/vnd.openxmlformats-officedocument.drawingml.chart+xml"/>
  <Override PartName="/ppt/charts/chart3168.xml" ContentType="application/vnd.openxmlformats-officedocument.drawingml.chart+xml"/>
  <Override PartName="/ppt/charts/chart3169.xml" ContentType="application/vnd.openxmlformats-officedocument.drawingml.chart+xml"/>
  <Override PartName="/ppt/charts/chart3170.xml" ContentType="application/vnd.openxmlformats-officedocument.drawingml.chart+xml"/>
  <Override PartName="/ppt/charts/chart3171.xml" ContentType="application/vnd.openxmlformats-officedocument.drawingml.chart+xml"/>
  <Override PartName="/ppt/charts/chart3172.xml" ContentType="application/vnd.openxmlformats-officedocument.drawingml.chart+xml"/>
  <Override PartName="/ppt/charts/chart3173.xml" ContentType="application/vnd.openxmlformats-officedocument.drawingml.chart+xml"/>
  <Override PartName="/ppt/charts/chart3174.xml" ContentType="application/vnd.openxmlformats-officedocument.drawingml.chart+xml"/>
  <Override PartName="/ppt/charts/chart3175.xml" ContentType="application/vnd.openxmlformats-officedocument.drawingml.chart+xml"/>
  <Override PartName="/ppt/charts/chart3176.xml" ContentType="application/vnd.openxmlformats-officedocument.drawingml.chart+xml"/>
  <Override PartName="/ppt/charts/chart3177.xml" ContentType="application/vnd.openxmlformats-officedocument.drawingml.chart+xml"/>
  <Override PartName="/ppt/charts/chart3178.xml" ContentType="application/vnd.openxmlformats-officedocument.drawingml.chart+xml"/>
  <Override PartName="/ppt/charts/chart3179.xml" ContentType="application/vnd.openxmlformats-officedocument.drawingml.chart+xml"/>
  <Override PartName="/ppt/charts/chart3180.xml" ContentType="application/vnd.openxmlformats-officedocument.drawingml.chart+xml"/>
  <Override PartName="/ppt/charts/chart3181.xml" ContentType="application/vnd.openxmlformats-officedocument.drawingml.chart+xml"/>
  <Override PartName="/ppt/charts/chart3182.xml" ContentType="application/vnd.openxmlformats-officedocument.drawingml.chart+xml"/>
  <Override PartName="/ppt/charts/chart3183.xml" ContentType="application/vnd.openxmlformats-officedocument.drawingml.chart+xml"/>
  <Override PartName="/ppt/charts/chart3184.xml" ContentType="application/vnd.openxmlformats-officedocument.drawingml.chart+xml"/>
  <Override PartName="/ppt/charts/chart3185.xml" ContentType="application/vnd.openxmlformats-officedocument.drawingml.chart+xml"/>
  <Override PartName="/ppt/charts/chart3186.xml" ContentType="application/vnd.openxmlformats-officedocument.drawingml.chart+xml"/>
  <Override PartName="/ppt/charts/chart3187.xml" ContentType="application/vnd.openxmlformats-officedocument.drawingml.chart+xml"/>
  <Override PartName="/ppt/charts/chart3188.xml" ContentType="application/vnd.openxmlformats-officedocument.drawingml.chart+xml"/>
  <Override PartName="/ppt/charts/chart3189.xml" ContentType="application/vnd.openxmlformats-officedocument.drawingml.chart+xml"/>
  <Override PartName="/ppt/charts/chart3190.xml" ContentType="application/vnd.openxmlformats-officedocument.drawingml.chart+xml"/>
  <Override PartName="/ppt/charts/chart3191.xml" ContentType="application/vnd.openxmlformats-officedocument.drawingml.chart+xml"/>
  <Override PartName="/ppt/charts/chart3192.xml" ContentType="application/vnd.openxmlformats-officedocument.drawingml.chart+xml"/>
  <Override PartName="/ppt/charts/chart3193.xml" ContentType="application/vnd.openxmlformats-officedocument.drawingml.chart+xml"/>
  <Override PartName="/ppt/charts/chart3194.xml" ContentType="application/vnd.openxmlformats-officedocument.drawingml.chart+xml"/>
  <Override PartName="/ppt/charts/chart3195.xml" ContentType="application/vnd.openxmlformats-officedocument.drawingml.chart+xml"/>
  <Override PartName="/ppt/charts/chart3196.xml" ContentType="application/vnd.openxmlformats-officedocument.drawingml.chart+xml"/>
  <Override PartName="/ppt/charts/chart3197.xml" ContentType="application/vnd.openxmlformats-officedocument.drawingml.chart+xml"/>
  <Override PartName="/ppt/charts/chart3198.xml" ContentType="application/vnd.openxmlformats-officedocument.drawingml.chart+xml"/>
  <Override PartName="/ppt/charts/chart3199.xml" ContentType="application/vnd.openxmlformats-officedocument.drawingml.chart+xml"/>
  <Override PartName="/ppt/charts/chart3200.xml" ContentType="application/vnd.openxmlformats-officedocument.drawingml.chart+xml"/>
  <Override PartName="/ppt/charts/chart3201.xml" ContentType="application/vnd.openxmlformats-officedocument.drawingml.chart+xml"/>
  <Override PartName="/ppt/charts/chart3202.xml" ContentType="application/vnd.openxmlformats-officedocument.drawingml.chart+xml"/>
  <Override PartName="/ppt/charts/chart3203.xml" ContentType="application/vnd.openxmlformats-officedocument.drawingml.chart+xml"/>
  <Override PartName="/ppt/charts/chart3204.xml" ContentType="application/vnd.openxmlformats-officedocument.drawingml.chart+xml"/>
  <Override PartName="/ppt/charts/chart3205.xml" ContentType="application/vnd.openxmlformats-officedocument.drawingml.chart+xml"/>
  <Override PartName="/ppt/charts/chart3206.xml" ContentType="application/vnd.openxmlformats-officedocument.drawingml.chart+xml"/>
  <Override PartName="/ppt/charts/chart3207.xml" ContentType="application/vnd.openxmlformats-officedocument.drawingml.chart+xml"/>
  <Override PartName="/ppt/charts/chart3208.xml" ContentType="application/vnd.openxmlformats-officedocument.drawingml.chart+xml"/>
  <Override PartName="/ppt/charts/chart3209.xml" ContentType="application/vnd.openxmlformats-officedocument.drawingml.chart+xml"/>
  <Override PartName="/ppt/charts/chart3210.xml" ContentType="application/vnd.openxmlformats-officedocument.drawingml.chart+xml"/>
  <Override PartName="/ppt/charts/chart3211.xml" ContentType="application/vnd.openxmlformats-officedocument.drawingml.chart+xml"/>
  <Override PartName="/ppt/charts/chart3212.xml" ContentType="application/vnd.openxmlformats-officedocument.drawingml.chart+xml"/>
  <Override PartName="/ppt/charts/chart3213.xml" ContentType="application/vnd.openxmlformats-officedocument.drawingml.chart+xml"/>
  <Override PartName="/ppt/charts/chart3214.xml" ContentType="application/vnd.openxmlformats-officedocument.drawingml.chart+xml"/>
  <Override PartName="/ppt/charts/chart3215.xml" ContentType="application/vnd.openxmlformats-officedocument.drawingml.chart+xml"/>
  <Override PartName="/ppt/charts/chart3216.xml" ContentType="application/vnd.openxmlformats-officedocument.drawingml.chart+xml"/>
  <Override PartName="/ppt/charts/chart3217.xml" ContentType="application/vnd.openxmlformats-officedocument.drawingml.chart+xml"/>
  <Override PartName="/ppt/charts/chart3218.xml" ContentType="application/vnd.openxmlformats-officedocument.drawingml.chart+xml"/>
  <Override PartName="/ppt/charts/chart3219.xml" ContentType="application/vnd.openxmlformats-officedocument.drawingml.chart+xml"/>
  <Override PartName="/ppt/charts/chart3220.xml" ContentType="application/vnd.openxmlformats-officedocument.drawingml.chart+xml"/>
  <Override PartName="/ppt/charts/chart3221.xml" ContentType="application/vnd.openxmlformats-officedocument.drawingml.chart+xml"/>
  <Override PartName="/ppt/charts/chart3222.xml" ContentType="application/vnd.openxmlformats-officedocument.drawingml.chart+xml"/>
  <Override PartName="/ppt/charts/chart3223.xml" ContentType="application/vnd.openxmlformats-officedocument.drawingml.chart+xml"/>
  <Override PartName="/ppt/charts/chart3224.xml" ContentType="application/vnd.openxmlformats-officedocument.drawingml.chart+xml"/>
  <Override PartName="/ppt/charts/chart3225.xml" ContentType="application/vnd.openxmlformats-officedocument.drawingml.chart+xml"/>
  <Override PartName="/ppt/charts/chart3226.xml" ContentType="application/vnd.openxmlformats-officedocument.drawingml.chart+xml"/>
  <Override PartName="/ppt/charts/chart3227.xml" ContentType="application/vnd.openxmlformats-officedocument.drawingml.chart+xml"/>
  <Override PartName="/ppt/charts/chart3228.xml" ContentType="application/vnd.openxmlformats-officedocument.drawingml.chart+xml"/>
  <Override PartName="/ppt/charts/chart3229.xml" ContentType="application/vnd.openxmlformats-officedocument.drawingml.chart+xml"/>
  <Override PartName="/ppt/charts/chart3230.xml" ContentType="application/vnd.openxmlformats-officedocument.drawingml.chart+xml"/>
  <Override PartName="/ppt/charts/chart3231.xml" ContentType="application/vnd.openxmlformats-officedocument.drawingml.chart+xml"/>
  <Override PartName="/ppt/charts/chart3232.xml" ContentType="application/vnd.openxmlformats-officedocument.drawingml.chart+xml"/>
  <Override PartName="/ppt/charts/chart3233.xml" ContentType="application/vnd.openxmlformats-officedocument.drawingml.chart+xml"/>
  <Override PartName="/ppt/charts/chart3234.xml" ContentType="application/vnd.openxmlformats-officedocument.drawingml.chart+xml"/>
  <Override PartName="/ppt/charts/chart3235.xml" ContentType="application/vnd.openxmlformats-officedocument.drawingml.chart+xml"/>
  <Override PartName="/ppt/charts/chart3236.xml" ContentType="application/vnd.openxmlformats-officedocument.drawingml.chart+xml"/>
  <Override PartName="/ppt/charts/chart3237.xml" ContentType="application/vnd.openxmlformats-officedocument.drawingml.chart+xml"/>
  <Override PartName="/ppt/charts/chart3238.xml" ContentType="application/vnd.openxmlformats-officedocument.drawingml.chart+xml"/>
  <Override PartName="/ppt/charts/chart3239.xml" ContentType="application/vnd.openxmlformats-officedocument.drawingml.chart+xml"/>
  <Override PartName="/ppt/charts/chart3240.xml" ContentType="application/vnd.openxmlformats-officedocument.drawingml.chart+xml"/>
  <Override PartName="/ppt/charts/chart3241.xml" ContentType="application/vnd.openxmlformats-officedocument.drawingml.chart+xml"/>
  <Override PartName="/ppt/charts/chart3242.xml" ContentType="application/vnd.openxmlformats-officedocument.drawingml.chart+xml"/>
  <Override PartName="/ppt/charts/chart3243.xml" ContentType="application/vnd.openxmlformats-officedocument.drawingml.chart+xml"/>
  <Override PartName="/ppt/charts/chart3244.xml" ContentType="application/vnd.openxmlformats-officedocument.drawingml.chart+xml"/>
  <Override PartName="/ppt/charts/chart3245.xml" ContentType="application/vnd.openxmlformats-officedocument.drawingml.chart+xml"/>
  <Override PartName="/ppt/charts/chart3246.xml" ContentType="application/vnd.openxmlformats-officedocument.drawingml.chart+xml"/>
  <Override PartName="/ppt/charts/chart3247.xml" ContentType="application/vnd.openxmlformats-officedocument.drawingml.chart+xml"/>
  <Override PartName="/ppt/charts/chart3248.xml" ContentType="application/vnd.openxmlformats-officedocument.drawingml.chart+xml"/>
  <Override PartName="/ppt/charts/chart3249.xml" ContentType="application/vnd.openxmlformats-officedocument.drawingml.chart+xml"/>
  <Override PartName="/ppt/charts/chart3250.xml" ContentType="application/vnd.openxmlformats-officedocument.drawingml.chart+xml"/>
  <Override PartName="/ppt/charts/chart3251.xml" ContentType="application/vnd.openxmlformats-officedocument.drawingml.chart+xml"/>
  <Override PartName="/ppt/charts/chart3252.xml" ContentType="application/vnd.openxmlformats-officedocument.drawingml.chart+xml"/>
  <Override PartName="/ppt/charts/chart3253.xml" ContentType="application/vnd.openxmlformats-officedocument.drawingml.chart+xml"/>
  <Override PartName="/ppt/charts/chart3254.xml" ContentType="application/vnd.openxmlformats-officedocument.drawingml.chart+xml"/>
  <Override PartName="/ppt/charts/chart3255.xml" ContentType="application/vnd.openxmlformats-officedocument.drawingml.chart+xml"/>
  <Override PartName="/ppt/charts/chart3256.xml" ContentType="application/vnd.openxmlformats-officedocument.drawingml.chart+xml"/>
  <Override PartName="/ppt/charts/chart3257.xml" ContentType="application/vnd.openxmlformats-officedocument.drawingml.chart+xml"/>
  <Override PartName="/ppt/charts/chart3258.xml" ContentType="application/vnd.openxmlformats-officedocument.drawingml.chart+xml"/>
  <Override PartName="/ppt/charts/chart3259.xml" ContentType="application/vnd.openxmlformats-officedocument.drawingml.chart+xml"/>
  <Override PartName="/ppt/charts/chart3260.xml" ContentType="application/vnd.openxmlformats-officedocument.drawingml.chart+xml"/>
  <Override PartName="/ppt/charts/chart3261.xml" ContentType="application/vnd.openxmlformats-officedocument.drawingml.chart+xml"/>
  <Override PartName="/ppt/charts/chart3262.xml" ContentType="application/vnd.openxmlformats-officedocument.drawingml.chart+xml"/>
  <Override PartName="/ppt/charts/chart3263.xml" ContentType="application/vnd.openxmlformats-officedocument.drawingml.chart+xml"/>
  <Override PartName="/ppt/charts/chart3264.xml" ContentType="application/vnd.openxmlformats-officedocument.drawingml.chart+xml"/>
  <Override PartName="/ppt/charts/chart3265.xml" ContentType="application/vnd.openxmlformats-officedocument.drawingml.chart+xml"/>
  <Override PartName="/ppt/charts/chart3266.xml" ContentType="application/vnd.openxmlformats-officedocument.drawingml.chart+xml"/>
  <Override PartName="/ppt/charts/chart3267.xml" ContentType="application/vnd.openxmlformats-officedocument.drawingml.chart+xml"/>
  <Override PartName="/ppt/charts/chart3268.xml" ContentType="application/vnd.openxmlformats-officedocument.drawingml.chart+xml"/>
  <Override PartName="/ppt/charts/chart3269.xml" ContentType="application/vnd.openxmlformats-officedocument.drawingml.chart+xml"/>
  <Override PartName="/ppt/charts/chart3270.xml" ContentType="application/vnd.openxmlformats-officedocument.drawingml.chart+xml"/>
  <Override PartName="/ppt/charts/chart3271.xml" ContentType="application/vnd.openxmlformats-officedocument.drawingml.chart+xml"/>
  <Override PartName="/ppt/charts/chart3272.xml" ContentType="application/vnd.openxmlformats-officedocument.drawingml.chart+xml"/>
  <Override PartName="/ppt/charts/chart3273.xml" ContentType="application/vnd.openxmlformats-officedocument.drawingml.chart+xml"/>
  <Override PartName="/ppt/charts/chart3274.xml" ContentType="application/vnd.openxmlformats-officedocument.drawingml.chart+xml"/>
  <Override PartName="/ppt/charts/chart3275.xml" ContentType="application/vnd.openxmlformats-officedocument.drawingml.chart+xml"/>
  <Override PartName="/ppt/charts/chart3276.xml" ContentType="application/vnd.openxmlformats-officedocument.drawingml.chart+xml"/>
  <Override PartName="/ppt/charts/chart3277.xml" ContentType="application/vnd.openxmlformats-officedocument.drawingml.chart+xml"/>
  <Override PartName="/ppt/charts/chart3278.xml" ContentType="application/vnd.openxmlformats-officedocument.drawingml.chart+xml"/>
  <Override PartName="/ppt/charts/chart3279.xml" ContentType="application/vnd.openxmlformats-officedocument.drawingml.chart+xml"/>
  <Override PartName="/ppt/charts/chart3280.xml" ContentType="application/vnd.openxmlformats-officedocument.drawingml.chart+xml"/>
  <Override PartName="/ppt/charts/chart3281.xml" ContentType="application/vnd.openxmlformats-officedocument.drawingml.chart+xml"/>
  <Override PartName="/ppt/charts/chart3282.xml" ContentType="application/vnd.openxmlformats-officedocument.drawingml.chart+xml"/>
  <Override PartName="/ppt/charts/chart3283.xml" ContentType="application/vnd.openxmlformats-officedocument.drawingml.chart+xml"/>
  <Override PartName="/ppt/charts/chart3284.xml" ContentType="application/vnd.openxmlformats-officedocument.drawingml.chart+xml"/>
  <Override PartName="/ppt/charts/chart3285.xml" ContentType="application/vnd.openxmlformats-officedocument.drawingml.chart+xml"/>
  <Override PartName="/ppt/charts/chart3286.xml" ContentType="application/vnd.openxmlformats-officedocument.drawingml.chart+xml"/>
  <Override PartName="/ppt/charts/chart3287.xml" ContentType="application/vnd.openxmlformats-officedocument.drawingml.chart+xml"/>
  <Override PartName="/ppt/charts/chart3288.xml" ContentType="application/vnd.openxmlformats-officedocument.drawingml.chart+xml"/>
  <Override PartName="/ppt/charts/chart3289.xml" ContentType="application/vnd.openxmlformats-officedocument.drawingml.chart+xml"/>
  <Override PartName="/ppt/charts/chart3290.xml" ContentType="application/vnd.openxmlformats-officedocument.drawingml.chart+xml"/>
  <Override PartName="/ppt/charts/chart3291.xml" ContentType="application/vnd.openxmlformats-officedocument.drawingml.chart+xml"/>
  <Override PartName="/ppt/charts/chart3292.xml" ContentType="application/vnd.openxmlformats-officedocument.drawingml.chart+xml"/>
  <Override PartName="/ppt/charts/chart3293.xml" ContentType="application/vnd.openxmlformats-officedocument.drawingml.chart+xml"/>
  <Override PartName="/ppt/charts/chart3294.xml" ContentType="application/vnd.openxmlformats-officedocument.drawingml.chart+xml"/>
  <Override PartName="/ppt/charts/chart3295.xml" ContentType="application/vnd.openxmlformats-officedocument.drawingml.chart+xml"/>
  <Override PartName="/ppt/charts/chart3296.xml" ContentType="application/vnd.openxmlformats-officedocument.drawingml.chart+xml"/>
  <Override PartName="/ppt/charts/chart3297.xml" ContentType="application/vnd.openxmlformats-officedocument.drawingml.chart+xml"/>
  <Override PartName="/ppt/charts/chart3298.xml" ContentType="application/vnd.openxmlformats-officedocument.drawingml.chart+xml"/>
  <Override PartName="/ppt/charts/chart3299.xml" ContentType="application/vnd.openxmlformats-officedocument.drawingml.chart+xml"/>
  <Override PartName="/ppt/charts/chart3300.xml" ContentType="application/vnd.openxmlformats-officedocument.drawingml.chart+xml"/>
  <Override PartName="/ppt/charts/chart3301.xml" ContentType="application/vnd.openxmlformats-officedocument.drawingml.chart+xml"/>
  <Override PartName="/ppt/charts/chart3302.xml" ContentType="application/vnd.openxmlformats-officedocument.drawingml.chart+xml"/>
  <Override PartName="/ppt/charts/chart3303.xml" ContentType="application/vnd.openxmlformats-officedocument.drawingml.chart+xml"/>
  <Override PartName="/ppt/charts/chart3304.xml" ContentType="application/vnd.openxmlformats-officedocument.drawingml.chart+xml"/>
  <Override PartName="/ppt/charts/chart3305.xml" ContentType="application/vnd.openxmlformats-officedocument.drawingml.chart+xml"/>
  <Override PartName="/ppt/charts/chart3306.xml" ContentType="application/vnd.openxmlformats-officedocument.drawingml.chart+xml"/>
  <Override PartName="/ppt/charts/chart3307.xml" ContentType="application/vnd.openxmlformats-officedocument.drawingml.char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0" r:id="rId2"/>
  </p:sldMasterIdLst>
  <p:notesMasterIdLst>
    <p:notesMasterId r:id="rId203"/>
  </p:notesMasterIdLst>
  <p:sldIdLst>
    <p:sldId id="456" r:id="rId3"/>
    <p:sldId id="457" r:id="rId4"/>
    <p:sldId id="458" r:id="rId5"/>
    <p:sldId id="459" r:id="rId6"/>
    <p:sldId id="460" r:id="rId7"/>
    <p:sldId id="461" r:id="rId8"/>
    <p:sldId id="462" r:id="rId9"/>
    <p:sldId id="463" r:id="rId10"/>
    <p:sldId id="464" r:id="rId11"/>
    <p:sldId id="465" r:id="rId12"/>
    <p:sldId id="466" r:id="rId13"/>
    <p:sldId id="467" r:id="rId14"/>
    <p:sldId id="468" r:id="rId15"/>
    <p:sldId id="469" r:id="rId16"/>
    <p:sldId id="470" r:id="rId17"/>
    <p:sldId id="471" r:id="rId18"/>
    <p:sldId id="472" r:id="rId19"/>
    <p:sldId id="473" r:id="rId20"/>
    <p:sldId id="474" r:id="rId21"/>
    <p:sldId id="475" r:id="rId22"/>
    <p:sldId id="476" r:id="rId23"/>
    <p:sldId id="477" r:id="rId24"/>
    <p:sldId id="478" r:id="rId25"/>
    <p:sldId id="479" r:id="rId26"/>
    <p:sldId id="480" r:id="rId27"/>
    <p:sldId id="481" r:id="rId28"/>
    <p:sldId id="482" r:id="rId29"/>
    <p:sldId id="483" r:id="rId30"/>
    <p:sldId id="484" r:id="rId31"/>
    <p:sldId id="485" r:id="rId32"/>
    <p:sldId id="486" r:id="rId33"/>
    <p:sldId id="487" r:id="rId34"/>
    <p:sldId id="488" r:id="rId35"/>
    <p:sldId id="489" r:id="rId36"/>
    <p:sldId id="490" r:id="rId37"/>
    <p:sldId id="491" r:id="rId38"/>
    <p:sldId id="492" r:id="rId39"/>
    <p:sldId id="493" r:id="rId40"/>
    <p:sldId id="494" r:id="rId41"/>
    <p:sldId id="495" r:id="rId42"/>
    <p:sldId id="496" r:id="rId43"/>
    <p:sldId id="497" r:id="rId44"/>
    <p:sldId id="498" r:id="rId45"/>
    <p:sldId id="499" r:id="rId46"/>
    <p:sldId id="500" r:id="rId47"/>
    <p:sldId id="501" r:id="rId48"/>
    <p:sldId id="502" r:id="rId49"/>
    <p:sldId id="503" r:id="rId50"/>
    <p:sldId id="504" r:id="rId51"/>
    <p:sldId id="505" r:id="rId52"/>
    <p:sldId id="506" r:id="rId53"/>
    <p:sldId id="507" r:id="rId54"/>
    <p:sldId id="508" r:id="rId55"/>
    <p:sldId id="509" r:id="rId56"/>
    <p:sldId id="510" r:id="rId57"/>
    <p:sldId id="511" r:id="rId58"/>
    <p:sldId id="512" r:id="rId59"/>
    <p:sldId id="513" r:id="rId60"/>
    <p:sldId id="514" r:id="rId61"/>
    <p:sldId id="515" r:id="rId62"/>
    <p:sldId id="516" r:id="rId63"/>
    <p:sldId id="517" r:id="rId64"/>
    <p:sldId id="518" r:id="rId65"/>
    <p:sldId id="519" r:id="rId66"/>
    <p:sldId id="520" r:id="rId67"/>
    <p:sldId id="521" r:id="rId68"/>
    <p:sldId id="522" r:id="rId69"/>
    <p:sldId id="523" r:id="rId70"/>
    <p:sldId id="524" r:id="rId71"/>
    <p:sldId id="525" r:id="rId72"/>
    <p:sldId id="526" r:id="rId73"/>
    <p:sldId id="527" r:id="rId74"/>
    <p:sldId id="528" r:id="rId75"/>
    <p:sldId id="529" r:id="rId76"/>
    <p:sldId id="530" r:id="rId77"/>
    <p:sldId id="531" r:id="rId78"/>
    <p:sldId id="532" r:id="rId79"/>
    <p:sldId id="533" r:id="rId80"/>
    <p:sldId id="534" r:id="rId81"/>
    <p:sldId id="535" r:id="rId82"/>
    <p:sldId id="536" r:id="rId83"/>
    <p:sldId id="537" r:id="rId84"/>
    <p:sldId id="538" r:id="rId85"/>
    <p:sldId id="539" r:id="rId86"/>
    <p:sldId id="540" r:id="rId87"/>
    <p:sldId id="541" r:id="rId88"/>
    <p:sldId id="542" r:id="rId89"/>
    <p:sldId id="543" r:id="rId90"/>
    <p:sldId id="544" r:id="rId91"/>
    <p:sldId id="545" r:id="rId92"/>
    <p:sldId id="546" r:id="rId93"/>
    <p:sldId id="547" r:id="rId94"/>
    <p:sldId id="548" r:id="rId95"/>
    <p:sldId id="549" r:id="rId96"/>
    <p:sldId id="550" r:id="rId97"/>
    <p:sldId id="551" r:id="rId98"/>
    <p:sldId id="552" r:id="rId99"/>
    <p:sldId id="553" r:id="rId100"/>
    <p:sldId id="554" r:id="rId101"/>
    <p:sldId id="555" r:id="rId102"/>
    <p:sldId id="556" r:id="rId103"/>
    <p:sldId id="557" r:id="rId104"/>
    <p:sldId id="558" r:id="rId105"/>
    <p:sldId id="559" r:id="rId106"/>
    <p:sldId id="560" r:id="rId107"/>
    <p:sldId id="561" r:id="rId108"/>
    <p:sldId id="562" r:id="rId109"/>
    <p:sldId id="563" r:id="rId110"/>
    <p:sldId id="564" r:id="rId111"/>
    <p:sldId id="565" r:id="rId112"/>
    <p:sldId id="566" r:id="rId113"/>
    <p:sldId id="567" r:id="rId114"/>
    <p:sldId id="568" r:id="rId115"/>
    <p:sldId id="569" r:id="rId116"/>
    <p:sldId id="570" r:id="rId117"/>
    <p:sldId id="571" r:id="rId118"/>
    <p:sldId id="572" r:id="rId119"/>
    <p:sldId id="573" r:id="rId120"/>
    <p:sldId id="574" r:id="rId121"/>
    <p:sldId id="575" r:id="rId122"/>
    <p:sldId id="576" r:id="rId123"/>
    <p:sldId id="577" r:id="rId124"/>
    <p:sldId id="578" r:id="rId125"/>
    <p:sldId id="579" r:id="rId126"/>
    <p:sldId id="580" r:id="rId127"/>
    <p:sldId id="581" r:id="rId128"/>
    <p:sldId id="582" r:id="rId129"/>
    <p:sldId id="583" r:id="rId130"/>
    <p:sldId id="584" r:id="rId131"/>
    <p:sldId id="585" r:id="rId132"/>
    <p:sldId id="586" r:id="rId133"/>
    <p:sldId id="587" r:id="rId134"/>
    <p:sldId id="588" r:id="rId135"/>
    <p:sldId id="589" r:id="rId136"/>
    <p:sldId id="590" r:id="rId137"/>
    <p:sldId id="591" r:id="rId138"/>
    <p:sldId id="592" r:id="rId139"/>
    <p:sldId id="593" r:id="rId140"/>
    <p:sldId id="594" r:id="rId141"/>
    <p:sldId id="595" r:id="rId142"/>
    <p:sldId id="596" r:id="rId143"/>
    <p:sldId id="597" r:id="rId144"/>
    <p:sldId id="598" r:id="rId145"/>
    <p:sldId id="599" r:id="rId146"/>
    <p:sldId id="600" r:id="rId147"/>
    <p:sldId id="601" r:id="rId148"/>
    <p:sldId id="602" r:id="rId149"/>
    <p:sldId id="603" r:id="rId150"/>
    <p:sldId id="604" r:id="rId151"/>
    <p:sldId id="605" r:id="rId152"/>
    <p:sldId id="606" r:id="rId153"/>
    <p:sldId id="607" r:id="rId154"/>
    <p:sldId id="608" r:id="rId155"/>
    <p:sldId id="609" r:id="rId156"/>
    <p:sldId id="610" r:id="rId157"/>
    <p:sldId id="611" r:id="rId158"/>
    <p:sldId id="612" r:id="rId159"/>
    <p:sldId id="613" r:id="rId160"/>
    <p:sldId id="614" r:id="rId161"/>
    <p:sldId id="615" r:id="rId162"/>
    <p:sldId id="616" r:id="rId163"/>
    <p:sldId id="617" r:id="rId164"/>
    <p:sldId id="618" r:id="rId165"/>
    <p:sldId id="619" r:id="rId166"/>
    <p:sldId id="620" r:id="rId167"/>
    <p:sldId id="621" r:id="rId168"/>
    <p:sldId id="622" r:id="rId169"/>
    <p:sldId id="623" r:id="rId170"/>
    <p:sldId id="624" r:id="rId171"/>
    <p:sldId id="625" r:id="rId172"/>
    <p:sldId id="626" r:id="rId173"/>
    <p:sldId id="627" r:id="rId174"/>
    <p:sldId id="628" r:id="rId175"/>
    <p:sldId id="629" r:id="rId176"/>
    <p:sldId id="630" r:id="rId177"/>
    <p:sldId id="631" r:id="rId178"/>
    <p:sldId id="632" r:id="rId179"/>
    <p:sldId id="633" r:id="rId180"/>
    <p:sldId id="634" r:id="rId181"/>
    <p:sldId id="635" r:id="rId182"/>
    <p:sldId id="636" r:id="rId183"/>
    <p:sldId id="637" r:id="rId184"/>
    <p:sldId id="638" r:id="rId185"/>
    <p:sldId id="639" r:id="rId186"/>
    <p:sldId id="640" r:id="rId187"/>
    <p:sldId id="641" r:id="rId188"/>
    <p:sldId id="642" r:id="rId189"/>
    <p:sldId id="643" r:id="rId190"/>
    <p:sldId id="644" r:id="rId191"/>
    <p:sldId id="645" r:id="rId192"/>
    <p:sldId id="646" r:id="rId193"/>
    <p:sldId id="647" r:id="rId194"/>
    <p:sldId id="648" r:id="rId195"/>
    <p:sldId id="649" r:id="rId196"/>
    <p:sldId id="650" r:id="rId197"/>
    <p:sldId id="651" r:id="rId198"/>
    <p:sldId id="652" r:id="rId199"/>
    <p:sldId id="653" r:id="rId200"/>
    <p:sldId id="654" r:id="rId201"/>
    <p:sldId id="655" r:id="rId202"/>
  </p:sldIdLst>
  <p:sldSz cx="9906000" cy="6858000" type="A4"/>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88" d="100"/>
          <a:sy n="88" d="100"/>
        </p:scale>
        <p:origin x="448" y="-1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viewProps" Target="view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slide" Target="slides/slide163.xml"/><Relationship Id="rId181" Type="http://schemas.openxmlformats.org/officeDocument/2006/relationships/slide" Target="slides/slide179.xml"/><Relationship Id="rId186" Type="http://schemas.openxmlformats.org/officeDocument/2006/relationships/slide" Target="slides/slide184.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92" Type="http://schemas.openxmlformats.org/officeDocument/2006/relationships/slide" Target="slides/slide190.xml"/><Relationship Id="rId197" Type="http://schemas.openxmlformats.org/officeDocument/2006/relationships/slide" Target="slides/slide195.xml"/><Relationship Id="rId206" Type="http://schemas.openxmlformats.org/officeDocument/2006/relationships/theme" Target="theme/theme1.xml"/><Relationship Id="rId201" Type="http://schemas.openxmlformats.org/officeDocument/2006/relationships/slide" Target="slides/slide199.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slide" Target="slides/slide185.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slide" Target="slides/slide200.xml"/><Relationship Id="rId207"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notesMaster" Target="notesMasters/notesMaster1.xml"/><Relationship Id="rId208" Type="http://schemas.microsoft.com/office/2015/10/relationships/revisionInfo" Target="revisionInfo.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190" Type="http://schemas.openxmlformats.org/officeDocument/2006/relationships/slide" Target="slides/slide188.xml"/><Relationship Id="rId204" Type="http://schemas.openxmlformats.org/officeDocument/2006/relationships/presProps" Target="pres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radarChart>
        <c:radarStyle val="marker"/>
        <c:varyColors val="0"/>
        <c:ser>
          <c:idx val="0"/>
          <c:order val="0"/>
          <c:tx>
            <c:v>Jag behandlas bra av mina lärare</c:v>
          </c:tx>
          <c:spPr>
            <a:ln>
              <a:solidFill>
                <a:srgbClr val="4572A7"/>
              </a:solidFill>
            </a:ln>
          </c:spPr>
          <c:marker>
            <c:spPr>
              <a:solidFill>
                <a:srgbClr val="4572A7"/>
              </a:solidFill>
            </c:spPr>
          </c:marker>
          <c:cat>
            <c:strLit>
              <c:ptCount val="18"/>
              <c:pt idx="0">
                <c:v>Jag behandlas bra av mina lärare</c:v>
              </c:pt>
              <c:pt idx="1">
                <c:v>Jag behandlas bra av andra elever</c:v>
              </c:pt>
              <c:pt idx="2">
                <c:v>Det är arbetsro på mina lektioner</c:v>
              </c:pt>
              <c:pt idx="3">
                <c:v>Jag känner mig trygg i skolan</c:v>
              </c:pt>
              <c:pt idx="4">
                <c:v>Jag vet vem jag ska vända mig till om jag inte känner mig trygg</c:v>
              </c:pt>
              <c:pt idx="5">
                <c:v>Mina lärare förklarar så att jag förstår</c:v>
              </c:pt>
              <c:pt idx="6">
                <c:v>Mina lärare gör så att jag vill lära mig mer</c:v>
              </c:pt>
              <c:pt idx="7">
                <c:v>Jag har fått information om hur jag uppnår olika betyg</c:v>
              </c:pt>
              <c:pt idx="8">
                <c:v>Mina lärare ger mig snabbt besked efter inlämningsuppgifter och prov</c:v>
              </c:pt>
              <c:pt idx="9">
                <c:v>Jag har bra kontakt med arbetslivet genom mina studier</c:v>
              </c:pt>
              <c:pt idx="10">
                <c:v>Jag får den hjälp som jag behöver</c:v>
              </c:pt>
              <c:pt idx="11">
                <c:v>Jag är nöjd med mitt inflytande på utbildningen</c:v>
              </c:pt>
              <c:pt idx="12">
                <c:v>Jag får välja hur jag redovisar mina kunskaper</c:v>
              </c:pt>
              <c:pt idx="13">
                <c:v>Jag vet vem jag kan kontakta om jag har synpunkter eller klagomål</c:v>
              </c:pt>
              <c:pt idx="14">
                <c:v>Jag är nöjd med den studie- och yrkesvägledning jag fått</c:v>
              </c:pt>
              <c:pt idx="15">
                <c:v>Jag har tydliga mål för mina studier</c:v>
              </c:pt>
              <c:pt idx="16">
                <c:v>Min utbildning ger mig ökade möjligheter till arbete eller fortsatta studier</c:v>
              </c:pt>
              <c:pt idx="17">
                <c:v>Jag kan rekommendera min skola till andra</c:v>
              </c:pt>
            </c:strLit>
          </c:cat>
          <c:val>
            <c:numLit>
              <c:formatCode>General</c:formatCode>
              <c:ptCount val="18"/>
              <c:pt idx="0">
                <c:v>4.5682780000000003</c:v>
              </c:pt>
              <c:pt idx="1">
                <c:v>4.5057700000000001</c:v>
              </c:pt>
              <c:pt idx="2">
                <c:v>4.2397169999999997</c:v>
              </c:pt>
              <c:pt idx="3">
                <c:v>4.6078080000000003</c:v>
              </c:pt>
              <c:pt idx="4">
                <c:v>4.2358339999999997</c:v>
              </c:pt>
              <c:pt idx="5">
                <c:v>4.3537189999999999</c:v>
              </c:pt>
              <c:pt idx="6">
                <c:v>4.3030679999999997</c:v>
              </c:pt>
              <c:pt idx="7">
                <c:v>4.3185330000000004</c:v>
              </c:pt>
              <c:pt idx="8">
                <c:v>4.1885830000000004</c:v>
              </c:pt>
              <c:pt idx="9">
                <c:v>4.110195</c:v>
              </c:pt>
              <c:pt idx="10">
                <c:v>4.2924119999999997</c:v>
              </c:pt>
              <c:pt idx="11">
                <c:v>4.1882590000000004</c:v>
              </c:pt>
              <c:pt idx="12">
                <c:v>3.728494</c:v>
              </c:pt>
              <c:pt idx="13">
                <c:v>4.1337479999999998</c:v>
              </c:pt>
              <c:pt idx="14">
                <c:v>4.3536479999999997</c:v>
              </c:pt>
              <c:pt idx="15">
                <c:v>4.515555</c:v>
              </c:pt>
              <c:pt idx="16">
                <c:v>4.5726199999999997</c:v>
              </c:pt>
              <c:pt idx="17">
                <c:v>4.3524209999999997</c:v>
              </c:pt>
            </c:numLit>
          </c:val>
          <c:extLst>
            <c:ext xmlns:c16="http://schemas.microsoft.com/office/drawing/2014/chart" uri="{C3380CC4-5D6E-409C-BE32-E72D297353CC}">
              <c16:uniqueId val="{00000000-F519-4739-A0A0-A2040F18FF42}"/>
            </c:ext>
          </c:extLst>
        </c:ser>
        <c:dLbls>
          <c:showLegendKey val="0"/>
          <c:showVal val="0"/>
          <c:showCatName val="0"/>
          <c:showSerName val="0"/>
          <c:showPercent val="0"/>
          <c:showBubbleSize val="0"/>
        </c:dLbls>
        <c:axId val="54877568"/>
        <c:axId val="46285952"/>
      </c:radarChart>
      <c:catAx>
        <c:axId val="54877568"/>
        <c:scaling>
          <c:orientation val="minMax"/>
        </c:scaling>
        <c:delete val="0"/>
        <c:axPos val="b"/>
        <c:majorGridlines/>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5"/>
          <c:min val="1"/>
        </c:scaling>
        <c:delete val="0"/>
        <c:axPos val="l"/>
        <c:numFmt formatCode="0.0;0.0" sourceLinked="0"/>
        <c:majorTickMark val="out"/>
        <c:minorTickMark val="none"/>
        <c:tickLblPos val="nextTo"/>
        <c:txPr>
          <a:bodyPr/>
          <a:lstStyle/>
          <a:p>
            <a:pPr>
              <a:defRPr sz="900"/>
            </a:pPr>
            <a:endParaRPr lang="sv-SE"/>
          </a:p>
        </c:txPr>
        <c:crossAx val="54877568"/>
        <c:crosses val="min"/>
        <c:crossBetween val="between"/>
      </c:valAx>
      <c:spPr>
        <a:noFill/>
      </c:spPr>
    </c:plotArea>
    <c:plotVisOnly val="1"/>
    <c:dispBlanksAs val="zero"/>
    <c:showDLblsOverMax val="1"/>
  </c:chart>
  <c:spPr>
    <a:noFill/>
    <a:ln>
      <a:noFill/>
    </a:ln>
  </c:spPr>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4.7794119999999998</c:v>
              </c:pt>
            </c:numLit>
          </c:val>
          <c:extLst>
            <c:ext xmlns:c16="http://schemas.microsoft.com/office/drawing/2014/chart" uri="{C3380CC4-5D6E-409C-BE32-E72D297353CC}">
              <c16:uniqueId val="{00000000-483C-4803-861C-D54ED8A7A6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4.6792449999999999</c:v>
              </c:pt>
            </c:numLit>
          </c:val>
          <c:extLst>
            <c:ext xmlns:c16="http://schemas.microsoft.com/office/drawing/2014/chart" uri="{C3380CC4-5D6E-409C-BE32-E72D297353CC}">
              <c16:uniqueId val="{00000000-7AC0-4EDC-9BE4-B0EFC2EC8B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4.914E-3</c:v>
              </c:pt>
            </c:numLit>
          </c:val>
          <c:extLst>
            <c:ext xmlns:c16="http://schemas.microsoft.com/office/drawing/2014/chart" uri="{C3380CC4-5D6E-409C-BE32-E72D297353CC}">
              <c16:uniqueId val="{00000000-F114-491C-A68D-91B640061C2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2.457E-3</c:v>
              </c:pt>
            </c:numLit>
          </c:val>
          <c:extLst>
            <c:ext xmlns:c16="http://schemas.microsoft.com/office/drawing/2014/chart" uri="{C3380CC4-5D6E-409C-BE32-E72D297353CC}">
              <c16:uniqueId val="{00000001-F114-491C-A68D-91B640061C24}"/>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4.1769000000000001E-2</c:v>
              </c:pt>
            </c:numLit>
          </c:val>
          <c:extLst>
            <c:ext xmlns:c16="http://schemas.microsoft.com/office/drawing/2014/chart" uri="{C3380CC4-5D6E-409C-BE32-E72D297353CC}">
              <c16:uniqueId val="{00000002-F114-491C-A68D-91B640061C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0.14496300000000001</c:v>
              </c:pt>
            </c:numLit>
          </c:val>
          <c:extLst>
            <c:ext xmlns:c16="http://schemas.microsoft.com/office/drawing/2014/chart" uri="{C3380CC4-5D6E-409C-BE32-E72D297353CC}">
              <c16:uniqueId val="{00000003-F114-491C-A68D-91B640061C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0.79606900000000003</c:v>
              </c:pt>
            </c:numLit>
          </c:val>
          <c:extLst>
            <c:ext xmlns:c16="http://schemas.microsoft.com/office/drawing/2014/chart" uri="{C3380CC4-5D6E-409C-BE32-E72D297353CC}">
              <c16:uniqueId val="{00000004-F114-491C-A68D-91B640061C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1.353E-2</c:v>
              </c:pt>
            </c:numLit>
          </c:val>
          <c:extLst>
            <c:ext xmlns:c16="http://schemas.microsoft.com/office/drawing/2014/chart" uri="{C3380CC4-5D6E-409C-BE32-E72D297353CC}">
              <c16:uniqueId val="{00000000-773E-4702-A3B7-6A53A254FC3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8.6099999999999996E-3</c:v>
              </c:pt>
            </c:numLit>
          </c:val>
          <c:extLst>
            <c:ext xmlns:c16="http://schemas.microsoft.com/office/drawing/2014/chart" uri="{C3380CC4-5D6E-409C-BE32-E72D297353CC}">
              <c16:uniqueId val="{00000001-773E-4702-A3B7-6A53A254FC3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4.7969999999999999E-2</c:v>
              </c:pt>
            </c:numLit>
          </c:val>
          <c:extLst>
            <c:ext xmlns:c16="http://schemas.microsoft.com/office/drawing/2014/chart" uri="{C3380CC4-5D6E-409C-BE32-E72D297353CC}">
              <c16:uniqueId val="{00000002-773E-4702-A3B7-6A53A254FC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0.130381</c:v>
              </c:pt>
            </c:numLit>
          </c:val>
          <c:extLst>
            <c:ext xmlns:c16="http://schemas.microsoft.com/office/drawing/2014/chart" uri="{C3380CC4-5D6E-409C-BE32-E72D297353CC}">
              <c16:uniqueId val="{00000003-773E-4702-A3B7-6A53A254FC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0.78105800000000003</c:v>
              </c:pt>
            </c:numLit>
          </c:val>
          <c:extLst>
            <c:ext xmlns:c16="http://schemas.microsoft.com/office/drawing/2014/chart" uri="{C3380CC4-5D6E-409C-BE32-E72D297353CC}">
              <c16:uniqueId val="{00000004-773E-4702-A3B7-6A53A254FC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1.2924E-2</c:v>
              </c:pt>
            </c:numLit>
          </c:val>
          <c:extLst>
            <c:ext xmlns:c16="http://schemas.microsoft.com/office/drawing/2014/chart" uri="{C3380CC4-5D6E-409C-BE32-E72D297353CC}">
              <c16:uniqueId val="{00000000-8FBE-4734-8F05-400360D9D04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1.2924E-2</c:v>
              </c:pt>
            </c:numLit>
          </c:val>
          <c:extLst>
            <c:ext xmlns:c16="http://schemas.microsoft.com/office/drawing/2014/chart" uri="{C3380CC4-5D6E-409C-BE32-E72D297353CC}">
              <c16:uniqueId val="{00000001-8FBE-4734-8F05-400360D9D0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6.7850999999999995E-2</c:v>
              </c:pt>
            </c:numLit>
          </c:val>
          <c:extLst>
            <c:ext xmlns:c16="http://schemas.microsoft.com/office/drawing/2014/chart" uri="{C3380CC4-5D6E-409C-BE32-E72D297353CC}">
              <c16:uniqueId val="{00000002-8FBE-4734-8F05-400360D9D0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0.18739900000000001</c:v>
              </c:pt>
            </c:numLit>
          </c:val>
          <c:extLst>
            <c:ext xmlns:c16="http://schemas.microsoft.com/office/drawing/2014/chart" uri="{C3380CC4-5D6E-409C-BE32-E72D297353CC}">
              <c16:uniqueId val="{00000003-8FBE-4734-8F05-400360D9D0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0.714055</c:v>
              </c:pt>
            </c:numLit>
          </c:val>
          <c:extLst>
            <c:ext xmlns:c16="http://schemas.microsoft.com/office/drawing/2014/chart" uri="{C3380CC4-5D6E-409C-BE32-E72D297353CC}">
              <c16:uniqueId val="{00000004-8FBE-4734-8F05-400360D9D0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CFE0-46B4-A402-5F4A02CC896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FE0-46B4-A402-5F4A02CC89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CFE0-46B4-A402-5F4A02CC89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3-CFE0-46B4-A402-5F4A02CC89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0.83783799999999997</c:v>
              </c:pt>
            </c:numLit>
          </c:val>
          <c:extLst>
            <c:ext xmlns:c16="http://schemas.microsoft.com/office/drawing/2014/chart" uri="{C3380CC4-5D6E-409C-BE32-E72D297353CC}">
              <c16:uniqueId val="{00000004-CFE0-46B4-A402-5F4A02CC89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E975-4A26-87CE-A001C0982E3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975-4A26-87CE-A001C0982E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2-E975-4A26-87CE-A001C0982E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0.147059</c:v>
              </c:pt>
            </c:numLit>
          </c:val>
          <c:extLst>
            <c:ext xmlns:c16="http://schemas.microsoft.com/office/drawing/2014/chart" uri="{C3380CC4-5D6E-409C-BE32-E72D297353CC}">
              <c16:uniqueId val="{00000003-E975-4A26-87CE-A001C0982E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0.764706</c:v>
              </c:pt>
            </c:numLit>
          </c:val>
          <c:extLst>
            <c:ext xmlns:c16="http://schemas.microsoft.com/office/drawing/2014/chart" uri="{C3380CC4-5D6E-409C-BE32-E72D297353CC}">
              <c16:uniqueId val="{00000004-E975-4A26-87CE-A001C0982E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025-4C46-AD4D-9C17AB5256E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1-0025-4C46-AD4D-9C17AB5256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0025-4C46-AD4D-9C17AB5256E9}"/>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0025-4C46-AD4D-9C17AB5256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0.85714299999999999</c:v>
              </c:pt>
            </c:numLit>
          </c:val>
          <c:extLst>
            <c:ext xmlns:c16="http://schemas.microsoft.com/office/drawing/2014/chart" uri="{C3380CC4-5D6E-409C-BE32-E72D297353CC}">
              <c16:uniqueId val="{00000004-0025-4C46-AD4D-9C17AB5256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5.0000000000000001E-3</c:v>
              </c:pt>
            </c:numLit>
          </c:val>
          <c:extLst>
            <c:ext xmlns:c16="http://schemas.microsoft.com/office/drawing/2014/chart" uri="{C3380CC4-5D6E-409C-BE32-E72D297353CC}">
              <c16:uniqueId val="{00000000-1824-40E9-9413-91B98593C26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1.4999999999999999E-2</c:v>
              </c:pt>
            </c:numLit>
          </c:val>
          <c:extLst>
            <c:ext xmlns:c16="http://schemas.microsoft.com/office/drawing/2014/chart" uri="{C3380CC4-5D6E-409C-BE32-E72D297353CC}">
              <c16:uniqueId val="{00000001-1824-40E9-9413-91B98593C2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1824-40E9-9413-91B98593C2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c:v>
              </c:pt>
            </c:numLit>
          </c:val>
          <c:extLst>
            <c:ext xmlns:c16="http://schemas.microsoft.com/office/drawing/2014/chart" uri="{C3380CC4-5D6E-409C-BE32-E72D297353CC}">
              <c16:uniqueId val="{00000003-1824-40E9-9413-91B98593C2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c:v>
              </c:pt>
            </c:numLit>
          </c:val>
          <c:extLst>
            <c:ext xmlns:c16="http://schemas.microsoft.com/office/drawing/2014/chart" uri="{C3380CC4-5D6E-409C-BE32-E72D297353CC}">
              <c16:uniqueId val="{00000004-1824-40E9-9413-91B98593C2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28E-4DB5-8919-317530217FE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1.6286999999999999E-2</c:v>
              </c:pt>
            </c:numLit>
          </c:val>
          <c:extLst>
            <c:ext xmlns:c16="http://schemas.microsoft.com/office/drawing/2014/chart" uri="{C3380CC4-5D6E-409C-BE32-E72D297353CC}">
              <c16:uniqueId val="{00000001-F28E-4DB5-8919-317530217F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5.8631999999999997E-2</c:v>
              </c:pt>
            </c:numLit>
          </c:val>
          <c:extLst>
            <c:ext xmlns:c16="http://schemas.microsoft.com/office/drawing/2014/chart" uri="{C3380CC4-5D6E-409C-BE32-E72D297353CC}">
              <c16:uniqueId val="{00000002-F28E-4DB5-8919-317530217F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0.22475600000000001</c:v>
              </c:pt>
            </c:numLit>
          </c:val>
          <c:extLst>
            <c:ext xmlns:c16="http://schemas.microsoft.com/office/drawing/2014/chart" uri="{C3380CC4-5D6E-409C-BE32-E72D297353CC}">
              <c16:uniqueId val="{00000003-F28E-4DB5-8919-317530217F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0.68729600000000002</c:v>
              </c:pt>
            </c:numLit>
          </c:val>
          <c:extLst>
            <c:ext xmlns:c16="http://schemas.microsoft.com/office/drawing/2014/chart" uri="{C3380CC4-5D6E-409C-BE32-E72D297353CC}">
              <c16:uniqueId val="{00000004-F28E-4DB5-8919-317530217F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1.0548999999999999E-2</c:v>
              </c:pt>
            </c:numLit>
          </c:val>
          <c:extLst>
            <c:ext xmlns:c16="http://schemas.microsoft.com/office/drawing/2014/chart" uri="{C3380CC4-5D6E-409C-BE32-E72D297353CC}">
              <c16:uniqueId val="{00000000-C715-436A-81F6-4911CBC3FDE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1.6878000000000001E-2</c:v>
              </c:pt>
            </c:numLit>
          </c:val>
          <c:extLst>
            <c:ext xmlns:c16="http://schemas.microsoft.com/office/drawing/2014/chart" uri="{C3380CC4-5D6E-409C-BE32-E72D297353CC}">
              <c16:uniqueId val="{00000001-C715-436A-81F6-4911CBC3FD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5.4851999999999998E-2</c:v>
              </c:pt>
            </c:numLit>
          </c:val>
          <c:extLst>
            <c:ext xmlns:c16="http://schemas.microsoft.com/office/drawing/2014/chart" uri="{C3380CC4-5D6E-409C-BE32-E72D297353CC}">
              <c16:uniqueId val="{00000002-C715-436A-81F6-4911CBC3FD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0.20042199999999999</c:v>
              </c:pt>
            </c:numLit>
          </c:val>
          <c:extLst>
            <c:ext xmlns:c16="http://schemas.microsoft.com/office/drawing/2014/chart" uri="{C3380CC4-5D6E-409C-BE32-E72D297353CC}">
              <c16:uniqueId val="{00000003-C715-436A-81F6-4911CBC3FD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0.70042199999999999</c:v>
              </c:pt>
            </c:numLit>
          </c:val>
          <c:extLst>
            <c:ext xmlns:c16="http://schemas.microsoft.com/office/drawing/2014/chart" uri="{C3380CC4-5D6E-409C-BE32-E72D297353CC}">
              <c16:uniqueId val="{00000004-C715-436A-81F6-4911CBC3FD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DD29-45F5-8756-32E6EBC4E3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1-DD29-45F5-8756-32E6EBC4E3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6.6175999999999999E-2</c:v>
              </c:pt>
            </c:numLit>
          </c:val>
          <c:extLst>
            <c:ext xmlns:c16="http://schemas.microsoft.com/office/drawing/2014/chart" uri="{C3380CC4-5D6E-409C-BE32-E72D297353CC}">
              <c16:uniqueId val="{00000002-DD29-45F5-8756-32E6EBC4E3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0.242647</c:v>
              </c:pt>
            </c:numLit>
          </c:val>
          <c:extLst>
            <c:ext xmlns:c16="http://schemas.microsoft.com/office/drawing/2014/chart" uri="{C3380CC4-5D6E-409C-BE32-E72D297353CC}">
              <c16:uniqueId val="{00000003-DD29-45F5-8756-32E6EBC4E3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0.610294</c:v>
              </c:pt>
            </c:numLit>
          </c:val>
          <c:extLst>
            <c:ext xmlns:c16="http://schemas.microsoft.com/office/drawing/2014/chart" uri="{C3380CC4-5D6E-409C-BE32-E72D297353CC}">
              <c16:uniqueId val="{00000004-DD29-45F5-8756-32E6EBC4E3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4.6320750000000004</c:v>
              </c:pt>
            </c:numLit>
          </c:val>
          <c:extLst>
            <c:ext xmlns:c16="http://schemas.microsoft.com/office/drawing/2014/chart" uri="{C3380CC4-5D6E-409C-BE32-E72D297353CC}">
              <c16:uniqueId val="{00000000-D93E-4A66-85A4-F509540A8F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0-E940-498B-A7F3-4DDAEA07882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2.1127E-2</c:v>
              </c:pt>
            </c:numLit>
          </c:val>
          <c:extLst>
            <c:ext xmlns:c16="http://schemas.microsoft.com/office/drawing/2014/chart" uri="{C3380CC4-5D6E-409C-BE32-E72D297353CC}">
              <c16:uniqueId val="{00000001-E940-498B-A7F3-4DDAEA07882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4.2254E-2</c:v>
              </c:pt>
            </c:numLit>
          </c:val>
          <c:extLst>
            <c:ext xmlns:c16="http://schemas.microsoft.com/office/drawing/2014/chart" uri="{C3380CC4-5D6E-409C-BE32-E72D297353CC}">
              <c16:uniqueId val="{00000002-E940-498B-A7F3-4DDAEA0788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0.161972</c:v>
              </c:pt>
            </c:numLit>
          </c:val>
          <c:extLst>
            <c:ext xmlns:c16="http://schemas.microsoft.com/office/drawing/2014/chart" uri="{C3380CC4-5D6E-409C-BE32-E72D297353CC}">
              <c16:uniqueId val="{00000003-E940-498B-A7F3-4DDAEA0788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0.71831</c:v>
              </c:pt>
            </c:numLit>
          </c:val>
          <c:extLst>
            <c:ext xmlns:c16="http://schemas.microsoft.com/office/drawing/2014/chart" uri="{C3380CC4-5D6E-409C-BE32-E72D297353CC}">
              <c16:uniqueId val="{00000004-E940-498B-A7F3-4DDAEA0788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1.626E-2</c:v>
              </c:pt>
            </c:numLit>
          </c:val>
          <c:extLst>
            <c:ext xmlns:c16="http://schemas.microsoft.com/office/drawing/2014/chart" uri="{C3380CC4-5D6E-409C-BE32-E72D297353CC}">
              <c16:uniqueId val="{00000000-4D23-40D5-8778-E100EC596CC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2.4389999999999998E-2</c:v>
              </c:pt>
            </c:numLit>
          </c:val>
          <c:extLst>
            <c:ext xmlns:c16="http://schemas.microsoft.com/office/drawing/2014/chart" uri="{C3380CC4-5D6E-409C-BE32-E72D297353CC}">
              <c16:uniqueId val="{00000001-4D23-40D5-8778-E100EC596CC1}"/>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2-4D23-40D5-8778-E100EC596CC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0.162602</c:v>
              </c:pt>
            </c:numLit>
          </c:val>
          <c:extLst>
            <c:ext xmlns:c16="http://schemas.microsoft.com/office/drawing/2014/chart" uri="{C3380CC4-5D6E-409C-BE32-E72D297353CC}">
              <c16:uniqueId val="{00000003-4D23-40D5-8778-E100EC596CC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0.70731699999999997</c:v>
              </c:pt>
            </c:numLit>
          </c:val>
          <c:extLst>
            <c:ext xmlns:c16="http://schemas.microsoft.com/office/drawing/2014/chart" uri="{C3380CC4-5D6E-409C-BE32-E72D297353CC}">
              <c16:uniqueId val="{00000004-4D23-40D5-8778-E100EC596C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58B-47EC-B19F-6C33478DD64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1-458B-47EC-B19F-6C33478DD64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2-458B-47EC-B19F-6C33478DD6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c:v>
              </c:pt>
            </c:numLit>
          </c:val>
          <c:extLst>
            <c:ext xmlns:c16="http://schemas.microsoft.com/office/drawing/2014/chart" uri="{C3380CC4-5D6E-409C-BE32-E72D297353CC}">
              <c16:uniqueId val="{00000003-458B-47EC-B19F-6C33478DD6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0.8125</c:v>
              </c:pt>
            </c:numLit>
          </c:val>
          <c:extLst>
            <c:ext xmlns:c16="http://schemas.microsoft.com/office/drawing/2014/chart" uri="{C3380CC4-5D6E-409C-BE32-E72D297353CC}">
              <c16:uniqueId val="{00000004-458B-47EC-B19F-6C33478DD6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4456-4F76-9B3E-CF599BDCF79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456-4F76-9B3E-CF599BDCF7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9.5238000000000003E-2</c:v>
              </c:pt>
            </c:numLit>
          </c:val>
          <c:extLst>
            <c:ext xmlns:c16="http://schemas.microsoft.com/office/drawing/2014/chart" uri="{C3380CC4-5D6E-409C-BE32-E72D297353CC}">
              <c16:uniqueId val="{00000002-4456-4F76-9B3E-CF599BDCF7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0.15873000000000001</c:v>
              </c:pt>
            </c:numLit>
          </c:val>
          <c:extLst>
            <c:ext xmlns:c16="http://schemas.microsoft.com/office/drawing/2014/chart" uri="{C3380CC4-5D6E-409C-BE32-E72D297353CC}">
              <c16:uniqueId val="{00000003-4456-4F76-9B3E-CF599BDCF7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0.730159</c:v>
              </c:pt>
            </c:numLit>
          </c:val>
          <c:extLst>
            <c:ext xmlns:c16="http://schemas.microsoft.com/office/drawing/2014/chart" uri="{C3380CC4-5D6E-409C-BE32-E72D297353CC}">
              <c16:uniqueId val="{00000004-4456-4F76-9B3E-CF599BDCF7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72A4-4398-8BDB-6A01DE2BDA1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72A4-4398-8BDB-6A01DE2BDA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72A4-4398-8BDB-6A01DE2BDA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72A4-4398-8BDB-6A01DE2BDA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0.45454499999999998</c:v>
              </c:pt>
            </c:numLit>
          </c:val>
          <c:extLst>
            <c:ext xmlns:c16="http://schemas.microsoft.com/office/drawing/2014/chart" uri="{C3380CC4-5D6E-409C-BE32-E72D297353CC}">
              <c16:uniqueId val="{00000004-72A4-4398-8BDB-6A01DE2BDA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031-436D-BADD-FA7F0F08426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1031-436D-BADD-FA7F0F08426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1031-436D-BADD-FA7F0F0842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3-1031-436D-BADD-FA7F0F0842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0.91666700000000001</c:v>
              </c:pt>
            </c:numLit>
          </c:val>
          <c:extLst>
            <c:ext xmlns:c16="http://schemas.microsoft.com/office/drawing/2014/chart" uri="{C3380CC4-5D6E-409C-BE32-E72D297353CC}">
              <c16:uniqueId val="{00000004-1031-436D-BADD-FA7F0F0842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B02-4D47-95EC-14395039CCF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B02-4D47-95EC-14395039CCF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EB02-4D47-95EC-14395039CC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3-EB02-4D47-95EC-14395039CC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0.9375</c:v>
              </c:pt>
            </c:numLit>
          </c:val>
          <c:extLst>
            <c:ext xmlns:c16="http://schemas.microsoft.com/office/drawing/2014/chart" uri="{C3380CC4-5D6E-409C-BE32-E72D297353CC}">
              <c16:uniqueId val="{00000004-EB02-4D47-95EC-14395039CC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3AB-4650-81D2-6DF7DFC514C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3AB-4650-81D2-6DF7DFC514C4}"/>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C3AB-4650-81D2-6DF7DFC514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3-C3AB-4650-81D2-6DF7DFC514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0.953488</c:v>
              </c:pt>
            </c:numLit>
          </c:val>
          <c:extLst>
            <c:ext xmlns:c16="http://schemas.microsoft.com/office/drawing/2014/chart" uri="{C3380CC4-5D6E-409C-BE32-E72D297353CC}">
              <c16:uniqueId val="{00000004-C3AB-4650-81D2-6DF7DFC514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0-B7BC-403C-8E30-A33EEB6CEE3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1-B7BC-403C-8E30-A33EEB6CEE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9.2024999999999996E-2</c:v>
              </c:pt>
            </c:numLit>
          </c:val>
          <c:extLst>
            <c:ext xmlns:c16="http://schemas.microsoft.com/office/drawing/2014/chart" uri="{C3380CC4-5D6E-409C-BE32-E72D297353CC}">
              <c16:uniqueId val="{00000002-B7BC-403C-8E30-A33EEB6CEE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0.233129</c:v>
              </c:pt>
            </c:numLit>
          </c:val>
          <c:extLst>
            <c:ext xmlns:c16="http://schemas.microsoft.com/office/drawing/2014/chart" uri="{C3380CC4-5D6E-409C-BE32-E72D297353CC}">
              <c16:uniqueId val="{00000003-B7BC-403C-8E30-A33EEB6CEE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0.65030699999999997</c:v>
              </c:pt>
            </c:numLit>
          </c:val>
          <c:extLst>
            <c:ext xmlns:c16="http://schemas.microsoft.com/office/drawing/2014/chart" uri="{C3380CC4-5D6E-409C-BE32-E72D297353CC}">
              <c16:uniqueId val="{00000004-B7BC-403C-8E30-A33EEB6CEE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1.1173000000000001E-2</c:v>
              </c:pt>
            </c:numLit>
          </c:val>
          <c:extLst>
            <c:ext xmlns:c16="http://schemas.microsoft.com/office/drawing/2014/chart" uri="{C3380CC4-5D6E-409C-BE32-E72D297353CC}">
              <c16:uniqueId val="{00000000-838C-49E7-8E1A-3DDABB7E97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1-838C-49E7-8E1A-3DDABB7E97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7.8212000000000004E-2</c:v>
              </c:pt>
            </c:numLit>
          </c:val>
          <c:extLst>
            <c:ext xmlns:c16="http://schemas.microsoft.com/office/drawing/2014/chart" uri="{C3380CC4-5D6E-409C-BE32-E72D297353CC}">
              <c16:uniqueId val="{00000002-838C-49E7-8E1A-3DDABB7E97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0.206704</c:v>
              </c:pt>
            </c:numLit>
          </c:val>
          <c:extLst>
            <c:ext xmlns:c16="http://schemas.microsoft.com/office/drawing/2014/chart" uri="{C3380CC4-5D6E-409C-BE32-E72D297353CC}">
              <c16:uniqueId val="{00000003-838C-49E7-8E1A-3DDABB7E97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0.67597799999999997</c:v>
              </c:pt>
            </c:numLit>
          </c:val>
          <c:extLst>
            <c:ext xmlns:c16="http://schemas.microsoft.com/office/drawing/2014/chart" uri="{C3380CC4-5D6E-409C-BE32-E72D297353CC}">
              <c16:uniqueId val="{00000004-838C-49E7-8E1A-3DDABB7E97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4.6095240000000004</c:v>
              </c:pt>
            </c:numLit>
          </c:val>
          <c:extLst>
            <c:ext xmlns:c16="http://schemas.microsoft.com/office/drawing/2014/chart" uri="{C3380CC4-5D6E-409C-BE32-E72D297353CC}">
              <c16:uniqueId val="{00000000-531E-46A2-BDF4-5999AF5F5E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2.0618999999999998E-2</c:v>
              </c:pt>
            </c:numLit>
          </c:val>
          <c:extLst>
            <c:ext xmlns:c16="http://schemas.microsoft.com/office/drawing/2014/chart" uri="{C3380CC4-5D6E-409C-BE32-E72D297353CC}">
              <c16:uniqueId val="{00000000-B38C-4EDD-9FB0-D8A2164733A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1.5464E-2</c:v>
              </c:pt>
            </c:numLit>
          </c:val>
          <c:extLst>
            <c:ext xmlns:c16="http://schemas.microsoft.com/office/drawing/2014/chart" uri="{C3380CC4-5D6E-409C-BE32-E72D297353CC}">
              <c16:uniqueId val="{00000001-B38C-4EDD-9FB0-D8A2164733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5.1546000000000002E-2</c:v>
              </c:pt>
            </c:numLit>
          </c:val>
          <c:extLst>
            <c:ext xmlns:c16="http://schemas.microsoft.com/office/drawing/2014/chart" uri="{C3380CC4-5D6E-409C-BE32-E72D297353CC}">
              <c16:uniqueId val="{00000002-B38C-4EDD-9FB0-D8A2164733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0.175258</c:v>
              </c:pt>
            </c:numLit>
          </c:val>
          <c:extLst>
            <c:ext xmlns:c16="http://schemas.microsoft.com/office/drawing/2014/chart" uri="{C3380CC4-5D6E-409C-BE32-E72D297353CC}">
              <c16:uniqueId val="{00000003-B38C-4EDD-9FB0-D8A2164733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0.73711300000000002</c:v>
              </c:pt>
            </c:numLit>
          </c:val>
          <c:extLst>
            <c:ext xmlns:c16="http://schemas.microsoft.com/office/drawing/2014/chart" uri="{C3380CC4-5D6E-409C-BE32-E72D297353CC}">
              <c16:uniqueId val="{00000004-B38C-4EDD-9FB0-D8A2164733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7.3039999999999997E-3</c:v>
              </c:pt>
            </c:numLit>
          </c:val>
          <c:extLst>
            <c:ext xmlns:c16="http://schemas.microsoft.com/office/drawing/2014/chart" uri="{C3380CC4-5D6E-409C-BE32-E72D297353CC}">
              <c16:uniqueId val="{00000000-9A5A-4AE7-85B0-E5026395271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7.3039999999999997E-3</c:v>
              </c:pt>
            </c:numLit>
          </c:val>
          <c:extLst>
            <c:ext xmlns:c16="http://schemas.microsoft.com/office/drawing/2014/chart" uri="{C3380CC4-5D6E-409C-BE32-E72D297353CC}">
              <c16:uniqueId val="{00000001-9A5A-4AE7-85B0-E502639527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5.2343000000000001E-2</c:v>
              </c:pt>
            </c:numLit>
          </c:val>
          <c:extLst>
            <c:ext xmlns:c16="http://schemas.microsoft.com/office/drawing/2014/chart" uri="{C3380CC4-5D6E-409C-BE32-E72D297353CC}">
              <c16:uniqueId val="{00000002-9A5A-4AE7-85B0-E502639527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0.141205</c:v>
              </c:pt>
            </c:numLit>
          </c:val>
          <c:extLst>
            <c:ext xmlns:c16="http://schemas.microsoft.com/office/drawing/2014/chart" uri="{C3380CC4-5D6E-409C-BE32-E72D297353CC}">
              <c16:uniqueId val="{00000003-9A5A-4AE7-85B0-E502639527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0.70785100000000001</c:v>
              </c:pt>
            </c:numLit>
          </c:val>
          <c:extLst>
            <c:ext xmlns:c16="http://schemas.microsoft.com/office/drawing/2014/chart" uri="{C3380CC4-5D6E-409C-BE32-E72D297353CC}">
              <c16:uniqueId val="{00000004-9A5A-4AE7-85B0-E502639527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6.5649999999999997E-3</c:v>
              </c:pt>
            </c:numLit>
          </c:val>
          <c:extLst>
            <c:ext xmlns:c16="http://schemas.microsoft.com/office/drawing/2014/chart" uri="{C3380CC4-5D6E-409C-BE32-E72D297353CC}">
              <c16:uniqueId val="{00000000-5B81-4532-A4AD-295DC75609D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6.5649999999999997E-3</c:v>
              </c:pt>
            </c:numLit>
          </c:val>
          <c:extLst>
            <c:ext xmlns:c16="http://schemas.microsoft.com/office/drawing/2014/chart" uri="{C3380CC4-5D6E-409C-BE32-E72D297353CC}">
              <c16:uniqueId val="{00000001-5B81-4532-A4AD-295DC75609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5.0327999999999998E-2</c:v>
              </c:pt>
            </c:numLit>
          </c:val>
          <c:extLst>
            <c:ext xmlns:c16="http://schemas.microsoft.com/office/drawing/2014/chart" uri="{C3380CC4-5D6E-409C-BE32-E72D297353CC}">
              <c16:uniqueId val="{00000002-5B81-4532-A4AD-295DC75609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0.183807</c:v>
              </c:pt>
            </c:numLit>
          </c:val>
          <c:extLst>
            <c:ext xmlns:c16="http://schemas.microsoft.com/office/drawing/2014/chart" uri="{C3380CC4-5D6E-409C-BE32-E72D297353CC}">
              <c16:uniqueId val="{00000003-5B81-4532-A4AD-295DC75609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0.65864299999999998</c:v>
              </c:pt>
            </c:numLit>
          </c:val>
          <c:extLst>
            <c:ext xmlns:c16="http://schemas.microsoft.com/office/drawing/2014/chart" uri="{C3380CC4-5D6E-409C-BE32-E72D297353CC}">
              <c16:uniqueId val="{00000004-5B81-4532-A4AD-295DC75609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8.8299999999999993E-3</c:v>
              </c:pt>
            </c:numLit>
          </c:val>
          <c:extLst>
            <c:ext xmlns:c16="http://schemas.microsoft.com/office/drawing/2014/chart" uri="{C3380CC4-5D6E-409C-BE32-E72D297353CC}">
              <c16:uniqueId val="{00000000-3199-42EF-AE55-7417C513777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9.9340000000000001E-3</c:v>
              </c:pt>
            </c:numLit>
          </c:val>
          <c:extLst>
            <c:ext xmlns:c16="http://schemas.microsoft.com/office/drawing/2014/chart" uri="{C3380CC4-5D6E-409C-BE32-E72D297353CC}">
              <c16:uniqueId val="{00000001-3199-42EF-AE55-7417C51377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7.2847999999999996E-2</c:v>
              </c:pt>
            </c:numLit>
          </c:val>
          <c:extLst>
            <c:ext xmlns:c16="http://schemas.microsoft.com/office/drawing/2014/chart" uri="{C3380CC4-5D6E-409C-BE32-E72D297353CC}">
              <c16:uniqueId val="{00000002-3199-42EF-AE55-7417C51377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0.20529800000000001</c:v>
              </c:pt>
            </c:numLit>
          </c:val>
          <c:extLst>
            <c:ext xmlns:c16="http://schemas.microsoft.com/office/drawing/2014/chart" uri="{C3380CC4-5D6E-409C-BE32-E72D297353CC}">
              <c16:uniqueId val="{00000003-3199-42EF-AE55-7417C51377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0.58830000000000005</c:v>
              </c:pt>
            </c:numLit>
          </c:val>
          <c:extLst>
            <c:ext xmlns:c16="http://schemas.microsoft.com/office/drawing/2014/chart" uri="{C3380CC4-5D6E-409C-BE32-E72D297353CC}">
              <c16:uniqueId val="{00000004-3199-42EF-AE55-7417C51377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6.5789999999999998E-3</c:v>
              </c:pt>
            </c:numLit>
          </c:val>
          <c:extLst>
            <c:ext xmlns:c16="http://schemas.microsoft.com/office/drawing/2014/chart" uri="{C3380CC4-5D6E-409C-BE32-E72D297353CC}">
              <c16:uniqueId val="{00000000-CF1B-455A-961D-3DDB8288A1B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1-CF1B-455A-961D-3DDB8288A1B2}"/>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3.2895000000000001E-2</c:v>
              </c:pt>
            </c:numLit>
          </c:val>
          <c:extLst>
            <c:ext xmlns:c16="http://schemas.microsoft.com/office/drawing/2014/chart" uri="{C3380CC4-5D6E-409C-BE32-E72D297353CC}">
              <c16:uniqueId val="{00000002-CF1B-455A-961D-3DDB8288A1B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0.18421100000000001</c:v>
              </c:pt>
            </c:numLit>
          </c:val>
          <c:extLst>
            <c:ext xmlns:c16="http://schemas.microsoft.com/office/drawing/2014/chart" uri="{C3380CC4-5D6E-409C-BE32-E72D297353CC}">
              <c16:uniqueId val="{00000003-CF1B-455A-961D-3DDB8288A1B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0.756579</c:v>
              </c:pt>
            </c:numLit>
          </c:val>
          <c:extLst>
            <c:ext xmlns:c16="http://schemas.microsoft.com/office/drawing/2014/chart" uri="{C3380CC4-5D6E-409C-BE32-E72D297353CC}">
              <c16:uniqueId val="{00000004-CF1B-455A-961D-3DDB8288A1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0-6488-4975-97ED-03FD3081305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1-6488-4975-97ED-03FD3081305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4.9645000000000002E-2</c:v>
              </c:pt>
            </c:numLit>
          </c:val>
          <c:extLst>
            <c:ext xmlns:c16="http://schemas.microsoft.com/office/drawing/2014/chart" uri="{C3380CC4-5D6E-409C-BE32-E72D297353CC}">
              <c16:uniqueId val="{00000002-6488-4975-97ED-03FD308130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0.13475200000000001</c:v>
              </c:pt>
            </c:numLit>
          </c:val>
          <c:extLst>
            <c:ext xmlns:c16="http://schemas.microsoft.com/office/drawing/2014/chart" uri="{C3380CC4-5D6E-409C-BE32-E72D297353CC}">
              <c16:uniqueId val="{00000003-6488-4975-97ED-03FD308130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0.79432599999999998</c:v>
              </c:pt>
            </c:numLit>
          </c:val>
          <c:extLst>
            <c:ext xmlns:c16="http://schemas.microsoft.com/office/drawing/2014/chart" uri="{C3380CC4-5D6E-409C-BE32-E72D297353CC}">
              <c16:uniqueId val="{00000004-6488-4975-97ED-03FD308130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6CC-4276-AC59-0E3620BC211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6CC-4276-AC59-0E3620BC21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5.3030000000000001E-2</c:v>
              </c:pt>
            </c:numLit>
          </c:val>
          <c:extLst>
            <c:ext xmlns:c16="http://schemas.microsoft.com/office/drawing/2014/chart" uri="{C3380CC4-5D6E-409C-BE32-E72D297353CC}">
              <c16:uniqueId val="{00000002-C6CC-4276-AC59-0E3620BC21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0.121212</c:v>
              </c:pt>
            </c:numLit>
          </c:val>
          <c:extLst>
            <c:ext xmlns:c16="http://schemas.microsoft.com/office/drawing/2014/chart" uri="{C3380CC4-5D6E-409C-BE32-E72D297353CC}">
              <c16:uniqueId val="{00000003-C6CC-4276-AC59-0E3620BC21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0.81060600000000005</c:v>
              </c:pt>
            </c:numLit>
          </c:val>
          <c:extLst>
            <c:ext xmlns:c16="http://schemas.microsoft.com/office/drawing/2014/chart" uri="{C3380CC4-5D6E-409C-BE32-E72D297353CC}">
              <c16:uniqueId val="{00000004-C6CC-4276-AC59-0E3620BC21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1.2618000000000001E-2</c:v>
              </c:pt>
            </c:numLit>
          </c:val>
          <c:extLst>
            <c:ext xmlns:c16="http://schemas.microsoft.com/office/drawing/2014/chart" uri="{C3380CC4-5D6E-409C-BE32-E72D297353CC}">
              <c16:uniqueId val="{00000000-1071-4B55-AB83-B300937F512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1.2618000000000001E-2</c:v>
              </c:pt>
            </c:numLit>
          </c:val>
          <c:extLst>
            <c:ext xmlns:c16="http://schemas.microsoft.com/office/drawing/2014/chart" uri="{C3380CC4-5D6E-409C-BE32-E72D297353CC}">
              <c16:uniqueId val="{00000001-1071-4B55-AB83-B300937F5121}"/>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3.1545999999999998E-2</c:v>
              </c:pt>
            </c:numLit>
          </c:val>
          <c:extLst>
            <c:ext xmlns:c16="http://schemas.microsoft.com/office/drawing/2014/chart" uri="{C3380CC4-5D6E-409C-BE32-E72D297353CC}">
              <c16:uniqueId val="{00000002-1071-4B55-AB83-B300937F51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0.116719</c:v>
              </c:pt>
            </c:numLit>
          </c:val>
          <c:extLst>
            <c:ext xmlns:c16="http://schemas.microsoft.com/office/drawing/2014/chart" uri="{C3380CC4-5D6E-409C-BE32-E72D297353CC}">
              <c16:uniqueId val="{00000003-1071-4B55-AB83-B300937F51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0.80757100000000004</c:v>
              </c:pt>
            </c:numLit>
          </c:val>
          <c:extLst>
            <c:ext xmlns:c16="http://schemas.microsoft.com/office/drawing/2014/chart" uri="{C3380CC4-5D6E-409C-BE32-E72D297353CC}">
              <c16:uniqueId val="{00000004-1071-4B55-AB83-B300937F51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4.1237000000000003E-2</c:v>
              </c:pt>
            </c:numLit>
          </c:val>
          <c:extLst>
            <c:ext xmlns:c16="http://schemas.microsoft.com/office/drawing/2014/chart" uri="{C3380CC4-5D6E-409C-BE32-E72D297353CC}">
              <c16:uniqueId val="{00000000-5641-454B-AC45-2D2A90CB94E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1.5464E-2</c:v>
              </c:pt>
            </c:numLit>
          </c:val>
          <c:extLst>
            <c:ext xmlns:c16="http://schemas.microsoft.com/office/drawing/2014/chart" uri="{C3380CC4-5D6E-409C-BE32-E72D297353CC}">
              <c16:uniqueId val="{00000001-5641-454B-AC45-2D2A90CB94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0.10051499999999999</c:v>
              </c:pt>
            </c:numLit>
          </c:val>
          <c:extLst>
            <c:ext xmlns:c16="http://schemas.microsoft.com/office/drawing/2014/chart" uri="{C3380CC4-5D6E-409C-BE32-E72D297353CC}">
              <c16:uniqueId val="{00000002-5641-454B-AC45-2D2A90CB94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0.17268</c:v>
              </c:pt>
            </c:numLit>
          </c:val>
          <c:extLst>
            <c:ext xmlns:c16="http://schemas.microsoft.com/office/drawing/2014/chart" uri="{C3380CC4-5D6E-409C-BE32-E72D297353CC}">
              <c16:uniqueId val="{00000003-5641-454B-AC45-2D2A90CB94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0.62371100000000002</c:v>
              </c:pt>
            </c:numLit>
          </c:val>
          <c:extLst>
            <c:ext xmlns:c16="http://schemas.microsoft.com/office/drawing/2014/chart" uri="{C3380CC4-5D6E-409C-BE32-E72D297353CC}">
              <c16:uniqueId val="{00000004-5641-454B-AC45-2D2A90CB94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1.519E-2</c:v>
              </c:pt>
            </c:numLit>
          </c:val>
          <c:extLst>
            <c:ext xmlns:c16="http://schemas.microsoft.com/office/drawing/2014/chart" uri="{C3380CC4-5D6E-409C-BE32-E72D297353CC}">
              <c16:uniqueId val="{00000000-ED80-40E8-8D06-59D5A747DA1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1.2658000000000001E-2</c:v>
              </c:pt>
            </c:numLit>
          </c:val>
          <c:extLst>
            <c:ext xmlns:c16="http://schemas.microsoft.com/office/drawing/2014/chart" uri="{C3380CC4-5D6E-409C-BE32-E72D297353CC}">
              <c16:uniqueId val="{00000001-ED80-40E8-8D06-59D5A747DA18}"/>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4.0506E-2</c:v>
              </c:pt>
            </c:numLit>
          </c:val>
          <c:extLst>
            <c:ext xmlns:c16="http://schemas.microsoft.com/office/drawing/2014/chart" uri="{C3380CC4-5D6E-409C-BE32-E72D297353CC}">
              <c16:uniqueId val="{00000002-ED80-40E8-8D06-59D5A747DA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0.18481</c:v>
              </c:pt>
            </c:numLit>
          </c:val>
          <c:extLst>
            <c:ext xmlns:c16="http://schemas.microsoft.com/office/drawing/2014/chart" uri="{C3380CC4-5D6E-409C-BE32-E72D297353CC}">
              <c16:uniqueId val="{00000003-ED80-40E8-8D06-59D5A747DA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0.71898700000000004</c:v>
              </c:pt>
            </c:numLit>
          </c:val>
          <c:extLst>
            <c:ext xmlns:c16="http://schemas.microsoft.com/office/drawing/2014/chart" uri="{C3380CC4-5D6E-409C-BE32-E72D297353CC}">
              <c16:uniqueId val="{00000004-ED80-40E8-8D06-59D5A747DA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4.5999999999999996</c:v>
              </c:pt>
            </c:numLit>
          </c:val>
          <c:extLst>
            <c:ext xmlns:c16="http://schemas.microsoft.com/office/drawing/2014/chart" uri="{C3380CC4-5D6E-409C-BE32-E72D297353CC}">
              <c16:uniqueId val="{00000000-FCA3-4965-B6C0-086124BA8B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50A-432E-9013-54BFD9BA58F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950A-432E-9013-54BFD9BA58FC}"/>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2-950A-432E-9013-54BFD9BA58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0.171233</c:v>
              </c:pt>
            </c:numLit>
          </c:val>
          <c:extLst>
            <c:ext xmlns:c16="http://schemas.microsoft.com/office/drawing/2014/chart" uri="{C3380CC4-5D6E-409C-BE32-E72D297353CC}">
              <c16:uniqueId val="{00000003-950A-432E-9013-54BFD9BA58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0.79452100000000003</c:v>
              </c:pt>
            </c:numLit>
          </c:val>
          <c:extLst>
            <c:ext xmlns:c16="http://schemas.microsoft.com/office/drawing/2014/chart" uri="{C3380CC4-5D6E-409C-BE32-E72D297353CC}">
              <c16:uniqueId val="{00000004-950A-432E-9013-54BFD9BA58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C59C-4872-8DBB-5E618C2CBC5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59C-4872-8DBB-5E618C2CBC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8.7719000000000005E-2</c:v>
              </c:pt>
            </c:numLit>
          </c:val>
          <c:extLst>
            <c:ext xmlns:c16="http://schemas.microsoft.com/office/drawing/2014/chart" uri="{C3380CC4-5D6E-409C-BE32-E72D297353CC}">
              <c16:uniqueId val="{00000002-C59C-4872-8DBB-5E618C2CBC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0.245614</c:v>
              </c:pt>
            </c:numLit>
          </c:val>
          <c:extLst>
            <c:ext xmlns:c16="http://schemas.microsoft.com/office/drawing/2014/chart" uri="{C3380CC4-5D6E-409C-BE32-E72D297353CC}">
              <c16:uniqueId val="{00000003-C59C-4872-8DBB-5E618C2CBC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0.66666700000000001</c:v>
              </c:pt>
            </c:numLit>
          </c:val>
          <c:extLst>
            <c:ext xmlns:c16="http://schemas.microsoft.com/office/drawing/2014/chart" uri="{C3380CC4-5D6E-409C-BE32-E72D297353CC}">
              <c16:uniqueId val="{00000004-C59C-4872-8DBB-5E618C2CBC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1D25-44A0-93ED-127444CDF6F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1D25-44A0-93ED-127444CDF6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2-1D25-44A0-93ED-127444CDF6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c:v>
              </c:pt>
            </c:numLit>
          </c:val>
          <c:extLst>
            <c:ext xmlns:c16="http://schemas.microsoft.com/office/drawing/2014/chart" uri="{C3380CC4-5D6E-409C-BE32-E72D297353CC}">
              <c16:uniqueId val="{00000003-1D25-44A0-93ED-127444CDF6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c:v>
              </c:pt>
            </c:numLit>
          </c:val>
          <c:extLst>
            <c:ext xmlns:c16="http://schemas.microsoft.com/office/drawing/2014/chart" uri="{C3380CC4-5D6E-409C-BE32-E72D297353CC}">
              <c16:uniqueId val="{00000004-1D25-44A0-93ED-127444CDF6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3A2-4476-AF32-6F3410F8520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1-B3A2-4476-AF32-6F3410F8520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4.1096000000000001E-2</c:v>
              </c:pt>
            </c:numLit>
          </c:val>
          <c:extLst>
            <c:ext xmlns:c16="http://schemas.microsoft.com/office/drawing/2014/chart" uri="{C3380CC4-5D6E-409C-BE32-E72D297353CC}">
              <c16:uniqueId val="{00000002-B3A2-4476-AF32-6F3410F8520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0.26027400000000001</c:v>
              </c:pt>
            </c:numLit>
          </c:val>
          <c:extLst>
            <c:ext xmlns:c16="http://schemas.microsoft.com/office/drawing/2014/chart" uri="{C3380CC4-5D6E-409C-BE32-E72D297353CC}">
              <c16:uniqueId val="{00000003-B3A2-4476-AF32-6F3410F8520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0.68493199999999999</c:v>
              </c:pt>
            </c:numLit>
          </c:val>
          <c:extLst>
            <c:ext xmlns:c16="http://schemas.microsoft.com/office/drawing/2014/chart" uri="{C3380CC4-5D6E-409C-BE32-E72D297353CC}">
              <c16:uniqueId val="{00000004-B3A2-4476-AF32-6F3410F852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9.8040000000000002E-3</c:v>
              </c:pt>
            </c:numLit>
          </c:val>
          <c:extLst>
            <c:ext xmlns:c16="http://schemas.microsoft.com/office/drawing/2014/chart" uri="{C3380CC4-5D6E-409C-BE32-E72D297353CC}">
              <c16:uniqueId val="{00000000-EDEF-407E-AD86-6C36BF1401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EDEF-407E-AD86-6C36BF1401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7.8431000000000001E-2</c:v>
              </c:pt>
            </c:numLit>
          </c:val>
          <c:extLst>
            <c:ext xmlns:c16="http://schemas.microsoft.com/office/drawing/2014/chart" uri="{C3380CC4-5D6E-409C-BE32-E72D297353CC}">
              <c16:uniqueId val="{00000002-EDEF-407E-AD86-6C36BF1401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0.156863</c:v>
              </c:pt>
            </c:numLit>
          </c:val>
          <c:extLst>
            <c:ext xmlns:c16="http://schemas.microsoft.com/office/drawing/2014/chart" uri="{C3380CC4-5D6E-409C-BE32-E72D297353CC}">
              <c16:uniqueId val="{00000003-EDEF-407E-AD86-6C36BF1401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0.72548999999999997</c:v>
              </c:pt>
            </c:numLit>
          </c:val>
          <c:extLst>
            <c:ext xmlns:c16="http://schemas.microsoft.com/office/drawing/2014/chart" uri="{C3380CC4-5D6E-409C-BE32-E72D297353CC}">
              <c16:uniqueId val="{00000004-EDEF-407E-AD86-6C36BF1401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0-83EF-40D8-AD6B-0854FDEF990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1-83EF-40D8-AD6B-0854FDEF990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5.2477999999999997E-2</c:v>
              </c:pt>
            </c:numLit>
          </c:val>
          <c:extLst>
            <c:ext xmlns:c16="http://schemas.microsoft.com/office/drawing/2014/chart" uri="{C3380CC4-5D6E-409C-BE32-E72D297353CC}">
              <c16:uniqueId val="{00000002-83EF-40D8-AD6B-0854FDEF99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0.25364399999999998</c:v>
              </c:pt>
            </c:numLit>
          </c:val>
          <c:extLst>
            <c:ext xmlns:c16="http://schemas.microsoft.com/office/drawing/2014/chart" uri="{C3380CC4-5D6E-409C-BE32-E72D297353CC}">
              <c16:uniqueId val="{00000003-83EF-40D8-AD6B-0854FDEF99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0.653061</c:v>
              </c:pt>
            </c:numLit>
          </c:val>
          <c:extLst>
            <c:ext xmlns:c16="http://schemas.microsoft.com/office/drawing/2014/chart" uri="{C3380CC4-5D6E-409C-BE32-E72D297353CC}">
              <c16:uniqueId val="{00000004-83EF-40D8-AD6B-0854FDEF99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C3B-4BA0-91F4-F2FF4B236A3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3.4653000000000003E-2</c:v>
              </c:pt>
            </c:numLit>
          </c:val>
          <c:extLst>
            <c:ext xmlns:c16="http://schemas.microsoft.com/office/drawing/2014/chart" uri="{C3380CC4-5D6E-409C-BE32-E72D297353CC}">
              <c16:uniqueId val="{00000001-EC3B-4BA0-91F4-F2FF4B236A3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4.4554000000000003E-2</c:v>
              </c:pt>
            </c:numLit>
          </c:val>
          <c:extLst>
            <c:ext xmlns:c16="http://schemas.microsoft.com/office/drawing/2014/chart" uri="{C3380CC4-5D6E-409C-BE32-E72D297353CC}">
              <c16:uniqueId val="{00000002-EC3B-4BA0-91F4-F2FF4B236A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0.20297000000000001</c:v>
              </c:pt>
            </c:numLit>
          </c:val>
          <c:extLst>
            <c:ext xmlns:c16="http://schemas.microsoft.com/office/drawing/2014/chart" uri="{C3380CC4-5D6E-409C-BE32-E72D297353CC}">
              <c16:uniqueId val="{00000003-EC3B-4BA0-91F4-F2FF4B236A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0.71782199999999996</c:v>
              </c:pt>
            </c:numLit>
          </c:val>
          <c:extLst>
            <c:ext xmlns:c16="http://schemas.microsoft.com/office/drawing/2014/chart" uri="{C3380CC4-5D6E-409C-BE32-E72D297353CC}">
              <c16:uniqueId val="{00000004-EC3B-4BA0-91F4-F2FF4B236A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DC5-4129-9ED3-87D4BCC888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DC5-4129-9ED3-87D4BCC888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3DC5-4129-9ED3-87D4BCC888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3DC5-4129-9ED3-87D4BCC888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0.58823499999999995</c:v>
              </c:pt>
            </c:numLit>
          </c:val>
          <c:extLst>
            <c:ext xmlns:c16="http://schemas.microsoft.com/office/drawing/2014/chart" uri="{C3380CC4-5D6E-409C-BE32-E72D297353CC}">
              <c16:uniqueId val="{00000004-3DC5-4129-9ED3-87D4BCC888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95F-4C1A-9F82-8E932D0CA96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95F-4C1A-9F82-8E932D0CA96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995F-4C1A-9F82-8E932D0CA9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3-995F-4C1A-9F82-8E932D0CA9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0.88888900000000004</c:v>
              </c:pt>
            </c:numLit>
          </c:val>
          <c:extLst>
            <c:ext xmlns:c16="http://schemas.microsoft.com/office/drawing/2014/chart" uri="{C3380CC4-5D6E-409C-BE32-E72D297353CC}">
              <c16:uniqueId val="{00000004-995F-4C1A-9F82-8E932D0CA9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3779-4E84-AC71-FB38BE3C236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779-4E84-AC71-FB38BE3C23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2-3779-4E84-AC71-FB38BE3C23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0.21621599999999999</c:v>
              </c:pt>
            </c:numLit>
          </c:val>
          <c:extLst>
            <c:ext xmlns:c16="http://schemas.microsoft.com/office/drawing/2014/chart" uri="{C3380CC4-5D6E-409C-BE32-E72D297353CC}">
              <c16:uniqueId val="{00000003-3779-4E84-AC71-FB38BE3C23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0.59459499999999998</c:v>
              </c:pt>
            </c:numLit>
          </c:val>
          <c:extLst>
            <c:ext xmlns:c16="http://schemas.microsoft.com/office/drawing/2014/chart" uri="{C3380CC4-5D6E-409C-BE32-E72D297353CC}">
              <c16:uniqueId val="{00000004-3779-4E84-AC71-FB38BE3C23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4.5479450000000003</c:v>
              </c:pt>
            </c:numLit>
          </c:val>
          <c:extLst>
            <c:ext xmlns:c16="http://schemas.microsoft.com/office/drawing/2014/chart" uri="{C3380CC4-5D6E-409C-BE32-E72D297353CC}">
              <c16:uniqueId val="{00000000-F99C-4059-9E24-E9CB7B4D6F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2E96-4186-B17D-77C20F44D69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1-2E96-4186-B17D-77C20F44D6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2-2E96-4186-B17D-77C20F44D6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2E96-4186-B17D-77C20F44D6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2E96-4186-B17D-77C20F44D6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401-44AD-99DB-3B53CEF81ED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1-B401-44AD-99DB-3B53CEF81ED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B401-44AD-99DB-3B53CEF81E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3-B401-44AD-99DB-3B53CEF81E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0.79166700000000001</c:v>
              </c:pt>
            </c:numLit>
          </c:val>
          <c:extLst>
            <c:ext xmlns:c16="http://schemas.microsoft.com/office/drawing/2014/chart" uri="{C3380CC4-5D6E-409C-BE32-E72D297353CC}">
              <c16:uniqueId val="{00000004-B401-44AD-99DB-3B53CEF81E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77E-461A-8366-833F050838A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677E-461A-8366-833F050838A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677E-461A-8366-833F050838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8.6957000000000007E-2</c:v>
              </c:pt>
            </c:numLit>
          </c:val>
          <c:extLst>
            <c:ext xmlns:c16="http://schemas.microsoft.com/office/drawing/2014/chart" uri="{C3380CC4-5D6E-409C-BE32-E72D297353CC}">
              <c16:uniqueId val="{00000003-677E-461A-8366-833F050838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0.89130399999999999</c:v>
              </c:pt>
            </c:numLit>
          </c:val>
          <c:extLst>
            <c:ext xmlns:c16="http://schemas.microsoft.com/office/drawing/2014/chart" uri="{C3380CC4-5D6E-409C-BE32-E72D297353CC}">
              <c16:uniqueId val="{00000004-677E-461A-8366-833F050838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95F-47AD-91EC-2A856E532C1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95F-47AD-91EC-2A856E532C1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2-895F-47AD-91EC-2A856E532C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0.15151500000000001</c:v>
              </c:pt>
            </c:numLit>
          </c:val>
          <c:extLst>
            <c:ext xmlns:c16="http://schemas.microsoft.com/office/drawing/2014/chart" uri="{C3380CC4-5D6E-409C-BE32-E72D297353CC}">
              <c16:uniqueId val="{00000003-895F-47AD-91EC-2A856E532C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0.81818199999999996</c:v>
              </c:pt>
            </c:numLit>
          </c:val>
          <c:extLst>
            <c:ext xmlns:c16="http://schemas.microsoft.com/office/drawing/2014/chart" uri="{C3380CC4-5D6E-409C-BE32-E72D297353CC}">
              <c16:uniqueId val="{00000004-895F-47AD-91EC-2A856E532C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0-BB16-4FF9-8EE1-205CA9A3D07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BB16-4FF9-8EE1-205CA9A3D0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2-BB16-4FF9-8EE1-205CA9A3D0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3-BB16-4FF9-8EE1-205CA9A3D0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0.79069800000000001</c:v>
              </c:pt>
            </c:numLit>
          </c:val>
          <c:extLst>
            <c:ext xmlns:c16="http://schemas.microsoft.com/office/drawing/2014/chart" uri="{C3380CC4-5D6E-409C-BE32-E72D297353CC}">
              <c16:uniqueId val="{00000004-BB16-4FF9-8EE1-205CA9A3D0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1.8381999999999999E-2</c:v>
              </c:pt>
            </c:numLit>
          </c:val>
          <c:extLst>
            <c:ext xmlns:c16="http://schemas.microsoft.com/office/drawing/2014/chart" uri="{C3380CC4-5D6E-409C-BE32-E72D297353CC}">
              <c16:uniqueId val="{00000000-D344-40DC-B860-F1F4CBCDA4B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D344-40DC-B860-F1F4CBCDA4B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7.3528999999999997E-2</c:v>
              </c:pt>
            </c:numLit>
          </c:val>
          <c:extLst>
            <c:ext xmlns:c16="http://schemas.microsoft.com/office/drawing/2014/chart" uri="{C3380CC4-5D6E-409C-BE32-E72D297353CC}">
              <c16:uniqueId val="{00000002-D344-40DC-B860-F1F4CBCDA4B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0.23897099999999999</c:v>
              </c:pt>
            </c:numLit>
          </c:val>
          <c:extLst>
            <c:ext xmlns:c16="http://schemas.microsoft.com/office/drawing/2014/chart" uri="{C3380CC4-5D6E-409C-BE32-E72D297353CC}">
              <c16:uniqueId val="{00000003-D344-40DC-B860-F1F4CBCDA4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0.65441199999999999</c:v>
              </c:pt>
            </c:numLit>
          </c:val>
          <c:extLst>
            <c:ext xmlns:c16="http://schemas.microsoft.com/office/drawing/2014/chart" uri="{C3380CC4-5D6E-409C-BE32-E72D297353CC}">
              <c16:uniqueId val="{00000004-D344-40DC-B860-F1F4CBCDA4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1.6194E-2</c:v>
              </c:pt>
            </c:numLit>
          </c:val>
          <c:extLst>
            <c:ext xmlns:c16="http://schemas.microsoft.com/office/drawing/2014/chart" uri="{C3380CC4-5D6E-409C-BE32-E72D297353CC}">
              <c16:uniqueId val="{00000000-40A8-48EB-AAE1-6FC55678728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1.2146000000000001E-2</c:v>
              </c:pt>
            </c:numLit>
          </c:val>
          <c:extLst>
            <c:ext xmlns:c16="http://schemas.microsoft.com/office/drawing/2014/chart" uri="{C3380CC4-5D6E-409C-BE32-E72D297353CC}">
              <c16:uniqueId val="{00000001-40A8-48EB-AAE1-6FC55678728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0.105263</c:v>
              </c:pt>
            </c:numLit>
          </c:val>
          <c:extLst>
            <c:ext xmlns:c16="http://schemas.microsoft.com/office/drawing/2014/chart" uri="{C3380CC4-5D6E-409C-BE32-E72D297353CC}">
              <c16:uniqueId val="{00000002-40A8-48EB-AAE1-6FC5567872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0.234818</c:v>
              </c:pt>
            </c:numLit>
          </c:val>
          <c:extLst>
            <c:ext xmlns:c16="http://schemas.microsoft.com/office/drawing/2014/chart" uri="{C3380CC4-5D6E-409C-BE32-E72D297353CC}">
              <c16:uniqueId val="{00000003-40A8-48EB-AAE1-6FC5567872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0.62753000000000003</c:v>
              </c:pt>
            </c:numLit>
          </c:val>
          <c:extLst>
            <c:ext xmlns:c16="http://schemas.microsoft.com/office/drawing/2014/chart" uri="{C3380CC4-5D6E-409C-BE32-E72D297353CC}">
              <c16:uniqueId val="{00000004-40A8-48EB-AAE1-6FC5567872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4.5752000000000001E-2</c:v>
              </c:pt>
            </c:numLit>
          </c:val>
          <c:extLst>
            <c:ext xmlns:c16="http://schemas.microsoft.com/office/drawing/2014/chart" uri="{C3380CC4-5D6E-409C-BE32-E72D297353CC}">
              <c16:uniqueId val="{00000000-661D-409B-B6DB-62E8F493D4D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2.6144000000000001E-2</c:v>
              </c:pt>
            </c:numLit>
          </c:val>
          <c:extLst>
            <c:ext xmlns:c16="http://schemas.microsoft.com/office/drawing/2014/chart" uri="{C3380CC4-5D6E-409C-BE32-E72D297353CC}">
              <c16:uniqueId val="{00000001-661D-409B-B6DB-62E8F493D4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9.1503000000000001E-2</c:v>
              </c:pt>
            </c:numLit>
          </c:val>
          <c:extLst>
            <c:ext xmlns:c16="http://schemas.microsoft.com/office/drawing/2014/chart" uri="{C3380CC4-5D6E-409C-BE32-E72D297353CC}">
              <c16:uniqueId val="{00000002-661D-409B-B6DB-62E8F493D4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0.27450999999999998</c:v>
              </c:pt>
            </c:numLit>
          </c:val>
          <c:extLst>
            <c:ext xmlns:c16="http://schemas.microsoft.com/office/drawing/2014/chart" uri="{C3380CC4-5D6E-409C-BE32-E72D297353CC}">
              <c16:uniqueId val="{00000003-661D-409B-B6DB-62E8F493D4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0.55555600000000005</c:v>
              </c:pt>
            </c:numLit>
          </c:val>
          <c:extLst>
            <c:ext xmlns:c16="http://schemas.microsoft.com/office/drawing/2014/chart" uri="{C3380CC4-5D6E-409C-BE32-E72D297353CC}">
              <c16:uniqueId val="{00000004-661D-409B-B6DB-62E8F493D4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3.4783000000000001E-2</c:v>
              </c:pt>
            </c:numLit>
          </c:val>
          <c:extLst>
            <c:ext xmlns:c16="http://schemas.microsoft.com/office/drawing/2014/chart" uri="{C3380CC4-5D6E-409C-BE32-E72D297353CC}">
              <c16:uniqueId val="{00000000-C163-44EC-B4C4-606E108423F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3.0435E-2</c:v>
              </c:pt>
            </c:numLit>
          </c:val>
          <c:extLst>
            <c:ext xmlns:c16="http://schemas.microsoft.com/office/drawing/2014/chart" uri="{C3380CC4-5D6E-409C-BE32-E72D297353CC}">
              <c16:uniqueId val="{00000001-C163-44EC-B4C4-606E108423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9.1303999999999996E-2</c:v>
              </c:pt>
            </c:numLit>
          </c:val>
          <c:extLst>
            <c:ext xmlns:c16="http://schemas.microsoft.com/office/drawing/2014/chart" uri="{C3380CC4-5D6E-409C-BE32-E72D297353CC}">
              <c16:uniqueId val="{00000002-C163-44EC-B4C4-606E108423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0.204348</c:v>
              </c:pt>
            </c:numLit>
          </c:val>
          <c:extLst>
            <c:ext xmlns:c16="http://schemas.microsoft.com/office/drawing/2014/chart" uri="{C3380CC4-5D6E-409C-BE32-E72D297353CC}">
              <c16:uniqueId val="{00000003-C163-44EC-B4C4-606E108423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0.62608699999999995</c:v>
              </c:pt>
            </c:numLit>
          </c:val>
          <c:extLst>
            <c:ext xmlns:c16="http://schemas.microsoft.com/office/drawing/2014/chart" uri="{C3380CC4-5D6E-409C-BE32-E72D297353CC}">
              <c16:uniqueId val="{00000004-C163-44EC-B4C4-606E108423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2.4608999999999999E-2</c:v>
              </c:pt>
            </c:numLit>
          </c:val>
          <c:extLst>
            <c:ext xmlns:c16="http://schemas.microsoft.com/office/drawing/2014/chart" uri="{C3380CC4-5D6E-409C-BE32-E72D297353CC}">
              <c16:uniqueId val="{00000000-317F-44EE-9D41-FAEFE9B74F7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2.4608999999999999E-2</c:v>
              </c:pt>
            </c:numLit>
          </c:val>
          <c:extLst>
            <c:ext xmlns:c16="http://schemas.microsoft.com/office/drawing/2014/chart" uri="{C3380CC4-5D6E-409C-BE32-E72D297353CC}">
              <c16:uniqueId val="{00000001-317F-44EE-9D41-FAEFE9B74F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0.114094</c:v>
              </c:pt>
            </c:numLit>
          </c:val>
          <c:extLst>
            <c:ext xmlns:c16="http://schemas.microsoft.com/office/drawing/2014/chart" uri="{C3380CC4-5D6E-409C-BE32-E72D297353CC}">
              <c16:uniqueId val="{00000002-317F-44EE-9D41-FAEFE9B74F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0.246085</c:v>
              </c:pt>
            </c:numLit>
          </c:val>
          <c:extLst>
            <c:ext xmlns:c16="http://schemas.microsoft.com/office/drawing/2014/chart" uri="{C3380CC4-5D6E-409C-BE32-E72D297353CC}">
              <c16:uniqueId val="{00000003-317F-44EE-9D41-FAEFE9B74F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0.56823299999999999</c:v>
              </c:pt>
            </c:numLit>
          </c:val>
          <c:extLst>
            <c:ext xmlns:c16="http://schemas.microsoft.com/office/drawing/2014/chart" uri="{C3380CC4-5D6E-409C-BE32-E72D297353CC}">
              <c16:uniqueId val="{00000004-317F-44EE-9D41-FAEFE9B74F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4.538462</c:v>
              </c:pt>
            </c:numLit>
          </c:val>
          <c:extLst>
            <c:ext xmlns:c16="http://schemas.microsoft.com/office/drawing/2014/chart" uri="{C3380CC4-5D6E-409C-BE32-E72D297353CC}">
              <c16:uniqueId val="{00000000-16FD-4247-A3E1-9B08A4C4DC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1.8904000000000001E-2</c:v>
              </c:pt>
            </c:numLit>
          </c:val>
          <c:extLst>
            <c:ext xmlns:c16="http://schemas.microsoft.com/office/drawing/2014/chart" uri="{C3380CC4-5D6E-409C-BE32-E72D297353CC}">
              <c16:uniqueId val="{00000000-2026-405A-B1C9-CCB9FFD810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2.6464999999999999E-2</c:v>
              </c:pt>
            </c:numLit>
          </c:val>
          <c:extLst>
            <c:ext xmlns:c16="http://schemas.microsoft.com/office/drawing/2014/chart" uri="{C3380CC4-5D6E-409C-BE32-E72D297353CC}">
              <c16:uniqueId val="{00000001-2026-405A-B1C9-CCB9FFD810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9.2628000000000002E-2</c:v>
              </c:pt>
            </c:numLit>
          </c:val>
          <c:extLst>
            <c:ext xmlns:c16="http://schemas.microsoft.com/office/drawing/2014/chart" uri="{C3380CC4-5D6E-409C-BE32-E72D297353CC}">
              <c16:uniqueId val="{00000002-2026-405A-B1C9-CCB9FFD810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0.24574699999999999</c:v>
              </c:pt>
            </c:numLit>
          </c:val>
          <c:extLst>
            <c:ext xmlns:c16="http://schemas.microsoft.com/office/drawing/2014/chart" uri="{C3380CC4-5D6E-409C-BE32-E72D297353CC}">
              <c16:uniqueId val="{00000003-2026-405A-B1C9-CCB9FFD810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0.60302500000000003</c:v>
              </c:pt>
            </c:numLit>
          </c:val>
          <c:extLst>
            <c:ext xmlns:c16="http://schemas.microsoft.com/office/drawing/2014/chart" uri="{C3380CC4-5D6E-409C-BE32-E72D297353CC}">
              <c16:uniqueId val="{00000004-2026-405A-B1C9-CCB9FFD810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868C-4523-A99A-CB434013B3D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68C-4523-A99A-CB434013B3D1}"/>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868C-4523-A99A-CB434013B3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3-868C-4523-A99A-CB434013B3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0.90909099999999998</c:v>
              </c:pt>
            </c:numLit>
          </c:val>
          <c:extLst>
            <c:ext xmlns:c16="http://schemas.microsoft.com/office/drawing/2014/chart" uri="{C3380CC4-5D6E-409C-BE32-E72D297353CC}">
              <c16:uniqueId val="{00000004-868C-4523-A99A-CB434013B3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F7B-4B2C-9864-32401060AB5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F7B-4B2C-9864-32401060AB5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FF7B-4B2C-9864-32401060AB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3-FF7B-4B2C-9864-32401060AB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0.93333299999999997</c:v>
              </c:pt>
            </c:numLit>
          </c:val>
          <c:extLst>
            <c:ext xmlns:c16="http://schemas.microsoft.com/office/drawing/2014/chart" uri="{C3380CC4-5D6E-409C-BE32-E72D297353CC}">
              <c16:uniqueId val="{00000004-FF7B-4B2C-9864-32401060AB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C4D-4473-AC66-94AE0BEF683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8C4D-4473-AC66-94AE0BEF683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8C4D-4473-AC66-94AE0BEF68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0.162162</c:v>
              </c:pt>
            </c:numLit>
          </c:val>
          <c:extLst>
            <c:ext xmlns:c16="http://schemas.microsoft.com/office/drawing/2014/chart" uri="{C3380CC4-5D6E-409C-BE32-E72D297353CC}">
              <c16:uniqueId val="{00000003-8C4D-4473-AC66-94AE0BEF68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0.83783799999999997</c:v>
              </c:pt>
            </c:numLit>
          </c:val>
          <c:extLst>
            <c:ext xmlns:c16="http://schemas.microsoft.com/office/drawing/2014/chart" uri="{C3380CC4-5D6E-409C-BE32-E72D297353CC}">
              <c16:uniqueId val="{00000004-8C4D-4473-AC66-94AE0BEF68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4.9383000000000003E-2</c:v>
              </c:pt>
            </c:numLit>
          </c:val>
          <c:extLst>
            <c:ext xmlns:c16="http://schemas.microsoft.com/office/drawing/2014/chart" uri="{C3380CC4-5D6E-409C-BE32-E72D297353CC}">
              <c16:uniqueId val="{00000000-91B3-49ED-B493-44648CF4403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6.1727999999999998E-2</c:v>
              </c:pt>
            </c:numLit>
          </c:val>
          <c:extLst>
            <c:ext xmlns:c16="http://schemas.microsoft.com/office/drawing/2014/chart" uri="{C3380CC4-5D6E-409C-BE32-E72D297353CC}">
              <c16:uniqueId val="{00000001-91B3-49ED-B493-44648CF440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0.117284</c:v>
              </c:pt>
            </c:numLit>
          </c:val>
          <c:extLst>
            <c:ext xmlns:c16="http://schemas.microsoft.com/office/drawing/2014/chart" uri="{C3380CC4-5D6E-409C-BE32-E72D297353CC}">
              <c16:uniqueId val="{00000002-91B3-49ED-B493-44648CF440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0.265432</c:v>
              </c:pt>
            </c:numLit>
          </c:val>
          <c:extLst>
            <c:ext xmlns:c16="http://schemas.microsoft.com/office/drawing/2014/chart" uri="{C3380CC4-5D6E-409C-BE32-E72D297353CC}">
              <c16:uniqueId val="{00000003-91B3-49ED-B493-44648CF440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0.50617299999999998</c:v>
              </c:pt>
            </c:numLit>
          </c:val>
          <c:extLst>
            <c:ext xmlns:c16="http://schemas.microsoft.com/office/drawing/2014/chart" uri="{C3380CC4-5D6E-409C-BE32-E72D297353CC}">
              <c16:uniqueId val="{00000004-91B3-49ED-B493-44648CF440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5.2909999999999997E-3</c:v>
              </c:pt>
            </c:numLit>
          </c:val>
          <c:extLst>
            <c:ext xmlns:c16="http://schemas.microsoft.com/office/drawing/2014/chart" uri="{C3380CC4-5D6E-409C-BE32-E72D297353CC}">
              <c16:uniqueId val="{00000000-1DBA-4853-9A82-2699FA2012C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1-1DBA-4853-9A82-2699FA2012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5.8201000000000003E-2</c:v>
              </c:pt>
            </c:numLit>
          </c:val>
          <c:extLst>
            <c:ext xmlns:c16="http://schemas.microsoft.com/office/drawing/2014/chart" uri="{C3380CC4-5D6E-409C-BE32-E72D297353CC}">
              <c16:uniqueId val="{00000002-1DBA-4853-9A82-2699FA2012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1DBA-4853-9A82-2699FA2012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0.69841299999999995</c:v>
              </c:pt>
            </c:numLit>
          </c:val>
          <c:extLst>
            <c:ext xmlns:c16="http://schemas.microsoft.com/office/drawing/2014/chart" uri="{C3380CC4-5D6E-409C-BE32-E72D297353CC}">
              <c16:uniqueId val="{00000004-1DBA-4853-9A82-2699FA2012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4.2781E-2</c:v>
              </c:pt>
            </c:numLit>
          </c:val>
          <c:extLst>
            <c:ext xmlns:c16="http://schemas.microsoft.com/office/drawing/2014/chart" uri="{C3380CC4-5D6E-409C-BE32-E72D297353CC}">
              <c16:uniqueId val="{00000000-00F8-4675-95F9-74EB28D6263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5.3476000000000003E-2</c:v>
              </c:pt>
            </c:numLit>
          </c:val>
          <c:extLst>
            <c:ext xmlns:c16="http://schemas.microsoft.com/office/drawing/2014/chart" uri="{C3380CC4-5D6E-409C-BE32-E72D297353CC}">
              <c16:uniqueId val="{00000001-00F8-4675-95F9-74EB28D626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0.14438500000000001</c:v>
              </c:pt>
            </c:numLit>
          </c:val>
          <c:extLst>
            <c:ext xmlns:c16="http://schemas.microsoft.com/office/drawing/2014/chart" uri="{C3380CC4-5D6E-409C-BE32-E72D297353CC}">
              <c16:uniqueId val="{00000002-00F8-4675-95F9-74EB28D626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0.22459899999999999</c:v>
              </c:pt>
            </c:numLit>
          </c:val>
          <c:extLst>
            <c:ext xmlns:c16="http://schemas.microsoft.com/office/drawing/2014/chart" uri="{C3380CC4-5D6E-409C-BE32-E72D297353CC}">
              <c16:uniqueId val="{00000003-00F8-4675-95F9-74EB28D626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0.52941199999999999</c:v>
              </c:pt>
            </c:numLit>
          </c:val>
          <c:extLst>
            <c:ext xmlns:c16="http://schemas.microsoft.com/office/drawing/2014/chart" uri="{C3380CC4-5D6E-409C-BE32-E72D297353CC}">
              <c16:uniqueId val="{00000004-00F8-4675-95F9-74EB28D626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0-0174-4ABD-ADCB-E96AACF48FB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1-0174-4ABD-ADCB-E96AACF48F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9.1324000000000002E-2</c:v>
              </c:pt>
            </c:numLit>
          </c:val>
          <c:extLst>
            <c:ext xmlns:c16="http://schemas.microsoft.com/office/drawing/2014/chart" uri="{C3380CC4-5D6E-409C-BE32-E72D297353CC}">
              <c16:uniqueId val="{00000002-0174-4ABD-ADCB-E96AACF48F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0.182648</c:v>
              </c:pt>
            </c:numLit>
          </c:val>
          <c:extLst>
            <c:ext xmlns:c16="http://schemas.microsoft.com/office/drawing/2014/chart" uri="{C3380CC4-5D6E-409C-BE32-E72D297353CC}">
              <c16:uniqueId val="{00000003-0174-4ABD-ADCB-E96AACF48F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0.63926899999999998</c:v>
              </c:pt>
            </c:numLit>
          </c:val>
          <c:extLst>
            <c:ext xmlns:c16="http://schemas.microsoft.com/office/drawing/2014/chart" uri="{C3380CC4-5D6E-409C-BE32-E72D297353CC}">
              <c16:uniqueId val="{00000004-0174-4ABD-ADCB-E96AACF48F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6.4939999999999998E-3</c:v>
              </c:pt>
            </c:numLit>
          </c:val>
          <c:extLst>
            <c:ext xmlns:c16="http://schemas.microsoft.com/office/drawing/2014/chart" uri="{C3380CC4-5D6E-409C-BE32-E72D297353CC}">
              <c16:uniqueId val="{00000000-9695-44B4-993C-E9BEDECF8FB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1.2987E-2</c:v>
              </c:pt>
            </c:numLit>
          </c:val>
          <c:extLst>
            <c:ext xmlns:c16="http://schemas.microsoft.com/office/drawing/2014/chart" uri="{C3380CC4-5D6E-409C-BE32-E72D297353CC}">
              <c16:uniqueId val="{00000001-9695-44B4-993C-E9BEDECF8F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9695-44B4-993C-E9BEDECF8F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0.18831200000000001</c:v>
              </c:pt>
            </c:numLit>
          </c:val>
          <c:extLst>
            <c:ext xmlns:c16="http://schemas.microsoft.com/office/drawing/2014/chart" uri="{C3380CC4-5D6E-409C-BE32-E72D297353CC}">
              <c16:uniqueId val="{00000003-9695-44B4-993C-E9BEDECF8F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0.67532499999999995</c:v>
              </c:pt>
            </c:numLit>
          </c:val>
          <c:extLst>
            <c:ext xmlns:c16="http://schemas.microsoft.com/office/drawing/2014/chart" uri="{C3380CC4-5D6E-409C-BE32-E72D297353CC}">
              <c16:uniqueId val="{00000004-9695-44B4-993C-E9BEDECF8F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8E5-4E46-9F6F-7352C3E9CC9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4.2327999999999998E-2</c:v>
              </c:pt>
            </c:numLit>
          </c:val>
          <c:extLst>
            <c:ext xmlns:c16="http://schemas.microsoft.com/office/drawing/2014/chart" uri="{C3380CC4-5D6E-409C-BE32-E72D297353CC}">
              <c16:uniqueId val="{00000001-C8E5-4E46-9F6F-7352C3E9CC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0.15873000000000001</c:v>
              </c:pt>
            </c:numLit>
          </c:val>
          <c:extLst>
            <c:ext xmlns:c16="http://schemas.microsoft.com/office/drawing/2014/chart" uri="{C3380CC4-5D6E-409C-BE32-E72D297353CC}">
              <c16:uniqueId val="{00000002-C8E5-4E46-9F6F-7352C3E9CC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0.24338599999999999</c:v>
              </c:pt>
            </c:numLit>
          </c:val>
          <c:extLst>
            <c:ext xmlns:c16="http://schemas.microsoft.com/office/drawing/2014/chart" uri="{C3380CC4-5D6E-409C-BE32-E72D297353CC}">
              <c16:uniqueId val="{00000003-C8E5-4E46-9F6F-7352C3E9CC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0.53968300000000002</c:v>
              </c:pt>
            </c:numLit>
          </c:val>
          <c:extLst>
            <c:ext xmlns:c16="http://schemas.microsoft.com/office/drawing/2014/chart" uri="{C3380CC4-5D6E-409C-BE32-E72D297353CC}">
              <c16:uniqueId val="{00000004-C8E5-4E46-9F6F-7352C3E9CC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4.5294119999999998</c:v>
              </c:pt>
            </c:numLit>
          </c:val>
          <c:extLst>
            <c:ext xmlns:c16="http://schemas.microsoft.com/office/drawing/2014/chart" uri="{C3380CC4-5D6E-409C-BE32-E72D297353CC}">
              <c16:uniqueId val="{00000000-D14D-4619-A09A-7AF620618A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DA47-484B-B98D-65082A948CF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1-DA47-484B-B98D-65082A948C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8.4905999999999995E-2</c:v>
              </c:pt>
            </c:numLit>
          </c:val>
          <c:extLst>
            <c:ext xmlns:c16="http://schemas.microsoft.com/office/drawing/2014/chart" uri="{C3380CC4-5D6E-409C-BE32-E72D297353CC}">
              <c16:uniqueId val="{00000002-DA47-484B-B98D-65082A948C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0.21698100000000001</c:v>
              </c:pt>
            </c:numLit>
          </c:val>
          <c:extLst>
            <c:ext xmlns:c16="http://schemas.microsoft.com/office/drawing/2014/chart" uri="{C3380CC4-5D6E-409C-BE32-E72D297353CC}">
              <c16:uniqueId val="{00000003-DA47-484B-B98D-65082A948C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0.66037699999999999</c:v>
              </c:pt>
            </c:numLit>
          </c:val>
          <c:extLst>
            <c:ext xmlns:c16="http://schemas.microsoft.com/office/drawing/2014/chart" uri="{C3380CC4-5D6E-409C-BE32-E72D297353CC}">
              <c16:uniqueId val="{00000004-DA47-484B-B98D-65082A948C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3FE-4C52-B86D-7BD48E2B7FA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1-C3FE-4C52-B86D-7BD48E2B7FA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3.2967000000000003E-2</c:v>
              </c:pt>
            </c:numLit>
          </c:val>
          <c:extLst>
            <c:ext xmlns:c16="http://schemas.microsoft.com/office/drawing/2014/chart" uri="{C3380CC4-5D6E-409C-BE32-E72D297353CC}">
              <c16:uniqueId val="{00000002-C3FE-4C52-B86D-7BD48E2B7F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0.230769</c:v>
              </c:pt>
            </c:numLit>
          </c:val>
          <c:extLst>
            <c:ext xmlns:c16="http://schemas.microsoft.com/office/drawing/2014/chart" uri="{C3380CC4-5D6E-409C-BE32-E72D297353CC}">
              <c16:uniqueId val="{00000003-C3FE-4C52-B86D-7BD48E2B7F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0.71977999999999998</c:v>
              </c:pt>
            </c:numLit>
          </c:val>
          <c:extLst>
            <c:ext xmlns:c16="http://schemas.microsoft.com/office/drawing/2014/chart" uri="{C3380CC4-5D6E-409C-BE32-E72D297353CC}">
              <c16:uniqueId val="{00000004-C3FE-4C52-B86D-7BD48E2B7F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FCD-411B-A0D0-42F8D39883C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2.9412000000000001E-2</c:v>
              </c:pt>
            </c:numLit>
          </c:val>
          <c:extLst>
            <c:ext xmlns:c16="http://schemas.microsoft.com/office/drawing/2014/chart" uri="{C3380CC4-5D6E-409C-BE32-E72D297353CC}">
              <c16:uniqueId val="{00000001-5FCD-411B-A0D0-42F8D39883C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2.9412000000000001E-2</c:v>
              </c:pt>
            </c:numLit>
          </c:val>
          <c:extLst>
            <c:ext xmlns:c16="http://schemas.microsoft.com/office/drawing/2014/chart" uri="{C3380CC4-5D6E-409C-BE32-E72D297353CC}">
              <c16:uniqueId val="{00000002-5FCD-411B-A0D0-42F8D39883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5FCD-411B-A0D0-42F8D39883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0.67647100000000004</c:v>
              </c:pt>
            </c:numLit>
          </c:val>
          <c:extLst>
            <c:ext xmlns:c16="http://schemas.microsoft.com/office/drawing/2014/chart" uri="{C3380CC4-5D6E-409C-BE32-E72D297353CC}">
              <c16:uniqueId val="{00000004-5FCD-411B-A0D0-42F8D39883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0-CCA0-46BC-A404-550C93D5E21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CA0-46BC-A404-550C93D5E21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2-CCA0-46BC-A404-550C93D5E2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0.169014</c:v>
              </c:pt>
            </c:numLit>
          </c:val>
          <c:extLst>
            <c:ext xmlns:c16="http://schemas.microsoft.com/office/drawing/2014/chart" uri="{C3380CC4-5D6E-409C-BE32-E72D297353CC}">
              <c16:uniqueId val="{00000003-CCA0-46BC-A404-550C93D5E2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0.774648</c:v>
              </c:pt>
            </c:numLit>
          </c:val>
          <c:extLst>
            <c:ext xmlns:c16="http://schemas.microsoft.com/office/drawing/2014/chart" uri="{C3380CC4-5D6E-409C-BE32-E72D297353CC}">
              <c16:uniqueId val="{00000004-CCA0-46BC-A404-550C93D5E2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0-E772-4D7C-8E7F-62C0D3313D9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1-E772-4D7C-8E7F-62C0D3313D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7.8125E-2</c:v>
              </c:pt>
            </c:numLit>
          </c:val>
          <c:extLst>
            <c:ext xmlns:c16="http://schemas.microsoft.com/office/drawing/2014/chart" uri="{C3380CC4-5D6E-409C-BE32-E72D297353CC}">
              <c16:uniqueId val="{00000002-E772-4D7C-8E7F-62C0D3313D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0.171875</c:v>
              </c:pt>
            </c:numLit>
          </c:val>
          <c:extLst>
            <c:ext xmlns:c16="http://schemas.microsoft.com/office/drawing/2014/chart" uri="{C3380CC4-5D6E-409C-BE32-E72D297353CC}">
              <c16:uniqueId val="{00000003-E772-4D7C-8E7F-62C0D3313D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0.625</c:v>
              </c:pt>
            </c:numLit>
          </c:val>
          <c:extLst>
            <c:ext xmlns:c16="http://schemas.microsoft.com/office/drawing/2014/chart" uri="{C3380CC4-5D6E-409C-BE32-E72D297353CC}">
              <c16:uniqueId val="{00000004-E772-4D7C-8E7F-62C0D3313D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0-ACD7-4AE0-9977-BBCC0A20F91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1-ACD7-4AE0-9977-BBCC0A20F9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5.9700999999999997E-2</c:v>
              </c:pt>
            </c:numLit>
          </c:val>
          <c:extLst>
            <c:ext xmlns:c16="http://schemas.microsoft.com/office/drawing/2014/chart" uri="{C3380CC4-5D6E-409C-BE32-E72D297353CC}">
              <c16:uniqueId val="{00000002-ACD7-4AE0-9977-BBCC0A20F9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0.358209</c:v>
              </c:pt>
            </c:numLit>
          </c:val>
          <c:extLst>
            <c:ext xmlns:c16="http://schemas.microsoft.com/office/drawing/2014/chart" uri="{C3380CC4-5D6E-409C-BE32-E72D297353CC}">
              <c16:uniqueId val="{00000003-ACD7-4AE0-9977-BBCC0A20F9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0.53731300000000004</c:v>
              </c:pt>
            </c:numLit>
          </c:val>
          <c:extLst>
            <c:ext xmlns:c16="http://schemas.microsoft.com/office/drawing/2014/chart" uri="{C3380CC4-5D6E-409C-BE32-E72D297353CC}">
              <c16:uniqueId val="{00000004-ACD7-4AE0-9977-BBCC0A20F9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3.4483E-2</c:v>
              </c:pt>
            </c:numLit>
          </c:val>
          <c:extLst>
            <c:ext xmlns:c16="http://schemas.microsoft.com/office/drawing/2014/chart" uri="{C3380CC4-5D6E-409C-BE32-E72D297353CC}">
              <c16:uniqueId val="{00000000-F1A8-4ED7-A4E2-F2D7B718FE9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1.9397000000000001E-2</c:v>
              </c:pt>
            </c:numLit>
          </c:val>
          <c:extLst>
            <c:ext xmlns:c16="http://schemas.microsoft.com/office/drawing/2014/chart" uri="{C3380CC4-5D6E-409C-BE32-E72D297353CC}">
              <c16:uniqueId val="{00000001-F1A8-4ED7-A4E2-F2D7B718FE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0.10775899999999999</c:v>
              </c:pt>
            </c:numLit>
          </c:val>
          <c:extLst>
            <c:ext xmlns:c16="http://schemas.microsoft.com/office/drawing/2014/chart" uri="{C3380CC4-5D6E-409C-BE32-E72D297353CC}">
              <c16:uniqueId val="{00000002-F1A8-4ED7-A4E2-F2D7B718FE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0.224138</c:v>
              </c:pt>
            </c:numLit>
          </c:val>
          <c:extLst>
            <c:ext xmlns:c16="http://schemas.microsoft.com/office/drawing/2014/chart" uri="{C3380CC4-5D6E-409C-BE32-E72D297353CC}">
              <c16:uniqueId val="{00000003-F1A8-4ED7-A4E2-F2D7B718FE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0.59482800000000002</c:v>
              </c:pt>
            </c:numLit>
          </c:val>
          <c:extLst>
            <c:ext xmlns:c16="http://schemas.microsoft.com/office/drawing/2014/chart" uri="{C3380CC4-5D6E-409C-BE32-E72D297353CC}">
              <c16:uniqueId val="{00000004-F1A8-4ED7-A4E2-F2D7B718FE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1.9685000000000001E-2</c:v>
              </c:pt>
            </c:numLit>
          </c:val>
          <c:extLst>
            <c:ext xmlns:c16="http://schemas.microsoft.com/office/drawing/2014/chart" uri="{C3380CC4-5D6E-409C-BE32-E72D297353CC}">
              <c16:uniqueId val="{00000000-9D2E-454B-8E2F-34089E8A301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2.231E-2</c:v>
              </c:pt>
            </c:numLit>
          </c:val>
          <c:extLst>
            <c:ext xmlns:c16="http://schemas.microsoft.com/office/drawing/2014/chart" uri="{C3380CC4-5D6E-409C-BE32-E72D297353CC}">
              <c16:uniqueId val="{00000001-9D2E-454B-8E2F-34089E8A30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9.1864000000000001E-2</c:v>
              </c:pt>
            </c:numLit>
          </c:val>
          <c:extLst>
            <c:ext xmlns:c16="http://schemas.microsoft.com/office/drawing/2014/chart" uri="{C3380CC4-5D6E-409C-BE32-E72D297353CC}">
              <c16:uniqueId val="{00000002-9D2E-454B-8E2F-34089E8A30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0.17716499999999999</c:v>
              </c:pt>
            </c:numLit>
          </c:val>
          <c:extLst>
            <c:ext xmlns:c16="http://schemas.microsoft.com/office/drawing/2014/chart" uri="{C3380CC4-5D6E-409C-BE32-E72D297353CC}">
              <c16:uniqueId val="{00000003-9D2E-454B-8E2F-34089E8A30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0.67847800000000003</c:v>
              </c:pt>
            </c:numLit>
          </c:val>
          <c:extLst>
            <c:ext xmlns:c16="http://schemas.microsoft.com/office/drawing/2014/chart" uri="{C3380CC4-5D6E-409C-BE32-E72D297353CC}">
              <c16:uniqueId val="{00000004-9D2E-454B-8E2F-34089E8A30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6.4102999999999993E-2</c:v>
              </c:pt>
            </c:numLit>
          </c:val>
          <c:extLst>
            <c:ext xmlns:c16="http://schemas.microsoft.com/office/drawing/2014/chart" uri="{C3380CC4-5D6E-409C-BE32-E72D297353CC}">
              <c16:uniqueId val="{00000000-101F-4984-8B88-B7DEA96EAE0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2.1978000000000001E-2</c:v>
              </c:pt>
            </c:numLit>
          </c:val>
          <c:extLst>
            <c:ext xmlns:c16="http://schemas.microsoft.com/office/drawing/2014/chart" uri="{C3380CC4-5D6E-409C-BE32-E72D297353CC}">
              <c16:uniqueId val="{00000001-101F-4984-8B88-B7DEA96EAE0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8.4249000000000004E-2</c:v>
              </c:pt>
            </c:numLit>
          </c:val>
          <c:extLst>
            <c:ext xmlns:c16="http://schemas.microsoft.com/office/drawing/2014/chart" uri="{C3380CC4-5D6E-409C-BE32-E72D297353CC}">
              <c16:uniqueId val="{00000002-101F-4984-8B88-B7DEA96EAE0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0.20329700000000001</c:v>
              </c:pt>
            </c:numLit>
          </c:val>
          <c:extLst>
            <c:ext xmlns:c16="http://schemas.microsoft.com/office/drawing/2014/chart" uri="{C3380CC4-5D6E-409C-BE32-E72D297353CC}">
              <c16:uniqueId val="{00000003-101F-4984-8B88-B7DEA96EAE0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0.61904800000000004</c:v>
              </c:pt>
            </c:numLit>
          </c:val>
          <c:extLst>
            <c:ext xmlns:c16="http://schemas.microsoft.com/office/drawing/2014/chart" uri="{C3380CC4-5D6E-409C-BE32-E72D297353CC}">
              <c16:uniqueId val="{00000004-101F-4984-8B88-B7DEA96EAE0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8.0750000000000006E-3</c:v>
              </c:pt>
            </c:numLit>
          </c:val>
          <c:extLst>
            <c:ext xmlns:c16="http://schemas.microsoft.com/office/drawing/2014/chart" uri="{C3380CC4-5D6E-409C-BE32-E72D297353CC}">
              <c16:uniqueId val="{00000000-E1AB-4AE2-80CB-FE862D288B1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1.1558000000000001E-2</c:v>
              </c:pt>
            </c:numLit>
          </c:val>
          <c:extLst>
            <c:ext xmlns:c16="http://schemas.microsoft.com/office/drawing/2014/chart" uri="{C3380CC4-5D6E-409C-BE32-E72D297353CC}">
              <c16:uniqueId val="{00000001-E1AB-4AE2-80CB-FE862D288B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7.2039000000000006E-2</c:v>
              </c:pt>
            </c:numLit>
          </c:val>
          <c:extLst>
            <c:ext xmlns:c16="http://schemas.microsoft.com/office/drawing/2014/chart" uri="{C3380CC4-5D6E-409C-BE32-E72D297353CC}">
              <c16:uniqueId val="{00000002-E1AB-4AE2-80CB-FE862D288B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0.18904399999999999</c:v>
              </c:pt>
            </c:numLit>
          </c:val>
          <c:extLst>
            <c:ext xmlns:c16="http://schemas.microsoft.com/office/drawing/2014/chart" uri="{C3380CC4-5D6E-409C-BE32-E72D297353CC}">
              <c16:uniqueId val="{00000003-E1AB-4AE2-80CB-FE862D288B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0.52881599999999995</c:v>
              </c:pt>
            </c:numLit>
          </c:val>
          <c:extLst>
            <c:ext xmlns:c16="http://schemas.microsoft.com/office/drawing/2014/chart" uri="{C3380CC4-5D6E-409C-BE32-E72D297353CC}">
              <c16:uniqueId val="{00000004-E1AB-4AE2-80CB-FE862D288B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4.4953269999999996</c:v>
              </c:pt>
            </c:numLit>
          </c:val>
          <c:extLst>
            <c:ext xmlns:c16="http://schemas.microsoft.com/office/drawing/2014/chart" uri="{C3380CC4-5D6E-409C-BE32-E72D297353CC}">
              <c16:uniqueId val="{00000000-4F38-4B2B-B3FB-636BC64B1F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8.3990000000000002E-3</c:v>
              </c:pt>
            </c:numLit>
          </c:val>
          <c:extLst>
            <c:ext xmlns:c16="http://schemas.microsoft.com/office/drawing/2014/chart" uri="{C3380CC4-5D6E-409C-BE32-E72D297353CC}">
              <c16:uniqueId val="{00000000-2077-463E-BA9A-68361B8EC05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1.1714E-2</c:v>
              </c:pt>
            </c:numLit>
          </c:val>
          <c:extLst>
            <c:ext xmlns:c16="http://schemas.microsoft.com/office/drawing/2014/chart" uri="{C3380CC4-5D6E-409C-BE32-E72D297353CC}">
              <c16:uniqueId val="{00000001-2077-463E-BA9A-68361B8EC0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6.7929000000000003E-2</c:v>
              </c:pt>
            </c:numLit>
          </c:val>
          <c:extLst>
            <c:ext xmlns:c16="http://schemas.microsoft.com/office/drawing/2014/chart" uri="{C3380CC4-5D6E-409C-BE32-E72D297353CC}">
              <c16:uniqueId val="{00000002-2077-463E-BA9A-68361B8EC0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0.187357</c:v>
              </c:pt>
            </c:numLit>
          </c:val>
          <c:extLst>
            <c:ext xmlns:c16="http://schemas.microsoft.com/office/drawing/2014/chart" uri="{C3380CC4-5D6E-409C-BE32-E72D297353CC}">
              <c16:uniqueId val="{00000003-2077-463E-BA9A-68361B8EC0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0.535991</c:v>
              </c:pt>
            </c:numLit>
          </c:val>
          <c:extLst>
            <c:ext xmlns:c16="http://schemas.microsoft.com/office/drawing/2014/chart" uri="{C3380CC4-5D6E-409C-BE32-E72D297353CC}">
              <c16:uniqueId val="{00000004-2077-463E-BA9A-68361B8EC0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9.0589999999999993E-3</c:v>
              </c:pt>
            </c:numLit>
          </c:val>
          <c:extLst>
            <c:ext xmlns:c16="http://schemas.microsoft.com/office/drawing/2014/chart" uri="{C3380CC4-5D6E-409C-BE32-E72D297353CC}">
              <c16:uniqueId val="{00000000-C2C7-4E2C-8F7F-0E2ECBEC6AD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1.5232000000000001E-2</c:v>
              </c:pt>
            </c:numLit>
          </c:val>
          <c:extLst>
            <c:ext xmlns:c16="http://schemas.microsoft.com/office/drawing/2014/chart" uri="{C3380CC4-5D6E-409C-BE32-E72D297353CC}">
              <c16:uniqueId val="{00000001-C2C7-4E2C-8F7F-0E2ECBEC6AD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7.6559000000000002E-2</c:v>
              </c:pt>
            </c:numLit>
          </c:val>
          <c:extLst>
            <c:ext xmlns:c16="http://schemas.microsoft.com/office/drawing/2014/chart" uri="{C3380CC4-5D6E-409C-BE32-E72D297353CC}">
              <c16:uniqueId val="{00000002-C2C7-4E2C-8F7F-0E2ECBEC6A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0.20410500000000001</c:v>
              </c:pt>
            </c:numLit>
          </c:val>
          <c:extLst>
            <c:ext xmlns:c16="http://schemas.microsoft.com/office/drawing/2014/chart" uri="{C3380CC4-5D6E-409C-BE32-E72D297353CC}">
              <c16:uniqueId val="{00000003-C2C7-4E2C-8F7F-0E2ECBEC6A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0.51547200000000004</c:v>
              </c:pt>
            </c:numLit>
          </c:val>
          <c:extLst>
            <c:ext xmlns:c16="http://schemas.microsoft.com/office/drawing/2014/chart" uri="{C3380CC4-5D6E-409C-BE32-E72D297353CC}">
              <c16:uniqueId val="{00000004-C2C7-4E2C-8F7F-0E2ECBEC6A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7.1050000000000002E-3</c:v>
              </c:pt>
            </c:numLit>
          </c:val>
          <c:extLst>
            <c:ext xmlns:c16="http://schemas.microsoft.com/office/drawing/2014/chart" uri="{C3380CC4-5D6E-409C-BE32-E72D297353CC}">
              <c16:uniqueId val="{00000000-53BA-4BD7-9CB4-4BEE4D5DD8A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1.421E-2</c:v>
              </c:pt>
            </c:numLit>
          </c:val>
          <c:extLst>
            <c:ext xmlns:c16="http://schemas.microsoft.com/office/drawing/2014/chart" uri="{C3380CC4-5D6E-409C-BE32-E72D297353CC}">
              <c16:uniqueId val="{00000001-53BA-4BD7-9CB4-4BEE4D5DD8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8.1705E-2</c:v>
              </c:pt>
            </c:numLit>
          </c:val>
          <c:extLst>
            <c:ext xmlns:c16="http://schemas.microsoft.com/office/drawing/2014/chart" uri="{C3380CC4-5D6E-409C-BE32-E72D297353CC}">
              <c16:uniqueId val="{00000002-53BA-4BD7-9CB4-4BEE4D5DD8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0.27708700000000003</c:v>
              </c:pt>
            </c:numLit>
          </c:val>
          <c:extLst>
            <c:ext xmlns:c16="http://schemas.microsoft.com/office/drawing/2014/chart" uri="{C3380CC4-5D6E-409C-BE32-E72D297353CC}">
              <c16:uniqueId val="{00000003-53BA-4BD7-9CB4-4BEE4D5DD8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0.61367700000000003</c:v>
              </c:pt>
            </c:numLit>
          </c:val>
          <c:extLst>
            <c:ext xmlns:c16="http://schemas.microsoft.com/office/drawing/2014/chart" uri="{C3380CC4-5D6E-409C-BE32-E72D297353CC}">
              <c16:uniqueId val="{00000004-53BA-4BD7-9CB4-4BEE4D5DD8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7.463E-3</c:v>
              </c:pt>
            </c:numLit>
          </c:val>
          <c:extLst>
            <c:ext xmlns:c16="http://schemas.microsoft.com/office/drawing/2014/chart" uri="{C3380CC4-5D6E-409C-BE32-E72D297353CC}">
              <c16:uniqueId val="{00000000-EDFD-4B07-AB1F-2107551C213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1.4179000000000001E-2</c:v>
              </c:pt>
            </c:numLit>
          </c:val>
          <c:extLst>
            <c:ext xmlns:c16="http://schemas.microsoft.com/office/drawing/2014/chart" uri="{C3380CC4-5D6E-409C-BE32-E72D297353CC}">
              <c16:uniqueId val="{00000001-EDFD-4B07-AB1F-2107551C213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8.5074999999999998E-2</c:v>
              </c:pt>
            </c:numLit>
          </c:val>
          <c:extLst>
            <c:ext xmlns:c16="http://schemas.microsoft.com/office/drawing/2014/chart" uri="{C3380CC4-5D6E-409C-BE32-E72D297353CC}">
              <c16:uniqueId val="{00000002-EDFD-4B07-AB1F-2107551C21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0.236567</c:v>
              </c:pt>
            </c:numLit>
          </c:val>
          <c:extLst>
            <c:ext xmlns:c16="http://schemas.microsoft.com/office/drawing/2014/chart" uri="{C3380CC4-5D6E-409C-BE32-E72D297353CC}">
              <c16:uniqueId val="{00000003-EDFD-4B07-AB1F-2107551C21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0.649254</c:v>
              </c:pt>
            </c:numLit>
          </c:val>
          <c:extLst>
            <c:ext xmlns:c16="http://schemas.microsoft.com/office/drawing/2014/chart" uri="{C3380CC4-5D6E-409C-BE32-E72D297353CC}">
              <c16:uniqueId val="{00000004-EDFD-4B07-AB1F-2107551C21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1.5918999999999999E-2</c:v>
              </c:pt>
            </c:numLit>
          </c:val>
          <c:extLst>
            <c:ext xmlns:c16="http://schemas.microsoft.com/office/drawing/2014/chart" uri="{C3380CC4-5D6E-409C-BE32-E72D297353CC}">
              <c16:uniqueId val="{00000000-EFD0-4A82-887F-07EA8BC038D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2.7496E-2</c:v>
              </c:pt>
            </c:numLit>
          </c:val>
          <c:extLst>
            <c:ext xmlns:c16="http://schemas.microsoft.com/office/drawing/2014/chart" uri="{C3380CC4-5D6E-409C-BE32-E72D297353CC}">
              <c16:uniqueId val="{00000001-EFD0-4A82-887F-07EA8BC038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8.2489000000000007E-2</c:v>
              </c:pt>
            </c:numLit>
          </c:val>
          <c:extLst>
            <c:ext xmlns:c16="http://schemas.microsoft.com/office/drawing/2014/chart" uri="{C3380CC4-5D6E-409C-BE32-E72D297353CC}">
              <c16:uniqueId val="{00000002-EFD0-4A82-887F-07EA8BC038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0.30101299999999998</c:v>
              </c:pt>
            </c:numLit>
          </c:val>
          <c:extLst>
            <c:ext xmlns:c16="http://schemas.microsoft.com/office/drawing/2014/chart" uri="{C3380CC4-5D6E-409C-BE32-E72D297353CC}">
              <c16:uniqueId val="{00000003-EFD0-4A82-887F-07EA8BC038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0.54124499999999998</c:v>
              </c:pt>
            </c:numLit>
          </c:val>
          <c:extLst>
            <c:ext xmlns:c16="http://schemas.microsoft.com/office/drawing/2014/chart" uri="{C3380CC4-5D6E-409C-BE32-E72D297353CC}">
              <c16:uniqueId val="{00000004-EFD0-4A82-887F-07EA8BC038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E9F-4F9E-B59E-187E71F60B8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E9F-4F9E-B59E-187E71F60B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5.9700999999999997E-2</c:v>
              </c:pt>
            </c:numLit>
          </c:val>
          <c:extLst>
            <c:ext xmlns:c16="http://schemas.microsoft.com/office/drawing/2014/chart" uri="{C3380CC4-5D6E-409C-BE32-E72D297353CC}">
              <c16:uniqueId val="{00000002-2E9F-4F9E-B59E-187E71F60B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0.104478</c:v>
              </c:pt>
            </c:numLit>
          </c:val>
          <c:extLst>
            <c:ext xmlns:c16="http://schemas.microsoft.com/office/drawing/2014/chart" uri="{C3380CC4-5D6E-409C-BE32-E72D297353CC}">
              <c16:uniqueId val="{00000003-2E9F-4F9E-B59E-187E71F60B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0.716418</c:v>
              </c:pt>
            </c:numLit>
          </c:val>
          <c:extLst>
            <c:ext xmlns:c16="http://schemas.microsoft.com/office/drawing/2014/chart" uri="{C3380CC4-5D6E-409C-BE32-E72D297353CC}">
              <c16:uniqueId val="{00000004-2E9F-4F9E-B59E-187E71F60B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46D-4B82-A0BC-7D47F8935A1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46D-4B82-A0BC-7D47F8935A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2-D46D-4B82-A0BC-7D47F8935A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3-D46D-4B82-A0BC-7D47F8935A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D46D-4B82-A0BC-7D47F8935A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317-4300-A219-9B754D9CCF2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317-4300-A219-9B754D9CCF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2-A317-4300-A219-9B754D9CCF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3-A317-4300-A219-9B754D9CCF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0.45833299999999999</c:v>
              </c:pt>
            </c:numLit>
          </c:val>
          <c:extLst>
            <c:ext xmlns:c16="http://schemas.microsoft.com/office/drawing/2014/chart" uri="{C3380CC4-5D6E-409C-BE32-E72D297353CC}">
              <c16:uniqueId val="{00000004-A317-4300-A219-9B754D9CCF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4.4149999999999997E-3</c:v>
              </c:pt>
            </c:numLit>
          </c:val>
          <c:extLst>
            <c:ext xmlns:c16="http://schemas.microsoft.com/office/drawing/2014/chart" uri="{C3380CC4-5D6E-409C-BE32-E72D297353CC}">
              <c16:uniqueId val="{00000000-32CA-456E-8C6F-6C9633BBEB8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1.1037999999999999E-2</c:v>
              </c:pt>
            </c:numLit>
          </c:val>
          <c:extLst>
            <c:ext xmlns:c16="http://schemas.microsoft.com/office/drawing/2014/chart" uri="{C3380CC4-5D6E-409C-BE32-E72D297353CC}">
              <c16:uniqueId val="{00000001-32CA-456E-8C6F-6C9633BBEB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8.8300000000000003E-2</c:v>
              </c:pt>
            </c:numLit>
          </c:val>
          <c:extLst>
            <c:ext xmlns:c16="http://schemas.microsoft.com/office/drawing/2014/chart" uri="{C3380CC4-5D6E-409C-BE32-E72D297353CC}">
              <c16:uniqueId val="{00000002-32CA-456E-8C6F-6C9633BBEB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0.22295799999999999</c:v>
              </c:pt>
            </c:numLit>
          </c:val>
          <c:extLst>
            <c:ext xmlns:c16="http://schemas.microsoft.com/office/drawing/2014/chart" uri="{C3380CC4-5D6E-409C-BE32-E72D297353CC}">
              <c16:uniqueId val="{00000003-32CA-456E-8C6F-6C9633BBEB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0.53642400000000001</c:v>
              </c:pt>
            </c:numLit>
          </c:val>
          <c:extLst>
            <c:ext xmlns:c16="http://schemas.microsoft.com/office/drawing/2014/chart" uri="{C3380CC4-5D6E-409C-BE32-E72D297353CC}">
              <c16:uniqueId val="{00000004-32CA-456E-8C6F-6C9633BBEB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2.1789999999999999E-3</c:v>
              </c:pt>
            </c:numLit>
          </c:val>
          <c:extLst>
            <c:ext xmlns:c16="http://schemas.microsoft.com/office/drawing/2014/chart" uri="{C3380CC4-5D6E-409C-BE32-E72D297353CC}">
              <c16:uniqueId val="{00000000-3571-4590-BDEA-B698FCC8A6F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8.7150000000000005E-3</c:v>
              </c:pt>
            </c:numLit>
          </c:val>
          <c:extLst>
            <c:ext xmlns:c16="http://schemas.microsoft.com/office/drawing/2014/chart" uri="{C3380CC4-5D6E-409C-BE32-E72D297353CC}">
              <c16:uniqueId val="{00000001-3571-4590-BDEA-B698FCC8A6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9.3682000000000001E-2</c:v>
              </c:pt>
            </c:numLit>
          </c:val>
          <c:extLst>
            <c:ext xmlns:c16="http://schemas.microsoft.com/office/drawing/2014/chart" uri="{C3380CC4-5D6E-409C-BE32-E72D297353CC}">
              <c16:uniqueId val="{00000002-3571-4590-BDEA-B698FCC8A6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0.244009</c:v>
              </c:pt>
            </c:numLit>
          </c:val>
          <c:extLst>
            <c:ext xmlns:c16="http://schemas.microsoft.com/office/drawing/2014/chart" uri="{C3380CC4-5D6E-409C-BE32-E72D297353CC}">
              <c16:uniqueId val="{00000003-3571-4590-BDEA-B698FCC8A6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0.55773399999999995</c:v>
              </c:pt>
            </c:numLit>
          </c:val>
          <c:extLst>
            <c:ext xmlns:c16="http://schemas.microsoft.com/office/drawing/2014/chart" uri="{C3380CC4-5D6E-409C-BE32-E72D297353CC}">
              <c16:uniqueId val="{00000004-3571-4590-BDEA-B698FCC8A6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4.4368930000000004</c:v>
              </c:pt>
            </c:numLit>
          </c:val>
          <c:extLst>
            <c:ext xmlns:c16="http://schemas.microsoft.com/office/drawing/2014/chart" uri="{C3380CC4-5D6E-409C-BE32-E72D297353CC}">
              <c16:uniqueId val="{00000000-1160-4240-BC97-B6A89925B1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5.9880000000000003E-3</c:v>
              </c:pt>
            </c:numLit>
          </c:val>
          <c:extLst>
            <c:ext xmlns:c16="http://schemas.microsoft.com/office/drawing/2014/chart" uri="{C3380CC4-5D6E-409C-BE32-E72D297353CC}">
              <c16:uniqueId val="{00000000-30D8-4E52-A583-BE393F87F52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1.4970000000000001E-2</c:v>
              </c:pt>
            </c:numLit>
          </c:val>
          <c:extLst>
            <c:ext xmlns:c16="http://schemas.microsoft.com/office/drawing/2014/chart" uri="{C3380CC4-5D6E-409C-BE32-E72D297353CC}">
              <c16:uniqueId val="{00000001-30D8-4E52-A583-BE393F87F52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7.1856000000000003E-2</c:v>
              </c:pt>
            </c:numLit>
          </c:val>
          <c:extLst>
            <c:ext xmlns:c16="http://schemas.microsoft.com/office/drawing/2014/chart" uri="{C3380CC4-5D6E-409C-BE32-E72D297353CC}">
              <c16:uniqueId val="{00000002-30D8-4E52-A583-BE393F87F5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0.19161700000000001</c:v>
              </c:pt>
            </c:numLit>
          </c:val>
          <c:extLst>
            <c:ext xmlns:c16="http://schemas.microsoft.com/office/drawing/2014/chart" uri="{C3380CC4-5D6E-409C-BE32-E72D297353CC}">
              <c16:uniqueId val="{00000003-30D8-4E52-A583-BE393F87F5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0.55688599999999999</c:v>
              </c:pt>
            </c:numLit>
          </c:val>
          <c:extLst>
            <c:ext xmlns:c16="http://schemas.microsoft.com/office/drawing/2014/chart" uri="{C3380CC4-5D6E-409C-BE32-E72D297353CC}">
              <c16:uniqueId val="{00000004-30D8-4E52-A583-BE393F87F5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4.2189999999999997E-3</c:v>
              </c:pt>
            </c:numLit>
          </c:val>
          <c:extLst>
            <c:ext xmlns:c16="http://schemas.microsoft.com/office/drawing/2014/chart" uri="{C3380CC4-5D6E-409C-BE32-E72D297353CC}">
              <c16:uniqueId val="{00000000-2358-493B-B455-3EFD4B62AC5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2.1097000000000001E-2</c:v>
              </c:pt>
            </c:numLit>
          </c:val>
          <c:extLst>
            <c:ext xmlns:c16="http://schemas.microsoft.com/office/drawing/2014/chart" uri="{C3380CC4-5D6E-409C-BE32-E72D297353CC}">
              <c16:uniqueId val="{00000001-2358-493B-B455-3EFD4B62AC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9.7045999999999993E-2</c:v>
              </c:pt>
            </c:numLit>
          </c:val>
          <c:extLst>
            <c:ext xmlns:c16="http://schemas.microsoft.com/office/drawing/2014/chart" uri="{C3380CC4-5D6E-409C-BE32-E72D297353CC}">
              <c16:uniqueId val="{00000002-2358-493B-B455-3EFD4B62AC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0.20253199999999999</c:v>
              </c:pt>
            </c:numLit>
          </c:val>
          <c:extLst>
            <c:ext xmlns:c16="http://schemas.microsoft.com/office/drawing/2014/chart" uri="{C3380CC4-5D6E-409C-BE32-E72D297353CC}">
              <c16:uniqueId val="{00000003-2358-493B-B455-3EFD4B62AC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0.65822800000000004</c:v>
              </c:pt>
            </c:numLit>
          </c:val>
          <c:extLst>
            <c:ext xmlns:c16="http://schemas.microsoft.com/office/drawing/2014/chart" uri="{C3380CC4-5D6E-409C-BE32-E72D297353CC}">
              <c16:uniqueId val="{00000004-2358-493B-B455-3EFD4B62AC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2.7585999999999999E-2</c:v>
              </c:pt>
            </c:numLit>
          </c:val>
          <c:extLst>
            <c:ext xmlns:c16="http://schemas.microsoft.com/office/drawing/2014/chart" uri="{C3380CC4-5D6E-409C-BE32-E72D297353CC}">
              <c16:uniqueId val="{00000000-CC8B-41D1-8F7C-D0B759A0F87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4.8275999999999999E-2</c:v>
              </c:pt>
            </c:numLit>
          </c:val>
          <c:extLst>
            <c:ext xmlns:c16="http://schemas.microsoft.com/office/drawing/2014/chart" uri="{C3380CC4-5D6E-409C-BE32-E72D297353CC}">
              <c16:uniqueId val="{00000001-CC8B-41D1-8F7C-D0B759A0F8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0.110345</c:v>
              </c:pt>
            </c:numLit>
          </c:val>
          <c:extLst>
            <c:ext xmlns:c16="http://schemas.microsoft.com/office/drawing/2014/chart" uri="{C3380CC4-5D6E-409C-BE32-E72D297353CC}">
              <c16:uniqueId val="{00000002-CC8B-41D1-8F7C-D0B759A0F8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0.29655199999999998</c:v>
              </c:pt>
            </c:numLit>
          </c:val>
          <c:extLst>
            <c:ext xmlns:c16="http://schemas.microsoft.com/office/drawing/2014/chart" uri="{C3380CC4-5D6E-409C-BE32-E72D297353CC}">
              <c16:uniqueId val="{00000003-CC8B-41D1-8F7C-D0B759A0F8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0.51034500000000005</c:v>
              </c:pt>
            </c:numLit>
          </c:val>
          <c:extLst>
            <c:ext xmlns:c16="http://schemas.microsoft.com/office/drawing/2014/chart" uri="{C3380CC4-5D6E-409C-BE32-E72D297353CC}">
              <c16:uniqueId val="{00000004-CC8B-41D1-8F7C-D0B759A0F8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B16-4B37-8584-2EC498C69B7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2.2831000000000001E-2</c:v>
              </c:pt>
            </c:numLit>
          </c:val>
          <c:extLst>
            <c:ext xmlns:c16="http://schemas.microsoft.com/office/drawing/2014/chart" uri="{C3380CC4-5D6E-409C-BE32-E72D297353CC}">
              <c16:uniqueId val="{00000001-4B16-4B37-8584-2EC498C69B7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9.5890000000000003E-2</c:v>
              </c:pt>
            </c:numLit>
          </c:val>
          <c:extLst>
            <c:ext xmlns:c16="http://schemas.microsoft.com/office/drawing/2014/chart" uri="{C3380CC4-5D6E-409C-BE32-E72D297353CC}">
              <c16:uniqueId val="{00000002-4B16-4B37-8584-2EC498C69B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0.310502</c:v>
              </c:pt>
            </c:numLit>
          </c:val>
          <c:extLst>
            <c:ext xmlns:c16="http://schemas.microsoft.com/office/drawing/2014/chart" uri="{C3380CC4-5D6E-409C-BE32-E72D297353CC}">
              <c16:uniqueId val="{00000003-4B16-4B37-8584-2EC498C69B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0.53881299999999999</c:v>
              </c:pt>
            </c:numLit>
          </c:val>
          <c:extLst>
            <c:ext xmlns:c16="http://schemas.microsoft.com/office/drawing/2014/chart" uri="{C3380CC4-5D6E-409C-BE32-E72D297353CC}">
              <c16:uniqueId val="{00000004-4B16-4B37-8584-2EC498C69B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5.1409999999999997E-3</c:v>
              </c:pt>
            </c:numLit>
          </c:val>
          <c:extLst>
            <c:ext xmlns:c16="http://schemas.microsoft.com/office/drawing/2014/chart" uri="{C3380CC4-5D6E-409C-BE32-E72D297353CC}">
              <c16:uniqueId val="{00000000-1C87-48E3-91D1-A0D870BF285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7.7120000000000001E-3</c:v>
              </c:pt>
            </c:numLit>
          </c:val>
          <c:extLst>
            <c:ext xmlns:c16="http://schemas.microsoft.com/office/drawing/2014/chart" uri="{C3380CC4-5D6E-409C-BE32-E72D297353CC}">
              <c16:uniqueId val="{00000001-1C87-48E3-91D1-A0D870BF285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6.4267000000000005E-2</c:v>
              </c:pt>
            </c:numLit>
          </c:val>
          <c:extLst>
            <c:ext xmlns:c16="http://schemas.microsoft.com/office/drawing/2014/chart" uri="{C3380CC4-5D6E-409C-BE32-E72D297353CC}">
              <c16:uniqueId val="{00000002-1C87-48E3-91D1-A0D870BF28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0.23136200000000001</c:v>
              </c:pt>
            </c:numLit>
          </c:val>
          <c:extLst>
            <c:ext xmlns:c16="http://schemas.microsoft.com/office/drawing/2014/chart" uri="{C3380CC4-5D6E-409C-BE32-E72D297353CC}">
              <c16:uniqueId val="{00000003-1C87-48E3-91D1-A0D870BF28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0.65038600000000002</c:v>
              </c:pt>
            </c:numLit>
          </c:val>
          <c:extLst>
            <c:ext xmlns:c16="http://schemas.microsoft.com/office/drawing/2014/chart" uri="{C3380CC4-5D6E-409C-BE32-E72D297353CC}">
              <c16:uniqueId val="{00000004-1C87-48E3-91D1-A0D870BF28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1.4374E-2</c:v>
              </c:pt>
            </c:numLit>
          </c:val>
          <c:extLst>
            <c:ext xmlns:c16="http://schemas.microsoft.com/office/drawing/2014/chart" uri="{C3380CC4-5D6E-409C-BE32-E72D297353CC}">
              <c16:uniqueId val="{00000000-6F53-499F-815B-D6E50AA411C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8.2140000000000008E-3</c:v>
              </c:pt>
            </c:numLit>
          </c:val>
          <c:extLst>
            <c:ext xmlns:c16="http://schemas.microsoft.com/office/drawing/2014/chart" uri="{C3380CC4-5D6E-409C-BE32-E72D297353CC}">
              <c16:uniqueId val="{00000001-6F53-499F-815B-D6E50AA411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6.5708000000000003E-2</c:v>
              </c:pt>
            </c:numLit>
          </c:val>
          <c:extLst>
            <c:ext xmlns:c16="http://schemas.microsoft.com/office/drawing/2014/chart" uri="{C3380CC4-5D6E-409C-BE32-E72D297353CC}">
              <c16:uniqueId val="{00000002-6F53-499F-815B-D6E50AA411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0.24229999999999999</c:v>
              </c:pt>
            </c:numLit>
          </c:val>
          <c:extLst>
            <c:ext xmlns:c16="http://schemas.microsoft.com/office/drawing/2014/chart" uri="{C3380CC4-5D6E-409C-BE32-E72D297353CC}">
              <c16:uniqueId val="{00000003-6F53-499F-815B-D6E50AA411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0.644764</c:v>
              </c:pt>
            </c:numLit>
          </c:val>
          <c:extLst>
            <c:ext xmlns:c16="http://schemas.microsoft.com/office/drawing/2014/chart" uri="{C3380CC4-5D6E-409C-BE32-E72D297353CC}">
              <c16:uniqueId val="{00000004-6F53-499F-815B-D6E50AA411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4.5149999999999999E-3</c:v>
              </c:pt>
            </c:numLit>
          </c:val>
          <c:extLst>
            <c:ext xmlns:c16="http://schemas.microsoft.com/office/drawing/2014/chart" uri="{C3380CC4-5D6E-409C-BE32-E72D297353CC}">
              <c16:uniqueId val="{00000000-9FDE-4FD5-9BA4-E0E00D44FEC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9.0290000000000006E-3</c:v>
              </c:pt>
            </c:numLit>
          </c:val>
          <c:extLst>
            <c:ext xmlns:c16="http://schemas.microsoft.com/office/drawing/2014/chart" uri="{C3380CC4-5D6E-409C-BE32-E72D297353CC}">
              <c16:uniqueId val="{00000001-9FDE-4FD5-9BA4-E0E00D44FEC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9.2550999999999994E-2</c:v>
              </c:pt>
            </c:numLit>
          </c:val>
          <c:extLst>
            <c:ext xmlns:c16="http://schemas.microsoft.com/office/drawing/2014/chart" uri="{C3380CC4-5D6E-409C-BE32-E72D297353CC}">
              <c16:uniqueId val="{00000002-9FDE-4FD5-9BA4-E0E00D44FE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0.25282199999999999</c:v>
              </c:pt>
            </c:numLit>
          </c:val>
          <c:extLst>
            <c:ext xmlns:c16="http://schemas.microsoft.com/office/drawing/2014/chart" uri="{C3380CC4-5D6E-409C-BE32-E72D297353CC}">
              <c16:uniqueId val="{00000003-9FDE-4FD5-9BA4-E0E00D44FE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0.61399499999999996</c:v>
              </c:pt>
            </c:numLit>
          </c:val>
          <c:extLst>
            <c:ext xmlns:c16="http://schemas.microsoft.com/office/drawing/2014/chart" uri="{C3380CC4-5D6E-409C-BE32-E72D297353CC}">
              <c16:uniqueId val="{00000004-9FDE-4FD5-9BA4-E0E00D44FE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0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1.2522E-2</c:v>
              </c:pt>
            </c:numLit>
          </c:val>
          <c:extLst>
            <c:ext xmlns:c16="http://schemas.microsoft.com/office/drawing/2014/chart" uri="{C3380CC4-5D6E-409C-BE32-E72D297353CC}">
              <c16:uniqueId val="{00000000-4E61-47B6-B130-4DBA26C9970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1.4311000000000001E-2</c:v>
              </c:pt>
            </c:numLit>
          </c:val>
          <c:extLst>
            <c:ext xmlns:c16="http://schemas.microsoft.com/office/drawing/2014/chart" uri="{C3380CC4-5D6E-409C-BE32-E72D297353CC}">
              <c16:uniqueId val="{00000001-4E61-47B6-B130-4DBA26C997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8.9444999999999997E-2</c:v>
              </c:pt>
            </c:numLit>
          </c:val>
          <c:extLst>
            <c:ext xmlns:c16="http://schemas.microsoft.com/office/drawing/2014/chart" uri="{C3380CC4-5D6E-409C-BE32-E72D297353CC}">
              <c16:uniqueId val="{00000002-4E61-47B6-B130-4DBA26C997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0.254025</c:v>
              </c:pt>
            </c:numLit>
          </c:val>
          <c:extLst>
            <c:ext xmlns:c16="http://schemas.microsoft.com/office/drawing/2014/chart" uri="{C3380CC4-5D6E-409C-BE32-E72D297353CC}">
              <c16:uniqueId val="{00000003-4E61-47B6-B130-4DBA26C997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0.60822900000000002</c:v>
              </c:pt>
            </c:numLit>
          </c:val>
          <c:extLst>
            <c:ext xmlns:c16="http://schemas.microsoft.com/office/drawing/2014/chart" uri="{C3380CC4-5D6E-409C-BE32-E72D297353CC}">
              <c16:uniqueId val="{00000004-4E61-47B6-B130-4DBA26C997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1.4577E-2</c:v>
              </c:pt>
            </c:numLit>
          </c:val>
          <c:extLst>
            <c:ext xmlns:c16="http://schemas.microsoft.com/office/drawing/2014/chart" uri="{C3380CC4-5D6E-409C-BE32-E72D297353CC}">
              <c16:uniqueId val="{00000000-954A-49CE-B3F9-CC0007D96A2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1-954A-49CE-B3F9-CC0007D96A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5.5393999999999999E-2</c:v>
              </c:pt>
            </c:numLit>
          </c:val>
          <c:extLst>
            <c:ext xmlns:c16="http://schemas.microsoft.com/office/drawing/2014/chart" uri="{C3380CC4-5D6E-409C-BE32-E72D297353CC}">
              <c16:uniqueId val="{00000002-954A-49CE-B3F9-CC0007D96A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0.241983</c:v>
              </c:pt>
            </c:numLit>
          </c:val>
          <c:extLst>
            <c:ext xmlns:c16="http://schemas.microsoft.com/office/drawing/2014/chart" uri="{C3380CC4-5D6E-409C-BE32-E72D297353CC}">
              <c16:uniqueId val="{00000003-954A-49CE-B3F9-CC0007D96A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0.66763799999999995</c:v>
              </c:pt>
            </c:numLit>
          </c:val>
          <c:extLst>
            <c:ext xmlns:c16="http://schemas.microsoft.com/office/drawing/2014/chart" uri="{C3380CC4-5D6E-409C-BE32-E72D297353CC}">
              <c16:uniqueId val="{00000004-954A-49CE-B3F9-CC0007D96A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3.6229999999999999E-3</c:v>
              </c:pt>
            </c:numLit>
          </c:val>
          <c:extLst>
            <c:ext xmlns:c16="http://schemas.microsoft.com/office/drawing/2014/chart" uri="{C3380CC4-5D6E-409C-BE32-E72D297353CC}">
              <c16:uniqueId val="{00000000-39CA-4B1A-A90C-4449DEEE2E6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2.8986000000000001E-2</c:v>
              </c:pt>
            </c:numLit>
          </c:val>
          <c:extLst>
            <c:ext xmlns:c16="http://schemas.microsoft.com/office/drawing/2014/chart" uri="{C3380CC4-5D6E-409C-BE32-E72D297353CC}">
              <c16:uniqueId val="{00000001-39CA-4B1A-A90C-4449DEEE2E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0.108696</c:v>
              </c:pt>
            </c:numLit>
          </c:val>
          <c:extLst>
            <c:ext xmlns:c16="http://schemas.microsoft.com/office/drawing/2014/chart" uri="{C3380CC4-5D6E-409C-BE32-E72D297353CC}">
              <c16:uniqueId val="{00000002-39CA-4B1A-A90C-4449DEEE2E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0.23188400000000001</c:v>
              </c:pt>
            </c:numLit>
          </c:val>
          <c:extLst>
            <c:ext xmlns:c16="http://schemas.microsoft.com/office/drawing/2014/chart" uri="{C3380CC4-5D6E-409C-BE32-E72D297353CC}">
              <c16:uniqueId val="{00000003-39CA-4B1A-A90C-4449DEEE2E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0.56159400000000004</c:v>
              </c:pt>
            </c:numLit>
          </c:val>
          <c:extLst>
            <c:ext xmlns:c16="http://schemas.microsoft.com/office/drawing/2014/chart" uri="{C3380CC4-5D6E-409C-BE32-E72D297353CC}">
              <c16:uniqueId val="{00000004-39CA-4B1A-A90C-4449DEEE2E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4.432836</c:v>
              </c:pt>
            </c:numLit>
          </c:val>
          <c:extLst>
            <c:ext xmlns:c16="http://schemas.microsoft.com/office/drawing/2014/chart" uri="{C3380CC4-5D6E-409C-BE32-E72D297353CC}">
              <c16:uniqueId val="{00000000-BBD8-4215-BFAA-A3C0D5D1E9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9.1739999999999999E-3</c:v>
              </c:pt>
            </c:numLit>
          </c:val>
          <c:extLst>
            <c:ext xmlns:c16="http://schemas.microsoft.com/office/drawing/2014/chart" uri="{C3380CC4-5D6E-409C-BE32-E72D297353CC}">
              <c16:uniqueId val="{00000000-C48E-41AD-A42D-76C57AF89F9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1.2232E-2</c:v>
              </c:pt>
            </c:numLit>
          </c:val>
          <c:extLst>
            <c:ext xmlns:c16="http://schemas.microsoft.com/office/drawing/2014/chart" uri="{C3380CC4-5D6E-409C-BE32-E72D297353CC}">
              <c16:uniqueId val="{00000001-C48E-41AD-A42D-76C57AF89F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0.103976</c:v>
              </c:pt>
            </c:numLit>
          </c:val>
          <c:extLst>
            <c:ext xmlns:c16="http://schemas.microsoft.com/office/drawing/2014/chart" uri="{C3380CC4-5D6E-409C-BE32-E72D297353CC}">
              <c16:uniqueId val="{00000002-C48E-41AD-A42D-76C57AF89F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0.26911299999999999</c:v>
              </c:pt>
            </c:numLit>
          </c:val>
          <c:extLst>
            <c:ext xmlns:c16="http://schemas.microsoft.com/office/drawing/2014/chart" uri="{C3380CC4-5D6E-409C-BE32-E72D297353CC}">
              <c16:uniqueId val="{00000003-C48E-41AD-A42D-76C57AF89F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0.54434300000000002</c:v>
              </c:pt>
            </c:numLit>
          </c:val>
          <c:extLst>
            <c:ext xmlns:c16="http://schemas.microsoft.com/office/drawing/2014/chart" uri="{C3380CC4-5D6E-409C-BE32-E72D297353CC}">
              <c16:uniqueId val="{00000004-C48E-41AD-A42D-76C57AF89F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8.4270000000000005E-3</c:v>
              </c:pt>
            </c:numLit>
          </c:val>
          <c:extLst>
            <c:ext xmlns:c16="http://schemas.microsoft.com/office/drawing/2014/chart" uri="{C3380CC4-5D6E-409C-BE32-E72D297353CC}">
              <c16:uniqueId val="{00000000-9D49-4A4F-8ABC-C11E6CB2CF1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1.1235999999999999E-2</c:v>
              </c:pt>
            </c:numLit>
          </c:val>
          <c:extLst>
            <c:ext xmlns:c16="http://schemas.microsoft.com/office/drawing/2014/chart" uri="{C3380CC4-5D6E-409C-BE32-E72D297353CC}">
              <c16:uniqueId val="{00000001-9D49-4A4F-8ABC-C11E6CB2CF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7.5842999999999994E-2</c:v>
              </c:pt>
            </c:numLit>
          </c:val>
          <c:extLst>
            <c:ext xmlns:c16="http://schemas.microsoft.com/office/drawing/2014/chart" uri="{C3380CC4-5D6E-409C-BE32-E72D297353CC}">
              <c16:uniqueId val="{00000002-9D49-4A4F-8ABC-C11E6CB2CF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0.17977499999999999</c:v>
              </c:pt>
            </c:numLit>
          </c:val>
          <c:extLst>
            <c:ext xmlns:c16="http://schemas.microsoft.com/office/drawing/2014/chart" uri="{C3380CC4-5D6E-409C-BE32-E72D297353CC}">
              <c16:uniqueId val="{00000003-9D49-4A4F-8ABC-C11E6CB2CF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0.60112399999999999</c:v>
              </c:pt>
            </c:numLit>
          </c:val>
          <c:extLst>
            <c:ext xmlns:c16="http://schemas.microsoft.com/office/drawing/2014/chart" uri="{C3380CC4-5D6E-409C-BE32-E72D297353CC}">
              <c16:uniqueId val="{00000004-9D49-4A4F-8ABC-C11E6CB2CF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0-EF26-4B32-A94F-A63E7BC9E60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1-EF26-4B32-A94F-A63E7BC9E6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6.087E-2</c:v>
              </c:pt>
            </c:numLit>
          </c:val>
          <c:extLst>
            <c:ext xmlns:c16="http://schemas.microsoft.com/office/drawing/2014/chart" uri="{C3380CC4-5D6E-409C-BE32-E72D297353CC}">
              <c16:uniqueId val="{00000002-EF26-4B32-A94F-A63E7BC9E6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0.113043</c:v>
              </c:pt>
            </c:numLit>
          </c:val>
          <c:extLst>
            <c:ext xmlns:c16="http://schemas.microsoft.com/office/drawing/2014/chart" uri="{C3380CC4-5D6E-409C-BE32-E72D297353CC}">
              <c16:uniqueId val="{00000003-EF26-4B32-A94F-A63E7BC9E6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0.57391300000000001</c:v>
              </c:pt>
            </c:numLit>
          </c:val>
          <c:extLst>
            <c:ext xmlns:c16="http://schemas.microsoft.com/office/drawing/2014/chart" uri="{C3380CC4-5D6E-409C-BE32-E72D297353CC}">
              <c16:uniqueId val="{00000004-EF26-4B32-A94F-A63E7BC9E6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6.757E-3</c:v>
              </c:pt>
            </c:numLit>
          </c:val>
          <c:extLst>
            <c:ext xmlns:c16="http://schemas.microsoft.com/office/drawing/2014/chart" uri="{C3380CC4-5D6E-409C-BE32-E72D297353CC}">
              <c16:uniqueId val="{00000000-D355-425A-9F9A-D9263F71C9D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1-D355-425A-9F9A-D9263F71C9D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8.7837999999999999E-2</c:v>
              </c:pt>
            </c:numLit>
          </c:val>
          <c:extLst>
            <c:ext xmlns:c16="http://schemas.microsoft.com/office/drawing/2014/chart" uri="{C3380CC4-5D6E-409C-BE32-E72D297353CC}">
              <c16:uniqueId val="{00000002-D355-425A-9F9A-D9263F71C9D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0.28378399999999998</c:v>
              </c:pt>
            </c:numLit>
          </c:val>
          <c:extLst>
            <c:ext xmlns:c16="http://schemas.microsoft.com/office/drawing/2014/chart" uri="{C3380CC4-5D6E-409C-BE32-E72D297353CC}">
              <c16:uniqueId val="{00000003-D355-425A-9F9A-D9263F71C9D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0.58783799999999997</c:v>
              </c:pt>
            </c:numLit>
          </c:val>
          <c:extLst>
            <c:ext xmlns:c16="http://schemas.microsoft.com/office/drawing/2014/chart" uri="{C3380CC4-5D6E-409C-BE32-E72D297353CC}">
              <c16:uniqueId val="{00000004-D355-425A-9F9A-D9263F71C9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1.1442000000000001E-2</c:v>
              </c:pt>
            </c:numLit>
          </c:val>
          <c:extLst>
            <c:ext xmlns:c16="http://schemas.microsoft.com/office/drawing/2014/chart" uri="{C3380CC4-5D6E-409C-BE32-E72D297353CC}">
              <c16:uniqueId val="{00000000-6E8B-4653-BBC2-0BD7616EAD3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2.0594999999999999E-2</c:v>
              </c:pt>
            </c:numLit>
          </c:val>
          <c:extLst>
            <c:ext xmlns:c16="http://schemas.microsoft.com/office/drawing/2014/chart" uri="{C3380CC4-5D6E-409C-BE32-E72D297353CC}">
              <c16:uniqueId val="{00000001-6E8B-4653-BBC2-0BD7616EAD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7.0938000000000001E-2</c:v>
              </c:pt>
            </c:numLit>
          </c:val>
          <c:extLst>
            <c:ext xmlns:c16="http://schemas.microsoft.com/office/drawing/2014/chart" uri="{C3380CC4-5D6E-409C-BE32-E72D297353CC}">
              <c16:uniqueId val="{00000002-6E8B-4653-BBC2-0BD7616EAD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0.25858100000000001</c:v>
              </c:pt>
            </c:numLit>
          </c:val>
          <c:extLst>
            <c:ext xmlns:c16="http://schemas.microsoft.com/office/drawing/2014/chart" uri="{C3380CC4-5D6E-409C-BE32-E72D297353CC}">
              <c16:uniqueId val="{00000003-6E8B-4653-BBC2-0BD7616EAD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0.56521699999999997</c:v>
              </c:pt>
            </c:numLit>
          </c:val>
          <c:extLst>
            <c:ext xmlns:c16="http://schemas.microsoft.com/office/drawing/2014/chart" uri="{C3380CC4-5D6E-409C-BE32-E72D297353CC}">
              <c16:uniqueId val="{00000004-6E8B-4653-BBC2-0BD7616EAD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3.8609999999999998E-3</c:v>
              </c:pt>
            </c:numLit>
          </c:val>
          <c:extLst>
            <c:ext xmlns:c16="http://schemas.microsoft.com/office/drawing/2014/chart" uri="{C3380CC4-5D6E-409C-BE32-E72D297353CC}">
              <c16:uniqueId val="{00000000-F718-47DF-ADB8-DBEDA59BDBA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7.7219999999999997E-3</c:v>
              </c:pt>
            </c:numLit>
          </c:val>
          <c:extLst>
            <c:ext xmlns:c16="http://schemas.microsoft.com/office/drawing/2014/chart" uri="{C3380CC4-5D6E-409C-BE32-E72D297353CC}">
              <c16:uniqueId val="{00000001-F718-47DF-ADB8-DBEDA59BDBA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8.4942000000000004E-2</c:v>
              </c:pt>
            </c:numLit>
          </c:val>
          <c:extLst>
            <c:ext xmlns:c16="http://schemas.microsoft.com/office/drawing/2014/chart" uri="{C3380CC4-5D6E-409C-BE32-E72D297353CC}">
              <c16:uniqueId val="{00000002-F718-47DF-ADB8-DBEDA59BDBA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0.223938</c:v>
              </c:pt>
            </c:numLit>
          </c:val>
          <c:extLst>
            <c:ext xmlns:c16="http://schemas.microsoft.com/office/drawing/2014/chart" uri="{C3380CC4-5D6E-409C-BE32-E72D297353CC}">
              <c16:uniqueId val="{00000003-F718-47DF-ADB8-DBEDA59BDBA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0.63706600000000002</c:v>
              </c:pt>
            </c:numLit>
          </c:val>
          <c:extLst>
            <c:ext xmlns:c16="http://schemas.microsoft.com/office/drawing/2014/chart" uri="{C3380CC4-5D6E-409C-BE32-E72D297353CC}">
              <c16:uniqueId val="{00000004-F718-47DF-ADB8-DBEDA59BDB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1.2853E-2</c:v>
              </c:pt>
            </c:numLit>
          </c:val>
          <c:extLst>
            <c:ext xmlns:c16="http://schemas.microsoft.com/office/drawing/2014/chart" uri="{C3380CC4-5D6E-409C-BE32-E72D297353CC}">
              <c16:uniqueId val="{00000000-B5B2-4108-885C-3CB10B6EE41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2.5707000000000001E-2</c:v>
              </c:pt>
            </c:numLit>
          </c:val>
          <c:extLst>
            <c:ext xmlns:c16="http://schemas.microsoft.com/office/drawing/2014/chart" uri="{C3380CC4-5D6E-409C-BE32-E72D297353CC}">
              <c16:uniqueId val="{00000001-B5B2-4108-885C-3CB10B6EE4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8.4833000000000006E-2</c:v>
              </c:pt>
            </c:numLit>
          </c:val>
          <c:extLst>
            <c:ext xmlns:c16="http://schemas.microsoft.com/office/drawing/2014/chart" uri="{C3380CC4-5D6E-409C-BE32-E72D297353CC}">
              <c16:uniqueId val="{00000002-B5B2-4108-885C-3CB10B6EE4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0.23136200000000001</c:v>
              </c:pt>
            </c:numLit>
          </c:val>
          <c:extLst>
            <c:ext xmlns:c16="http://schemas.microsoft.com/office/drawing/2014/chart" uri="{C3380CC4-5D6E-409C-BE32-E72D297353CC}">
              <c16:uniqueId val="{00000003-B5B2-4108-885C-3CB10B6EE4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0.53727499999999995</c:v>
              </c:pt>
            </c:numLit>
          </c:val>
          <c:extLst>
            <c:ext xmlns:c16="http://schemas.microsoft.com/office/drawing/2014/chart" uri="{C3380CC4-5D6E-409C-BE32-E72D297353CC}">
              <c16:uniqueId val="{00000004-B5B2-4108-885C-3CB10B6EE4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1.3920999999999999E-2</c:v>
              </c:pt>
            </c:numLit>
          </c:val>
          <c:extLst>
            <c:ext xmlns:c16="http://schemas.microsoft.com/office/drawing/2014/chart" uri="{C3380CC4-5D6E-409C-BE32-E72D297353CC}">
              <c16:uniqueId val="{00000000-D4BC-4A17-99E7-3DBF35F82A1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9.2809999999999993E-3</c:v>
              </c:pt>
            </c:numLit>
          </c:val>
          <c:extLst>
            <c:ext xmlns:c16="http://schemas.microsoft.com/office/drawing/2014/chart" uri="{C3380CC4-5D6E-409C-BE32-E72D297353CC}">
              <c16:uniqueId val="{00000001-D4BC-4A17-99E7-3DBF35F82A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7.1926000000000004E-2</c:v>
              </c:pt>
            </c:numLit>
          </c:val>
          <c:extLst>
            <c:ext xmlns:c16="http://schemas.microsoft.com/office/drawing/2014/chart" uri="{C3380CC4-5D6E-409C-BE32-E72D297353CC}">
              <c16:uniqueId val="{00000002-D4BC-4A17-99E7-3DBF35F82A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0.106729</c:v>
              </c:pt>
            </c:numLit>
          </c:val>
          <c:extLst>
            <c:ext xmlns:c16="http://schemas.microsoft.com/office/drawing/2014/chart" uri="{C3380CC4-5D6E-409C-BE32-E72D297353CC}">
              <c16:uniqueId val="{00000003-D4BC-4A17-99E7-3DBF35F82A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0.25290000000000001</c:v>
              </c:pt>
            </c:numLit>
          </c:val>
          <c:extLst>
            <c:ext xmlns:c16="http://schemas.microsoft.com/office/drawing/2014/chart" uri="{C3380CC4-5D6E-409C-BE32-E72D297353CC}">
              <c16:uniqueId val="{00000004-D4BC-4A17-99E7-3DBF35F82A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9.0910000000000001E-3</c:v>
              </c:pt>
            </c:numLit>
          </c:val>
          <c:extLst>
            <c:ext xmlns:c16="http://schemas.microsoft.com/office/drawing/2014/chart" uri="{C3380CC4-5D6E-409C-BE32-E72D297353CC}">
              <c16:uniqueId val="{00000000-A584-4B21-9E92-AC6F1F27BE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3.0300000000000001E-3</c:v>
              </c:pt>
            </c:numLit>
          </c:val>
          <c:extLst>
            <c:ext xmlns:c16="http://schemas.microsoft.com/office/drawing/2014/chart" uri="{C3380CC4-5D6E-409C-BE32-E72D297353CC}">
              <c16:uniqueId val="{00000001-A584-4B21-9E92-AC6F1F27BE4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4.2424000000000003E-2</c:v>
              </c:pt>
            </c:numLit>
          </c:val>
          <c:extLst>
            <c:ext xmlns:c16="http://schemas.microsoft.com/office/drawing/2014/chart" uri="{C3380CC4-5D6E-409C-BE32-E72D297353CC}">
              <c16:uniqueId val="{00000002-A584-4B21-9E92-AC6F1F27BE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3-A584-4B21-9E92-AC6F1F27BE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0.309091</c:v>
              </c:pt>
            </c:numLit>
          </c:val>
          <c:extLst>
            <c:ext xmlns:c16="http://schemas.microsoft.com/office/drawing/2014/chart" uri="{C3380CC4-5D6E-409C-BE32-E72D297353CC}">
              <c16:uniqueId val="{00000004-A584-4B21-9E92-AC6F1F27BE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0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7.9369999999999996E-3</c:v>
              </c:pt>
            </c:numLit>
          </c:val>
          <c:extLst>
            <c:ext xmlns:c16="http://schemas.microsoft.com/office/drawing/2014/chart" uri="{C3380CC4-5D6E-409C-BE32-E72D297353CC}">
              <c16:uniqueId val="{00000000-8E5A-447B-91E6-AEE84DFBEA7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4.7619999999999997E-3</c:v>
              </c:pt>
            </c:numLit>
          </c:val>
          <c:extLst>
            <c:ext xmlns:c16="http://schemas.microsoft.com/office/drawing/2014/chart" uri="{C3380CC4-5D6E-409C-BE32-E72D297353CC}">
              <c16:uniqueId val="{00000001-8E5A-447B-91E6-AEE84DFBEA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5.7142999999999999E-2</c:v>
              </c:pt>
            </c:numLit>
          </c:val>
          <c:extLst>
            <c:ext xmlns:c16="http://schemas.microsoft.com/office/drawing/2014/chart" uri="{C3380CC4-5D6E-409C-BE32-E72D297353CC}">
              <c16:uniqueId val="{00000002-8E5A-447B-91E6-AEE84DFBEA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0.179365</c:v>
              </c:pt>
            </c:numLit>
          </c:val>
          <c:extLst>
            <c:ext xmlns:c16="http://schemas.microsoft.com/office/drawing/2014/chart" uri="{C3380CC4-5D6E-409C-BE32-E72D297353CC}">
              <c16:uniqueId val="{00000003-8E5A-447B-91E6-AEE84DFBEA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0.44603199999999998</c:v>
              </c:pt>
            </c:numLit>
          </c:val>
          <c:extLst>
            <c:ext xmlns:c16="http://schemas.microsoft.com/office/drawing/2014/chart" uri="{C3380CC4-5D6E-409C-BE32-E72D297353CC}">
              <c16:uniqueId val="{00000004-8E5A-447B-91E6-AEE84DFBEA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4.7625000000000002</c:v>
              </c:pt>
            </c:numLit>
          </c:val>
          <c:extLst>
            <c:ext xmlns:c16="http://schemas.microsoft.com/office/drawing/2014/chart" uri="{C3380CC4-5D6E-409C-BE32-E72D297353CC}">
              <c16:uniqueId val="{00000000-F2AC-45A6-9F91-B74FA1A8C3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4.429379</c:v>
              </c:pt>
            </c:numLit>
          </c:val>
          <c:extLst>
            <c:ext xmlns:c16="http://schemas.microsoft.com/office/drawing/2014/chart" uri="{C3380CC4-5D6E-409C-BE32-E72D297353CC}">
              <c16:uniqueId val="{00000000-3645-4321-8A7B-71D26CDE3A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5.0759999999999998E-3</c:v>
              </c:pt>
            </c:numLit>
          </c:val>
          <c:extLst>
            <c:ext xmlns:c16="http://schemas.microsoft.com/office/drawing/2014/chart" uri="{C3380CC4-5D6E-409C-BE32-E72D297353CC}">
              <c16:uniqueId val="{00000000-7DA9-4510-96C8-BE7B5190611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2.0305E-2</c:v>
              </c:pt>
            </c:numLit>
          </c:val>
          <c:extLst>
            <c:ext xmlns:c16="http://schemas.microsoft.com/office/drawing/2014/chart" uri="{C3380CC4-5D6E-409C-BE32-E72D297353CC}">
              <c16:uniqueId val="{00000001-7DA9-4510-96C8-BE7B519061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0.101523</c:v>
              </c:pt>
            </c:numLit>
          </c:val>
          <c:extLst>
            <c:ext xmlns:c16="http://schemas.microsoft.com/office/drawing/2014/chart" uri="{C3380CC4-5D6E-409C-BE32-E72D297353CC}">
              <c16:uniqueId val="{00000002-7DA9-4510-96C8-BE7B519061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0.30456899999999998</c:v>
              </c:pt>
            </c:numLit>
          </c:val>
          <c:extLst>
            <c:ext xmlns:c16="http://schemas.microsoft.com/office/drawing/2014/chart" uri="{C3380CC4-5D6E-409C-BE32-E72D297353CC}">
              <c16:uniqueId val="{00000003-7DA9-4510-96C8-BE7B519061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0.54822300000000002</c:v>
              </c:pt>
            </c:numLit>
          </c:val>
          <c:extLst>
            <c:ext xmlns:c16="http://schemas.microsoft.com/office/drawing/2014/chart" uri="{C3380CC4-5D6E-409C-BE32-E72D297353CC}">
              <c16:uniqueId val="{00000004-7DA9-4510-96C8-BE7B519061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1.2E-2</c:v>
              </c:pt>
            </c:numLit>
          </c:val>
          <c:extLst>
            <c:ext xmlns:c16="http://schemas.microsoft.com/office/drawing/2014/chart" uri="{C3380CC4-5D6E-409C-BE32-E72D297353CC}">
              <c16:uniqueId val="{00000000-DAF7-4558-A713-D3EAF81853F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1-DAF7-4558-A713-D3EAF81853F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9.6000000000000002E-2</c:v>
              </c:pt>
            </c:numLit>
          </c:val>
          <c:extLst>
            <c:ext xmlns:c16="http://schemas.microsoft.com/office/drawing/2014/chart" uri="{C3380CC4-5D6E-409C-BE32-E72D297353CC}">
              <c16:uniqueId val="{00000002-DAF7-4558-A713-D3EAF81853F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0.24399999999999999</c:v>
              </c:pt>
            </c:numLit>
          </c:val>
          <c:extLst>
            <c:ext xmlns:c16="http://schemas.microsoft.com/office/drawing/2014/chart" uri="{C3380CC4-5D6E-409C-BE32-E72D297353CC}">
              <c16:uniqueId val="{00000003-DAF7-4558-A713-D3EAF81853F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c:v>
              </c:pt>
            </c:numLit>
          </c:val>
          <c:extLst>
            <c:ext xmlns:c16="http://schemas.microsoft.com/office/drawing/2014/chart" uri="{C3380CC4-5D6E-409C-BE32-E72D297353CC}">
              <c16:uniqueId val="{00000004-DAF7-4558-A713-D3EAF81853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0-7BEC-462A-8745-E7AB5F2BBD7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7BEC-462A-8745-E7AB5F2BBD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0.108108</c:v>
              </c:pt>
            </c:numLit>
          </c:val>
          <c:extLst>
            <c:ext xmlns:c16="http://schemas.microsoft.com/office/drawing/2014/chart" uri="{C3380CC4-5D6E-409C-BE32-E72D297353CC}">
              <c16:uniqueId val="{00000002-7BEC-462A-8745-E7AB5F2BBD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0.25225199999999998</c:v>
              </c:pt>
            </c:numLit>
          </c:val>
          <c:extLst>
            <c:ext xmlns:c16="http://schemas.microsoft.com/office/drawing/2014/chart" uri="{C3380CC4-5D6E-409C-BE32-E72D297353CC}">
              <c16:uniqueId val="{00000003-7BEC-462A-8745-E7AB5F2BBD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0.60360400000000003</c:v>
              </c:pt>
            </c:numLit>
          </c:val>
          <c:extLst>
            <c:ext xmlns:c16="http://schemas.microsoft.com/office/drawing/2014/chart" uri="{C3380CC4-5D6E-409C-BE32-E72D297353CC}">
              <c16:uniqueId val="{00000004-7BEC-462A-8745-E7AB5F2BBD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EB3-42D5-A1F1-F7FF0F8D068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1.0168999999999999E-2</c:v>
              </c:pt>
            </c:numLit>
          </c:val>
          <c:extLst>
            <c:ext xmlns:c16="http://schemas.microsoft.com/office/drawing/2014/chart" uri="{C3380CC4-5D6E-409C-BE32-E72D297353CC}">
              <c16:uniqueId val="{00000001-EEB3-42D5-A1F1-F7FF0F8D06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5.7626999999999998E-2</c:v>
              </c:pt>
            </c:numLit>
          </c:val>
          <c:extLst>
            <c:ext xmlns:c16="http://schemas.microsoft.com/office/drawing/2014/chart" uri="{C3380CC4-5D6E-409C-BE32-E72D297353CC}">
              <c16:uniqueId val="{00000002-EEB3-42D5-A1F1-F7FF0F8D06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0.18305099999999999</c:v>
              </c:pt>
            </c:numLit>
          </c:val>
          <c:extLst>
            <c:ext xmlns:c16="http://schemas.microsoft.com/office/drawing/2014/chart" uri="{C3380CC4-5D6E-409C-BE32-E72D297353CC}">
              <c16:uniqueId val="{00000003-EEB3-42D5-A1F1-F7FF0F8D06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0.32203399999999999</c:v>
              </c:pt>
            </c:numLit>
          </c:val>
          <c:extLst>
            <c:ext xmlns:c16="http://schemas.microsoft.com/office/drawing/2014/chart" uri="{C3380CC4-5D6E-409C-BE32-E72D297353CC}">
              <c16:uniqueId val="{00000004-EEB3-42D5-A1F1-F7FF0F8D06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1.4035000000000001E-2</c:v>
              </c:pt>
            </c:numLit>
          </c:val>
          <c:extLst>
            <c:ext xmlns:c16="http://schemas.microsoft.com/office/drawing/2014/chart" uri="{C3380CC4-5D6E-409C-BE32-E72D297353CC}">
              <c16:uniqueId val="{00000000-6550-4B5C-AEF9-1F00EC331D5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1.4035000000000001E-2</c:v>
              </c:pt>
            </c:numLit>
          </c:val>
          <c:extLst>
            <c:ext xmlns:c16="http://schemas.microsoft.com/office/drawing/2014/chart" uri="{C3380CC4-5D6E-409C-BE32-E72D297353CC}">
              <c16:uniqueId val="{00000001-6550-4B5C-AEF9-1F00EC331D50}"/>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3.8595999999999998E-2</c:v>
              </c:pt>
            </c:numLit>
          </c:val>
          <c:extLst>
            <c:ext xmlns:c16="http://schemas.microsoft.com/office/drawing/2014/chart" uri="{C3380CC4-5D6E-409C-BE32-E72D297353CC}">
              <c16:uniqueId val="{00000002-6550-4B5C-AEF9-1F00EC331D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0.15087700000000001</c:v>
              </c:pt>
            </c:numLit>
          </c:val>
          <c:extLst>
            <c:ext xmlns:c16="http://schemas.microsoft.com/office/drawing/2014/chart" uri="{C3380CC4-5D6E-409C-BE32-E72D297353CC}">
              <c16:uniqueId val="{00000003-6550-4B5C-AEF9-1F00EC331D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0.35789500000000002</c:v>
              </c:pt>
            </c:numLit>
          </c:val>
          <c:extLst>
            <c:ext xmlns:c16="http://schemas.microsoft.com/office/drawing/2014/chart" uri="{C3380CC4-5D6E-409C-BE32-E72D297353CC}">
              <c16:uniqueId val="{00000004-6550-4B5C-AEF9-1F00EC331D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2.0671999999999999E-2</c:v>
              </c:pt>
            </c:numLit>
          </c:val>
          <c:extLst>
            <c:ext xmlns:c16="http://schemas.microsoft.com/office/drawing/2014/chart" uri="{C3380CC4-5D6E-409C-BE32-E72D297353CC}">
              <c16:uniqueId val="{00000000-F09E-4F14-82E8-DF155306F8B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1.2919999999999999E-2</c:v>
              </c:pt>
            </c:numLit>
          </c:val>
          <c:extLst>
            <c:ext xmlns:c16="http://schemas.microsoft.com/office/drawing/2014/chart" uri="{C3380CC4-5D6E-409C-BE32-E72D297353CC}">
              <c16:uniqueId val="{00000001-F09E-4F14-82E8-DF155306F8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0.10335900000000001</c:v>
              </c:pt>
            </c:numLit>
          </c:val>
          <c:extLst>
            <c:ext xmlns:c16="http://schemas.microsoft.com/office/drawing/2014/chart" uri="{C3380CC4-5D6E-409C-BE32-E72D297353CC}">
              <c16:uniqueId val="{00000002-F09E-4F14-82E8-DF155306F8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0.118863</c:v>
              </c:pt>
            </c:numLit>
          </c:val>
          <c:extLst>
            <c:ext xmlns:c16="http://schemas.microsoft.com/office/drawing/2014/chart" uri="{C3380CC4-5D6E-409C-BE32-E72D297353CC}">
              <c16:uniqueId val="{00000003-F09E-4F14-82E8-DF155306F8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0.100775</c:v>
              </c:pt>
            </c:numLit>
          </c:val>
          <c:extLst>
            <c:ext xmlns:c16="http://schemas.microsoft.com/office/drawing/2014/chart" uri="{C3380CC4-5D6E-409C-BE32-E72D297353CC}">
              <c16:uniqueId val="{00000004-F09E-4F14-82E8-DF155306F8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5200-484D-875C-847EDE954FB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200-484D-875C-847EDE954FB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2-5200-484D-875C-847EDE954FB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0.12149500000000001</c:v>
              </c:pt>
            </c:numLit>
          </c:val>
          <c:extLst>
            <c:ext xmlns:c16="http://schemas.microsoft.com/office/drawing/2014/chart" uri="{C3380CC4-5D6E-409C-BE32-E72D297353CC}">
              <c16:uniqueId val="{00000003-5200-484D-875C-847EDE954FB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0.76635500000000001</c:v>
              </c:pt>
            </c:numLit>
          </c:val>
          <c:extLst>
            <c:ext xmlns:c16="http://schemas.microsoft.com/office/drawing/2014/chart" uri="{C3380CC4-5D6E-409C-BE32-E72D297353CC}">
              <c16:uniqueId val="{00000004-5200-484D-875C-847EDE954F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5BD-4440-B369-5AFC945014F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5BD-4440-B369-5AFC945014F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4.3011000000000001E-2</c:v>
              </c:pt>
            </c:numLit>
          </c:val>
          <c:extLst>
            <c:ext xmlns:c16="http://schemas.microsoft.com/office/drawing/2014/chart" uri="{C3380CC4-5D6E-409C-BE32-E72D297353CC}">
              <c16:uniqueId val="{00000002-85BD-4440-B369-5AFC945014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6.4516000000000004E-2</c:v>
              </c:pt>
            </c:numLit>
          </c:val>
          <c:extLst>
            <c:ext xmlns:c16="http://schemas.microsoft.com/office/drawing/2014/chart" uri="{C3380CC4-5D6E-409C-BE32-E72D297353CC}">
              <c16:uniqueId val="{00000003-85BD-4440-B369-5AFC945014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0.80645199999999995</c:v>
              </c:pt>
            </c:numLit>
          </c:val>
          <c:extLst>
            <c:ext xmlns:c16="http://schemas.microsoft.com/office/drawing/2014/chart" uri="{C3380CC4-5D6E-409C-BE32-E72D297353CC}">
              <c16:uniqueId val="{00000004-85BD-4440-B369-5AFC945014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F9D6-4ED1-B760-CF07DC45592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9D6-4ED1-B760-CF07DC4559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2-F9D6-4ED1-B760-CF07DC4559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F9D6-4ED1-B760-CF07DC4559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0.76785700000000001</c:v>
              </c:pt>
            </c:numLit>
          </c:val>
          <c:extLst>
            <c:ext xmlns:c16="http://schemas.microsoft.com/office/drawing/2014/chart" uri="{C3380CC4-5D6E-409C-BE32-E72D297353CC}">
              <c16:uniqueId val="{00000004-F9D6-4ED1-B760-CF07DC4559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8.2990000000000008E-3</c:v>
              </c:pt>
            </c:numLit>
          </c:val>
          <c:extLst>
            <c:ext xmlns:c16="http://schemas.microsoft.com/office/drawing/2014/chart" uri="{C3380CC4-5D6E-409C-BE32-E72D297353CC}">
              <c16:uniqueId val="{00000000-AB63-427E-91D0-DA1C751FCEA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1.2448000000000001E-2</c:v>
              </c:pt>
            </c:numLit>
          </c:val>
          <c:extLst>
            <c:ext xmlns:c16="http://schemas.microsoft.com/office/drawing/2014/chart" uri="{C3380CC4-5D6E-409C-BE32-E72D297353CC}">
              <c16:uniqueId val="{00000001-AB63-427E-91D0-DA1C751FCE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6.8464999999999998E-2</c:v>
              </c:pt>
            </c:numLit>
          </c:val>
          <c:extLst>
            <c:ext xmlns:c16="http://schemas.microsoft.com/office/drawing/2014/chart" uri="{C3380CC4-5D6E-409C-BE32-E72D297353CC}">
              <c16:uniqueId val="{00000002-AB63-427E-91D0-DA1C751FCE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0.10166</c:v>
              </c:pt>
            </c:numLit>
          </c:val>
          <c:extLst>
            <c:ext xmlns:c16="http://schemas.microsoft.com/office/drawing/2014/chart" uri="{C3380CC4-5D6E-409C-BE32-E72D297353CC}">
              <c16:uniqueId val="{00000003-AB63-427E-91D0-DA1C751FCE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0.34854800000000002</c:v>
              </c:pt>
            </c:numLit>
          </c:val>
          <c:extLst>
            <c:ext xmlns:c16="http://schemas.microsoft.com/office/drawing/2014/chart" uri="{C3380CC4-5D6E-409C-BE32-E72D297353CC}">
              <c16:uniqueId val="{00000004-AB63-427E-91D0-DA1C751FCE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4.3804350000000003</c:v>
              </c:pt>
            </c:numLit>
          </c:val>
          <c:extLst>
            <c:ext xmlns:c16="http://schemas.microsoft.com/office/drawing/2014/chart" uri="{C3380CC4-5D6E-409C-BE32-E72D297353CC}">
              <c16:uniqueId val="{00000000-93B2-45F3-A253-10984D70B7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5.9880000000000003E-3</c:v>
              </c:pt>
            </c:numLit>
          </c:val>
          <c:extLst>
            <c:ext xmlns:c16="http://schemas.microsoft.com/office/drawing/2014/chart" uri="{C3380CC4-5D6E-409C-BE32-E72D297353CC}">
              <c16:uniqueId val="{00000000-DA59-48D7-BE79-950DA254836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4.8989999999999997E-3</c:v>
              </c:pt>
            </c:numLit>
          </c:val>
          <c:extLst>
            <c:ext xmlns:c16="http://schemas.microsoft.com/office/drawing/2014/chart" uri="{C3380CC4-5D6E-409C-BE32-E72D297353CC}">
              <c16:uniqueId val="{00000001-DA59-48D7-BE79-950DA25483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5.1714999999999997E-2</c:v>
              </c:pt>
            </c:numLit>
          </c:val>
          <c:extLst>
            <c:ext xmlns:c16="http://schemas.microsoft.com/office/drawing/2014/chart" uri="{C3380CC4-5D6E-409C-BE32-E72D297353CC}">
              <c16:uniqueId val="{00000002-DA59-48D7-BE79-950DA25483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9.4174999999999995E-2</c:v>
              </c:pt>
            </c:numLit>
          </c:val>
          <c:extLst>
            <c:ext xmlns:c16="http://schemas.microsoft.com/office/drawing/2014/chart" uri="{C3380CC4-5D6E-409C-BE32-E72D297353CC}">
              <c16:uniqueId val="{00000003-DA59-48D7-BE79-950DA25483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0.33260800000000001</c:v>
              </c:pt>
            </c:numLit>
          </c:val>
          <c:extLst>
            <c:ext xmlns:c16="http://schemas.microsoft.com/office/drawing/2014/chart" uri="{C3380CC4-5D6E-409C-BE32-E72D297353CC}">
              <c16:uniqueId val="{00000004-DA59-48D7-BE79-950DA25483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5.9579999999999998E-3</c:v>
              </c:pt>
            </c:numLit>
          </c:val>
          <c:extLst>
            <c:ext xmlns:c16="http://schemas.microsoft.com/office/drawing/2014/chart" uri="{C3380CC4-5D6E-409C-BE32-E72D297353CC}">
              <c16:uniqueId val="{00000000-8CFD-4B39-A9EC-70894767689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1.0924E-2</c:v>
              </c:pt>
            </c:numLit>
          </c:val>
          <c:extLst>
            <c:ext xmlns:c16="http://schemas.microsoft.com/office/drawing/2014/chart" uri="{C3380CC4-5D6E-409C-BE32-E72D297353CC}">
              <c16:uniqueId val="{00000001-8CFD-4B39-A9EC-7089476768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5.4618E-2</c:v>
              </c:pt>
            </c:numLit>
          </c:val>
          <c:extLst>
            <c:ext xmlns:c16="http://schemas.microsoft.com/office/drawing/2014/chart" uri="{C3380CC4-5D6E-409C-BE32-E72D297353CC}">
              <c16:uniqueId val="{00000002-8CFD-4B39-A9EC-7089476768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0.13406199999999999</c:v>
              </c:pt>
            </c:numLit>
          </c:val>
          <c:extLst>
            <c:ext xmlns:c16="http://schemas.microsoft.com/office/drawing/2014/chart" uri="{C3380CC4-5D6E-409C-BE32-E72D297353CC}">
              <c16:uniqueId val="{00000003-8CFD-4B39-A9EC-7089476768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0.39721899999999999</c:v>
              </c:pt>
            </c:numLit>
          </c:val>
          <c:extLst>
            <c:ext xmlns:c16="http://schemas.microsoft.com/office/drawing/2014/chart" uri="{C3380CC4-5D6E-409C-BE32-E72D297353CC}">
              <c16:uniqueId val="{00000004-8CFD-4B39-A9EC-7089476768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84EB-4633-846D-898AAF964F2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84EB-4633-846D-898AAF964F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9.2592999999999995E-2</c:v>
              </c:pt>
            </c:numLit>
          </c:val>
          <c:extLst>
            <c:ext xmlns:c16="http://schemas.microsoft.com/office/drawing/2014/chart" uri="{C3380CC4-5D6E-409C-BE32-E72D297353CC}">
              <c16:uniqueId val="{00000002-84EB-4633-846D-898AAF964F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0.148148</c:v>
              </c:pt>
            </c:numLit>
          </c:val>
          <c:extLst>
            <c:ext xmlns:c16="http://schemas.microsoft.com/office/drawing/2014/chart" uri="{C3380CC4-5D6E-409C-BE32-E72D297353CC}">
              <c16:uniqueId val="{00000003-84EB-4633-846D-898AAF964F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0.72222200000000003</c:v>
              </c:pt>
            </c:numLit>
          </c:val>
          <c:extLst>
            <c:ext xmlns:c16="http://schemas.microsoft.com/office/drawing/2014/chart" uri="{C3380CC4-5D6E-409C-BE32-E72D297353CC}">
              <c16:uniqueId val="{00000004-84EB-4633-846D-898AAF964F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1.0638E-2</c:v>
              </c:pt>
            </c:numLit>
          </c:val>
          <c:extLst>
            <c:ext xmlns:c16="http://schemas.microsoft.com/office/drawing/2014/chart" uri="{C3380CC4-5D6E-409C-BE32-E72D297353CC}">
              <c16:uniqueId val="{00000000-002E-48EA-AEBB-430E5708120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002E-48EA-AEBB-430E570812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0.10638300000000001</c:v>
              </c:pt>
            </c:numLit>
          </c:val>
          <c:extLst>
            <c:ext xmlns:c16="http://schemas.microsoft.com/office/drawing/2014/chart" uri="{C3380CC4-5D6E-409C-BE32-E72D297353CC}">
              <c16:uniqueId val="{00000002-002E-48EA-AEBB-430E570812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0.202128</c:v>
              </c:pt>
            </c:numLit>
          </c:val>
          <c:extLst>
            <c:ext xmlns:c16="http://schemas.microsoft.com/office/drawing/2014/chart" uri="{C3380CC4-5D6E-409C-BE32-E72D297353CC}">
              <c16:uniqueId val="{00000003-002E-48EA-AEBB-430E570812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0.60638300000000001</c:v>
              </c:pt>
            </c:numLit>
          </c:val>
          <c:extLst>
            <c:ext xmlns:c16="http://schemas.microsoft.com/office/drawing/2014/chart" uri="{C3380CC4-5D6E-409C-BE32-E72D297353CC}">
              <c16:uniqueId val="{00000004-002E-48EA-AEBB-430E570812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0-52A9-493B-9480-474ED6AC2F8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52A9-493B-9480-474ED6AC2F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7.6388999999999999E-2</c:v>
              </c:pt>
            </c:numLit>
          </c:val>
          <c:extLst>
            <c:ext xmlns:c16="http://schemas.microsoft.com/office/drawing/2014/chart" uri="{C3380CC4-5D6E-409C-BE32-E72D297353CC}">
              <c16:uniqueId val="{00000002-52A9-493B-9480-474ED6AC2F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0.19444400000000001</c:v>
              </c:pt>
            </c:numLit>
          </c:val>
          <c:extLst>
            <c:ext xmlns:c16="http://schemas.microsoft.com/office/drawing/2014/chart" uri="{C3380CC4-5D6E-409C-BE32-E72D297353CC}">
              <c16:uniqueId val="{00000003-52A9-493B-9480-474ED6AC2F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0.67361099999999996</c:v>
              </c:pt>
            </c:numLit>
          </c:val>
          <c:extLst>
            <c:ext xmlns:c16="http://schemas.microsoft.com/office/drawing/2014/chart" uri="{C3380CC4-5D6E-409C-BE32-E72D297353CC}">
              <c16:uniqueId val="{00000004-52A9-493B-9480-474ED6AC2F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975-4081-82D6-196AF0C360A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9975-4081-82D6-196AF0C360AE}"/>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2-9975-4081-82D6-196AF0C360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3-9975-4081-82D6-196AF0C360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0.75735300000000005</c:v>
              </c:pt>
            </c:numLit>
          </c:val>
          <c:extLst>
            <c:ext xmlns:c16="http://schemas.microsoft.com/office/drawing/2014/chart" uri="{C3380CC4-5D6E-409C-BE32-E72D297353CC}">
              <c16:uniqueId val="{00000004-9975-4081-82D6-196AF0C360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3D2-4E24-AC12-8A8A95CAE35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3D2-4E24-AC12-8A8A95CAE35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3.4783000000000001E-2</c:v>
              </c:pt>
            </c:numLit>
          </c:val>
          <c:extLst>
            <c:ext xmlns:c16="http://schemas.microsoft.com/office/drawing/2014/chart" uri="{C3380CC4-5D6E-409C-BE32-E72D297353CC}">
              <c16:uniqueId val="{00000002-13D2-4E24-AC12-8A8A95CAE3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0.191304</c:v>
              </c:pt>
            </c:numLit>
          </c:val>
          <c:extLst>
            <c:ext xmlns:c16="http://schemas.microsoft.com/office/drawing/2014/chart" uri="{C3380CC4-5D6E-409C-BE32-E72D297353CC}">
              <c16:uniqueId val="{00000003-13D2-4E24-AC12-8A8A95CAE3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0.75652200000000003</c:v>
              </c:pt>
            </c:numLit>
          </c:val>
          <c:extLst>
            <c:ext xmlns:c16="http://schemas.microsoft.com/office/drawing/2014/chart" uri="{C3380CC4-5D6E-409C-BE32-E72D297353CC}">
              <c16:uniqueId val="{00000004-13D2-4E24-AC12-8A8A95CAE3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739-4A40-95C8-E1EAE6F17D8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5.7470000000000004E-3</c:v>
              </c:pt>
            </c:numLit>
          </c:val>
          <c:extLst>
            <c:ext xmlns:c16="http://schemas.microsoft.com/office/drawing/2014/chart" uri="{C3380CC4-5D6E-409C-BE32-E72D297353CC}">
              <c16:uniqueId val="{00000001-3739-4A40-95C8-E1EAE6F17D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5.1723999999999999E-2</c:v>
              </c:pt>
            </c:numLit>
          </c:val>
          <c:extLst>
            <c:ext xmlns:c16="http://schemas.microsoft.com/office/drawing/2014/chart" uri="{C3380CC4-5D6E-409C-BE32-E72D297353CC}">
              <c16:uniqueId val="{00000002-3739-4A40-95C8-E1EAE6F17D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0.149425</c:v>
              </c:pt>
            </c:numLit>
          </c:val>
          <c:extLst>
            <c:ext xmlns:c16="http://schemas.microsoft.com/office/drawing/2014/chart" uri="{C3380CC4-5D6E-409C-BE32-E72D297353CC}">
              <c16:uniqueId val="{00000003-3739-4A40-95C8-E1EAE6F17D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0.77586200000000005</c:v>
              </c:pt>
            </c:numLit>
          </c:val>
          <c:extLst>
            <c:ext xmlns:c16="http://schemas.microsoft.com/office/drawing/2014/chart" uri="{C3380CC4-5D6E-409C-BE32-E72D297353CC}">
              <c16:uniqueId val="{00000004-3739-4A40-95C8-E1EAE6F17D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3.2967000000000003E-2</c:v>
              </c:pt>
            </c:numLit>
          </c:val>
          <c:extLst>
            <c:ext xmlns:c16="http://schemas.microsoft.com/office/drawing/2014/chart" uri="{C3380CC4-5D6E-409C-BE32-E72D297353CC}">
              <c16:uniqueId val="{00000000-E4DF-4037-86D4-BE19A53F7E1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E4DF-4037-86D4-BE19A53F7E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5.4945000000000001E-2</c:v>
              </c:pt>
            </c:numLit>
          </c:val>
          <c:extLst>
            <c:ext xmlns:c16="http://schemas.microsoft.com/office/drawing/2014/chart" uri="{C3380CC4-5D6E-409C-BE32-E72D297353CC}">
              <c16:uniqueId val="{00000002-E4DF-4037-86D4-BE19A53F7E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0.120879</c:v>
              </c:pt>
            </c:numLit>
          </c:val>
          <c:extLst>
            <c:ext xmlns:c16="http://schemas.microsoft.com/office/drawing/2014/chart" uri="{C3380CC4-5D6E-409C-BE32-E72D297353CC}">
              <c16:uniqueId val="{00000003-E4DF-4037-86D4-BE19A53F7E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0.60439600000000004</c:v>
              </c:pt>
            </c:numLit>
          </c:val>
          <c:extLst>
            <c:ext xmlns:c16="http://schemas.microsoft.com/office/drawing/2014/chart" uri="{C3380CC4-5D6E-409C-BE32-E72D297353CC}">
              <c16:uniqueId val="{00000004-E4DF-4037-86D4-BE19A53F7E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C08-4144-82AA-75769FFE7A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1.5266999999999999E-2</c:v>
              </c:pt>
            </c:numLit>
          </c:val>
          <c:extLst>
            <c:ext xmlns:c16="http://schemas.microsoft.com/office/drawing/2014/chart" uri="{C3380CC4-5D6E-409C-BE32-E72D297353CC}">
              <c16:uniqueId val="{00000001-4C08-4144-82AA-75769FFE7AB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3.0533999999999999E-2</c:v>
              </c:pt>
            </c:numLit>
          </c:val>
          <c:extLst>
            <c:ext xmlns:c16="http://schemas.microsoft.com/office/drawing/2014/chart" uri="{C3380CC4-5D6E-409C-BE32-E72D297353CC}">
              <c16:uniqueId val="{00000002-4C08-4144-82AA-75769FFE7A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0.152672</c:v>
              </c:pt>
            </c:numLit>
          </c:val>
          <c:extLst>
            <c:ext xmlns:c16="http://schemas.microsoft.com/office/drawing/2014/chart" uri="{C3380CC4-5D6E-409C-BE32-E72D297353CC}">
              <c16:uniqueId val="{00000003-4C08-4144-82AA-75769FFE7A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0.74045799999999995</c:v>
              </c:pt>
            </c:numLit>
          </c:val>
          <c:extLst>
            <c:ext xmlns:c16="http://schemas.microsoft.com/office/drawing/2014/chart" uri="{C3380CC4-5D6E-409C-BE32-E72D297353CC}">
              <c16:uniqueId val="{00000004-4C08-4144-82AA-75769FFE7A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4.3316059999999998</c:v>
              </c:pt>
            </c:numLit>
          </c:val>
          <c:extLst>
            <c:ext xmlns:c16="http://schemas.microsoft.com/office/drawing/2014/chart" uri="{C3380CC4-5D6E-409C-BE32-E72D297353CC}">
              <c16:uniqueId val="{00000000-FC7E-47D1-A73F-2743B68CC5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113-4B47-84D3-96388726B0F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8.4749999999999999E-3</c:v>
              </c:pt>
            </c:numLit>
          </c:val>
          <c:extLst>
            <c:ext xmlns:c16="http://schemas.microsoft.com/office/drawing/2014/chart" uri="{C3380CC4-5D6E-409C-BE32-E72D297353CC}">
              <c16:uniqueId val="{00000001-0113-4B47-84D3-96388726B0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6.7796999999999996E-2</c:v>
              </c:pt>
            </c:numLit>
          </c:val>
          <c:extLst>
            <c:ext xmlns:c16="http://schemas.microsoft.com/office/drawing/2014/chart" uri="{C3380CC4-5D6E-409C-BE32-E72D297353CC}">
              <c16:uniqueId val="{00000002-0113-4B47-84D3-96388726B0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0.144068</c:v>
              </c:pt>
            </c:numLit>
          </c:val>
          <c:extLst>
            <c:ext xmlns:c16="http://schemas.microsoft.com/office/drawing/2014/chart" uri="{C3380CC4-5D6E-409C-BE32-E72D297353CC}">
              <c16:uniqueId val="{00000003-0113-4B47-84D3-96388726B0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0.62711899999999998</c:v>
              </c:pt>
            </c:numLit>
          </c:val>
          <c:extLst>
            <c:ext xmlns:c16="http://schemas.microsoft.com/office/drawing/2014/chart" uri="{C3380CC4-5D6E-409C-BE32-E72D297353CC}">
              <c16:uniqueId val="{00000004-0113-4B47-84D3-96388726B0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6.9829999999999996E-3</c:v>
              </c:pt>
            </c:numLit>
          </c:val>
          <c:extLst>
            <c:ext xmlns:c16="http://schemas.microsoft.com/office/drawing/2014/chart" uri="{C3380CC4-5D6E-409C-BE32-E72D297353CC}">
              <c16:uniqueId val="{00000000-A76A-4B84-BC75-872A0B43C60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8.3800000000000003E-3</c:v>
              </c:pt>
            </c:numLit>
          </c:val>
          <c:extLst>
            <c:ext xmlns:c16="http://schemas.microsoft.com/office/drawing/2014/chart" uri="{C3380CC4-5D6E-409C-BE32-E72D297353CC}">
              <c16:uniqueId val="{00000001-A76A-4B84-BC75-872A0B43C6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6.8435999999999997E-2</c:v>
              </c:pt>
            </c:numLit>
          </c:val>
          <c:extLst>
            <c:ext xmlns:c16="http://schemas.microsoft.com/office/drawing/2014/chart" uri="{C3380CC4-5D6E-409C-BE32-E72D297353CC}">
              <c16:uniqueId val="{00000002-A76A-4B84-BC75-872A0B43C6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0.18016799999999999</c:v>
              </c:pt>
            </c:numLit>
          </c:val>
          <c:extLst>
            <c:ext xmlns:c16="http://schemas.microsoft.com/office/drawing/2014/chart" uri="{C3380CC4-5D6E-409C-BE32-E72D297353CC}">
              <c16:uniqueId val="{00000003-A76A-4B84-BC75-872A0B43C6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0.50558700000000001</c:v>
              </c:pt>
            </c:numLit>
          </c:val>
          <c:extLst>
            <c:ext xmlns:c16="http://schemas.microsoft.com/office/drawing/2014/chart" uri="{C3380CC4-5D6E-409C-BE32-E72D297353CC}">
              <c16:uniqueId val="{00000004-A76A-4B84-BC75-872A0B43C6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5.8069999999999997E-3</c:v>
              </c:pt>
            </c:numLit>
          </c:val>
          <c:extLst>
            <c:ext xmlns:c16="http://schemas.microsoft.com/office/drawing/2014/chart" uri="{C3380CC4-5D6E-409C-BE32-E72D297353CC}">
              <c16:uniqueId val="{00000000-AACE-4132-850F-33AC5F4F472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1.1613999999999999E-2</c:v>
              </c:pt>
            </c:numLit>
          </c:val>
          <c:extLst>
            <c:ext xmlns:c16="http://schemas.microsoft.com/office/drawing/2014/chart" uri="{C3380CC4-5D6E-409C-BE32-E72D297353CC}">
              <c16:uniqueId val="{00000001-AACE-4132-850F-33AC5F4F47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5.5749E-2</c:v>
              </c:pt>
            </c:numLit>
          </c:val>
          <c:extLst>
            <c:ext xmlns:c16="http://schemas.microsoft.com/office/drawing/2014/chart" uri="{C3380CC4-5D6E-409C-BE32-E72D297353CC}">
              <c16:uniqueId val="{00000002-AACE-4132-850F-33AC5F4F47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0.200929</c:v>
              </c:pt>
            </c:numLit>
          </c:val>
          <c:extLst>
            <c:ext xmlns:c16="http://schemas.microsoft.com/office/drawing/2014/chart" uri="{C3380CC4-5D6E-409C-BE32-E72D297353CC}">
              <c16:uniqueId val="{00000003-AACE-4132-850F-33AC5F4F47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0.562137</c:v>
              </c:pt>
            </c:numLit>
          </c:val>
          <c:extLst>
            <c:ext xmlns:c16="http://schemas.microsoft.com/office/drawing/2014/chart" uri="{C3380CC4-5D6E-409C-BE32-E72D297353CC}">
              <c16:uniqueId val="{00000004-AACE-4132-850F-33AC5F4F47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7.9260000000000008E-3</c:v>
              </c:pt>
            </c:numLit>
          </c:val>
          <c:extLst>
            <c:ext xmlns:c16="http://schemas.microsoft.com/office/drawing/2014/chart" uri="{C3380CC4-5D6E-409C-BE32-E72D297353CC}">
              <c16:uniqueId val="{00000000-AE23-490B-9D91-752462F7F6C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1.4531000000000001E-2</c:v>
              </c:pt>
            </c:numLit>
          </c:val>
          <c:extLst>
            <c:ext xmlns:c16="http://schemas.microsoft.com/office/drawing/2014/chart" uri="{C3380CC4-5D6E-409C-BE32-E72D297353CC}">
              <c16:uniqueId val="{00000001-AE23-490B-9D91-752462F7F6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6.7371E-2</c:v>
              </c:pt>
            </c:numLit>
          </c:val>
          <c:extLst>
            <c:ext xmlns:c16="http://schemas.microsoft.com/office/drawing/2014/chart" uri="{C3380CC4-5D6E-409C-BE32-E72D297353CC}">
              <c16:uniqueId val="{00000002-AE23-490B-9D91-752462F7F6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0.19154599999999999</c:v>
              </c:pt>
            </c:numLit>
          </c:val>
          <c:extLst>
            <c:ext xmlns:c16="http://schemas.microsoft.com/office/drawing/2014/chart" uri="{C3380CC4-5D6E-409C-BE32-E72D297353CC}">
              <c16:uniqueId val="{00000003-AE23-490B-9D91-752462F7F6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0.54029099999999997</c:v>
              </c:pt>
            </c:numLit>
          </c:val>
          <c:extLst>
            <c:ext xmlns:c16="http://schemas.microsoft.com/office/drawing/2014/chart" uri="{C3380CC4-5D6E-409C-BE32-E72D297353CC}">
              <c16:uniqueId val="{00000004-AE23-490B-9D91-752462F7F6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7EE8-4C88-9A6A-B5C4FF56666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EE8-4C88-9A6A-B5C4FF56666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2-7EE8-4C88-9A6A-B5C4FF5666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0.269231</c:v>
              </c:pt>
            </c:numLit>
          </c:val>
          <c:extLst>
            <c:ext xmlns:c16="http://schemas.microsoft.com/office/drawing/2014/chart" uri="{C3380CC4-5D6E-409C-BE32-E72D297353CC}">
              <c16:uniqueId val="{00000003-7EE8-4C88-9A6A-B5C4FF5666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0.61538499999999996</c:v>
              </c:pt>
            </c:numLit>
          </c:val>
          <c:extLst>
            <c:ext xmlns:c16="http://schemas.microsoft.com/office/drawing/2014/chart" uri="{C3380CC4-5D6E-409C-BE32-E72D297353CC}">
              <c16:uniqueId val="{00000004-7EE8-4C88-9A6A-B5C4FF5666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948-41B1-88FD-B2BAF5B0C38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948-41B1-88FD-B2BAF5B0C38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D948-41B1-88FD-B2BAF5B0C3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D948-41B1-88FD-B2BAF5B0C3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D948-41B1-88FD-B2BAF5B0C3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BCB-49FB-B0F2-3A4AE4AF9A9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BCB-49FB-B0F2-3A4AE4AF9A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7BCB-49FB-B0F2-3A4AE4AF9A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7BCB-49FB-B0F2-3A4AE4AF9A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7BCB-49FB-B0F2-3A4AE4AF9A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9.1459999999999996E-3</c:v>
              </c:pt>
            </c:numLit>
          </c:val>
          <c:extLst>
            <c:ext xmlns:c16="http://schemas.microsoft.com/office/drawing/2014/chart" uri="{C3380CC4-5D6E-409C-BE32-E72D297353CC}">
              <c16:uniqueId val="{00000000-6877-4126-9F30-7543250F183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1.5244000000000001E-2</c:v>
              </c:pt>
            </c:numLit>
          </c:val>
          <c:extLst>
            <c:ext xmlns:c16="http://schemas.microsoft.com/office/drawing/2014/chart" uri="{C3380CC4-5D6E-409C-BE32-E72D297353CC}">
              <c16:uniqueId val="{00000001-6877-4126-9F30-7543250F18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5.1829E-2</c:v>
              </c:pt>
            </c:numLit>
          </c:val>
          <c:extLst>
            <c:ext xmlns:c16="http://schemas.microsoft.com/office/drawing/2014/chart" uri="{C3380CC4-5D6E-409C-BE32-E72D297353CC}">
              <c16:uniqueId val="{00000002-6877-4126-9F30-7543250F18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0.19817100000000001</c:v>
              </c:pt>
            </c:numLit>
          </c:val>
          <c:extLst>
            <c:ext xmlns:c16="http://schemas.microsoft.com/office/drawing/2014/chart" uri="{C3380CC4-5D6E-409C-BE32-E72D297353CC}">
              <c16:uniqueId val="{00000003-6877-4126-9F30-7543250F18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0.71951200000000004</c:v>
              </c:pt>
            </c:numLit>
          </c:val>
          <c:extLst>
            <c:ext xmlns:c16="http://schemas.microsoft.com/office/drawing/2014/chart" uri="{C3380CC4-5D6E-409C-BE32-E72D297353CC}">
              <c16:uniqueId val="{00000004-6877-4126-9F30-7543250F18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3.1350000000000002E-3</c:v>
              </c:pt>
            </c:numLit>
          </c:val>
          <c:extLst>
            <c:ext xmlns:c16="http://schemas.microsoft.com/office/drawing/2014/chart" uri="{C3380CC4-5D6E-409C-BE32-E72D297353CC}">
              <c16:uniqueId val="{00000000-97E8-4C90-814C-C3EBD4B88C7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3.1350000000000002E-3</c:v>
              </c:pt>
            </c:numLit>
          </c:val>
          <c:extLst>
            <c:ext xmlns:c16="http://schemas.microsoft.com/office/drawing/2014/chart" uri="{C3380CC4-5D6E-409C-BE32-E72D297353CC}">
              <c16:uniqueId val="{00000001-97E8-4C90-814C-C3EBD4B88C7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3.1348000000000001E-2</c:v>
              </c:pt>
            </c:numLit>
          </c:val>
          <c:extLst>
            <c:ext xmlns:c16="http://schemas.microsoft.com/office/drawing/2014/chart" uri="{C3380CC4-5D6E-409C-BE32-E72D297353CC}">
              <c16:uniqueId val="{00000002-97E8-4C90-814C-C3EBD4B88C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0.18495300000000001</c:v>
              </c:pt>
            </c:numLit>
          </c:val>
          <c:extLst>
            <c:ext xmlns:c16="http://schemas.microsoft.com/office/drawing/2014/chart" uri="{C3380CC4-5D6E-409C-BE32-E72D297353CC}">
              <c16:uniqueId val="{00000003-97E8-4C90-814C-C3EBD4B88C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0.77429499999999996</c:v>
              </c:pt>
            </c:numLit>
          </c:val>
          <c:extLst>
            <c:ext xmlns:c16="http://schemas.microsoft.com/office/drawing/2014/chart" uri="{C3380CC4-5D6E-409C-BE32-E72D297353CC}">
              <c16:uniqueId val="{00000004-97E8-4C90-814C-C3EBD4B88C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2.611E-3</c:v>
              </c:pt>
            </c:numLit>
          </c:val>
          <c:extLst>
            <c:ext xmlns:c16="http://schemas.microsoft.com/office/drawing/2014/chart" uri="{C3380CC4-5D6E-409C-BE32-E72D297353CC}">
              <c16:uniqueId val="{00000000-6DF0-44B8-BD33-BE56B592C2B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1.4795000000000001E-2</c:v>
              </c:pt>
            </c:numLit>
          </c:val>
          <c:extLst>
            <c:ext xmlns:c16="http://schemas.microsoft.com/office/drawing/2014/chart" uri="{C3380CC4-5D6E-409C-BE32-E72D297353CC}">
              <c16:uniqueId val="{00000001-6DF0-44B8-BD33-BE56B592C2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7.2236999999999996E-2</c:v>
              </c:pt>
            </c:numLit>
          </c:val>
          <c:extLst>
            <c:ext xmlns:c16="http://schemas.microsoft.com/office/drawing/2014/chart" uri="{C3380CC4-5D6E-409C-BE32-E72D297353CC}">
              <c16:uniqueId val="{00000002-6DF0-44B8-BD33-BE56B592C2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0.237598</c:v>
              </c:pt>
            </c:numLit>
          </c:val>
          <c:extLst>
            <c:ext xmlns:c16="http://schemas.microsoft.com/office/drawing/2014/chart" uri="{C3380CC4-5D6E-409C-BE32-E72D297353CC}">
              <c16:uniqueId val="{00000003-6DF0-44B8-BD33-BE56B592C2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0.66492600000000002</c:v>
              </c:pt>
            </c:numLit>
          </c:val>
          <c:extLst>
            <c:ext xmlns:c16="http://schemas.microsoft.com/office/drawing/2014/chart" uri="{C3380CC4-5D6E-409C-BE32-E72D297353CC}">
              <c16:uniqueId val="{00000004-6DF0-44B8-BD33-BE56B592C2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4.3290680000000004</c:v>
              </c:pt>
            </c:numLit>
          </c:val>
          <c:extLst>
            <c:ext xmlns:c16="http://schemas.microsoft.com/office/drawing/2014/chart" uri="{C3380CC4-5D6E-409C-BE32-E72D297353CC}">
              <c16:uniqueId val="{00000000-3F55-4EA9-8535-58AA25CB0E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5E35-41D9-BFA0-623EE5E7591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1-5E35-41D9-BFA0-623EE5E759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6.5421000000000007E-2</c:v>
              </c:pt>
            </c:numLit>
          </c:val>
          <c:extLst>
            <c:ext xmlns:c16="http://schemas.microsoft.com/office/drawing/2014/chart" uri="{C3380CC4-5D6E-409C-BE32-E72D297353CC}">
              <c16:uniqueId val="{00000002-5E35-41D9-BFA0-623EE5E759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0.21495300000000001</c:v>
              </c:pt>
            </c:numLit>
          </c:val>
          <c:extLst>
            <c:ext xmlns:c16="http://schemas.microsoft.com/office/drawing/2014/chart" uri="{C3380CC4-5D6E-409C-BE32-E72D297353CC}">
              <c16:uniqueId val="{00000003-5E35-41D9-BFA0-623EE5E759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0.69626200000000005</c:v>
              </c:pt>
            </c:numLit>
          </c:val>
          <c:extLst>
            <c:ext xmlns:c16="http://schemas.microsoft.com/office/drawing/2014/chart" uri="{C3380CC4-5D6E-409C-BE32-E72D297353CC}">
              <c16:uniqueId val="{00000004-5E35-41D9-BFA0-623EE5E759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6.8490000000000001E-3</c:v>
              </c:pt>
            </c:numLit>
          </c:val>
          <c:extLst>
            <c:ext xmlns:c16="http://schemas.microsoft.com/office/drawing/2014/chart" uri="{C3380CC4-5D6E-409C-BE32-E72D297353CC}">
              <c16:uniqueId val="{00000000-9C0C-4201-88B2-48E6A60F6DD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6.8490000000000001E-3</c:v>
              </c:pt>
            </c:numLit>
          </c:val>
          <c:extLst>
            <c:ext xmlns:c16="http://schemas.microsoft.com/office/drawing/2014/chart" uri="{C3380CC4-5D6E-409C-BE32-E72D297353CC}">
              <c16:uniqueId val="{00000001-9C0C-4201-88B2-48E6A60F6D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9.5890000000000003E-2</c:v>
              </c:pt>
            </c:numLit>
          </c:val>
          <c:extLst>
            <c:ext xmlns:c16="http://schemas.microsoft.com/office/drawing/2014/chart" uri="{C3380CC4-5D6E-409C-BE32-E72D297353CC}">
              <c16:uniqueId val="{00000002-9C0C-4201-88B2-48E6A60F6D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0.15068500000000001</c:v>
              </c:pt>
            </c:numLit>
          </c:val>
          <c:extLst>
            <c:ext xmlns:c16="http://schemas.microsoft.com/office/drawing/2014/chart" uri="{C3380CC4-5D6E-409C-BE32-E72D297353CC}">
              <c16:uniqueId val="{00000003-9C0C-4201-88B2-48E6A60F6D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0.73972599999999999</c:v>
              </c:pt>
            </c:numLit>
          </c:val>
          <c:extLst>
            <c:ext xmlns:c16="http://schemas.microsoft.com/office/drawing/2014/chart" uri="{C3380CC4-5D6E-409C-BE32-E72D297353CC}">
              <c16:uniqueId val="{00000004-9C0C-4201-88B2-48E6A60F6D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A4D-4022-A6AE-2A9809182A9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1-1A4D-4022-A6AE-2A9809182A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2-1A4D-4022-A6AE-2A9809182A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0.13068199999999999</c:v>
              </c:pt>
            </c:numLit>
          </c:val>
          <c:extLst>
            <c:ext xmlns:c16="http://schemas.microsoft.com/office/drawing/2014/chart" uri="{C3380CC4-5D6E-409C-BE32-E72D297353CC}">
              <c16:uniqueId val="{00000003-1A4D-4022-A6AE-2A9809182A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0.78977299999999995</c:v>
              </c:pt>
            </c:numLit>
          </c:val>
          <c:extLst>
            <c:ext xmlns:c16="http://schemas.microsoft.com/office/drawing/2014/chart" uri="{C3380CC4-5D6E-409C-BE32-E72D297353CC}">
              <c16:uniqueId val="{00000004-1A4D-4022-A6AE-2A9809182A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2.457E-3</c:v>
              </c:pt>
            </c:numLit>
          </c:val>
          <c:extLst>
            <c:ext xmlns:c16="http://schemas.microsoft.com/office/drawing/2014/chart" uri="{C3380CC4-5D6E-409C-BE32-E72D297353CC}">
              <c16:uniqueId val="{00000000-18CA-48AA-A215-A2E3CEB4D97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1.1057000000000001E-2</c:v>
              </c:pt>
            </c:numLit>
          </c:val>
          <c:extLst>
            <c:ext xmlns:c16="http://schemas.microsoft.com/office/drawing/2014/chart" uri="{C3380CC4-5D6E-409C-BE32-E72D297353CC}">
              <c16:uniqueId val="{00000001-18CA-48AA-A215-A2E3CEB4D9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6.7568000000000003E-2</c:v>
              </c:pt>
            </c:numLit>
          </c:val>
          <c:extLst>
            <c:ext xmlns:c16="http://schemas.microsoft.com/office/drawing/2014/chart" uri="{C3380CC4-5D6E-409C-BE32-E72D297353CC}">
              <c16:uniqueId val="{00000002-18CA-48AA-A215-A2E3CEB4D9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0.21498800000000001</c:v>
              </c:pt>
            </c:numLit>
          </c:val>
          <c:extLst>
            <c:ext xmlns:c16="http://schemas.microsoft.com/office/drawing/2014/chart" uri="{C3380CC4-5D6E-409C-BE32-E72D297353CC}">
              <c16:uniqueId val="{00000003-18CA-48AA-A215-A2E3CEB4D9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0.67198999999999998</c:v>
              </c:pt>
            </c:numLit>
          </c:val>
          <c:extLst>
            <c:ext xmlns:c16="http://schemas.microsoft.com/office/drawing/2014/chart" uri="{C3380CC4-5D6E-409C-BE32-E72D297353CC}">
              <c16:uniqueId val="{00000004-18CA-48AA-A215-A2E3CEB4D9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1.7219999999999999E-2</c:v>
              </c:pt>
            </c:numLit>
          </c:val>
          <c:extLst>
            <c:ext xmlns:c16="http://schemas.microsoft.com/office/drawing/2014/chart" uri="{C3380CC4-5D6E-409C-BE32-E72D297353CC}">
              <c16:uniqueId val="{00000000-6BBE-442D-BA03-73EFA33D6ED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1.107E-2</c:v>
              </c:pt>
            </c:numLit>
          </c:val>
          <c:extLst>
            <c:ext xmlns:c16="http://schemas.microsoft.com/office/drawing/2014/chart" uri="{C3380CC4-5D6E-409C-BE32-E72D297353CC}">
              <c16:uniqueId val="{00000001-6BBE-442D-BA03-73EFA33D6E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5.9041000000000003E-2</c:v>
              </c:pt>
            </c:numLit>
          </c:val>
          <c:extLst>
            <c:ext xmlns:c16="http://schemas.microsoft.com/office/drawing/2014/chart" uri="{C3380CC4-5D6E-409C-BE32-E72D297353CC}">
              <c16:uniqueId val="{00000002-6BBE-442D-BA03-73EFA33D6E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0.19803200000000001</c:v>
              </c:pt>
            </c:numLit>
          </c:val>
          <c:extLst>
            <c:ext xmlns:c16="http://schemas.microsoft.com/office/drawing/2014/chart" uri="{C3380CC4-5D6E-409C-BE32-E72D297353CC}">
              <c16:uniqueId val="{00000003-6BBE-442D-BA03-73EFA33D6E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0.672817</c:v>
              </c:pt>
            </c:numLit>
          </c:val>
          <c:extLst>
            <c:ext xmlns:c16="http://schemas.microsoft.com/office/drawing/2014/chart" uri="{C3380CC4-5D6E-409C-BE32-E72D297353CC}">
              <c16:uniqueId val="{00000004-6BBE-442D-BA03-73EFA33D6E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3.2309999999999999E-3</c:v>
              </c:pt>
            </c:numLit>
          </c:val>
          <c:extLst>
            <c:ext xmlns:c16="http://schemas.microsoft.com/office/drawing/2014/chart" uri="{C3380CC4-5D6E-409C-BE32-E72D297353CC}">
              <c16:uniqueId val="{00000000-FADE-4B23-852E-DC309989860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2.5847999999999999E-2</c:v>
              </c:pt>
            </c:numLit>
          </c:val>
          <c:extLst>
            <c:ext xmlns:c16="http://schemas.microsoft.com/office/drawing/2014/chart" uri="{C3380CC4-5D6E-409C-BE32-E72D297353CC}">
              <c16:uniqueId val="{00000001-FADE-4B23-852E-DC30998986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0.11147</c:v>
              </c:pt>
            </c:numLit>
          </c:val>
          <c:extLst>
            <c:ext xmlns:c16="http://schemas.microsoft.com/office/drawing/2014/chart" uri="{C3380CC4-5D6E-409C-BE32-E72D297353CC}">
              <c16:uniqueId val="{00000002-FADE-4B23-852E-DC30998986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0.22940199999999999</c:v>
              </c:pt>
            </c:numLit>
          </c:val>
          <c:extLst>
            <c:ext xmlns:c16="http://schemas.microsoft.com/office/drawing/2014/chart" uri="{C3380CC4-5D6E-409C-BE32-E72D297353CC}">
              <c16:uniqueId val="{00000003-FADE-4B23-852E-DC30998986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0.59612299999999996</c:v>
              </c:pt>
            </c:numLit>
          </c:val>
          <c:extLst>
            <c:ext xmlns:c16="http://schemas.microsoft.com/office/drawing/2014/chart" uri="{C3380CC4-5D6E-409C-BE32-E72D297353CC}">
              <c16:uniqueId val="{00000004-FADE-4B23-852E-DC30998986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6E1F-4177-8250-74B1E3F2E6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6E1F-4177-8250-74B1E3F2E6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2-6E1F-4177-8250-74B1E3F2E6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0.29729699999999998</c:v>
              </c:pt>
            </c:numLit>
          </c:val>
          <c:extLst>
            <c:ext xmlns:c16="http://schemas.microsoft.com/office/drawing/2014/chart" uri="{C3380CC4-5D6E-409C-BE32-E72D297353CC}">
              <c16:uniqueId val="{00000003-6E1F-4177-8250-74B1E3F2E6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0.56756799999999996</c:v>
              </c:pt>
            </c:numLit>
          </c:val>
          <c:extLst>
            <c:ext xmlns:c16="http://schemas.microsoft.com/office/drawing/2014/chart" uri="{C3380CC4-5D6E-409C-BE32-E72D297353CC}">
              <c16:uniqueId val="{00000004-6E1F-4177-8250-74B1E3F2E6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D57B-4A21-9386-BE878741C3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57B-4A21-9386-BE878741C34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2-D57B-4A21-9386-BE878741C3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0.20588200000000001</c:v>
              </c:pt>
            </c:numLit>
          </c:val>
          <c:extLst>
            <c:ext xmlns:c16="http://schemas.microsoft.com/office/drawing/2014/chart" uri="{C3380CC4-5D6E-409C-BE32-E72D297353CC}">
              <c16:uniqueId val="{00000003-D57B-4A21-9386-BE878741C3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0.735294</c:v>
              </c:pt>
            </c:numLit>
          </c:val>
          <c:extLst>
            <c:ext xmlns:c16="http://schemas.microsoft.com/office/drawing/2014/chart" uri="{C3380CC4-5D6E-409C-BE32-E72D297353CC}">
              <c16:uniqueId val="{00000004-D57B-4A21-9386-BE878741C3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564-41F8-9061-6F37A0CF15D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564-41F8-9061-6F37A0CF15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5564-41F8-9061-6F37A0CF15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0.214286</c:v>
              </c:pt>
            </c:numLit>
          </c:val>
          <c:extLst>
            <c:ext xmlns:c16="http://schemas.microsoft.com/office/drawing/2014/chart" uri="{C3380CC4-5D6E-409C-BE32-E72D297353CC}">
              <c16:uniqueId val="{00000003-5564-41F8-9061-6F37A0CF15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5564-41F8-9061-6F37A0CF15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0.01</c:v>
              </c:pt>
            </c:numLit>
          </c:val>
          <c:extLst>
            <c:ext xmlns:c16="http://schemas.microsoft.com/office/drawing/2014/chart" uri="{C3380CC4-5D6E-409C-BE32-E72D297353CC}">
              <c16:uniqueId val="{00000000-6AC6-4FFA-A053-0A2B4D42DD3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5.0000000000000001E-3</c:v>
              </c:pt>
            </c:numLit>
          </c:val>
          <c:extLst>
            <c:ext xmlns:c16="http://schemas.microsoft.com/office/drawing/2014/chart" uri="{C3380CC4-5D6E-409C-BE32-E72D297353CC}">
              <c16:uniqueId val="{00000001-6AC6-4FFA-A053-0A2B4D42DD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6AC6-4FFA-A053-0A2B4D42DD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0.20499999999999999</c:v>
              </c:pt>
            </c:numLit>
          </c:val>
          <c:extLst>
            <c:ext xmlns:c16="http://schemas.microsoft.com/office/drawing/2014/chart" uri="{C3380CC4-5D6E-409C-BE32-E72D297353CC}">
              <c16:uniqueId val="{00000003-6AC6-4FFA-A053-0A2B4D42DD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0.57999999999999996</c:v>
              </c:pt>
            </c:numLit>
          </c:val>
          <c:extLst>
            <c:ext xmlns:c16="http://schemas.microsoft.com/office/drawing/2014/chart" uri="{C3380CC4-5D6E-409C-BE32-E72D297353CC}">
              <c16:uniqueId val="{00000004-6AC6-4FFA-A053-0A2B4D42DD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4.3195880000000004</c:v>
              </c:pt>
            </c:numLit>
          </c:val>
          <c:extLst>
            <c:ext xmlns:c16="http://schemas.microsoft.com/office/drawing/2014/chart" uri="{C3380CC4-5D6E-409C-BE32-E72D297353CC}">
              <c16:uniqueId val="{00000000-DF41-469E-9533-755C4A6550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3.2569999999999999E-3</c:v>
              </c:pt>
            </c:numLit>
          </c:val>
          <c:extLst>
            <c:ext xmlns:c16="http://schemas.microsoft.com/office/drawing/2014/chart" uri="{C3380CC4-5D6E-409C-BE32-E72D297353CC}">
              <c16:uniqueId val="{00000000-AB4F-4F85-A8D0-8F7605C893D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1.3029000000000001E-2</c:v>
              </c:pt>
            </c:numLit>
          </c:val>
          <c:extLst>
            <c:ext xmlns:c16="http://schemas.microsoft.com/office/drawing/2014/chart" uri="{C3380CC4-5D6E-409C-BE32-E72D297353CC}">
              <c16:uniqueId val="{00000001-AB4F-4F85-A8D0-8F7605C893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8.1433000000000005E-2</c:v>
              </c:pt>
            </c:numLit>
          </c:val>
          <c:extLst>
            <c:ext xmlns:c16="http://schemas.microsoft.com/office/drawing/2014/chart" uri="{C3380CC4-5D6E-409C-BE32-E72D297353CC}">
              <c16:uniqueId val="{00000002-AB4F-4F85-A8D0-8F7605C893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0.28338799999999997</c:v>
              </c:pt>
            </c:numLit>
          </c:val>
          <c:extLst>
            <c:ext xmlns:c16="http://schemas.microsoft.com/office/drawing/2014/chart" uri="{C3380CC4-5D6E-409C-BE32-E72D297353CC}">
              <c16:uniqueId val="{00000003-AB4F-4F85-A8D0-8F7605C893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0.540717</c:v>
              </c:pt>
            </c:numLit>
          </c:val>
          <c:extLst>
            <c:ext xmlns:c16="http://schemas.microsoft.com/office/drawing/2014/chart" uri="{C3380CC4-5D6E-409C-BE32-E72D297353CC}">
              <c16:uniqueId val="{00000004-AB4F-4F85-A8D0-8F7605C893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1.4768E-2</c:v>
              </c:pt>
            </c:numLit>
          </c:val>
          <c:extLst>
            <c:ext xmlns:c16="http://schemas.microsoft.com/office/drawing/2014/chart" uri="{C3380CC4-5D6E-409C-BE32-E72D297353CC}">
              <c16:uniqueId val="{00000000-5778-45EC-B11C-CB742BB7DEE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2.1097000000000001E-2</c:v>
              </c:pt>
            </c:numLit>
          </c:val>
          <c:extLst>
            <c:ext xmlns:c16="http://schemas.microsoft.com/office/drawing/2014/chart" uri="{C3380CC4-5D6E-409C-BE32-E72D297353CC}">
              <c16:uniqueId val="{00000001-5778-45EC-B11C-CB742BB7DE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8.4388000000000005E-2</c:v>
              </c:pt>
            </c:numLit>
          </c:val>
          <c:extLst>
            <c:ext xmlns:c16="http://schemas.microsoft.com/office/drawing/2014/chart" uri="{C3380CC4-5D6E-409C-BE32-E72D297353CC}">
              <c16:uniqueId val="{00000002-5778-45EC-B11C-CB742BB7DE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0.229958</c:v>
              </c:pt>
            </c:numLit>
          </c:val>
          <c:extLst>
            <c:ext xmlns:c16="http://schemas.microsoft.com/office/drawing/2014/chart" uri="{C3380CC4-5D6E-409C-BE32-E72D297353CC}">
              <c16:uniqueId val="{00000003-5778-45EC-B11C-CB742BB7DE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0.53586500000000004</c:v>
              </c:pt>
            </c:numLit>
          </c:val>
          <c:extLst>
            <c:ext xmlns:c16="http://schemas.microsoft.com/office/drawing/2014/chart" uri="{C3380CC4-5D6E-409C-BE32-E72D297353CC}">
              <c16:uniqueId val="{00000004-5778-45EC-B11C-CB742BB7DE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3F37-4EAF-8D27-1A118AE95CA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3F37-4EAF-8D27-1A118AE95C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8.0881999999999996E-2</c:v>
              </c:pt>
            </c:numLit>
          </c:val>
          <c:extLst>
            <c:ext xmlns:c16="http://schemas.microsoft.com/office/drawing/2014/chart" uri="{C3380CC4-5D6E-409C-BE32-E72D297353CC}">
              <c16:uniqueId val="{00000002-3F37-4EAF-8D27-1A118AE95C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0.257353</c:v>
              </c:pt>
            </c:numLit>
          </c:val>
          <c:extLst>
            <c:ext xmlns:c16="http://schemas.microsoft.com/office/drawing/2014/chart" uri="{C3380CC4-5D6E-409C-BE32-E72D297353CC}">
              <c16:uniqueId val="{00000003-3F37-4EAF-8D27-1A118AE95C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3F37-4EAF-8D27-1A118AE95C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0-5F12-43E6-B799-39442A1CF85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F12-43E6-B799-39442A1CF85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0.13380300000000001</c:v>
              </c:pt>
            </c:numLit>
          </c:val>
          <c:extLst>
            <c:ext xmlns:c16="http://schemas.microsoft.com/office/drawing/2014/chart" uri="{C3380CC4-5D6E-409C-BE32-E72D297353CC}">
              <c16:uniqueId val="{00000002-5F12-43E6-B799-39442A1CF85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0.17605599999999999</c:v>
              </c:pt>
            </c:numLit>
          </c:val>
          <c:extLst>
            <c:ext xmlns:c16="http://schemas.microsoft.com/office/drawing/2014/chart" uri="{C3380CC4-5D6E-409C-BE32-E72D297353CC}">
              <c16:uniqueId val="{00000003-5F12-43E6-B799-39442A1CF85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0.54225400000000001</c:v>
              </c:pt>
            </c:numLit>
          </c:val>
          <c:extLst>
            <c:ext xmlns:c16="http://schemas.microsoft.com/office/drawing/2014/chart" uri="{C3380CC4-5D6E-409C-BE32-E72D297353CC}">
              <c16:uniqueId val="{00000004-5F12-43E6-B799-39442A1CF8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C76-41E4-81C4-ABFCB0B9B29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1-0C76-41E4-81C4-ABFCB0B9B2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0.10569099999999999</c:v>
              </c:pt>
            </c:numLit>
          </c:val>
          <c:extLst>
            <c:ext xmlns:c16="http://schemas.microsoft.com/office/drawing/2014/chart" uri="{C3380CC4-5D6E-409C-BE32-E72D297353CC}">
              <c16:uniqueId val="{00000002-0C76-41E4-81C4-ABFCB0B9B2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0.18699199999999999</c:v>
              </c:pt>
            </c:numLit>
          </c:val>
          <c:extLst>
            <c:ext xmlns:c16="http://schemas.microsoft.com/office/drawing/2014/chart" uri="{C3380CC4-5D6E-409C-BE32-E72D297353CC}">
              <c16:uniqueId val="{00000003-0C76-41E4-81C4-ABFCB0B9B2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0.54471499999999995</c:v>
              </c:pt>
            </c:numLit>
          </c:val>
          <c:extLst>
            <c:ext xmlns:c16="http://schemas.microsoft.com/office/drawing/2014/chart" uri="{C3380CC4-5D6E-409C-BE32-E72D297353CC}">
              <c16:uniqueId val="{00000004-0C76-41E4-81C4-ABFCB0B9B2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F9C-466F-BE6C-ECC8C1DE84B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F9C-466F-BE6C-ECC8C1DE84B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3.7499999999999999E-2</c:v>
              </c:pt>
            </c:numLit>
          </c:val>
          <c:extLst>
            <c:ext xmlns:c16="http://schemas.microsoft.com/office/drawing/2014/chart" uri="{C3380CC4-5D6E-409C-BE32-E72D297353CC}">
              <c16:uniqueId val="{00000002-AF9C-466F-BE6C-ECC8C1DE84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c:v>
              </c:pt>
            </c:numLit>
          </c:val>
          <c:extLst>
            <c:ext xmlns:c16="http://schemas.microsoft.com/office/drawing/2014/chart" uri="{C3380CC4-5D6E-409C-BE32-E72D297353CC}">
              <c16:uniqueId val="{00000003-AF9C-466F-BE6C-ECC8C1DE84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0.8125</c:v>
              </c:pt>
            </c:numLit>
          </c:val>
          <c:extLst>
            <c:ext xmlns:c16="http://schemas.microsoft.com/office/drawing/2014/chart" uri="{C3380CC4-5D6E-409C-BE32-E72D297353CC}">
              <c16:uniqueId val="{00000004-AF9C-466F-BE6C-ECC8C1DE84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4B79-4549-9A0F-1188033193D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B79-4549-9A0F-1188033193D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2-4B79-4549-9A0F-1188033193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4B79-4549-9A0F-1188033193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0.730159</c:v>
              </c:pt>
            </c:numLit>
          </c:val>
          <c:extLst>
            <c:ext xmlns:c16="http://schemas.microsoft.com/office/drawing/2014/chart" uri="{C3380CC4-5D6E-409C-BE32-E72D297353CC}">
              <c16:uniqueId val="{00000004-4B79-4549-9A0F-1188033193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77B9-449D-B822-1019AFB9F98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77B9-449D-B822-1019AFB9F98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77B9-449D-B822-1019AFB9F9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77B9-449D-B822-1019AFB9F9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0.54545500000000002</c:v>
              </c:pt>
            </c:numLit>
          </c:val>
          <c:extLst>
            <c:ext xmlns:c16="http://schemas.microsoft.com/office/drawing/2014/chart" uri="{C3380CC4-5D6E-409C-BE32-E72D297353CC}">
              <c16:uniqueId val="{00000004-77B9-449D-B822-1019AFB9F9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CCF-4780-AC53-84BFC31D857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CCF-4780-AC53-84BFC31D857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2-3CCF-4780-AC53-84BFC31D85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0.183333</c:v>
              </c:pt>
            </c:numLit>
          </c:val>
          <c:extLst>
            <c:ext xmlns:c16="http://schemas.microsoft.com/office/drawing/2014/chart" uri="{C3380CC4-5D6E-409C-BE32-E72D297353CC}">
              <c16:uniqueId val="{00000003-3CCF-4780-AC53-84BFC31D85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0.76666699999999999</c:v>
              </c:pt>
            </c:numLit>
          </c:val>
          <c:extLst>
            <c:ext xmlns:c16="http://schemas.microsoft.com/office/drawing/2014/chart" uri="{C3380CC4-5D6E-409C-BE32-E72D297353CC}">
              <c16:uniqueId val="{00000004-3CCF-4780-AC53-84BFC31D85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7ED-4660-8D6E-5C28310EA52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7ED-4660-8D6E-5C28310EA52C}"/>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57ED-4660-8D6E-5C28310EA52C}"/>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3-57ED-4660-8D6E-5C28310EA5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0.9375</c:v>
              </c:pt>
            </c:numLit>
          </c:val>
          <c:extLst>
            <c:ext xmlns:c16="http://schemas.microsoft.com/office/drawing/2014/chart" uri="{C3380CC4-5D6E-409C-BE32-E72D297353CC}">
              <c16:uniqueId val="{00000004-57ED-4660-8D6E-5C28310EA5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4.3142860000000001</c:v>
              </c:pt>
            </c:numLit>
          </c:val>
          <c:extLst>
            <c:ext xmlns:c16="http://schemas.microsoft.com/office/drawing/2014/chart" uri="{C3380CC4-5D6E-409C-BE32-E72D297353CC}">
              <c16:uniqueId val="{00000000-25C5-4A1A-8785-9ECED61C20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D92D-4E5D-B87A-CB2035D654B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92D-4E5D-B87A-CB2035D654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D92D-4E5D-B87A-CB2035D654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3-D92D-4E5D-B87A-CB2035D654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0.86046500000000004</c:v>
              </c:pt>
            </c:numLit>
          </c:val>
          <c:extLst>
            <c:ext xmlns:c16="http://schemas.microsoft.com/office/drawing/2014/chart" uri="{C3380CC4-5D6E-409C-BE32-E72D297353CC}">
              <c16:uniqueId val="{00000004-D92D-4E5D-B87A-CB2035D654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0-7E16-4E3D-9128-0168D8DD799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E16-4E3D-9128-0168D8DD799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0.13496900000000001</c:v>
              </c:pt>
            </c:numLit>
          </c:val>
          <c:extLst>
            <c:ext xmlns:c16="http://schemas.microsoft.com/office/drawing/2014/chart" uri="{C3380CC4-5D6E-409C-BE32-E72D297353CC}">
              <c16:uniqueId val="{00000002-7E16-4E3D-9128-0168D8DD79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0.19018399999999999</c:v>
              </c:pt>
            </c:numLit>
          </c:val>
          <c:extLst>
            <c:ext xmlns:c16="http://schemas.microsoft.com/office/drawing/2014/chart" uri="{C3380CC4-5D6E-409C-BE32-E72D297353CC}">
              <c16:uniqueId val="{00000003-7E16-4E3D-9128-0168D8DD79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0.65030699999999997</c:v>
              </c:pt>
            </c:numLit>
          </c:val>
          <c:extLst>
            <c:ext xmlns:c16="http://schemas.microsoft.com/office/drawing/2014/chart" uri="{C3380CC4-5D6E-409C-BE32-E72D297353CC}">
              <c16:uniqueId val="{00000004-7E16-4E3D-9128-0168D8DD79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2.2346000000000001E-2</c:v>
              </c:pt>
            </c:numLit>
          </c:val>
          <c:extLst>
            <c:ext xmlns:c16="http://schemas.microsoft.com/office/drawing/2014/chart" uri="{C3380CC4-5D6E-409C-BE32-E72D297353CC}">
              <c16:uniqueId val="{00000000-E70D-46FF-ADF3-387024E5A62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5.587E-3</c:v>
              </c:pt>
            </c:numLit>
          </c:val>
          <c:extLst>
            <c:ext xmlns:c16="http://schemas.microsoft.com/office/drawing/2014/chart" uri="{C3380CC4-5D6E-409C-BE32-E72D297353CC}">
              <c16:uniqueId val="{00000001-E70D-46FF-ADF3-387024E5A6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7.8212000000000004E-2</c:v>
              </c:pt>
            </c:numLit>
          </c:val>
          <c:extLst>
            <c:ext xmlns:c16="http://schemas.microsoft.com/office/drawing/2014/chart" uri="{C3380CC4-5D6E-409C-BE32-E72D297353CC}">
              <c16:uniqueId val="{00000002-E70D-46FF-ADF3-387024E5A6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0.24581</c:v>
              </c:pt>
            </c:numLit>
          </c:val>
          <c:extLst>
            <c:ext xmlns:c16="http://schemas.microsoft.com/office/drawing/2014/chart" uri="{C3380CC4-5D6E-409C-BE32-E72D297353CC}">
              <c16:uniqueId val="{00000003-E70D-46FF-ADF3-387024E5A6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0.60893900000000001</c:v>
              </c:pt>
            </c:numLit>
          </c:val>
          <c:extLst>
            <c:ext xmlns:c16="http://schemas.microsoft.com/office/drawing/2014/chart" uri="{C3380CC4-5D6E-409C-BE32-E72D297353CC}">
              <c16:uniqueId val="{00000004-E70D-46FF-ADF3-387024E5A6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5.1549999999999999E-3</c:v>
              </c:pt>
            </c:numLit>
          </c:val>
          <c:extLst>
            <c:ext xmlns:c16="http://schemas.microsoft.com/office/drawing/2014/chart" uri="{C3380CC4-5D6E-409C-BE32-E72D297353CC}">
              <c16:uniqueId val="{00000000-8A38-45CF-BAEA-E5B7E7F4873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2.0618999999999998E-2</c:v>
              </c:pt>
            </c:numLit>
          </c:val>
          <c:extLst>
            <c:ext xmlns:c16="http://schemas.microsoft.com/office/drawing/2014/chart" uri="{C3380CC4-5D6E-409C-BE32-E72D297353CC}">
              <c16:uniqueId val="{00000001-8A38-45CF-BAEA-E5B7E7F48734}"/>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3.6082000000000003E-2</c:v>
              </c:pt>
            </c:numLit>
          </c:val>
          <c:extLst>
            <c:ext xmlns:c16="http://schemas.microsoft.com/office/drawing/2014/chart" uri="{C3380CC4-5D6E-409C-BE32-E72D297353CC}">
              <c16:uniqueId val="{00000002-8A38-45CF-BAEA-E5B7E7F487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0.21649499999999999</c:v>
              </c:pt>
            </c:numLit>
          </c:val>
          <c:extLst>
            <c:ext xmlns:c16="http://schemas.microsoft.com/office/drawing/2014/chart" uri="{C3380CC4-5D6E-409C-BE32-E72D297353CC}">
              <c16:uniqueId val="{00000003-8A38-45CF-BAEA-E5B7E7F487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0.61855700000000002</c:v>
              </c:pt>
            </c:numLit>
          </c:val>
          <c:extLst>
            <c:ext xmlns:c16="http://schemas.microsoft.com/office/drawing/2014/chart" uri="{C3380CC4-5D6E-409C-BE32-E72D297353CC}">
              <c16:uniqueId val="{00000004-8A38-45CF-BAEA-E5B7E7F487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8.5210000000000008E-3</c:v>
              </c:pt>
            </c:numLit>
          </c:val>
          <c:extLst>
            <c:ext xmlns:c16="http://schemas.microsoft.com/office/drawing/2014/chart" uri="{C3380CC4-5D6E-409C-BE32-E72D297353CC}">
              <c16:uniqueId val="{00000000-15AF-4BFD-9855-12FAFFC656A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3.6519999999999999E-3</c:v>
              </c:pt>
            </c:numLit>
          </c:val>
          <c:extLst>
            <c:ext xmlns:c16="http://schemas.microsoft.com/office/drawing/2014/chart" uri="{C3380CC4-5D6E-409C-BE32-E72D297353CC}">
              <c16:uniqueId val="{00000001-15AF-4BFD-9855-12FAFFC656A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2.9215000000000001E-2</c:v>
              </c:pt>
            </c:numLit>
          </c:val>
          <c:extLst>
            <c:ext xmlns:c16="http://schemas.microsoft.com/office/drawing/2014/chart" uri="{C3380CC4-5D6E-409C-BE32-E72D297353CC}">
              <c16:uniqueId val="{00000002-15AF-4BFD-9855-12FAFFC656A3}"/>
            </c:ext>
          </c:extLst>
        </c:ser>
        <c:ser>
          <c:idx val="3"/>
          <c:order val="3"/>
          <c:tx>
            <c:v>4</c:v>
          </c:tx>
          <c:spPr>
            <a:solidFill>
              <a:srgbClr val="A6D854"/>
            </a:solidFill>
            <a:ln>
              <a:solidFill>
                <a:srgbClr val="A6D854"/>
              </a:solidFill>
            </a:ln>
          </c:spPr>
          <c:invertIfNegative val="0"/>
          <c:cat>
            <c:strLit>
              <c:ptCount val="1"/>
              <c:pt idx="0">
                <c:v>2018</c:v>
              </c:pt>
            </c:strLit>
          </c:cat>
          <c:val>
            <c:numLit>
              <c:formatCode>General</c:formatCode>
              <c:ptCount val="1"/>
              <c:pt idx="0">
                <c:v>3.5300999999999999E-2</c:v>
              </c:pt>
            </c:numLit>
          </c:val>
          <c:extLst>
            <c:ext xmlns:c16="http://schemas.microsoft.com/office/drawing/2014/chart" uri="{C3380CC4-5D6E-409C-BE32-E72D297353CC}">
              <c16:uniqueId val="{00000003-15AF-4BFD-9855-12FAFFC656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0.203287</c:v>
              </c:pt>
            </c:numLit>
          </c:val>
          <c:extLst>
            <c:ext xmlns:c16="http://schemas.microsoft.com/office/drawing/2014/chart" uri="{C3380CC4-5D6E-409C-BE32-E72D297353CC}">
              <c16:uniqueId val="{00000004-15AF-4BFD-9855-12FAFFC656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7.659E-3</c:v>
              </c:pt>
            </c:numLit>
          </c:val>
          <c:extLst>
            <c:ext xmlns:c16="http://schemas.microsoft.com/office/drawing/2014/chart" uri="{C3380CC4-5D6E-409C-BE32-E72D297353CC}">
              <c16:uniqueId val="{00000000-69D0-49F5-AE43-93CA9E5C50D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6.5649999999999997E-3</c:v>
              </c:pt>
            </c:numLit>
          </c:val>
          <c:extLst>
            <c:ext xmlns:c16="http://schemas.microsoft.com/office/drawing/2014/chart" uri="{C3380CC4-5D6E-409C-BE32-E72D297353CC}">
              <c16:uniqueId val="{00000001-69D0-49F5-AE43-93CA9E5C50D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2.6258E-2</c:v>
              </c:pt>
            </c:numLit>
          </c:val>
          <c:extLst>
            <c:ext xmlns:c16="http://schemas.microsoft.com/office/drawing/2014/chart" uri="{C3380CC4-5D6E-409C-BE32-E72D297353CC}">
              <c16:uniqueId val="{00000002-69D0-49F5-AE43-93CA9E5C50D5}"/>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4.1575000000000001E-2</c:v>
              </c:pt>
            </c:numLit>
          </c:val>
          <c:extLst>
            <c:ext xmlns:c16="http://schemas.microsoft.com/office/drawing/2014/chart" uri="{C3380CC4-5D6E-409C-BE32-E72D297353CC}">
              <c16:uniqueId val="{00000003-69D0-49F5-AE43-93CA9E5C50D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0.16630200000000001</c:v>
              </c:pt>
            </c:numLit>
          </c:val>
          <c:extLst>
            <c:ext xmlns:c16="http://schemas.microsoft.com/office/drawing/2014/chart" uri="{C3380CC4-5D6E-409C-BE32-E72D297353CC}">
              <c16:uniqueId val="{00000004-69D0-49F5-AE43-93CA9E5C50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8.8299999999999993E-3</c:v>
              </c:pt>
            </c:numLit>
          </c:val>
          <c:extLst>
            <c:ext xmlns:c16="http://schemas.microsoft.com/office/drawing/2014/chart" uri="{C3380CC4-5D6E-409C-BE32-E72D297353CC}">
              <c16:uniqueId val="{00000000-694C-49BB-965F-BE1B9D041E8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3.3110000000000001E-3</c:v>
              </c:pt>
            </c:numLit>
          </c:val>
          <c:extLst>
            <c:ext xmlns:c16="http://schemas.microsoft.com/office/drawing/2014/chart" uri="{C3380CC4-5D6E-409C-BE32-E72D297353CC}">
              <c16:uniqueId val="{00000001-694C-49BB-965F-BE1B9D041E8D}"/>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2.2075000000000001E-2</c:v>
              </c:pt>
            </c:numLit>
          </c:val>
          <c:extLst>
            <c:ext xmlns:c16="http://schemas.microsoft.com/office/drawing/2014/chart" uri="{C3380CC4-5D6E-409C-BE32-E72D297353CC}">
              <c16:uniqueId val="{00000002-694C-49BB-965F-BE1B9D041E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4.6358000000000003E-2</c:v>
              </c:pt>
            </c:numLit>
          </c:val>
          <c:extLst>
            <c:ext xmlns:c16="http://schemas.microsoft.com/office/drawing/2014/chart" uri="{C3380CC4-5D6E-409C-BE32-E72D297353CC}">
              <c16:uniqueId val="{00000003-694C-49BB-965F-BE1B9D041E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0.12361999999999999</c:v>
              </c:pt>
            </c:numLit>
          </c:val>
          <c:extLst>
            <c:ext xmlns:c16="http://schemas.microsoft.com/office/drawing/2014/chart" uri="{C3380CC4-5D6E-409C-BE32-E72D297353CC}">
              <c16:uniqueId val="{00000004-694C-49BB-965F-BE1B9D041E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0-3090-4691-8A39-E4624315506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1-3090-4691-8A39-E462431550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6.5789E-2</c:v>
              </c:pt>
            </c:numLit>
          </c:val>
          <c:extLst>
            <c:ext xmlns:c16="http://schemas.microsoft.com/office/drawing/2014/chart" uri="{C3380CC4-5D6E-409C-BE32-E72D297353CC}">
              <c16:uniqueId val="{00000002-3090-4691-8A39-E462431550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0.138158</c:v>
              </c:pt>
            </c:numLit>
          </c:val>
          <c:extLst>
            <c:ext xmlns:c16="http://schemas.microsoft.com/office/drawing/2014/chart" uri="{C3380CC4-5D6E-409C-BE32-E72D297353CC}">
              <c16:uniqueId val="{00000003-3090-4691-8A39-E462431550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0.730263</c:v>
              </c:pt>
            </c:numLit>
          </c:val>
          <c:extLst>
            <c:ext xmlns:c16="http://schemas.microsoft.com/office/drawing/2014/chart" uri="{C3380CC4-5D6E-409C-BE32-E72D297353CC}">
              <c16:uniqueId val="{00000004-3090-4691-8A39-E462431550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C9B1-4B01-9675-161BF88C3A9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1-C9B1-4B01-9675-161BF88C3A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7.8014E-2</c:v>
              </c:pt>
            </c:numLit>
          </c:val>
          <c:extLst>
            <c:ext xmlns:c16="http://schemas.microsoft.com/office/drawing/2014/chart" uri="{C3380CC4-5D6E-409C-BE32-E72D297353CC}">
              <c16:uniqueId val="{00000002-C9B1-4B01-9675-161BF88C3A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0.11347500000000001</c:v>
              </c:pt>
            </c:numLit>
          </c:val>
          <c:extLst>
            <c:ext xmlns:c16="http://schemas.microsoft.com/office/drawing/2014/chart" uri="{C3380CC4-5D6E-409C-BE32-E72D297353CC}">
              <c16:uniqueId val="{00000003-C9B1-4B01-9675-161BF88C3A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0.77305000000000001</c:v>
              </c:pt>
            </c:numLit>
          </c:val>
          <c:extLst>
            <c:ext xmlns:c16="http://schemas.microsoft.com/office/drawing/2014/chart" uri="{C3380CC4-5D6E-409C-BE32-E72D297353CC}">
              <c16:uniqueId val="{00000004-C9B1-4B01-9675-161BF88C3A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0-D6E8-4A6F-9F4F-37F6BFCA248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6E8-4A6F-9F4F-37F6BFCA24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7.5758000000000006E-2</c:v>
              </c:pt>
            </c:numLit>
          </c:val>
          <c:extLst>
            <c:ext xmlns:c16="http://schemas.microsoft.com/office/drawing/2014/chart" uri="{C3380CC4-5D6E-409C-BE32-E72D297353CC}">
              <c16:uniqueId val="{00000002-D6E8-4A6F-9F4F-37F6BFCA24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0.15909100000000001</c:v>
              </c:pt>
            </c:numLit>
          </c:val>
          <c:extLst>
            <c:ext xmlns:c16="http://schemas.microsoft.com/office/drawing/2014/chart" uri="{C3380CC4-5D6E-409C-BE32-E72D297353CC}">
              <c16:uniqueId val="{00000003-D6E8-4A6F-9F4F-37F6BFCA24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0.68939399999999995</c:v>
              </c:pt>
            </c:numLit>
          </c:val>
          <c:extLst>
            <c:ext xmlns:c16="http://schemas.microsoft.com/office/drawing/2014/chart" uri="{C3380CC4-5D6E-409C-BE32-E72D297353CC}">
              <c16:uniqueId val="{00000004-D6E8-4A6F-9F4F-37F6BFCA24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4.3030299999999997</c:v>
              </c:pt>
            </c:numLit>
          </c:val>
          <c:extLst>
            <c:ext xmlns:c16="http://schemas.microsoft.com/office/drawing/2014/chart" uri="{C3380CC4-5D6E-409C-BE32-E72D297353CC}">
              <c16:uniqueId val="{00000000-A98E-4293-A9DA-DA0C5060E0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9.4640000000000002E-3</c:v>
              </c:pt>
            </c:numLit>
          </c:val>
          <c:extLst>
            <c:ext xmlns:c16="http://schemas.microsoft.com/office/drawing/2014/chart" uri="{C3380CC4-5D6E-409C-BE32-E72D297353CC}">
              <c16:uniqueId val="{00000000-AB19-4C02-A997-887290BDC82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9.4640000000000002E-3</c:v>
              </c:pt>
            </c:numLit>
          </c:val>
          <c:extLst>
            <c:ext xmlns:c16="http://schemas.microsoft.com/office/drawing/2014/chart" uri="{C3380CC4-5D6E-409C-BE32-E72D297353CC}">
              <c16:uniqueId val="{00000001-AB19-4C02-A997-887290BDC8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5.0472999999999997E-2</c:v>
              </c:pt>
            </c:numLit>
          </c:val>
          <c:extLst>
            <c:ext xmlns:c16="http://schemas.microsoft.com/office/drawing/2014/chart" uri="{C3380CC4-5D6E-409C-BE32-E72D297353CC}">
              <c16:uniqueId val="{00000002-AB19-4C02-A997-887290BDC8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0.123028</c:v>
              </c:pt>
            </c:numLit>
          </c:val>
          <c:extLst>
            <c:ext xmlns:c16="http://schemas.microsoft.com/office/drawing/2014/chart" uri="{C3380CC4-5D6E-409C-BE32-E72D297353CC}">
              <c16:uniqueId val="{00000003-AB19-4C02-A997-887290BDC8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0.67823299999999997</c:v>
              </c:pt>
            </c:numLit>
          </c:val>
          <c:extLst>
            <c:ext xmlns:c16="http://schemas.microsoft.com/office/drawing/2014/chart" uri="{C3380CC4-5D6E-409C-BE32-E72D297353CC}">
              <c16:uniqueId val="{00000004-AB19-4C02-A997-887290BDC8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1.0309E-2</c:v>
              </c:pt>
            </c:numLit>
          </c:val>
          <c:extLst>
            <c:ext xmlns:c16="http://schemas.microsoft.com/office/drawing/2014/chart" uri="{C3380CC4-5D6E-409C-BE32-E72D297353CC}">
              <c16:uniqueId val="{00000000-19A9-49E3-9591-5BE035B2B5B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2.3196000000000001E-2</c:v>
              </c:pt>
            </c:numLit>
          </c:val>
          <c:extLst>
            <c:ext xmlns:c16="http://schemas.microsoft.com/office/drawing/2014/chart" uri="{C3380CC4-5D6E-409C-BE32-E72D297353CC}">
              <c16:uniqueId val="{00000001-19A9-49E3-9591-5BE035B2B5B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6.701E-2</c:v>
              </c:pt>
            </c:numLit>
          </c:val>
          <c:extLst>
            <c:ext xmlns:c16="http://schemas.microsoft.com/office/drawing/2014/chart" uri="{C3380CC4-5D6E-409C-BE32-E72D297353CC}">
              <c16:uniqueId val="{00000002-19A9-49E3-9591-5BE035B2B5B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0.170103</c:v>
              </c:pt>
            </c:numLit>
          </c:val>
          <c:extLst>
            <c:ext xmlns:c16="http://schemas.microsoft.com/office/drawing/2014/chart" uri="{C3380CC4-5D6E-409C-BE32-E72D297353CC}">
              <c16:uniqueId val="{00000003-19A9-49E3-9591-5BE035B2B5B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0.50773199999999996</c:v>
              </c:pt>
            </c:numLit>
          </c:val>
          <c:extLst>
            <c:ext xmlns:c16="http://schemas.microsoft.com/office/drawing/2014/chart" uri="{C3380CC4-5D6E-409C-BE32-E72D297353CC}">
              <c16:uniqueId val="{00000004-19A9-49E3-9591-5BE035B2B5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7.5950000000000002E-3</c:v>
              </c:pt>
            </c:numLit>
          </c:val>
          <c:extLst>
            <c:ext xmlns:c16="http://schemas.microsoft.com/office/drawing/2014/chart" uri="{C3380CC4-5D6E-409C-BE32-E72D297353CC}">
              <c16:uniqueId val="{00000000-66F0-47E3-B28B-8405AA58A49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2.2785E-2</c:v>
              </c:pt>
            </c:numLit>
          </c:val>
          <c:extLst>
            <c:ext xmlns:c16="http://schemas.microsoft.com/office/drawing/2014/chart" uri="{C3380CC4-5D6E-409C-BE32-E72D297353CC}">
              <c16:uniqueId val="{00000001-66F0-47E3-B28B-8405AA58A4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7.0886000000000005E-2</c:v>
              </c:pt>
            </c:numLit>
          </c:val>
          <c:extLst>
            <c:ext xmlns:c16="http://schemas.microsoft.com/office/drawing/2014/chart" uri="{C3380CC4-5D6E-409C-BE32-E72D297353CC}">
              <c16:uniqueId val="{00000002-66F0-47E3-B28B-8405AA58A4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0.149367</c:v>
              </c:pt>
            </c:numLit>
          </c:val>
          <c:extLst>
            <c:ext xmlns:c16="http://schemas.microsoft.com/office/drawing/2014/chart" uri="{C3380CC4-5D6E-409C-BE32-E72D297353CC}">
              <c16:uniqueId val="{00000003-66F0-47E3-B28B-8405AA58A4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0.45569599999999999</c:v>
              </c:pt>
            </c:numLit>
          </c:val>
          <c:extLst>
            <c:ext xmlns:c16="http://schemas.microsoft.com/office/drawing/2014/chart" uri="{C3380CC4-5D6E-409C-BE32-E72D297353CC}">
              <c16:uniqueId val="{00000004-66F0-47E3-B28B-8405AA58A4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CF3-4197-9F7C-0B9C0665348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CF3-4197-9F7C-0B9C066534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7.5342000000000006E-2</c:v>
              </c:pt>
            </c:numLit>
          </c:val>
          <c:extLst>
            <c:ext xmlns:c16="http://schemas.microsoft.com/office/drawing/2014/chart" uri="{C3380CC4-5D6E-409C-BE32-E72D297353CC}">
              <c16:uniqueId val="{00000002-2CF3-4197-9F7C-0B9C066534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0.21232899999999999</c:v>
              </c:pt>
            </c:numLit>
          </c:val>
          <c:extLst>
            <c:ext xmlns:c16="http://schemas.microsoft.com/office/drawing/2014/chart" uri="{C3380CC4-5D6E-409C-BE32-E72D297353CC}">
              <c16:uniqueId val="{00000003-2CF3-4197-9F7C-0B9C066534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0.62328799999999995</c:v>
              </c:pt>
            </c:numLit>
          </c:val>
          <c:extLst>
            <c:ext xmlns:c16="http://schemas.microsoft.com/office/drawing/2014/chart" uri="{C3380CC4-5D6E-409C-BE32-E72D297353CC}">
              <c16:uniqueId val="{00000004-2CF3-4197-9F7C-0B9C066534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0-94E2-425D-A9A5-5C75FF53C67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1.7544000000000001E-2</c:v>
              </c:pt>
            </c:numLit>
          </c:val>
          <c:extLst>
            <c:ext xmlns:c16="http://schemas.microsoft.com/office/drawing/2014/chart" uri="{C3380CC4-5D6E-409C-BE32-E72D297353CC}">
              <c16:uniqueId val="{00000001-94E2-425D-A9A5-5C75FF53C67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3.5088000000000001E-2</c:v>
              </c:pt>
            </c:numLit>
          </c:val>
          <c:extLst>
            <c:ext xmlns:c16="http://schemas.microsoft.com/office/drawing/2014/chart" uri="{C3380CC4-5D6E-409C-BE32-E72D297353CC}">
              <c16:uniqueId val="{00000002-94E2-425D-A9A5-5C75FF53C6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0.236842</c:v>
              </c:pt>
            </c:numLit>
          </c:val>
          <c:extLst>
            <c:ext xmlns:c16="http://schemas.microsoft.com/office/drawing/2014/chart" uri="{C3380CC4-5D6E-409C-BE32-E72D297353CC}">
              <c16:uniqueId val="{00000003-94E2-425D-A9A5-5C75FF53C6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0.65789500000000001</c:v>
              </c:pt>
            </c:numLit>
          </c:val>
          <c:extLst>
            <c:ext xmlns:c16="http://schemas.microsoft.com/office/drawing/2014/chart" uri="{C3380CC4-5D6E-409C-BE32-E72D297353CC}">
              <c16:uniqueId val="{00000004-94E2-425D-A9A5-5C75FF53C6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646E-414D-B0CA-0239DE2A849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646E-414D-B0CA-0239DE2A84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0.08</c:v>
              </c:pt>
            </c:numLit>
          </c:val>
          <c:extLst>
            <c:ext xmlns:c16="http://schemas.microsoft.com/office/drawing/2014/chart" uri="{C3380CC4-5D6E-409C-BE32-E72D297353CC}">
              <c16:uniqueId val="{00000002-646E-414D-B0CA-0239DE2A84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c:v>
              </c:pt>
            </c:numLit>
          </c:val>
          <c:extLst>
            <c:ext xmlns:c16="http://schemas.microsoft.com/office/drawing/2014/chart" uri="{C3380CC4-5D6E-409C-BE32-E72D297353CC}">
              <c16:uniqueId val="{00000003-646E-414D-B0CA-0239DE2A84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c:v>
              </c:pt>
            </c:numLit>
          </c:val>
          <c:extLst>
            <c:ext xmlns:c16="http://schemas.microsoft.com/office/drawing/2014/chart" uri="{C3380CC4-5D6E-409C-BE32-E72D297353CC}">
              <c16:uniqueId val="{00000004-646E-414D-B0CA-0239DE2A84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50C-4349-AE18-78C26DA775D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50C-4349-AE18-78C26DA775D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2-E50C-4349-AE18-78C26DA775D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0.35616399999999998</c:v>
              </c:pt>
            </c:numLit>
          </c:val>
          <c:extLst>
            <c:ext xmlns:c16="http://schemas.microsoft.com/office/drawing/2014/chart" uri="{C3380CC4-5D6E-409C-BE32-E72D297353CC}">
              <c16:uniqueId val="{00000003-E50C-4349-AE18-78C26DA775D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0.57534200000000002</c:v>
              </c:pt>
            </c:numLit>
          </c:val>
          <c:extLst>
            <c:ext xmlns:c16="http://schemas.microsoft.com/office/drawing/2014/chart" uri="{C3380CC4-5D6E-409C-BE32-E72D297353CC}">
              <c16:uniqueId val="{00000004-E50C-4349-AE18-78C26DA775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4.9020000000000001E-3</c:v>
              </c:pt>
            </c:numLit>
          </c:val>
          <c:extLst>
            <c:ext xmlns:c16="http://schemas.microsoft.com/office/drawing/2014/chart" uri="{C3380CC4-5D6E-409C-BE32-E72D297353CC}">
              <c16:uniqueId val="{00000000-F384-4733-ABF0-CC0EE91A903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9.8040000000000002E-3</c:v>
              </c:pt>
            </c:numLit>
          </c:val>
          <c:extLst>
            <c:ext xmlns:c16="http://schemas.microsoft.com/office/drawing/2014/chart" uri="{C3380CC4-5D6E-409C-BE32-E72D297353CC}">
              <c16:uniqueId val="{00000001-F384-4733-ABF0-CC0EE91A90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0.132353</c:v>
              </c:pt>
            </c:numLit>
          </c:val>
          <c:extLst>
            <c:ext xmlns:c16="http://schemas.microsoft.com/office/drawing/2014/chart" uri="{C3380CC4-5D6E-409C-BE32-E72D297353CC}">
              <c16:uniqueId val="{00000002-F384-4733-ABF0-CC0EE91A90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0.22549</c:v>
              </c:pt>
            </c:numLit>
          </c:val>
          <c:extLst>
            <c:ext xmlns:c16="http://schemas.microsoft.com/office/drawing/2014/chart" uri="{C3380CC4-5D6E-409C-BE32-E72D297353CC}">
              <c16:uniqueId val="{00000003-F384-4733-ABF0-CC0EE91A90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0.61274499999999998</c:v>
              </c:pt>
            </c:numLit>
          </c:val>
          <c:extLst>
            <c:ext xmlns:c16="http://schemas.microsoft.com/office/drawing/2014/chart" uri="{C3380CC4-5D6E-409C-BE32-E72D297353CC}">
              <c16:uniqueId val="{00000004-F384-4733-ABF0-CC0EE91A90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5.8310000000000002E-3</c:v>
              </c:pt>
            </c:numLit>
          </c:val>
          <c:extLst>
            <c:ext xmlns:c16="http://schemas.microsoft.com/office/drawing/2014/chart" uri="{C3380CC4-5D6E-409C-BE32-E72D297353CC}">
              <c16:uniqueId val="{00000000-9AAE-4E41-9D6C-AB0E254BF0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1.4577E-2</c:v>
              </c:pt>
            </c:numLit>
          </c:val>
          <c:extLst>
            <c:ext xmlns:c16="http://schemas.microsoft.com/office/drawing/2014/chart" uri="{C3380CC4-5D6E-409C-BE32-E72D297353CC}">
              <c16:uniqueId val="{00000001-9AAE-4E41-9D6C-AB0E254BF0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9.3294000000000002E-2</c:v>
              </c:pt>
            </c:numLit>
          </c:val>
          <c:extLst>
            <c:ext xmlns:c16="http://schemas.microsoft.com/office/drawing/2014/chart" uri="{C3380CC4-5D6E-409C-BE32-E72D297353CC}">
              <c16:uniqueId val="{00000002-9AAE-4E41-9D6C-AB0E254BF0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0.233236</c:v>
              </c:pt>
            </c:numLit>
          </c:val>
          <c:extLst>
            <c:ext xmlns:c16="http://schemas.microsoft.com/office/drawing/2014/chart" uri="{C3380CC4-5D6E-409C-BE32-E72D297353CC}">
              <c16:uniqueId val="{00000003-9AAE-4E41-9D6C-AB0E254BF0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0.62973800000000002</c:v>
              </c:pt>
            </c:numLit>
          </c:val>
          <c:extLst>
            <c:ext xmlns:c16="http://schemas.microsoft.com/office/drawing/2014/chart" uri="{C3380CC4-5D6E-409C-BE32-E72D297353CC}">
              <c16:uniqueId val="{00000004-9AAE-4E41-9D6C-AB0E254BF0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9.9010000000000001E-3</c:v>
              </c:pt>
            </c:numLit>
          </c:val>
          <c:extLst>
            <c:ext xmlns:c16="http://schemas.microsoft.com/office/drawing/2014/chart" uri="{C3380CC4-5D6E-409C-BE32-E72D297353CC}">
              <c16:uniqueId val="{00000000-0BCE-4823-AF3B-1A829EB56D8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2.4752E-2</c:v>
              </c:pt>
            </c:numLit>
          </c:val>
          <c:extLst>
            <c:ext xmlns:c16="http://schemas.microsoft.com/office/drawing/2014/chart" uri="{C3380CC4-5D6E-409C-BE32-E72D297353CC}">
              <c16:uniqueId val="{00000001-0BCE-4823-AF3B-1A829EB56D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0.143564</c:v>
              </c:pt>
            </c:numLit>
          </c:val>
          <c:extLst>
            <c:ext xmlns:c16="http://schemas.microsoft.com/office/drawing/2014/chart" uri="{C3380CC4-5D6E-409C-BE32-E72D297353CC}">
              <c16:uniqueId val="{00000002-0BCE-4823-AF3B-1A829EB56D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0.237624</c:v>
              </c:pt>
            </c:numLit>
          </c:val>
          <c:extLst>
            <c:ext xmlns:c16="http://schemas.microsoft.com/office/drawing/2014/chart" uri="{C3380CC4-5D6E-409C-BE32-E72D297353CC}">
              <c16:uniqueId val="{00000003-0BCE-4823-AF3B-1A829EB56D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0.58415799999999996</c:v>
              </c:pt>
            </c:numLit>
          </c:val>
          <c:extLst>
            <c:ext xmlns:c16="http://schemas.microsoft.com/office/drawing/2014/chart" uri="{C3380CC4-5D6E-409C-BE32-E72D297353CC}">
              <c16:uniqueId val="{00000004-0BCE-4823-AF3B-1A829EB56D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4.2906979999999999</c:v>
              </c:pt>
            </c:numLit>
          </c:val>
          <c:extLst>
            <c:ext xmlns:c16="http://schemas.microsoft.com/office/drawing/2014/chart" uri="{C3380CC4-5D6E-409C-BE32-E72D297353CC}">
              <c16:uniqueId val="{00000000-7B9F-4B49-ADE6-E04947A7C7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B6BD-4D4F-BE5E-6C51BB06B38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B6BD-4D4F-BE5E-6C51BB06B38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B6BD-4D4F-BE5E-6C51BB06B3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3-B6BD-4D4F-BE5E-6C51BB06B3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0.52941199999999999</c:v>
              </c:pt>
            </c:numLit>
          </c:val>
          <c:extLst>
            <c:ext xmlns:c16="http://schemas.microsoft.com/office/drawing/2014/chart" uri="{C3380CC4-5D6E-409C-BE32-E72D297353CC}">
              <c16:uniqueId val="{00000004-B6BD-4D4F-BE5E-6C51BB06B3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8B2-4B23-9A84-3BA9B7C9CA1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8B2-4B23-9A84-3BA9B7C9CA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98B2-4B23-9A84-3BA9B7C9CA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98B2-4B23-9A84-3BA9B7C9CA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98B2-4B23-9A84-3BA9B7C9CA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DAB-4591-9EC7-1545C2F932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DAB-4591-9EC7-1545C2F932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5DAB-4591-9EC7-1545C2F932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0.24324299999999999</c:v>
              </c:pt>
            </c:numLit>
          </c:val>
          <c:extLst>
            <c:ext xmlns:c16="http://schemas.microsoft.com/office/drawing/2014/chart" uri="{C3380CC4-5D6E-409C-BE32-E72D297353CC}">
              <c16:uniqueId val="{00000003-5DAB-4591-9EC7-1545C2F932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0.67567600000000005</c:v>
              </c:pt>
            </c:numLit>
          </c:val>
          <c:extLst>
            <c:ext xmlns:c16="http://schemas.microsoft.com/office/drawing/2014/chart" uri="{C3380CC4-5D6E-409C-BE32-E72D297353CC}">
              <c16:uniqueId val="{00000004-5DAB-4591-9EC7-1545C2F932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40F-4402-9446-C5A5507FBA7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1-C40F-4402-9446-C5A5507FBA7E}"/>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C40F-4402-9446-C5A5507FBA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0.25454500000000002</c:v>
              </c:pt>
            </c:numLit>
          </c:val>
          <c:extLst>
            <c:ext xmlns:c16="http://schemas.microsoft.com/office/drawing/2014/chart" uri="{C3380CC4-5D6E-409C-BE32-E72D297353CC}">
              <c16:uniqueId val="{00000003-C40F-4402-9446-C5A5507FBA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C40F-4402-9446-C5A5507FBA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0-B15A-4C4B-B09E-36DC19DBBC3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B15A-4C4B-B09E-36DC19DBBC3E}"/>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B15A-4C4B-B09E-36DC19DBBC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B15A-4C4B-B09E-36DC19DBBC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0.79166700000000001</c:v>
              </c:pt>
            </c:numLit>
          </c:val>
          <c:extLst>
            <c:ext xmlns:c16="http://schemas.microsoft.com/office/drawing/2014/chart" uri="{C3380CC4-5D6E-409C-BE32-E72D297353CC}">
              <c16:uniqueId val="{00000004-B15A-4C4B-B09E-36DC19DBBC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3B4-4C99-831C-188F30BBA28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3B4-4C99-831C-188F30BBA28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2-53B4-4C99-831C-188F30BBA2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0.19565199999999999</c:v>
              </c:pt>
            </c:numLit>
          </c:val>
          <c:extLst>
            <c:ext xmlns:c16="http://schemas.microsoft.com/office/drawing/2014/chart" uri="{C3380CC4-5D6E-409C-BE32-E72D297353CC}">
              <c16:uniqueId val="{00000003-53B4-4C99-831C-188F30BBA2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0.73912999999999995</c:v>
              </c:pt>
            </c:numLit>
          </c:val>
          <c:extLst>
            <c:ext xmlns:c16="http://schemas.microsoft.com/office/drawing/2014/chart" uri="{C3380CC4-5D6E-409C-BE32-E72D297353CC}">
              <c16:uniqueId val="{00000004-53B4-4C99-831C-188F30BBA2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DCA-442F-9CBA-40FFEB4DDAA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DCA-442F-9CBA-40FFEB4DDA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0.121212</c:v>
              </c:pt>
            </c:numLit>
          </c:val>
          <c:extLst>
            <c:ext xmlns:c16="http://schemas.microsoft.com/office/drawing/2014/chart" uri="{C3380CC4-5D6E-409C-BE32-E72D297353CC}">
              <c16:uniqueId val="{00000002-4DCA-442F-9CBA-40FFEB4DDA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0.30303000000000002</c:v>
              </c:pt>
            </c:numLit>
          </c:val>
          <c:extLst>
            <c:ext xmlns:c16="http://schemas.microsoft.com/office/drawing/2014/chart" uri="{C3380CC4-5D6E-409C-BE32-E72D297353CC}">
              <c16:uniqueId val="{00000003-4DCA-442F-9CBA-40FFEB4DDA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0.57575799999999999</c:v>
              </c:pt>
            </c:numLit>
          </c:val>
          <c:extLst>
            <c:ext xmlns:c16="http://schemas.microsoft.com/office/drawing/2014/chart" uri="{C3380CC4-5D6E-409C-BE32-E72D297353CC}">
              <c16:uniqueId val="{00000004-4DCA-442F-9CBA-40FFEB4DDA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F3BB-4852-B63D-37A9E654764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1-F3BB-4852-B63D-37A9E65476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2-F3BB-4852-B63D-37A9E65476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F3BB-4852-B63D-37A9E65476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0.65116300000000005</c:v>
              </c:pt>
            </c:numLit>
          </c:val>
          <c:extLst>
            <c:ext xmlns:c16="http://schemas.microsoft.com/office/drawing/2014/chart" uri="{C3380CC4-5D6E-409C-BE32-E72D297353CC}">
              <c16:uniqueId val="{00000004-F3BB-4852-B63D-37A9E65476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1.8381999999999999E-2</c:v>
              </c:pt>
            </c:numLit>
          </c:val>
          <c:extLst>
            <c:ext xmlns:c16="http://schemas.microsoft.com/office/drawing/2014/chart" uri="{C3380CC4-5D6E-409C-BE32-E72D297353CC}">
              <c16:uniqueId val="{00000000-4FDB-4E58-91E7-988563458DC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4FDB-4E58-91E7-988563458D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0.113971</c:v>
              </c:pt>
            </c:numLit>
          </c:val>
          <c:extLst>
            <c:ext xmlns:c16="http://schemas.microsoft.com/office/drawing/2014/chart" uri="{C3380CC4-5D6E-409C-BE32-E72D297353CC}">
              <c16:uniqueId val="{00000002-4FDB-4E58-91E7-988563458D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0.257353</c:v>
              </c:pt>
            </c:numLit>
          </c:val>
          <c:extLst>
            <c:ext xmlns:c16="http://schemas.microsoft.com/office/drawing/2014/chart" uri="{C3380CC4-5D6E-409C-BE32-E72D297353CC}">
              <c16:uniqueId val="{00000003-4FDB-4E58-91E7-988563458D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0.5625</c:v>
              </c:pt>
            </c:numLit>
          </c:val>
          <c:extLst>
            <c:ext xmlns:c16="http://schemas.microsoft.com/office/drawing/2014/chart" uri="{C3380CC4-5D6E-409C-BE32-E72D297353CC}">
              <c16:uniqueId val="{00000004-4FDB-4E58-91E7-988563458D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05D-4A7B-8E1D-6E6A5769B23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2.8340000000000001E-2</c:v>
              </c:pt>
            </c:numLit>
          </c:val>
          <c:extLst>
            <c:ext xmlns:c16="http://schemas.microsoft.com/office/drawing/2014/chart" uri="{C3380CC4-5D6E-409C-BE32-E72D297353CC}">
              <c16:uniqueId val="{00000001-B05D-4A7B-8E1D-6E6A5769B2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9.7166000000000002E-2</c:v>
              </c:pt>
            </c:numLit>
          </c:val>
          <c:extLst>
            <c:ext xmlns:c16="http://schemas.microsoft.com/office/drawing/2014/chart" uri="{C3380CC4-5D6E-409C-BE32-E72D297353CC}">
              <c16:uniqueId val="{00000002-B05D-4A7B-8E1D-6E6A5769B2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0.331984</c:v>
              </c:pt>
            </c:numLit>
          </c:val>
          <c:extLst>
            <c:ext xmlns:c16="http://schemas.microsoft.com/office/drawing/2014/chart" uri="{C3380CC4-5D6E-409C-BE32-E72D297353CC}">
              <c16:uniqueId val="{00000003-B05D-4A7B-8E1D-6E6A5769B2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0.52226700000000004</c:v>
              </c:pt>
            </c:numLit>
          </c:val>
          <c:extLst>
            <c:ext xmlns:c16="http://schemas.microsoft.com/office/drawing/2014/chart" uri="{C3380CC4-5D6E-409C-BE32-E72D297353CC}">
              <c16:uniqueId val="{00000004-B05D-4A7B-8E1D-6E6A5769B2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4.2888890000000002</c:v>
              </c:pt>
            </c:numLit>
          </c:val>
          <c:extLst>
            <c:ext xmlns:c16="http://schemas.microsoft.com/office/drawing/2014/chart" uri="{C3380CC4-5D6E-409C-BE32-E72D297353CC}">
              <c16:uniqueId val="{00000000-947D-4C1F-A727-094A87F70B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1.9608E-2</c:v>
              </c:pt>
            </c:numLit>
          </c:val>
          <c:extLst>
            <c:ext xmlns:c16="http://schemas.microsoft.com/office/drawing/2014/chart" uri="{C3380CC4-5D6E-409C-BE32-E72D297353CC}">
              <c16:uniqueId val="{00000000-38CF-4A78-B303-B2BA1233AC0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1.9608E-2</c:v>
              </c:pt>
            </c:numLit>
          </c:val>
          <c:extLst>
            <c:ext xmlns:c16="http://schemas.microsoft.com/office/drawing/2014/chart" uri="{C3380CC4-5D6E-409C-BE32-E72D297353CC}">
              <c16:uniqueId val="{00000001-38CF-4A78-B303-B2BA1233AC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0.117647</c:v>
              </c:pt>
            </c:numLit>
          </c:val>
          <c:extLst>
            <c:ext xmlns:c16="http://schemas.microsoft.com/office/drawing/2014/chart" uri="{C3380CC4-5D6E-409C-BE32-E72D297353CC}">
              <c16:uniqueId val="{00000002-38CF-4A78-B303-B2BA1233AC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0.30065399999999998</c:v>
              </c:pt>
            </c:numLit>
          </c:val>
          <c:extLst>
            <c:ext xmlns:c16="http://schemas.microsoft.com/office/drawing/2014/chart" uri="{C3380CC4-5D6E-409C-BE32-E72D297353CC}">
              <c16:uniqueId val="{00000003-38CF-4A78-B303-B2BA1233AC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0.50326800000000005</c:v>
              </c:pt>
            </c:numLit>
          </c:val>
          <c:extLst>
            <c:ext xmlns:c16="http://schemas.microsoft.com/office/drawing/2014/chart" uri="{C3380CC4-5D6E-409C-BE32-E72D297353CC}">
              <c16:uniqueId val="{00000004-38CF-4A78-B303-B2BA1233AC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1.3043000000000001E-2</c:v>
              </c:pt>
            </c:numLit>
          </c:val>
          <c:extLst>
            <c:ext xmlns:c16="http://schemas.microsoft.com/office/drawing/2014/chart" uri="{C3380CC4-5D6E-409C-BE32-E72D297353CC}">
              <c16:uniqueId val="{00000000-EFC3-4637-A4FB-3E1FEF16CFF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1-EFC3-4637-A4FB-3E1FEF16CFF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5.2173999999999998E-2</c:v>
              </c:pt>
            </c:numLit>
          </c:val>
          <c:extLst>
            <c:ext xmlns:c16="http://schemas.microsoft.com/office/drawing/2014/chart" uri="{C3380CC4-5D6E-409C-BE32-E72D297353CC}">
              <c16:uniqueId val="{00000002-EFC3-4637-A4FB-3E1FEF16CFF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0.25652200000000003</c:v>
              </c:pt>
            </c:numLit>
          </c:val>
          <c:extLst>
            <c:ext xmlns:c16="http://schemas.microsoft.com/office/drawing/2014/chart" uri="{C3380CC4-5D6E-409C-BE32-E72D297353CC}">
              <c16:uniqueId val="{00000003-EFC3-4637-A4FB-3E1FEF16CFF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0.56086999999999998</c:v>
              </c:pt>
            </c:numLit>
          </c:val>
          <c:extLst>
            <c:ext xmlns:c16="http://schemas.microsoft.com/office/drawing/2014/chart" uri="{C3380CC4-5D6E-409C-BE32-E72D297353CC}">
              <c16:uniqueId val="{00000004-EFC3-4637-A4FB-3E1FEF16CF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1.566E-2</c:v>
              </c:pt>
            </c:numLit>
          </c:val>
          <c:extLst>
            <c:ext xmlns:c16="http://schemas.microsoft.com/office/drawing/2014/chart" uri="{C3380CC4-5D6E-409C-BE32-E72D297353CC}">
              <c16:uniqueId val="{00000000-8A62-4AC9-894F-EC9F4D3DD5F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1.1186E-2</c:v>
              </c:pt>
            </c:numLit>
          </c:val>
          <c:extLst>
            <c:ext xmlns:c16="http://schemas.microsoft.com/office/drawing/2014/chart" uri="{C3380CC4-5D6E-409C-BE32-E72D297353CC}">
              <c16:uniqueId val="{00000001-8A62-4AC9-894F-EC9F4D3DD5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0.105145</c:v>
              </c:pt>
            </c:numLit>
          </c:val>
          <c:extLst>
            <c:ext xmlns:c16="http://schemas.microsoft.com/office/drawing/2014/chart" uri="{C3380CC4-5D6E-409C-BE32-E72D297353CC}">
              <c16:uniqueId val="{00000002-8A62-4AC9-894F-EC9F4D3DD5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0.25503399999999998</c:v>
              </c:pt>
            </c:numLit>
          </c:val>
          <c:extLst>
            <c:ext xmlns:c16="http://schemas.microsoft.com/office/drawing/2014/chart" uri="{C3380CC4-5D6E-409C-BE32-E72D297353CC}">
              <c16:uniqueId val="{00000003-8A62-4AC9-894F-EC9F4D3DD5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0.48098400000000002</c:v>
              </c:pt>
            </c:numLit>
          </c:val>
          <c:extLst>
            <c:ext xmlns:c16="http://schemas.microsoft.com/office/drawing/2014/chart" uri="{C3380CC4-5D6E-409C-BE32-E72D297353CC}">
              <c16:uniqueId val="{00000004-8A62-4AC9-894F-EC9F4D3DD5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1.8904000000000001E-2</c:v>
              </c:pt>
            </c:numLit>
          </c:val>
          <c:extLst>
            <c:ext xmlns:c16="http://schemas.microsoft.com/office/drawing/2014/chart" uri="{C3380CC4-5D6E-409C-BE32-E72D297353CC}">
              <c16:uniqueId val="{00000000-982D-480D-A0F8-F717226AFB0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1.3233E-2</c:v>
              </c:pt>
            </c:numLit>
          </c:val>
          <c:extLst>
            <c:ext xmlns:c16="http://schemas.microsoft.com/office/drawing/2014/chart" uri="{C3380CC4-5D6E-409C-BE32-E72D297353CC}">
              <c16:uniqueId val="{00000001-982D-480D-A0F8-F717226AFB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9.8298999999999997E-2</c:v>
              </c:pt>
            </c:numLit>
          </c:val>
          <c:extLst>
            <c:ext xmlns:c16="http://schemas.microsoft.com/office/drawing/2014/chart" uri="{C3380CC4-5D6E-409C-BE32-E72D297353CC}">
              <c16:uniqueId val="{00000002-982D-480D-A0F8-F717226AFB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0.26843099999999998</c:v>
              </c:pt>
            </c:numLit>
          </c:val>
          <c:extLst>
            <c:ext xmlns:c16="http://schemas.microsoft.com/office/drawing/2014/chart" uri="{C3380CC4-5D6E-409C-BE32-E72D297353CC}">
              <c16:uniqueId val="{00000003-982D-480D-A0F8-F717226AFB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0.53875200000000001</c:v>
              </c:pt>
            </c:numLit>
          </c:val>
          <c:extLst>
            <c:ext xmlns:c16="http://schemas.microsoft.com/office/drawing/2014/chart" uri="{C3380CC4-5D6E-409C-BE32-E72D297353CC}">
              <c16:uniqueId val="{00000004-982D-480D-A0F8-F717226AFB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ACD-485C-A7F4-4CA3D030AD2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ACD-485C-A7F4-4CA3D030AD2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9ACD-485C-A7F4-4CA3D030AD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4.5455000000000002E-2</c:v>
              </c:pt>
            </c:numLit>
          </c:val>
          <c:extLst>
            <c:ext xmlns:c16="http://schemas.microsoft.com/office/drawing/2014/chart" uri="{C3380CC4-5D6E-409C-BE32-E72D297353CC}">
              <c16:uniqueId val="{00000003-9ACD-485C-A7F4-4CA3D030AD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0.95454499999999998</c:v>
              </c:pt>
            </c:numLit>
          </c:val>
          <c:extLst>
            <c:ext xmlns:c16="http://schemas.microsoft.com/office/drawing/2014/chart" uri="{C3380CC4-5D6E-409C-BE32-E72D297353CC}">
              <c16:uniqueId val="{00000004-9ACD-485C-A7F4-4CA3D030AD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AC0-4E5A-8B19-47DABA67325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AC0-4E5A-8B19-47DABA67325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2-EAC0-4E5A-8B19-47DABA67325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0.26666699999999999</c:v>
              </c:pt>
            </c:numLit>
          </c:val>
          <c:extLst>
            <c:ext xmlns:c16="http://schemas.microsoft.com/office/drawing/2014/chart" uri="{C3380CC4-5D6E-409C-BE32-E72D297353CC}">
              <c16:uniqueId val="{00000003-EAC0-4E5A-8B19-47DABA67325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EAC0-4E5A-8B19-47DABA6732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DC6E-4018-9727-BDAFE3E8023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C6E-4018-9727-BDAFE3E80237}"/>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DC6E-4018-9727-BDAFE3E802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0.108108</c:v>
              </c:pt>
            </c:numLit>
          </c:val>
          <c:extLst>
            <c:ext xmlns:c16="http://schemas.microsoft.com/office/drawing/2014/chart" uri="{C3380CC4-5D6E-409C-BE32-E72D297353CC}">
              <c16:uniqueId val="{00000003-DC6E-4018-9727-BDAFE3E802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0.89189200000000002</c:v>
              </c:pt>
            </c:numLit>
          </c:val>
          <c:extLst>
            <c:ext xmlns:c16="http://schemas.microsoft.com/office/drawing/2014/chart" uri="{C3380CC4-5D6E-409C-BE32-E72D297353CC}">
              <c16:uniqueId val="{00000004-DC6E-4018-9727-BDAFE3E802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1.2345999999999999E-2</c:v>
              </c:pt>
            </c:numLit>
          </c:val>
          <c:extLst>
            <c:ext xmlns:c16="http://schemas.microsoft.com/office/drawing/2014/chart" uri="{C3380CC4-5D6E-409C-BE32-E72D297353CC}">
              <c16:uniqueId val="{00000000-9E81-41A2-B5D1-75258EE1783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6.7901000000000003E-2</c:v>
              </c:pt>
            </c:numLit>
          </c:val>
          <c:extLst>
            <c:ext xmlns:c16="http://schemas.microsoft.com/office/drawing/2014/chart" uri="{C3380CC4-5D6E-409C-BE32-E72D297353CC}">
              <c16:uniqueId val="{00000001-9E81-41A2-B5D1-75258EE178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0.15432100000000001</c:v>
              </c:pt>
            </c:numLit>
          </c:val>
          <c:extLst>
            <c:ext xmlns:c16="http://schemas.microsoft.com/office/drawing/2014/chart" uri="{C3380CC4-5D6E-409C-BE32-E72D297353CC}">
              <c16:uniqueId val="{00000002-9E81-41A2-B5D1-75258EE178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0.29012300000000002</c:v>
              </c:pt>
            </c:numLit>
          </c:val>
          <c:extLst>
            <c:ext xmlns:c16="http://schemas.microsoft.com/office/drawing/2014/chart" uri="{C3380CC4-5D6E-409C-BE32-E72D297353CC}">
              <c16:uniqueId val="{00000003-9E81-41A2-B5D1-75258EE178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0.46296300000000001</c:v>
              </c:pt>
            </c:numLit>
          </c:val>
          <c:extLst>
            <c:ext xmlns:c16="http://schemas.microsoft.com/office/drawing/2014/chart" uri="{C3380CC4-5D6E-409C-BE32-E72D297353CC}">
              <c16:uniqueId val="{00000004-9E81-41A2-B5D1-75258EE178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5.2909999999999997E-3</c:v>
              </c:pt>
            </c:numLit>
          </c:val>
          <c:extLst>
            <c:ext xmlns:c16="http://schemas.microsoft.com/office/drawing/2014/chart" uri="{C3380CC4-5D6E-409C-BE32-E72D297353CC}">
              <c16:uniqueId val="{00000000-1512-4C1E-A422-1C4E02572D7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1-1512-4C1E-A422-1C4E02572D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0.121693</c:v>
              </c:pt>
            </c:numLit>
          </c:val>
          <c:extLst>
            <c:ext xmlns:c16="http://schemas.microsoft.com/office/drawing/2014/chart" uri="{C3380CC4-5D6E-409C-BE32-E72D297353CC}">
              <c16:uniqueId val="{00000002-1512-4C1E-A422-1C4E02572D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1512-4C1E-A422-1C4E02572D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0.54497399999999996</c:v>
              </c:pt>
            </c:numLit>
          </c:val>
          <c:extLst>
            <c:ext xmlns:c16="http://schemas.microsoft.com/office/drawing/2014/chart" uri="{C3380CC4-5D6E-409C-BE32-E72D297353CC}">
              <c16:uniqueId val="{00000004-1512-4C1E-A422-1C4E02572D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2.6738000000000001E-2</c:v>
              </c:pt>
            </c:numLit>
          </c:val>
          <c:extLst>
            <c:ext xmlns:c16="http://schemas.microsoft.com/office/drawing/2014/chart" uri="{C3380CC4-5D6E-409C-BE32-E72D297353CC}">
              <c16:uniqueId val="{00000000-8CD6-4762-A1EE-A39D30147BD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3.7433000000000001E-2</c:v>
              </c:pt>
            </c:numLit>
          </c:val>
          <c:extLst>
            <c:ext xmlns:c16="http://schemas.microsoft.com/office/drawing/2014/chart" uri="{C3380CC4-5D6E-409C-BE32-E72D297353CC}">
              <c16:uniqueId val="{00000001-8CD6-4762-A1EE-A39D30147BD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0.13369</c:v>
              </c:pt>
            </c:numLit>
          </c:val>
          <c:extLst>
            <c:ext xmlns:c16="http://schemas.microsoft.com/office/drawing/2014/chart" uri="{C3380CC4-5D6E-409C-BE32-E72D297353CC}">
              <c16:uniqueId val="{00000002-8CD6-4762-A1EE-A39D30147B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0.28342200000000001</c:v>
              </c:pt>
            </c:numLit>
          </c:val>
          <c:extLst>
            <c:ext xmlns:c16="http://schemas.microsoft.com/office/drawing/2014/chart" uri="{C3380CC4-5D6E-409C-BE32-E72D297353CC}">
              <c16:uniqueId val="{00000003-8CD6-4762-A1EE-A39D30147B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0.50802099999999994</c:v>
              </c:pt>
            </c:numLit>
          </c:val>
          <c:extLst>
            <c:ext xmlns:c16="http://schemas.microsoft.com/office/drawing/2014/chart" uri="{C3380CC4-5D6E-409C-BE32-E72D297353CC}">
              <c16:uniqueId val="{00000004-8CD6-4762-A1EE-A39D30147B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4.2777779999999996</c:v>
              </c:pt>
            </c:numLit>
          </c:val>
          <c:extLst>
            <c:ext xmlns:c16="http://schemas.microsoft.com/office/drawing/2014/chart" uri="{C3380CC4-5D6E-409C-BE32-E72D297353CC}">
              <c16:uniqueId val="{00000000-E631-4B17-BDDB-0AAFFCBF86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9.1319999999999995E-3</c:v>
              </c:pt>
            </c:numLit>
          </c:val>
          <c:extLst>
            <c:ext xmlns:c16="http://schemas.microsoft.com/office/drawing/2014/chart" uri="{C3380CC4-5D6E-409C-BE32-E72D297353CC}">
              <c16:uniqueId val="{00000000-AC8D-4521-876B-F5BD3DBB6A1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4.5659999999999997E-3</c:v>
              </c:pt>
            </c:numLit>
          </c:val>
          <c:extLst>
            <c:ext xmlns:c16="http://schemas.microsoft.com/office/drawing/2014/chart" uri="{C3380CC4-5D6E-409C-BE32-E72D297353CC}">
              <c16:uniqueId val="{00000001-AC8D-4521-876B-F5BD3DBB6A1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8.2192000000000001E-2</c:v>
              </c:pt>
            </c:numLit>
          </c:val>
          <c:extLst>
            <c:ext xmlns:c16="http://schemas.microsoft.com/office/drawing/2014/chart" uri="{C3380CC4-5D6E-409C-BE32-E72D297353CC}">
              <c16:uniqueId val="{00000002-AC8D-4521-876B-F5BD3DBB6A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0.19634699999999999</c:v>
              </c:pt>
            </c:numLit>
          </c:val>
          <c:extLst>
            <c:ext xmlns:c16="http://schemas.microsoft.com/office/drawing/2014/chart" uri="{C3380CC4-5D6E-409C-BE32-E72D297353CC}">
              <c16:uniqueId val="{00000003-AC8D-4521-876B-F5BD3DBB6A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0.55251099999999997</c:v>
              </c:pt>
            </c:numLit>
          </c:val>
          <c:extLst>
            <c:ext xmlns:c16="http://schemas.microsoft.com/office/drawing/2014/chart" uri="{C3380CC4-5D6E-409C-BE32-E72D297353CC}">
              <c16:uniqueId val="{00000004-AC8D-4521-876B-F5BD3DBB6A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6.4939999999999998E-3</c:v>
              </c:pt>
            </c:numLit>
          </c:val>
          <c:extLst>
            <c:ext xmlns:c16="http://schemas.microsoft.com/office/drawing/2014/chart" uri="{C3380CC4-5D6E-409C-BE32-E72D297353CC}">
              <c16:uniqueId val="{00000000-1D79-4A6B-9A2D-94A224D1030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3.8961000000000003E-2</c:v>
              </c:pt>
            </c:numLit>
          </c:val>
          <c:extLst>
            <c:ext xmlns:c16="http://schemas.microsoft.com/office/drawing/2014/chart" uri="{C3380CC4-5D6E-409C-BE32-E72D297353CC}">
              <c16:uniqueId val="{00000001-1D79-4A6B-9A2D-94A224D103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0.116883</c:v>
              </c:pt>
            </c:numLit>
          </c:val>
          <c:extLst>
            <c:ext xmlns:c16="http://schemas.microsoft.com/office/drawing/2014/chart" uri="{C3380CC4-5D6E-409C-BE32-E72D297353CC}">
              <c16:uniqueId val="{00000002-1D79-4A6B-9A2D-94A224D103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0.20129900000000001</c:v>
              </c:pt>
            </c:numLit>
          </c:val>
          <c:extLst>
            <c:ext xmlns:c16="http://schemas.microsoft.com/office/drawing/2014/chart" uri="{C3380CC4-5D6E-409C-BE32-E72D297353CC}">
              <c16:uniqueId val="{00000003-1D79-4A6B-9A2D-94A224D103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0.48701299999999997</c:v>
              </c:pt>
            </c:numLit>
          </c:val>
          <c:extLst>
            <c:ext xmlns:c16="http://schemas.microsoft.com/office/drawing/2014/chart" uri="{C3380CC4-5D6E-409C-BE32-E72D297353CC}">
              <c16:uniqueId val="{00000004-1D79-4A6B-9A2D-94A224D103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1.5873000000000002E-2</c:v>
              </c:pt>
            </c:numLit>
          </c:val>
          <c:extLst>
            <c:ext xmlns:c16="http://schemas.microsoft.com/office/drawing/2014/chart" uri="{C3380CC4-5D6E-409C-BE32-E72D297353CC}">
              <c16:uniqueId val="{00000000-5738-4EB0-A2BF-EF1814428F1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1.5873000000000002E-2</c:v>
              </c:pt>
            </c:numLit>
          </c:val>
          <c:extLst>
            <c:ext xmlns:c16="http://schemas.microsoft.com/office/drawing/2014/chart" uri="{C3380CC4-5D6E-409C-BE32-E72D297353CC}">
              <c16:uniqueId val="{00000001-5738-4EB0-A2BF-EF1814428F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0.11640200000000001</c:v>
              </c:pt>
            </c:numLit>
          </c:val>
          <c:extLst>
            <c:ext xmlns:c16="http://schemas.microsoft.com/office/drawing/2014/chart" uri="{C3380CC4-5D6E-409C-BE32-E72D297353CC}">
              <c16:uniqueId val="{00000002-5738-4EB0-A2BF-EF1814428F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0.24867700000000001</c:v>
              </c:pt>
            </c:numLit>
          </c:val>
          <c:extLst>
            <c:ext xmlns:c16="http://schemas.microsoft.com/office/drawing/2014/chart" uri="{C3380CC4-5D6E-409C-BE32-E72D297353CC}">
              <c16:uniqueId val="{00000003-5738-4EB0-A2BF-EF1814428F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0.49206299999999997</c:v>
              </c:pt>
            </c:numLit>
          </c:val>
          <c:extLst>
            <c:ext xmlns:c16="http://schemas.microsoft.com/office/drawing/2014/chart" uri="{C3380CC4-5D6E-409C-BE32-E72D297353CC}">
              <c16:uniqueId val="{00000004-5738-4EB0-A2BF-EF1814428F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3743-4B9F-A66E-79F4BDBA491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9.4339999999999997E-3</c:v>
              </c:pt>
            </c:numLit>
          </c:val>
          <c:extLst>
            <c:ext xmlns:c16="http://schemas.microsoft.com/office/drawing/2014/chart" uri="{C3380CC4-5D6E-409C-BE32-E72D297353CC}">
              <c16:uniqueId val="{00000001-3743-4B9F-A66E-79F4BDBA491E}"/>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2-3743-4B9F-A66E-79F4BDBA491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0.21698100000000001</c:v>
              </c:pt>
            </c:numLit>
          </c:val>
          <c:extLst>
            <c:ext xmlns:c16="http://schemas.microsoft.com/office/drawing/2014/chart" uri="{C3380CC4-5D6E-409C-BE32-E72D297353CC}">
              <c16:uniqueId val="{00000003-3743-4B9F-A66E-79F4BDBA49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0.67924499999999999</c:v>
              </c:pt>
            </c:numLit>
          </c:val>
          <c:extLst>
            <c:ext xmlns:c16="http://schemas.microsoft.com/office/drawing/2014/chart" uri="{C3380CC4-5D6E-409C-BE32-E72D297353CC}">
              <c16:uniqueId val="{00000004-3743-4B9F-A66E-79F4BDBA49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94E-4055-BA33-7B1CD127BBA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1-194E-4055-BA33-7B1CD127BB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5.4945000000000001E-2</c:v>
              </c:pt>
            </c:numLit>
          </c:val>
          <c:extLst>
            <c:ext xmlns:c16="http://schemas.microsoft.com/office/drawing/2014/chart" uri="{C3380CC4-5D6E-409C-BE32-E72D297353CC}">
              <c16:uniqueId val="{00000002-194E-4055-BA33-7B1CD127BB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0.19230800000000001</c:v>
              </c:pt>
            </c:numLit>
          </c:val>
          <c:extLst>
            <c:ext xmlns:c16="http://schemas.microsoft.com/office/drawing/2014/chart" uri="{C3380CC4-5D6E-409C-BE32-E72D297353CC}">
              <c16:uniqueId val="{00000003-194E-4055-BA33-7B1CD127BB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0.63736300000000001</c:v>
              </c:pt>
            </c:numLit>
          </c:val>
          <c:extLst>
            <c:ext xmlns:c16="http://schemas.microsoft.com/office/drawing/2014/chart" uri="{C3380CC4-5D6E-409C-BE32-E72D297353CC}">
              <c16:uniqueId val="{00000004-194E-4055-BA33-7B1CD127BB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71B-4483-9506-DE347351467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1-271B-4483-9506-DE34735146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2-271B-4483-9506-DE34735146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0.30147099999999999</c:v>
              </c:pt>
            </c:numLit>
          </c:val>
          <c:extLst>
            <c:ext xmlns:c16="http://schemas.microsoft.com/office/drawing/2014/chart" uri="{C3380CC4-5D6E-409C-BE32-E72D297353CC}">
              <c16:uniqueId val="{00000003-271B-4483-9506-DE34735146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0.610294</c:v>
              </c:pt>
            </c:numLit>
          </c:val>
          <c:extLst>
            <c:ext xmlns:c16="http://schemas.microsoft.com/office/drawing/2014/chart" uri="{C3380CC4-5D6E-409C-BE32-E72D297353CC}">
              <c16:uniqueId val="{00000004-271B-4483-9506-DE34735146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3C2-4600-8EC8-76D1D60CCCE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1-73C2-4600-8EC8-76D1D60CCC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8.4506999999999999E-2</c:v>
              </c:pt>
            </c:numLit>
          </c:val>
          <c:extLst>
            <c:ext xmlns:c16="http://schemas.microsoft.com/office/drawing/2014/chart" uri="{C3380CC4-5D6E-409C-BE32-E72D297353CC}">
              <c16:uniqueId val="{00000002-73C2-4600-8EC8-76D1D60CCC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0.225352</c:v>
              </c:pt>
            </c:numLit>
          </c:val>
          <c:extLst>
            <c:ext xmlns:c16="http://schemas.microsoft.com/office/drawing/2014/chart" uri="{C3380CC4-5D6E-409C-BE32-E72D297353CC}">
              <c16:uniqueId val="{00000003-73C2-4600-8EC8-76D1D60CCC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0.661972</c:v>
              </c:pt>
            </c:numLit>
          </c:val>
          <c:extLst>
            <c:ext xmlns:c16="http://schemas.microsoft.com/office/drawing/2014/chart" uri="{C3380CC4-5D6E-409C-BE32-E72D297353CC}">
              <c16:uniqueId val="{00000004-73C2-4600-8EC8-76D1D60CCC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0-4D6B-4465-A2C8-50C8D5CB274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4D6B-4465-A2C8-50C8D5CB27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4D6B-4465-A2C8-50C8D5CB27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4D6B-4465-A2C8-50C8D5CB27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0.609375</c:v>
              </c:pt>
            </c:numLit>
          </c:val>
          <c:extLst>
            <c:ext xmlns:c16="http://schemas.microsoft.com/office/drawing/2014/chart" uri="{C3380CC4-5D6E-409C-BE32-E72D297353CC}">
              <c16:uniqueId val="{00000004-4D6B-4465-A2C8-50C8D5CB27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7B8-4C32-91CB-0286A3CBD0D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1-07B8-4C32-91CB-0286A3CBD0D0}"/>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4.4776000000000003E-2</c:v>
              </c:pt>
            </c:numLit>
          </c:val>
          <c:extLst>
            <c:ext xmlns:c16="http://schemas.microsoft.com/office/drawing/2014/chart" uri="{C3380CC4-5D6E-409C-BE32-E72D297353CC}">
              <c16:uniqueId val="{00000002-07B8-4C32-91CB-0286A3CBD0D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0.37313400000000002</c:v>
              </c:pt>
            </c:numLit>
          </c:val>
          <c:extLst>
            <c:ext xmlns:c16="http://schemas.microsoft.com/office/drawing/2014/chart" uri="{C3380CC4-5D6E-409C-BE32-E72D297353CC}">
              <c16:uniqueId val="{00000003-07B8-4C32-91CB-0286A3CBD0D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0.567164</c:v>
              </c:pt>
            </c:numLit>
          </c:val>
          <c:extLst>
            <c:ext xmlns:c16="http://schemas.microsoft.com/office/drawing/2014/chart" uri="{C3380CC4-5D6E-409C-BE32-E72D297353CC}">
              <c16:uniqueId val="{00000004-07B8-4C32-91CB-0286A3CBD0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6.4660000000000004E-3</c:v>
              </c:pt>
            </c:numLit>
          </c:val>
          <c:extLst>
            <c:ext xmlns:c16="http://schemas.microsoft.com/office/drawing/2014/chart" uri="{C3380CC4-5D6E-409C-BE32-E72D297353CC}">
              <c16:uniqueId val="{00000000-3C34-4FF4-B0ED-67E69D37B18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1.2931E-2</c:v>
              </c:pt>
            </c:numLit>
          </c:val>
          <c:extLst>
            <c:ext xmlns:c16="http://schemas.microsoft.com/office/drawing/2014/chart" uri="{C3380CC4-5D6E-409C-BE32-E72D297353CC}">
              <c16:uniqueId val="{00000001-3C34-4FF4-B0ED-67E69D37B1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0.109914</c:v>
              </c:pt>
            </c:numLit>
          </c:val>
          <c:extLst>
            <c:ext xmlns:c16="http://schemas.microsoft.com/office/drawing/2014/chart" uri="{C3380CC4-5D6E-409C-BE32-E72D297353CC}">
              <c16:uniqueId val="{00000002-3C34-4FF4-B0ED-67E69D37B1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0.21551699999999999</c:v>
              </c:pt>
            </c:numLit>
          </c:val>
          <c:extLst>
            <c:ext xmlns:c16="http://schemas.microsoft.com/office/drawing/2014/chart" uri="{C3380CC4-5D6E-409C-BE32-E72D297353CC}">
              <c16:uniqueId val="{00000003-3C34-4FF4-B0ED-67E69D37B1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0.51293100000000003</c:v>
              </c:pt>
            </c:numLit>
          </c:val>
          <c:extLst>
            <c:ext xmlns:c16="http://schemas.microsoft.com/office/drawing/2014/chart" uri="{C3380CC4-5D6E-409C-BE32-E72D297353CC}">
              <c16:uniqueId val="{00000004-3C34-4FF4-B0ED-67E69D37B1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4.7567570000000003</c:v>
              </c:pt>
            </c:numLit>
          </c:val>
          <c:extLst>
            <c:ext xmlns:c16="http://schemas.microsoft.com/office/drawing/2014/chart" uri="{C3380CC4-5D6E-409C-BE32-E72D297353CC}">
              <c16:uniqueId val="{00000000-FC90-48B1-94EF-8F3E0201BC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4.2777779999999996</c:v>
              </c:pt>
            </c:numLit>
          </c:val>
          <c:extLst>
            <c:ext xmlns:c16="http://schemas.microsoft.com/office/drawing/2014/chart" uri="{C3380CC4-5D6E-409C-BE32-E72D297353CC}">
              <c16:uniqueId val="{00000000-FD17-43B3-912F-8B9FA9F8EF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3.9370000000000004E-3</c:v>
              </c:pt>
            </c:numLit>
          </c:val>
          <c:extLst>
            <c:ext xmlns:c16="http://schemas.microsoft.com/office/drawing/2014/chart" uri="{C3380CC4-5D6E-409C-BE32-E72D297353CC}">
              <c16:uniqueId val="{00000000-CD95-4650-9FDD-A39615AF62B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1.9685000000000001E-2</c:v>
              </c:pt>
            </c:numLit>
          </c:val>
          <c:extLst>
            <c:ext xmlns:c16="http://schemas.microsoft.com/office/drawing/2014/chart" uri="{C3380CC4-5D6E-409C-BE32-E72D297353CC}">
              <c16:uniqueId val="{00000001-CD95-4650-9FDD-A39615AF62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8.0051999999999998E-2</c:v>
              </c:pt>
            </c:numLit>
          </c:val>
          <c:extLst>
            <c:ext xmlns:c16="http://schemas.microsoft.com/office/drawing/2014/chart" uri="{C3380CC4-5D6E-409C-BE32-E72D297353CC}">
              <c16:uniqueId val="{00000002-CD95-4650-9FDD-A39615AF62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0.229659</c:v>
              </c:pt>
            </c:numLit>
          </c:val>
          <c:extLst>
            <c:ext xmlns:c16="http://schemas.microsoft.com/office/drawing/2014/chart" uri="{C3380CC4-5D6E-409C-BE32-E72D297353CC}">
              <c16:uniqueId val="{00000003-CD95-4650-9FDD-A39615AF62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0.60236199999999995</c:v>
              </c:pt>
            </c:numLit>
          </c:val>
          <c:extLst>
            <c:ext xmlns:c16="http://schemas.microsoft.com/office/drawing/2014/chart" uri="{C3380CC4-5D6E-409C-BE32-E72D297353CC}">
              <c16:uniqueId val="{00000004-CD95-4650-9FDD-A39615AF62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1.2821000000000001E-2</c:v>
              </c:pt>
            </c:numLit>
          </c:val>
          <c:extLst>
            <c:ext xmlns:c16="http://schemas.microsoft.com/office/drawing/2014/chart" uri="{C3380CC4-5D6E-409C-BE32-E72D297353CC}">
              <c16:uniqueId val="{00000000-728D-40E1-BD21-5C95C59286B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9.1579999999999995E-3</c:v>
              </c:pt>
            </c:numLit>
          </c:val>
          <c:extLst>
            <c:ext xmlns:c16="http://schemas.microsoft.com/office/drawing/2014/chart" uri="{C3380CC4-5D6E-409C-BE32-E72D297353CC}">
              <c16:uniqueId val="{00000001-728D-40E1-BD21-5C95C59286B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2-728D-40E1-BD21-5C95C59286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0.30036600000000002</c:v>
              </c:pt>
            </c:numLit>
          </c:val>
          <c:extLst>
            <c:ext xmlns:c16="http://schemas.microsoft.com/office/drawing/2014/chart" uri="{C3380CC4-5D6E-409C-BE32-E72D297353CC}">
              <c16:uniqueId val="{00000003-728D-40E1-BD21-5C95C59286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0.56227099999999997</c:v>
              </c:pt>
            </c:numLit>
          </c:val>
          <c:extLst>
            <c:ext xmlns:c16="http://schemas.microsoft.com/office/drawing/2014/chart" uri="{C3380CC4-5D6E-409C-BE32-E72D297353CC}">
              <c16:uniqueId val="{00000004-728D-40E1-BD21-5C95C59286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2.1284999999999998E-2</c:v>
              </c:pt>
            </c:numLit>
          </c:val>
          <c:extLst>
            <c:ext xmlns:c16="http://schemas.microsoft.com/office/drawing/2014/chart" uri="{C3380CC4-5D6E-409C-BE32-E72D297353CC}">
              <c16:uniqueId val="{00000000-0D85-4E56-8648-65D236D09F4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3.3606999999999998E-2</c:v>
              </c:pt>
            </c:numLit>
          </c:val>
          <c:extLst>
            <c:ext xmlns:c16="http://schemas.microsoft.com/office/drawing/2014/chart" uri="{C3380CC4-5D6E-409C-BE32-E72D297353CC}">
              <c16:uniqueId val="{00000001-0D85-4E56-8648-65D236D09F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0.136545</c:v>
              </c:pt>
            </c:numLit>
          </c:val>
          <c:extLst>
            <c:ext xmlns:c16="http://schemas.microsoft.com/office/drawing/2014/chart" uri="{C3380CC4-5D6E-409C-BE32-E72D297353CC}">
              <c16:uniqueId val="{00000002-0D85-4E56-8648-65D236D09F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0.29101300000000002</c:v>
              </c:pt>
            </c:numLit>
          </c:val>
          <c:extLst>
            <c:ext xmlns:c16="http://schemas.microsoft.com/office/drawing/2014/chart" uri="{C3380CC4-5D6E-409C-BE32-E72D297353CC}">
              <c16:uniqueId val="{00000003-0D85-4E56-8648-65D236D09F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0.504108</c:v>
              </c:pt>
            </c:numLit>
          </c:val>
          <c:extLst>
            <c:ext xmlns:c16="http://schemas.microsoft.com/office/drawing/2014/chart" uri="{C3380CC4-5D6E-409C-BE32-E72D297353CC}">
              <c16:uniqueId val="{00000004-0D85-4E56-8648-65D236D09F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2.1086000000000001E-2</c:v>
              </c:pt>
            </c:numLit>
          </c:val>
          <c:extLst>
            <c:ext xmlns:c16="http://schemas.microsoft.com/office/drawing/2014/chart" uri="{C3380CC4-5D6E-409C-BE32-E72D297353CC}">
              <c16:uniqueId val="{00000000-D170-4F1C-BCE2-E717337AE36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3.0169999999999999E-2</c:v>
              </c:pt>
            </c:numLit>
          </c:val>
          <c:extLst>
            <c:ext xmlns:c16="http://schemas.microsoft.com/office/drawing/2014/chart" uri="{C3380CC4-5D6E-409C-BE32-E72D297353CC}">
              <c16:uniqueId val="{00000001-D170-4F1C-BCE2-E717337AE3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0.13144900000000001</c:v>
              </c:pt>
            </c:numLit>
          </c:val>
          <c:extLst>
            <c:ext xmlns:c16="http://schemas.microsoft.com/office/drawing/2014/chart" uri="{C3380CC4-5D6E-409C-BE32-E72D297353CC}">
              <c16:uniqueId val="{00000002-D170-4F1C-BCE2-E717337AE3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0.29205900000000001</c:v>
              </c:pt>
            </c:numLit>
          </c:val>
          <c:extLst>
            <c:ext xmlns:c16="http://schemas.microsoft.com/office/drawing/2014/chart" uri="{C3380CC4-5D6E-409C-BE32-E72D297353CC}">
              <c16:uniqueId val="{00000003-D170-4F1C-BCE2-E717337AE3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0.51188900000000004</c:v>
              </c:pt>
            </c:numLit>
          </c:val>
          <c:extLst>
            <c:ext xmlns:c16="http://schemas.microsoft.com/office/drawing/2014/chart" uri="{C3380CC4-5D6E-409C-BE32-E72D297353CC}">
              <c16:uniqueId val="{00000004-D170-4F1C-BCE2-E717337AE3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2.1366E-2</c:v>
              </c:pt>
            </c:numLit>
          </c:val>
          <c:extLst>
            <c:ext xmlns:c16="http://schemas.microsoft.com/office/drawing/2014/chart" uri="{C3380CC4-5D6E-409C-BE32-E72D297353CC}">
              <c16:uniqueId val="{00000000-45E3-4133-AD7C-96F8500E53A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3.6817999999999997E-2</c:v>
              </c:pt>
            </c:numLit>
          </c:val>
          <c:extLst>
            <c:ext xmlns:c16="http://schemas.microsoft.com/office/drawing/2014/chart" uri="{C3380CC4-5D6E-409C-BE32-E72D297353CC}">
              <c16:uniqueId val="{00000001-45E3-4133-AD7C-96F8500E53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0.14509900000000001</c:v>
              </c:pt>
            </c:numLit>
          </c:val>
          <c:extLst>
            <c:ext xmlns:c16="http://schemas.microsoft.com/office/drawing/2014/chart" uri="{C3380CC4-5D6E-409C-BE32-E72D297353CC}">
              <c16:uniqueId val="{00000002-45E3-4133-AD7C-96F8500E53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0.29901</c:v>
              </c:pt>
            </c:numLit>
          </c:val>
          <c:extLst>
            <c:ext xmlns:c16="http://schemas.microsoft.com/office/drawing/2014/chart" uri="{C3380CC4-5D6E-409C-BE32-E72D297353CC}">
              <c16:uniqueId val="{00000003-45E3-4133-AD7C-96F8500E53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0.48309999999999997</c:v>
              </c:pt>
            </c:numLit>
          </c:val>
          <c:extLst>
            <c:ext xmlns:c16="http://schemas.microsoft.com/office/drawing/2014/chart" uri="{C3380CC4-5D6E-409C-BE32-E72D297353CC}">
              <c16:uniqueId val="{00000004-45E3-4133-AD7C-96F8500E53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1.6157999999999999E-2</c:v>
              </c:pt>
            </c:numLit>
          </c:val>
          <c:extLst>
            <c:ext xmlns:c16="http://schemas.microsoft.com/office/drawing/2014/chart" uri="{C3380CC4-5D6E-409C-BE32-E72D297353CC}">
              <c16:uniqueId val="{00000000-3CA8-4C4A-963A-4A655EC17E6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1.8851E-2</c:v>
              </c:pt>
            </c:numLit>
          </c:val>
          <c:extLst>
            <c:ext xmlns:c16="http://schemas.microsoft.com/office/drawing/2014/chart" uri="{C3380CC4-5D6E-409C-BE32-E72D297353CC}">
              <c16:uniqueId val="{00000001-3CA8-4C4A-963A-4A655EC17E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0.116697</c:v>
              </c:pt>
            </c:numLit>
          </c:val>
          <c:extLst>
            <c:ext xmlns:c16="http://schemas.microsoft.com/office/drawing/2014/chart" uri="{C3380CC4-5D6E-409C-BE32-E72D297353CC}">
              <c16:uniqueId val="{00000002-3CA8-4C4A-963A-4A655EC17E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0.304309</c:v>
              </c:pt>
            </c:numLit>
          </c:val>
          <c:extLst>
            <c:ext xmlns:c16="http://schemas.microsoft.com/office/drawing/2014/chart" uri="{C3380CC4-5D6E-409C-BE32-E72D297353CC}">
              <c16:uniqueId val="{00000003-3CA8-4C4A-963A-4A655EC17E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0.52603200000000006</c:v>
              </c:pt>
            </c:numLit>
          </c:val>
          <c:extLst>
            <c:ext xmlns:c16="http://schemas.microsoft.com/office/drawing/2014/chart" uri="{C3380CC4-5D6E-409C-BE32-E72D297353CC}">
              <c16:uniqueId val="{00000004-3CA8-4C4A-963A-4A655EC17E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1.5765999999999999E-2</c:v>
              </c:pt>
            </c:numLit>
          </c:val>
          <c:extLst>
            <c:ext xmlns:c16="http://schemas.microsoft.com/office/drawing/2014/chart" uri="{C3380CC4-5D6E-409C-BE32-E72D297353CC}">
              <c16:uniqueId val="{00000000-985E-40C8-B268-D4A7BFE783B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2.027E-2</c:v>
              </c:pt>
            </c:numLit>
          </c:val>
          <c:extLst>
            <c:ext xmlns:c16="http://schemas.microsoft.com/office/drawing/2014/chart" uri="{C3380CC4-5D6E-409C-BE32-E72D297353CC}">
              <c16:uniqueId val="{00000001-985E-40C8-B268-D4A7BFE783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0.12087100000000001</c:v>
              </c:pt>
            </c:numLit>
          </c:val>
          <c:extLst>
            <c:ext xmlns:c16="http://schemas.microsoft.com/office/drawing/2014/chart" uri="{C3380CC4-5D6E-409C-BE32-E72D297353CC}">
              <c16:uniqueId val="{00000002-985E-40C8-B268-D4A7BFE783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0.29054099999999999</c:v>
              </c:pt>
            </c:numLit>
          </c:val>
          <c:extLst>
            <c:ext xmlns:c16="http://schemas.microsoft.com/office/drawing/2014/chart" uri="{C3380CC4-5D6E-409C-BE32-E72D297353CC}">
              <c16:uniqueId val="{00000003-985E-40C8-B268-D4A7BFE783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0.53453499999999998</c:v>
              </c:pt>
            </c:numLit>
          </c:val>
          <c:extLst>
            <c:ext xmlns:c16="http://schemas.microsoft.com/office/drawing/2014/chart" uri="{C3380CC4-5D6E-409C-BE32-E72D297353CC}">
              <c16:uniqueId val="{00000004-985E-40C8-B268-D4A7BFE783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2.0537E-2</c:v>
              </c:pt>
            </c:numLit>
          </c:val>
          <c:extLst>
            <c:ext xmlns:c16="http://schemas.microsoft.com/office/drawing/2014/chart" uri="{C3380CC4-5D6E-409C-BE32-E72D297353CC}">
              <c16:uniqueId val="{00000000-64DB-4522-997B-47660CBB0B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4.5814000000000001E-2</c:v>
              </c:pt>
            </c:numLit>
          </c:val>
          <c:extLst>
            <c:ext xmlns:c16="http://schemas.microsoft.com/office/drawing/2014/chart" uri="{C3380CC4-5D6E-409C-BE32-E72D297353CC}">
              <c16:uniqueId val="{00000001-64DB-4522-997B-47660CBB0B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0.162717</c:v>
              </c:pt>
            </c:numLit>
          </c:val>
          <c:extLst>
            <c:ext xmlns:c16="http://schemas.microsoft.com/office/drawing/2014/chart" uri="{C3380CC4-5D6E-409C-BE32-E72D297353CC}">
              <c16:uniqueId val="{00000002-64DB-4522-997B-47660CBB0B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0.323855</c:v>
              </c:pt>
            </c:numLit>
          </c:val>
          <c:extLst>
            <c:ext xmlns:c16="http://schemas.microsoft.com/office/drawing/2014/chart" uri="{C3380CC4-5D6E-409C-BE32-E72D297353CC}">
              <c16:uniqueId val="{00000003-64DB-4522-997B-47660CBB0B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0.42496099999999998</c:v>
              </c:pt>
            </c:numLit>
          </c:val>
          <c:extLst>
            <c:ext xmlns:c16="http://schemas.microsoft.com/office/drawing/2014/chart" uri="{C3380CC4-5D6E-409C-BE32-E72D297353CC}">
              <c16:uniqueId val="{00000004-64DB-4522-997B-47660CBB0B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751-42BC-B73C-C29CE7210D5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751-42BC-B73C-C29CE7210D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6.0606E-2</c:v>
              </c:pt>
            </c:numLit>
          </c:val>
          <c:extLst>
            <c:ext xmlns:c16="http://schemas.microsoft.com/office/drawing/2014/chart" uri="{C3380CC4-5D6E-409C-BE32-E72D297353CC}">
              <c16:uniqueId val="{00000002-A751-42BC-B73C-C29CE7210D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0.18181800000000001</c:v>
              </c:pt>
            </c:numLit>
          </c:val>
          <c:extLst>
            <c:ext xmlns:c16="http://schemas.microsoft.com/office/drawing/2014/chart" uri="{C3380CC4-5D6E-409C-BE32-E72D297353CC}">
              <c16:uniqueId val="{00000003-A751-42BC-B73C-C29CE7210D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0.72727299999999995</c:v>
              </c:pt>
            </c:numLit>
          </c:val>
          <c:extLst>
            <c:ext xmlns:c16="http://schemas.microsoft.com/office/drawing/2014/chart" uri="{C3380CC4-5D6E-409C-BE32-E72D297353CC}">
              <c16:uniqueId val="{00000004-A751-42BC-B73C-C29CE7210D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0-6D80-402B-A5C1-482D3C46767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D80-402B-A5C1-482D3C4676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2-6D80-402B-A5C1-482D3C4676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3-6D80-402B-A5C1-482D3C4676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0.769231</c:v>
              </c:pt>
            </c:numLit>
          </c:val>
          <c:extLst>
            <c:ext xmlns:c16="http://schemas.microsoft.com/office/drawing/2014/chart" uri="{C3380CC4-5D6E-409C-BE32-E72D297353CC}">
              <c16:uniqueId val="{00000004-6D80-402B-A5C1-482D3C4676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4.2679739999999997</c:v>
              </c:pt>
            </c:numLit>
          </c:val>
          <c:extLst>
            <c:ext xmlns:c16="http://schemas.microsoft.com/office/drawing/2014/chart" uri="{C3380CC4-5D6E-409C-BE32-E72D297353CC}">
              <c16:uniqueId val="{00000000-B0FB-4F4A-907B-A9EE21B8E0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0A83-4900-93FB-7CF682A52D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0A83-4900-93FB-7CF682A52D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0.222222</c:v>
              </c:pt>
            </c:numLit>
          </c:val>
          <c:extLst>
            <c:ext xmlns:c16="http://schemas.microsoft.com/office/drawing/2014/chart" uri="{C3380CC4-5D6E-409C-BE32-E72D297353CC}">
              <c16:uniqueId val="{00000002-0A83-4900-93FB-7CF682A52D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0.27777800000000002</c:v>
              </c:pt>
            </c:numLit>
          </c:val>
          <c:extLst>
            <c:ext xmlns:c16="http://schemas.microsoft.com/office/drawing/2014/chart" uri="{C3380CC4-5D6E-409C-BE32-E72D297353CC}">
              <c16:uniqueId val="{00000003-0A83-4900-93FB-7CF682A52D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0A83-4900-93FB-7CF682A52D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3.5820999999999999E-2</c:v>
              </c:pt>
            </c:numLit>
          </c:val>
          <c:extLst>
            <c:ext xmlns:c16="http://schemas.microsoft.com/office/drawing/2014/chart" uri="{C3380CC4-5D6E-409C-BE32-E72D297353CC}">
              <c16:uniqueId val="{00000000-8398-465F-AD50-0A462A8FE01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6.5671999999999994E-2</c:v>
              </c:pt>
            </c:numLit>
          </c:val>
          <c:extLst>
            <c:ext xmlns:c16="http://schemas.microsoft.com/office/drawing/2014/chart" uri="{C3380CC4-5D6E-409C-BE32-E72D297353CC}">
              <c16:uniqueId val="{00000001-8398-465F-AD50-0A462A8FE0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0.214925</c:v>
              </c:pt>
            </c:numLit>
          </c:val>
          <c:extLst>
            <c:ext xmlns:c16="http://schemas.microsoft.com/office/drawing/2014/chart" uri="{C3380CC4-5D6E-409C-BE32-E72D297353CC}">
              <c16:uniqueId val="{00000002-8398-465F-AD50-0A462A8FE0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0.35223900000000002</c:v>
              </c:pt>
            </c:numLit>
          </c:val>
          <c:extLst>
            <c:ext xmlns:c16="http://schemas.microsoft.com/office/drawing/2014/chart" uri="{C3380CC4-5D6E-409C-BE32-E72D297353CC}">
              <c16:uniqueId val="{00000003-8398-465F-AD50-0A462A8FE0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0.32835799999999998</c:v>
              </c:pt>
            </c:numLit>
          </c:val>
          <c:extLst>
            <c:ext xmlns:c16="http://schemas.microsoft.com/office/drawing/2014/chart" uri="{C3380CC4-5D6E-409C-BE32-E72D297353CC}">
              <c16:uniqueId val="{00000004-8398-465F-AD50-0A462A8FE0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3.2171999999999999E-2</c:v>
              </c:pt>
            </c:numLit>
          </c:val>
          <c:extLst>
            <c:ext xmlns:c16="http://schemas.microsoft.com/office/drawing/2014/chart" uri="{C3380CC4-5D6E-409C-BE32-E72D297353CC}">
              <c16:uniqueId val="{00000000-ACDA-48A6-A927-240D94D40BA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6.1662000000000002E-2</c:v>
              </c:pt>
            </c:numLit>
          </c:val>
          <c:extLst>
            <c:ext xmlns:c16="http://schemas.microsoft.com/office/drawing/2014/chart" uri="{C3380CC4-5D6E-409C-BE32-E72D297353CC}">
              <c16:uniqueId val="{00000001-ACDA-48A6-A927-240D94D40B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0.187668</c:v>
              </c:pt>
            </c:numLit>
          </c:val>
          <c:extLst>
            <c:ext xmlns:c16="http://schemas.microsoft.com/office/drawing/2014/chart" uri="{C3380CC4-5D6E-409C-BE32-E72D297353CC}">
              <c16:uniqueId val="{00000002-ACDA-48A6-A927-240D94D40B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0.30563000000000001</c:v>
              </c:pt>
            </c:numLit>
          </c:val>
          <c:extLst>
            <c:ext xmlns:c16="http://schemas.microsoft.com/office/drawing/2014/chart" uri="{C3380CC4-5D6E-409C-BE32-E72D297353CC}">
              <c16:uniqueId val="{00000003-ACDA-48A6-A927-240D94D40B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0.40482600000000002</c:v>
              </c:pt>
            </c:numLit>
          </c:val>
          <c:extLst>
            <c:ext xmlns:c16="http://schemas.microsoft.com/office/drawing/2014/chart" uri="{C3380CC4-5D6E-409C-BE32-E72D297353CC}">
              <c16:uniqueId val="{00000004-ACDA-48A6-A927-240D94D40B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1.6528999999999999E-2</c:v>
              </c:pt>
            </c:numLit>
          </c:val>
          <c:extLst>
            <c:ext xmlns:c16="http://schemas.microsoft.com/office/drawing/2014/chart" uri="{C3380CC4-5D6E-409C-BE32-E72D297353CC}">
              <c16:uniqueId val="{00000000-28EC-4070-8371-D1A407D1C1A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28EC-4070-8371-D1A407D1C1A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0.14462800000000001</c:v>
              </c:pt>
            </c:numLit>
          </c:val>
          <c:extLst>
            <c:ext xmlns:c16="http://schemas.microsoft.com/office/drawing/2014/chart" uri="{C3380CC4-5D6E-409C-BE32-E72D297353CC}">
              <c16:uniqueId val="{00000002-28EC-4070-8371-D1A407D1C1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0.32644600000000001</c:v>
              </c:pt>
            </c:numLit>
          </c:val>
          <c:extLst>
            <c:ext xmlns:c16="http://schemas.microsoft.com/office/drawing/2014/chart" uri="{C3380CC4-5D6E-409C-BE32-E72D297353CC}">
              <c16:uniqueId val="{00000003-28EC-4070-8371-D1A407D1C1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0.45454499999999998</c:v>
              </c:pt>
            </c:numLit>
          </c:val>
          <c:extLst>
            <c:ext xmlns:c16="http://schemas.microsoft.com/office/drawing/2014/chart" uri="{C3380CC4-5D6E-409C-BE32-E72D297353CC}">
              <c16:uniqueId val="{00000004-28EC-4070-8371-D1A407D1C1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9.5689999999999994E-3</c:v>
              </c:pt>
            </c:numLit>
          </c:val>
          <c:extLst>
            <c:ext xmlns:c16="http://schemas.microsoft.com/office/drawing/2014/chart" uri="{C3380CC4-5D6E-409C-BE32-E72D297353CC}">
              <c16:uniqueId val="{00000000-FC34-47E1-94A3-A56900E1EC5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3.3493000000000002E-2</c:v>
              </c:pt>
            </c:numLit>
          </c:val>
          <c:extLst>
            <c:ext xmlns:c16="http://schemas.microsoft.com/office/drawing/2014/chart" uri="{C3380CC4-5D6E-409C-BE32-E72D297353CC}">
              <c16:uniqueId val="{00000001-FC34-47E1-94A3-A56900E1EC5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7.177E-2</c:v>
              </c:pt>
            </c:numLit>
          </c:val>
          <c:extLst>
            <c:ext xmlns:c16="http://schemas.microsoft.com/office/drawing/2014/chart" uri="{C3380CC4-5D6E-409C-BE32-E72D297353CC}">
              <c16:uniqueId val="{00000002-FC34-47E1-94A3-A56900E1EC5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0.263158</c:v>
              </c:pt>
            </c:numLit>
          </c:val>
          <c:extLst>
            <c:ext xmlns:c16="http://schemas.microsoft.com/office/drawing/2014/chart" uri="{C3380CC4-5D6E-409C-BE32-E72D297353CC}">
              <c16:uniqueId val="{00000003-FC34-47E1-94A3-A56900E1EC5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0.58373200000000003</c:v>
              </c:pt>
            </c:numLit>
          </c:val>
          <c:extLst>
            <c:ext xmlns:c16="http://schemas.microsoft.com/office/drawing/2014/chart" uri="{C3380CC4-5D6E-409C-BE32-E72D297353CC}">
              <c16:uniqueId val="{00000004-FC34-47E1-94A3-A56900E1EC5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2.7972E-2</c:v>
              </c:pt>
            </c:numLit>
          </c:val>
          <c:extLst>
            <c:ext xmlns:c16="http://schemas.microsoft.com/office/drawing/2014/chart" uri="{C3380CC4-5D6E-409C-BE32-E72D297353CC}">
              <c16:uniqueId val="{00000000-5E32-4B65-BC18-EE50B6A8B2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3.4965000000000003E-2</c:v>
              </c:pt>
            </c:numLit>
          </c:val>
          <c:extLst>
            <c:ext xmlns:c16="http://schemas.microsoft.com/office/drawing/2014/chart" uri="{C3380CC4-5D6E-409C-BE32-E72D297353CC}">
              <c16:uniqueId val="{00000001-5E32-4B65-BC18-EE50B6A8B2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0.15384600000000001</c:v>
              </c:pt>
            </c:numLit>
          </c:val>
          <c:extLst>
            <c:ext xmlns:c16="http://schemas.microsoft.com/office/drawing/2014/chart" uri="{C3380CC4-5D6E-409C-BE32-E72D297353CC}">
              <c16:uniqueId val="{00000002-5E32-4B65-BC18-EE50B6A8B2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0.32867099999999999</c:v>
              </c:pt>
            </c:numLit>
          </c:val>
          <c:extLst>
            <c:ext xmlns:c16="http://schemas.microsoft.com/office/drawing/2014/chart" uri="{C3380CC4-5D6E-409C-BE32-E72D297353CC}">
              <c16:uniqueId val="{00000003-5E32-4B65-BC18-EE50B6A8B2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0.42657299999999998</c:v>
              </c:pt>
            </c:numLit>
          </c:val>
          <c:extLst>
            <c:ext xmlns:c16="http://schemas.microsoft.com/office/drawing/2014/chart" uri="{C3380CC4-5D6E-409C-BE32-E72D297353CC}">
              <c16:uniqueId val="{00000004-5E32-4B65-BC18-EE50B6A8B2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1.9512000000000002E-2</c:v>
              </c:pt>
            </c:numLit>
          </c:val>
          <c:extLst>
            <c:ext xmlns:c16="http://schemas.microsoft.com/office/drawing/2014/chart" uri="{C3380CC4-5D6E-409C-BE32-E72D297353CC}">
              <c16:uniqueId val="{00000000-10D9-4073-9EBA-39C06767C74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2.9267999999999999E-2</c:v>
              </c:pt>
            </c:numLit>
          </c:val>
          <c:extLst>
            <c:ext xmlns:c16="http://schemas.microsoft.com/office/drawing/2014/chart" uri="{C3380CC4-5D6E-409C-BE32-E72D297353CC}">
              <c16:uniqueId val="{00000001-10D9-4073-9EBA-39C06767C7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0.121951</c:v>
              </c:pt>
            </c:numLit>
          </c:val>
          <c:extLst>
            <c:ext xmlns:c16="http://schemas.microsoft.com/office/drawing/2014/chart" uri="{C3380CC4-5D6E-409C-BE32-E72D297353CC}">
              <c16:uniqueId val="{00000002-10D9-4073-9EBA-39C06767C7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0.30731700000000001</c:v>
              </c:pt>
            </c:numLit>
          </c:val>
          <c:extLst>
            <c:ext xmlns:c16="http://schemas.microsoft.com/office/drawing/2014/chart" uri="{C3380CC4-5D6E-409C-BE32-E72D297353CC}">
              <c16:uniqueId val="{00000003-10D9-4073-9EBA-39C06767C7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0.51219499999999996</c:v>
              </c:pt>
            </c:numLit>
          </c:val>
          <c:extLst>
            <c:ext xmlns:c16="http://schemas.microsoft.com/office/drawing/2014/chart" uri="{C3380CC4-5D6E-409C-BE32-E72D297353CC}">
              <c16:uniqueId val="{00000004-10D9-4073-9EBA-39C06767C7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3.8585000000000001E-2</c:v>
              </c:pt>
            </c:numLit>
          </c:val>
          <c:extLst>
            <c:ext xmlns:c16="http://schemas.microsoft.com/office/drawing/2014/chart" uri="{C3380CC4-5D6E-409C-BE32-E72D297353CC}">
              <c16:uniqueId val="{00000000-ADCB-4AE8-8BA0-13EBCCCB759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1.2862E-2</c:v>
              </c:pt>
            </c:numLit>
          </c:val>
          <c:extLst>
            <c:ext xmlns:c16="http://schemas.microsoft.com/office/drawing/2014/chart" uri="{C3380CC4-5D6E-409C-BE32-E72D297353CC}">
              <c16:uniqueId val="{00000001-ADCB-4AE8-8BA0-13EBCCCB75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0.10932500000000001</c:v>
              </c:pt>
            </c:numLit>
          </c:val>
          <c:extLst>
            <c:ext xmlns:c16="http://schemas.microsoft.com/office/drawing/2014/chart" uri="{C3380CC4-5D6E-409C-BE32-E72D297353CC}">
              <c16:uniqueId val="{00000002-ADCB-4AE8-8BA0-13EBCCCB75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0.30868200000000001</c:v>
              </c:pt>
            </c:numLit>
          </c:val>
          <c:extLst>
            <c:ext xmlns:c16="http://schemas.microsoft.com/office/drawing/2014/chart" uri="{C3380CC4-5D6E-409C-BE32-E72D297353CC}">
              <c16:uniqueId val="{00000003-ADCB-4AE8-8BA0-13EBCCCB75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0.51446899999999995</c:v>
              </c:pt>
            </c:numLit>
          </c:val>
          <c:extLst>
            <c:ext xmlns:c16="http://schemas.microsoft.com/office/drawing/2014/chart" uri="{C3380CC4-5D6E-409C-BE32-E72D297353CC}">
              <c16:uniqueId val="{00000004-ADCB-4AE8-8BA0-13EBCCCB75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1.4815E-2</c:v>
              </c:pt>
            </c:numLit>
          </c:val>
          <c:extLst>
            <c:ext xmlns:c16="http://schemas.microsoft.com/office/drawing/2014/chart" uri="{C3380CC4-5D6E-409C-BE32-E72D297353CC}">
              <c16:uniqueId val="{00000000-DC93-415A-B165-6681D943FD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1.4815E-2</c:v>
              </c:pt>
            </c:numLit>
          </c:val>
          <c:extLst>
            <c:ext xmlns:c16="http://schemas.microsoft.com/office/drawing/2014/chart" uri="{C3380CC4-5D6E-409C-BE32-E72D297353CC}">
              <c16:uniqueId val="{00000001-DC93-415A-B165-6681D943FD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0.106173</c:v>
              </c:pt>
            </c:numLit>
          </c:val>
          <c:extLst>
            <c:ext xmlns:c16="http://schemas.microsoft.com/office/drawing/2014/chart" uri="{C3380CC4-5D6E-409C-BE32-E72D297353CC}">
              <c16:uniqueId val="{00000002-DC93-415A-B165-6681D943FD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0.27407399999999998</c:v>
              </c:pt>
            </c:numLit>
          </c:val>
          <c:extLst>
            <c:ext xmlns:c16="http://schemas.microsoft.com/office/drawing/2014/chart" uri="{C3380CC4-5D6E-409C-BE32-E72D297353CC}">
              <c16:uniqueId val="{00000003-DC93-415A-B165-6681D943FD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0.58271600000000001</c:v>
              </c:pt>
            </c:numLit>
          </c:val>
          <c:extLst>
            <c:ext xmlns:c16="http://schemas.microsoft.com/office/drawing/2014/chart" uri="{C3380CC4-5D6E-409C-BE32-E72D297353CC}">
              <c16:uniqueId val="{00000004-DC93-415A-B165-6681D943FD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7.6920000000000001E-3</c:v>
              </c:pt>
            </c:numLit>
          </c:val>
          <c:extLst>
            <c:ext xmlns:c16="http://schemas.microsoft.com/office/drawing/2014/chart" uri="{C3380CC4-5D6E-409C-BE32-E72D297353CC}">
              <c16:uniqueId val="{00000000-5C8E-429A-97E0-AA6FF6868C5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3.8462000000000003E-2</c:v>
              </c:pt>
            </c:numLit>
          </c:val>
          <c:extLst>
            <c:ext xmlns:c16="http://schemas.microsoft.com/office/drawing/2014/chart" uri="{C3380CC4-5D6E-409C-BE32-E72D297353CC}">
              <c16:uniqueId val="{00000001-5C8E-429A-97E0-AA6FF6868C5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9.4871999999999998E-2</c:v>
              </c:pt>
            </c:numLit>
          </c:val>
          <c:extLst>
            <c:ext xmlns:c16="http://schemas.microsoft.com/office/drawing/2014/chart" uri="{C3380CC4-5D6E-409C-BE32-E72D297353CC}">
              <c16:uniqueId val="{00000002-5C8E-429A-97E0-AA6FF6868C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0.31538500000000003</c:v>
              </c:pt>
            </c:numLit>
          </c:val>
          <c:extLst>
            <c:ext xmlns:c16="http://schemas.microsoft.com/office/drawing/2014/chart" uri="{C3380CC4-5D6E-409C-BE32-E72D297353CC}">
              <c16:uniqueId val="{00000003-5C8E-429A-97E0-AA6FF6868C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0.52820500000000004</c:v>
              </c:pt>
            </c:numLit>
          </c:val>
          <c:extLst>
            <c:ext xmlns:c16="http://schemas.microsoft.com/office/drawing/2014/chart" uri="{C3380CC4-5D6E-409C-BE32-E72D297353CC}">
              <c16:uniqueId val="{00000004-5C8E-429A-97E0-AA6FF6868C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4.255172</c:v>
              </c:pt>
            </c:numLit>
          </c:val>
          <c:extLst>
            <c:ext xmlns:c16="http://schemas.microsoft.com/office/drawing/2014/chart" uri="{C3380CC4-5D6E-409C-BE32-E72D297353CC}">
              <c16:uniqueId val="{00000000-7084-4618-967E-5834AF60DC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1.2796999999999999E-2</c:v>
              </c:pt>
            </c:numLit>
          </c:val>
          <c:extLst>
            <c:ext xmlns:c16="http://schemas.microsoft.com/office/drawing/2014/chart" uri="{C3380CC4-5D6E-409C-BE32-E72D297353CC}">
              <c16:uniqueId val="{00000000-B758-47D3-A9B6-72EF1D894F6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4.2048000000000002E-2</c:v>
              </c:pt>
            </c:numLit>
          </c:val>
          <c:extLst>
            <c:ext xmlns:c16="http://schemas.microsoft.com/office/drawing/2014/chart" uri="{C3380CC4-5D6E-409C-BE32-E72D297353CC}">
              <c16:uniqueId val="{00000001-B758-47D3-A9B6-72EF1D894F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0.13711200000000001</c:v>
              </c:pt>
            </c:numLit>
          </c:val>
          <c:extLst>
            <c:ext xmlns:c16="http://schemas.microsoft.com/office/drawing/2014/chart" uri="{C3380CC4-5D6E-409C-BE32-E72D297353CC}">
              <c16:uniqueId val="{00000002-B758-47D3-A9B6-72EF1D894F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0.28153600000000001</c:v>
              </c:pt>
            </c:numLit>
          </c:val>
          <c:extLst>
            <c:ext xmlns:c16="http://schemas.microsoft.com/office/drawing/2014/chart" uri="{C3380CC4-5D6E-409C-BE32-E72D297353CC}">
              <c16:uniqueId val="{00000003-B758-47D3-A9B6-72EF1D894F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0.50274200000000002</c:v>
              </c:pt>
            </c:numLit>
          </c:val>
          <c:extLst>
            <c:ext xmlns:c16="http://schemas.microsoft.com/office/drawing/2014/chart" uri="{C3380CC4-5D6E-409C-BE32-E72D297353CC}">
              <c16:uniqueId val="{00000004-B758-47D3-A9B6-72EF1D894F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2.0771999999999999E-2</c:v>
              </c:pt>
            </c:numLit>
          </c:val>
          <c:extLst>
            <c:ext xmlns:c16="http://schemas.microsoft.com/office/drawing/2014/chart" uri="{C3380CC4-5D6E-409C-BE32-E72D297353CC}">
              <c16:uniqueId val="{00000000-AA6D-413B-899A-0FC93FB43F9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2.3739E-2</c:v>
              </c:pt>
            </c:numLit>
          </c:val>
          <c:extLst>
            <c:ext xmlns:c16="http://schemas.microsoft.com/office/drawing/2014/chart" uri="{C3380CC4-5D6E-409C-BE32-E72D297353CC}">
              <c16:uniqueId val="{00000001-AA6D-413B-899A-0FC93FB43F9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0.124629</c:v>
              </c:pt>
            </c:numLit>
          </c:val>
          <c:extLst>
            <c:ext xmlns:c16="http://schemas.microsoft.com/office/drawing/2014/chart" uri="{C3380CC4-5D6E-409C-BE32-E72D297353CC}">
              <c16:uniqueId val="{00000002-AA6D-413B-899A-0FC93FB43F9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0.31453999999999999</c:v>
              </c:pt>
            </c:numLit>
          </c:val>
          <c:extLst>
            <c:ext xmlns:c16="http://schemas.microsoft.com/office/drawing/2014/chart" uri="{C3380CC4-5D6E-409C-BE32-E72D297353CC}">
              <c16:uniqueId val="{00000003-AA6D-413B-899A-0FC93FB43F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0.49258200000000002</c:v>
              </c:pt>
            </c:numLit>
          </c:val>
          <c:extLst>
            <c:ext xmlns:c16="http://schemas.microsoft.com/office/drawing/2014/chart" uri="{C3380CC4-5D6E-409C-BE32-E72D297353CC}">
              <c16:uniqueId val="{00000004-AA6D-413B-899A-0FC93FB43F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8.097E-3</c:v>
              </c:pt>
            </c:numLit>
          </c:val>
          <c:extLst>
            <c:ext xmlns:c16="http://schemas.microsoft.com/office/drawing/2014/chart" uri="{C3380CC4-5D6E-409C-BE32-E72D297353CC}">
              <c16:uniqueId val="{00000000-34CF-45AD-BF60-484C86A58AE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2.4291E-2</c:v>
              </c:pt>
            </c:numLit>
          </c:val>
          <c:extLst>
            <c:ext xmlns:c16="http://schemas.microsoft.com/office/drawing/2014/chart" uri="{C3380CC4-5D6E-409C-BE32-E72D297353CC}">
              <c16:uniqueId val="{00000001-34CF-45AD-BF60-484C86A58A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0.129555</c:v>
              </c:pt>
            </c:numLit>
          </c:val>
          <c:extLst>
            <c:ext xmlns:c16="http://schemas.microsoft.com/office/drawing/2014/chart" uri="{C3380CC4-5D6E-409C-BE32-E72D297353CC}">
              <c16:uniqueId val="{00000002-34CF-45AD-BF60-484C86A58A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0.34817799999999999</c:v>
              </c:pt>
            </c:numLit>
          </c:val>
          <c:extLst>
            <c:ext xmlns:c16="http://schemas.microsoft.com/office/drawing/2014/chart" uri="{C3380CC4-5D6E-409C-BE32-E72D297353CC}">
              <c16:uniqueId val="{00000003-34CF-45AD-BF60-484C86A58A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0.45749000000000001</c:v>
              </c:pt>
            </c:numLit>
          </c:val>
          <c:extLst>
            <c:ext xmlns:c16="http://schemas.microsoft.com/office/drawing/2014/chart" uri="{C3380CC4-5D6E-409C-BE32-E72D297353CC}">
              <c16:uniqueId val="{00000004-34CF-45AD-BF60-484C86A58A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0-2758-43EA-9D89-3CD3A994C66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8.0586000000000005E-2</c:v>
              </c:pt>
            </c:numLit>
          </c:val>
          <c:extLst>
            <c:ext xmlns:c16="http://schemas.microsoft.com/office/drawing/2014/chart" uri="{C3380CC4-5D6E-409C-BE32-E72D297353CC}">
              <c16:uniqueId val="{00000001-2758-43EA-9D89-3CD3A994C66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0.212454</c:v>
              </c:pt>
            </c:numLit>
          </c:val>
          <c:extLst>
            <c:ext xmlns:c16="http://schemas.microsoft.com/office/drawing/2014/chart" uri="{C3380CC4-5D6E-409C-BE32-E72D297353CC}">
              <c16:uniqueId val="{00000002-2758-43EA-9D89-3CD3A994C66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0.32234400000000002</c:v>
              </c:pt>
            </c:numLit>
          </c:val>
          <c:extLst>
            <c:ext xmlns:c16="http://schemas.microsoft.com/office/drawing/2014/chart" uri="{C3380CC4-5D6E-409C-BE32-E72D297353CC}">
              <c16:uniqueId val="{00000003-2758-43EA-9D89-3CD3A994C66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0.35531099999999999</c:v>
              </c:pt>
            </c:numLit>
          </c:val>
          <c:extLst>
            <c:ext xmlns:c16="http://schemas.microsoft.com/office/drawing/2014/chart" uri="{C3380CC4-5D6E-409C-BE32-E72D297353CC}">
              <c16:uniqueId val="{00000004-2758-43EA-9D89-3CD3A994C6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1.8265E-2</c:v>
              </c:pt>
            </c:numLit>
          </c:val>
          <c:extLst>
            <c:ext xmlns:c16="http://schemas.microsoft.com/office/drawing/2014/chart" uri="{C3380CC4-5D6E-409C-BE32-E72D297353CC}">
              <c16:uniqueId val="{00000000-4DC0-46E4-8A3F-7AB7639B13B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4.1096000000000001E-2</c:v>
              </c:pt>
            </c:numLit>
          </c:val>
          <c:extLst>
            <c:ext xmlns:c16="http://schemas.microsoft.com/office/drawing/2014/chart" uri="{C3380CC4-5D6E-409C-BE32-E72D297353CC}">
              <c16:uniqueId val="{00000001-4DC0-46E4-8A3F-7AB7639B13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0.173516</c:v>
              </c:pt>
            </c:numLit>
          </c:val>
          <c:extLst>
            <c:ext xmlns:c16="http://schemas.microsoft.com/office/drawing/2014/chart" uri="{C3380CC4-5D6E-409C-BE32-E72D297353CC}">
              <c16:uniqueId val="{00000002-4DC0-46E4-8A3F-7AB7639B13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0.30137000000000003</c:v>
              </c:pt>
            </c:numLit>
          </c:val>
          <c:extLst>
            <c:ext xmlns:c16="http://schemas.microsoft.com/office/drawing/2014/chart" uri="{C3380CC4-5D6E-409C-BE32-E72D297353CC}">
              <c16:uniqueId val="{00000003-4DC0-46E4-8A3F-7AB7639B13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0.46575299999999997</c:v>
              </c:pt>
            </c:numLit>
          </c:val>
          <c:extLst>
            <c:ext xmlns:c16="http://schemas.microsoft.com/office/drawing/2014/chart" uri="{C3380CC4-5D6E-409C-BE32-E72D297353CC}">
              <c16:uniqueId val="{00000004-4DC0-46E4-8A3F-7AB7639B13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455-477C-9D2A-52EFF700197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455-477C-9D2A-52EFF70019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8.9286000000000004E-2</c:v>
              </c:pt>
            </c:numLit>
          </c:val>
          <c:extLst>
            <c:ext xmlns:c16="http://schemas.microsoft.com/office/drawing/2014/chart" uri="{C3380CC4-5D6E-409C-BE32-E72D297353CC}">
              <c16:uniqueId val="{00000002-6455-477C-9D2A-52EFF70019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0.26785700000000001</c:v>
              </c:pt>
            </c:numLit>
          </c:val>
          <c:extLst>
            <c:ext xmlns:c16="http://schemas.microsoft.com/office/drawing/2014/chart" uri="{C3380CC4-5D6E-409C-BE32-E72D297353CC}">
              <c16:uniqueId val="{00000003-6455-477C-9D2A-52EFF70019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0.64285700000000001</c:v>
              </c:pt>
            </c:numLit>
          </c:val>
          <c:extLst>
            <c:ext xmlns:c16="http://schemas.microsoft.com/office/drawing/2014/chart" uri="{C3380CC4-5D6E-409C-BE32-E72D297353CC}">
              <c16:uniqueId val="{00000004-6455-477C-9D2A-52EFF70019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6.803E-3</c:v>
              </c:pt>
            </c:numLit>
          </c:val>
          <c:extLst>
            <c:ext xmlns:c16="http://schemas.microsoft.com/office/drawing/2014/chart" uri="{C3380CC4-5D6E-409C-BE32-E72D297353CC}">
              <c16:uniqueId val="{00000000-A337-4D7B-8F4C-087477DBF36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5.4421999999999998E-2</c:v>
              </c:pt>
            </c:numLit>
          </c:val>
          <c:extLst>
            <c:ext xmlns:c16="http://schemas.microsoft.com/office/drawing/2014/chart" uri="{C3380CC4-5D6E-409C-BE32-E72D297353CC}">
              <c16:uniqueId val="{00000001-A337-4D7B-8F4C-087477DBF3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0.108844</c:v>
              </c:pt>
            </c:numLit>
          </c:val>
          <c:extLst>
            <c:ext xmlns:c16="http://schemas.microsoft.com/office/drawing/2014/chart" uri="{C3380CC4-5D6E-409C-BE32-E72D297353CC}">
              <c16:uniqueId val="{00000002-A337-4D7B-8F4C-087477DBF3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0.32653100000000002</c:v>
              </c:pt>
            </c:numLit>
          </c:val>
          <c:extLst>
            <c:ext xmlns:c16="http://schemas.microsoft.com/office/drawing/2014/chart" uri="{C3380CC4-5D6E-409C-BE32-E72D297353CC}">
              <c16:uniqueId val="{00000003-A337-4D7B-8F4C-087477DBF3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0.48979600000000001</c:v>
              </c:pt>
            </c:numLit>
          </c:val>
          <c:extLst>
            <c:ext xmlns:c16="http://schemas.microsoft.com/office/drawing/2014/chart" uri="{C3380CC4-5D6E-409C-BE32-E72D297353CC}">
              <c16:uniqueId val="{00000004-A337-4D7B-8F4C-087477DBF3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3.9106000000000002E-2</c:v>
              </c:pt>
            </c:numLit>
          </c:val>
          <c:extLst>
            <c:ext xmlns:c16="http://schemas.microsoft.com/office/drawing/2014/chart" uri="{C3380CC4-5D6E-409C-BE32-E72D297353CC}">
              <c16:uniqueId val="{00000000-2926-408C-9ADD-3C7A74F4D10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2.2346000000000001E-2</c:v>
              </c:pt>
            </c:numLit>
          </c:val>
          <c:extLst>
            <c:ext xmlns:c16="http://schemas.microsoft.com/office/drawing/2014/chart" uri="{C3380CC4-5D6E-409C-BE32-E72D297353CC}">
              <c16:uniqueId val="{00000001-2926-408C-9ADD-3C7A74F4D1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0.125698</c:v>
              </c:pt>
            </c:numLit>
          </c:val>
          <c:extLst>
            <c:ext xmlns:c16="http://schemas.microsoft.com/office/drawing/2014/chart" uri="{C3380CC4-5D6E-409C-BE32-E72D297353CC}">
              <c16:uniqueId val="{00000002-2926-408C-9ADD-3C7A74F4D1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0.31564199999999998</c:v>
              </c:pt>
            </c:numLit>
          </c:val>
          <c:extLst>
            <c:ext xmlns:c16="http://schemas.microsoft.com/office/drawing/2014/chart" uri="{C3380CC4-5D6E-409C-BE32-E72D297353CC}">
              <c16:uniqueId val="{00000003-2926-408C-9ADD-3C7A74F4D1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0.47765400000000002</c:v>
              </c:pt>
            </c:numLit>
          </c:val>
          <c:extLst>
            <c:ext xmlns:c16="http://schemas.microsoft.com/office/drawing/2014/chart" uri="{C3380CC4-5D6E-409C-BE32-E72D297353CC}">
              <c16:uniqueId val="{00000004-2926-408C-9ADD-3C7A74F4D1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2.0492E-2</c:v>
              </c:pt>
            </c:numLit>
          </c:val>
          <c:extLst>
            <c:ext xmlns:c16="http://schemas.microsoft.com/office/drawing/2014/chart" uri="{C3380CC4-5D6E-409C-BE32-E72D297353CC}">
              <c16:uniqueId val="{00000000-8165-431A-80C0-CB8C6995675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2.0492E-2</c:v>
              </c:pt>
            </c:numLit>
          </c:val>
          <c:extLst>
            <c:ext xmlns:c16="http://schemas.microsoft.com/office/drawing/2014/chart" uri="{C3380CC4-5D6E-409C-BE32-E72D297353CC}">
              <c16:uniqueId val="{00000001-8165-431A-80C0-CB8C699567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0.110656</c:v>
              </c:pt>
            </c:numLit>
          </c:val>
          <c:extLst>
            <c:ext xmlns:c16="http://schemas.microsoft.com/office/drawing/2014/chart" uri="{C3380CC4-5D6E-409C-BE32-E72D297353CC}">
              <c16:uniqueId val="{00000002-8165-431A-80C0-CB8C699567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0.29918</c:v>
              </c:pt>
            </c:numLit>
          </c:val>
          <c:extLst>
            <c:ext xmlns:c16="http://schemas.microsoft.com/office/drawing/2014/chart" uri="{C3380CC4-5D6E-409C-BE32-E72D297353CC}">
              <c16:uniqueId val="{00000003-8165-431A-80C0-CB8C699567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0.54098400000000002</c:v>
              </c:pt>
            </c:numLit>
          </c:val>
          <c:extLst>
            <c:ext xmlns:c16="http://schemas.microsoft.com/office/drawing/2014/chart" uri="{C3380CC4-5D6E-409C-BE32-E72D297353CC}">
              <c16:uniqueId val="{00000004-8165-431A-80C0-CB8C699567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3.4700000000000002E-2</c:v>
              </c:pt>
            </c:numLit>
          </c:val>
          <c:extLst>
            <c:ext xmlns:c16="http://schemas.microsoft.com/office/drawing/2014/chart" uri="{C3380CC4-5D6E-409C-BE32-E72D297353CC}">
              <c16:uniqueId val="{00000000-AA69-4289-9B1D-AB6D1DAE9FD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4.7319E-2</c:v>
              </c:pt>
            </c:numLit>
          </c:val>
          <c:extLst>
            <c:ext xmlns:c16="http://schemas.microsoft.com/office/drawing/2014/chart" uri="{C3380CC4-5D6E-409C-BE32-E72D297353CC}">
              <c16:uniqueId val="{00000001-AA69-4289-9B1D-AB6D1DAE9FD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0.20504700000000001</c:v>
              </c:pt>
            </c:numLit>
          </c:val>
          <c:extLst>
            <c:ext xmlns:c16="http://schemas.microsoft.com/office/drawing/2014/chart" uri="{C3380CC4-5D6E-409C-BE32-E72D297353CC}">
              <c16:uniqueId val="{00000002-AA69-4289-9B1D-AB6D1DAE9FD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0.246057</c:v>
              </c:pt>
            </c:numLit>
          </c:val>
          <c:extLst>
            <c:ext xmlns:c16="http://schemas.microsoft.com/office/drawing/2014/chart" uri="{C3380CC4-5D6E-409C-BE32-E72D297353CC}">
              <c16:uniqueId val="{00000003-AA69-4289-9B1D-AB6D1DAE9FD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0.451104</c:v>
              </c:pt>
            </c:numLit>
          </c:val>
          <c:extLst>
            <c:ext xmlns:c16="http://schemas.microsoft.com/office/drawing/2014/chart" uri="{C3380CC4-5D6E-409C-BE32-E72D297353CC}">
              <c16:uniqueId val="{00000004-AA69-4289-9B1D-AB6D1DAE9F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c:v>
              </c:pt>
            </c:numLit>
          </c:val>
          <c:extLst>
            <c:ext xmlns:c16="http://schemas.microsoft.com/office/drawing/2014/chart" uri="{C3380CC4-5D6E-409C-BE32-E72D297353CC}">
              <c16:uniqueId val="{00000000-27D3-42AE-B53C-28AF48CE06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3A1-4A4E-A590-E9B3A3C0F00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2.8570999999999999E-2</c:v>
              </c:pt>
            </c:numLit>
          </c:val>
          <c:extLst>
            <c:ext xmlns:c16="http://schemas.microsoft.com/office/drawing/2014/chart" uri="{C3380CC4-5D6E-409C-BE32-E72D297353CC}">
              <c16:uniqueId val="{00000001-13A1-4A4E-A590-E9B3A3C0F00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0.14285700000000001</c:v>
              </c:pt>
            </c:numLit>
          </c:val>
          <c:extLst>
            <c:ext xmlns:c16="http://schemas.microsoft.com/office/drawing/2014/chart" uri="{C3380CC4-5D6E-409C-BE32-E72D297353CC}">
              <c16:uniqueId val="{00000002-13A1-4A4E-A590-E9B3A3C0F00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0.31428600000000001</c:v>
              </c:pt>
            </c:numLit>
          </c:val>
          <c:extLst>
            <c:ext xmlns:c16="http://schemas.microsoft.com/office/drawing/2014/chart" uri="{C3380CC4-5D6E-409C-BE32-E72D297353CC}">
              <c16:uniqueId val="{00000003-13A1-4A4E-A590-E9B3A3C0F00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0.51428600000000002</c:v>
              </c:pt>
            </c:numLit>
          </c:val>
          <c:extLst>
            <c:ext xmlns:c16="http://schemas.microsoft.com/office/drawing/2014/chart" uri="{C3380CC4-5D6E-409C-BE32-E72D297353CC}">
              <c16:uniqueId val="{00000004-13A1-4A4E-A590-E9B3A3C0F0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0-F170-4418-B832-9608B787030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1.5625E-2</c:v>
              </c:pt>
            </c:numLit>
          </c:val>
          <c:extLst>
            <c:ext xmlns:c16="http://schemas.microsoft.com/office/drawing/2014/chart" uri="{C3380CC4-5D6E-409C-BE32-E72D297353CC}">
              <c16:uniqueId val="{00000001-F170-4418-B832-9608B78703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0.109375</c:v>
              </c:pt>
            </c:numLit>
          </c:val>
          <c:extLst>
            <c:ext xmlns:c16="http://schemas.microsoft.com/office/drawing/2014/chart" uri="{C3380CC4-5D6E-409C-BE32-E72D297353CC}">
              <c16:uniqueId val="{00000002-F170-4418-B832-9608B78703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0.359375</c:v>
              </c:pt>
            </c:numLit>
          </c:val>
          <c:extLst>
            <c:ext xmlns:c16="http://schemas.microsoft.com/office/drawing/2014/chart" uri="{C3380CC4-5D6E-409C-BE32-E72D297353CC}">
              <c16:uniqueId val="{00000003-F170-4418-B832-9608B78703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0.4375</c:v>
              </c:pt>
            </c:numLit>
          </c:val>
          <c:extLst>
            <c:ext xmlns:c16="http://schemas.microsoft.com/office/drawing/2014/chart" uri="{C3380CC4-5D6E-409C-BE32-E72D297353CC}">
              <c16:uniqueId val="{00000004-F170-4418-B832-9608B78703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3CAE-49A1-A2BE-CE7AF3881C7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3.9286000000000001E-2</c:v>
              </c:pt>
            </c:numLit>
          </c:val>
          <c:extLst>
            <c:ext xmlns:c16="http://schemas.microsoft.com/office/drawing/2014/chart" uri="{C3380CC4-5D6E-409C-BE32-E72D297353CC}">
              <c16:uniqueId val="{00000001-3CAE-49A1-A2BE-CE7AF3881C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0.160714</c:v>
              </c:pt>
            </c:numLit>
          </c:val>
          <c:extLst>
            <c:ext xmlns:c16="http://schemas.microsoft.com/office/drawing/2014/chart" uri="{C3380CC4-5D6E-409C-BE32-E72D297353CC}">
              <c16:uniqueId val="{00000002-3CAE-49A1-A2BE-CE7AF3881C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0.260714</c:v>
              </c:pt>
            </c:numLit>
          </c:val>
          <c:extLst>
            <c:ext xmlns:c16="http://schemas.microsoft.com/office/drawing/2014/chart" uri="{C3380CC4-5D6E-409C-BE32-E72D297353CC}">
              <c16:uniqueId val="{00000003-3CAE-49A1-A2BE-CE7AF3881C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0.50357099999999999</c:v>
              </c:pt>
            </c:numLit>
          </c:val>
          <c:extLst>
            <c:ext xmlns:c16="http://schemas.microsoft.com/office/drawing/2014/chart" uri="{C3380CC4-5D6E-409C-BE32-E72D297353CC}">
              <c16:uniqueId val="{00000004-3CAE-49A1-A2BE-CE7AF3881C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1.0255999999999999E-2</c:v>
              </c:pt>
            </c:numLit>
          </c:val>
          <c:extLst>
            <c:ext xmlns:c16="http://schemas.microsoft.com/office/drawing/2014/chart" uri="{C3380CC4-5D6E-409C-BE32-E72D297353CC}">
              <c16:uniqueId val="{00000000-DE2C-4A6E-A850-91C02D13C21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3.0769000000000001E-2</c:v>
              </c:pt>
            </c:numLit>
          </c:val>
          <c:extLst>
            <c:ext xmlns:c16="http://schemas.microsoft.com/office/drawing/2014/chart" uri="{C3380CC4-5D6E-409C-BE32-E72D297353CC}">
              <c16:uniqueId val="{00000001-DE2C-4A6E-A850-91C02D13C2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0.13333300000000001</c:v>
              </c:pt>
            </c:numLit>
          </c:val>
          <c:extLst>
            <c:ext xmlns:c16="http://schemas.microsoft.com/office/drawing/2014/chart" uri="{C3380CC4-5D6E-409C-BE32-E72D297353CC}">
              <c16:uniqueId val="{00000002-DE2C-4A6E-A850-91C02D13C2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0.33846199999999999</c:v>
              </c:pt>
            </c:numLit>
          </c:val>
          <c:extLst>
            <c:ext xmlns:c16="http://schemas.microsoft.com/office/drawing/2014/chart" uri="{C3380CC4-5D6E-409C-BE32-E72D297353CC}">
              <c16:uniqueId val="{00000003-DE2C-4A6E-A850-91C02D13C2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0.47179500000000002</c:v>
              </c:pt>
            </c:numLit>
          </c:val>
          <c:extLst>
            <c:ext xmlns:c16="http://schemas.microsoft.com/office/drawing/2014/chart" uri="{C3380CC4-5D6E-409C-BE32-E72D297353CC}">
              <c16:uniqueId val="{00000004-DE2C-4A6E-A850-91C02D13C2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48A-4729-A51A-3AF6B92BF90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1.626E-2</c:v>
              </c:pt>
            </c:numLit>
          </c:val>
          <c:extLst>
            <c:ext xmlns:c16="http://schemas.microsoft.com/office/drawing/2014/chart" uri="{C3380CC4-5D6E-409C-BE32-E72D297353CC}">
              <c16:uniqueId val="{00000001-348A-4729-A51A-3AF6B92BF90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8.9430999999999997E-2</c:v>
              </c:pt>
            </c:numLit>
          </c:val>
          <c:extLst>
            <c:ext xmlns:c16="http://schemas.microsoft.com/office/drawing/2014/chart" uri="{C3380CC4-5D6E-409C-BE32-E72D297353CC}">
              <c16:uniqueId val="{00000002-348A-4729-A51A-3AF6B92BF90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0.353659</c:v>
              </c:pt>
            </c:numLit>
          </c:val>
          <c:extLst>
            <c:ext xmlns:c16="http://schemas.microsoft.com/office/drawing/2014/chart" uri="{C3380CC4-5D6E-409C-BE32-E72D297353CC}">
              <c16:uniqueId val="{00000003-348A-4729-A51A-3AF6B92BF90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0.52845500000000001</c:v>
              </c:pt>
            </c:numLit>
          </c:val>
          <c:extLst>
            <c:ext xmlns:c16="http://schemas.microsoft.com/office/drawing/2014/chart" uri="{C3380CC4-5D6E-409C-BE32-E72D297353CC}">
              <c16:uniqueId val="{00000004-348A-4729-A51A-3AF6B92BF9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9.0910000000000001E-3</c:v>
              </c:pt>
            </c:numLit>
          </c:val>
          <c:extLst>
            <c:ext xmlns:c16="http://schemas.microsoft.com/office/drawing/2014/chart" uri="{C3380CC4-5D6E-409C-BE32-E72D297353CC}">
              <c16:uniqueId val="{00000000-7D05-44D1-B1BC-D3CD937C9BB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2.7272999999999999E-2</c:v>
              </c:pt>
            </c:numLit>
          </c:val>
          <c:extLst>
            <c:ext xmlns:c16="http://schemas.microsoft.com/office/drawing/2014/chart" uri="{C3380CC4-5D6E-409C-BE32-E72D297353CC}">
              <c16:uniqueId val="{00000001-7D05-44D1-B1BC-D3CD937C9B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7D05-44D1-B1BC-D3CD937C9B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0.32727299999999998</c:v>
              </c:pt>
            </c:numLit>
          </c:val>
          <c:extLst>
            <c:ext xmlns:c16="http://schemas.microsoft.com/office/drawing/2014/chart" uri="{C3380CC4-5D6E-409C-BE32-E72D297353CC}">
              <c16:uniqueId val="{00000003-7D05-44D1-B1BC-D3CD937C9B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0.47272700000000001</c:v>
              </c:pt>
            </c:numLit>
          </c:val>
          <c:extLst>
            <c:ext xmlns:c16="http://schemas.microsoft.com/office/drawing/2014/chart" uri="{C3380CC4-5D6E-409C-BE32-E72D297353CC}">
              <c16:uniqueId val="{00000004-7D05-44D1-B1BC-D3CD937C9B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0-E8BA-40E6-B1C2-661AAD8EB24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E8BA-40E6-B1C2-661AAD8EB2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0.15740699999999999</c:v>
              </c:pt>
            </c:numLit>
          </c:val>
          <c:extLst>
            <c:ext xmlns:c16="http://schemas.microsoft.com/office/drawing/2014/chart" uri="{C3380CC4-5D6E-409C-BE32-E72D297353CC}">
              <c16:uniqueId val="{00000002-E8BA-40E6-B1C2-661AAD8EB2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E8BA-40E6-B1C2-661AAD8EB2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0.48148099999999999</c:v>
              </c:pt>
            </c:numLit>
          </c:val>
          <c:extLst>
            <c:ext xmlns:c16="http://schemas.microsoft.com/office/drawing/2014/chart" uri="{C3380CC4-5D6E-409C-BE32-E72D297353CC}">
              <c16:uniqueId val="{00000004-E8BA-40E6-B1C2-661AAD8EB2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3.7383E-2</c:v>
              </c:pt>
            </c:numLit>
          </c:val>
          <c:extLst>
            <c:ext xmlns:c16="http://schemas.microsoft.com/office/drawing/2014/chart" uri="{C3380CC4-5D6E-409C-BE32-E72D297353CC}">
              <c16:uniqueId val="{00000000-7FB0-42DC-A929-F3BC223E57D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4.6729E-2</c:v>
              </c:pt>
            </c:numLit>
          </c:val>
          <c:extLst>
            <c:ext xmlns:c16="http://schemas.microsoft.com/office/drawing/2014/chart" uri="{C3380CC4-5D6E-409C-BE32-E72D297353CC}">
              <c16:uniqueId val="{00000001-7FB0-42DC-A929-F3BC223E57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0.12149500000000001</c:v>
              </c:pt>
            </c:numLit>
          </c:val>
          <c:extLst>
            <c:ext xmlns:c16="http://schemas.microsoft.com/office/drawing/2014/chart" uri="{C3380CC4-5D6E-409C-BE32-E72D297353CC}">
              <c16:uniqueId val="{00000002-7FB0-42DC-A929-F3BC223E57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0.336449</c:v>
              </c:pt>
            </c:numLit>
          </c:val>
          <c:extLst>
            <c:ext xmlns:c16="http://schemas.microsoft.com/office/drawing/2014/chart" uri="{C3380CC4-5D6E-409C-BE32-E72D297353CC}">
              <c16:uniqueId val="{00000003-7FB0-42DC-A929-F3BC223E57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0.43925199999999998</c:v>
              </c:pt>
            </c:numLit>
          </c:val>
          <c:extLst>
            <c:ext xmlns:c16="http://schemas.microsoft.com/office/drawing/2014/chart" uri="{C3380CC4-5D6E-409C-BE32-E72D297353CC}">
              <c16:uniqueId val="{00000004-7FB0-42DC-A929-F3BC223E57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2AA-41C5-A474-08556EC4E4F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82AA-41C5-A474-08556EC4E4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82AA-41C5-A474-08556EC4E4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0.33333299999999999</c:v>
              </c:pt>
            </c:numLit>
          </c:val>
          <c:extLst>
            <c:ext xmlns:c16="http://schemas.microsoft.com/office/drawing/2014/chart" uri="{C3380CC4-5D6E-409C-BE32-E72D297353CC}">
              <c16:uniqueId val="{00000003-82AA-41C5-A474-08556EC4E4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0.41666700000000001</c:v>
              </c:pt>
            </c:numLit>
          </c:val>
          <c:extLst>
            <c:ext xmlns:c16="http://schemas.microsoft.com/office/drawing/2014/chart" uri="{C3380CC4-5D6E-409C-BE32-E72D297353CC}">
              <c16:uniqueId val="{00000004-82AA-41C5-A474-08556EC4E4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F22-4270-8E3B-0A3C72AC8D5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4F22-4270-8E3B-0A3C72AC8D5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7.5471999999999997E-2</c:v>
              </c:pt>
            </c:numLit>
          </c:val>
          <c:extLst>
            <c:ext xmlns:c16="http://schemas.microsoft.com/office/drawing/2014/chart" uri="{C3380CC4-5D6E-409C-BE32-E72D297353CC}">
              <c16:uniqueId val="{00000002-4F22-4270-8E3B-0A3C72AC8D5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0.16981099999999999</c:v>
              </c:pt>
            </c:numLit>
          </c:val>
          <c:extLst>
            <c:ext xmlns:c16="http://schemas.microsoft.com/office/drawing/2014/chart" uri="{C3380CC4-5D6E-409C-BE32-E72D297353CC}">
              <c16:uniqueId val="{00000003-4F22-4270-8E3B-0A3C72AC8D5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0.75471699999999997</c:v>
              </c:pt>
            </c:numLit>
          </c:val>
          <c:extLst>
            <c:ext xmlns:c16="http://schemas.microsoft.com/office/drawing/2014/chart" uri="{C3380CC4-5D6E-409C-BE32-E72D297353CC}">
              <c16:uniqueId val="{00000004-4F22-4270-8E3B-0A3C72AC8D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4.2490639999999997</c:v>
              </c:pt>
            </c:numLit>
          </c:val>
          <c:extLst>
            <c:ext xmlns:c16="http://schemas.microsoft.com/office/drawing/2014/chart" uri="{C3380CC4-5D6E-409C-BE32-E72D297353CC}">
              <c16:uniqueId val="{00000000-908B-4A4B-9860-59E45BD87F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CBD-4E7B-90BE-C967E6E2778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CBD-4E7B-90BE-C967E6E2778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0CBD-4E7B-90BE-C967E6E27786}"/>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3-0CBD-4E7B-90BE-C967E6E2778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1</c:v>
              </c:pt>
            </c:numLit>
          </c:val>
          <c:extLst>
            <c:ext xmlns:c16="http://schemas.microsoft.com/office/drawing/2014/chart" uri="{C3380CC4-5D6E-409C-BE32-E72D297353CC}">
              <c16:uniqueId val="{00000004-0CBD-4E7B-90BE-C967E6E277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3.8462000000000003E-2</c:v>
              </c:pt>
            </c:numLit>
          </c:val>
          <c:extLst>
            <c:ext xmlns:c16="http://schemas.microsoft.com/office/drawing/2014/chart" uri="{C3380CC4-5D6E-409C-BE32-E72D297353CC}">
              <c16:uniqueId val="{00000000-C72B-4E22-9BBF-081863D0DAD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72B-4E22-9BBF-081863D0DA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2-C72B-4E22-9BBF-081863D0DA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0.19230800000000001</c:v>
              </c:pt>
            </c:numLit>
          </c:val>
          <c:extLst>
            <c:ext xmlns:c16="http://schemas.microsoft.com/office/drawing/2014/chart" uri="{C3380CC4-5D6E-409C-BE32-E72D297353CC}">
              <c16:uniqueId val="{00000003-C72B-4E22-9BBF-081863D0DA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0.69230800000000003</c:v>
              </c:pt>
            </c:numLit>
          </c:val>
          <c:extLst>
            <c:ext xmlns:c16="http://schemas.microsoft.com/office/drawing/2014/chart" uri="{C3380CC4-5D6E-409C-BE32-E72D297353CC}">
              <c16:uniqueId val="{00000004-C72B-4E22-9BBF-081863D0DA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5.5560000000000002E-3</c:v>
              </c:pt>
            </c:numLit>
          </c:val>
          <c:extLst>
            <c:ext xmlns:c16="http://schemas.microsoft.com/office/drawing/2014/chart" uri="{C3380CC4-5D6E-409C-BE32-E72D297353CC}">
              <c16:uniqueId val="{00000000-363F-417B-B66A-9EF515E5B8F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363F-417B-B66A-9EF515E5B8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363F-417B-B66A-9EF515E5B8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0.25555600000000001</c:v>
              </c:pt>
            </c:numLit>
          </c:val>
          <c:extLst>
            <c:ext xmlns:c16="http://schemas.microsoft.com/office/drawing/2014/chart" uri="{C3380CC4-5D6E-409C-BE32-E72D297353CC}">
              <c16:uniqueId val="{00000003-363F-417B-B66A-9EF515E5B8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0.59444399999999997</c:v>
              </c:pt>
            </c:numLit>
          </c:val>
          <c:extLst>
            <c:ext xmlns:c16="http://schemas.microsoft.com/office/drawing/2014/chart" uri="{C3380CC4-5D6E-409C-BE32-E72D297353CC}">
              <c16:uniqueId val="{00000004-363F-417B-B66A-9EF515E5B8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1.7340999999999999E-2</c:v>
              </c:pt>
            </c:numLit>
          </c:val>
          <c:extLst>
            <c:ext xmlns:c16="http://schemas.microsoft.com/office/drawing/2014/chart" uri="{C3380CC4-5D6E-409C-BE32-E72D297353CC}">
              <c16:uniqueId val="{00000000-BC83-4DFA-9440-F142FFE60C3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3.8536000000000001E-2</c:v>
              </c:pt>
            </c:numLit>
          </c:val>
          <c:extLst>
            <c:ext xmlns:c16="http://schemas.microsoft.com/office/drawing/2014/chart" uri="{C3380CC4-5D6E-409C-BE32-E72D297353CC}">
              <c16:uniqueId val="{00000001-BC83-4DFA-9440-F142FFE60C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0.131021</c:v>
              </c:pt>
            </c:numLit>
          </c:val>
          <c:extLst>
            <c:ext xmlns:c16="http://schemas.microsoft.com/office/drawing/2014/chart" uri="{C3380CC4-5D6E-409C-BE32-E72D297353CC}">
              <c16:uniqueId val="{00000002-BC83-4DFA-9440-F142FFE60C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0.217726</c:v>
              </c:pt>
            </c:numLit>
          </c:val>
          <c:extLst>
            <c:ext xmlns:c16="http://schemas.microsoft.com/office/drawing/2014/chart" uri="{C3380CC4-5D6E-409C-BE32-E72D297353CC}">
              <c16:uniqueId val="{00000003-BC83-4DFA-9440-F142FFE60C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0.58381499999999997</c:v>
              </c:pt>
            </c:numLit>
          </c:val>
          <c:extLst>
            <c:ext xmlns:c16="http://schemas.microsoft.com/office/drawing/2014/chart" uri="{C3380CC4-5D6E-409C-BE32-E72D297353CC}">
              <c16:uniqueId val="{00000004-BC83-4DFA-9440-F142FFE60C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1.9779999999999999E-2</c:v>
              </c:pt>
            </c:numLit>
          </c:val>
          <c:extLst>
            <c:ext xmlns:c16="http://schemas.microsoft.com/office/drawing/2014/chart" uri="{C3380CC4-5D6E-409C-BE32-E72D297353CC}">
              <c16:uniqueId val="{00000000-546A-408A-B716-47408A313FC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5.2747000000000002E-2</c:v>
              </c:pt>
            </c:numLit>
          </c:val>
          <c:extLst>
            <c:ext xmlns:c16="http://schemas.microsoft.com/office/drawing/2014/chart" uri="{C3380CC4-5D6E-409C-BE32-E72D297353CC}">
              <c16:uniqueId val="{00000001-546A-408A-B716-47408A313F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546A-408A-B716-47408A313F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0.29670299999999999</c:v>
              </c:pt>
            </c:numLit>
          </c:val>
          <c:extLst>
            <c:ext xmlns:c16="http://schemas.microsoft.com/office/drawing/2014/chart" uri="{C3380CC4-5D6E-409C-BE32-E72D297353CC}">
              <c16:uniqueId val="{00000003-546A-408A-B716-47408A313F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0.481319</c:v>
              </c:pt>
            </c:numLit>
          </c:val>
          <c:extLst>
            <c:ext xmlns:c16="http://schemas.microsoft.com/office/drawing/2014/chart" uri="{C3380CC4-5D6E-409C-BE32-E72D297353CC}">
              <c16:uniqueId val="{00000004-546A-408A-B716-47408A313F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0-9AB9-44A0-8AFF-21EAD6F84E1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9AB9-44A0-8AFF-21EAD6F84E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7.4074000000000001E-2</c:v>
              </c:pt>
            </c:numLit>
          </c:val>
          <c:extLst>
            <c:ext xmlns:c16="http://schemas.microsoft.com/office/drawing/2014/chart" uri="{C3380CC4-5D6E-409C-BE32-E72D297353CC}">
              <c16:uniqueId val="{00000002-9AB9-44A0-8AFF-21EAD6F84E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0.23148099999999999</c:v>
              </c:pt>
            </c:numLit>
          </c:val>
          <c:extLst>
            <c:ext xmlns:c16="http://schemas.microsoft.com/office/drawing/2014/chart" uri="{C3380CC4-5D6E-409C-BE32-E72D297353CC}">
              <c16:uniqueId val="{00000003-9AB9-44A0-8AFF-21EAD6F84E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0.64814799999999995</c:v>
              </c:pt>
            </c:numLit>
          </c:val>
          <c:extLst>
            <c:ext xmlns:c16="http://schemas.microsoft.com/office/drawing/2014/chart" uri="{C3380CC4-5D6E-409C-BE32-E72D297353CC}">
              <c16:uniqueId val="{00000004-9AB9-44A0-8AFF-21EAD6F84E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1.0869999999999999E-2</c:v>
              </c:pt>
            </c:numLit>
          </c:val>
          <c:extLst>
            <c:ext xmlns:c16="http://schemas.microsoft.com/office/drawing/2014/chart" uri="{C3380CC4-5D6E-409C-BE32-E72D297353CC}">
              <c16:uniqueId val="{00000000-F0AE-4B90-8140-CAC3E2850C3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5.4348E-2</c:v>
              </c:pt>
            </c:numLit>
          </c:val>
          <c:extLst>
            <c:ext xmlns:c16="http://schemas.microsoft.com/office/drawing/2014/chart" uri="{C3380CC4-5D6E-409C-BE32-E72D297353CC}">
              <c16:uniqueId val="{00000001-F0AE-4B90-8140-CAC3E2850C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0.108696</c:v>
              </c:pt>
            </c:numLit>
          </c:val>
          <c:extLst>
            <c:ext xmlns:c16="http://schemas.microsoft.com/office/drawing/2014/chart" uri="{C3380CC4-5D6E-409C-BE32-E72D297353CC}">
              <c16:uniqueId val="{00000002-F0AE-4B90-8140-CAC3E2850C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c:v>
              </c:pt>
            </c:numLit>
          </c:val>
          <c:extLst>
            <c:ext xmlns:c16="http://schemas.microsoft.com/office/drawing/2014/chart" uri="{C3380CC4-5D6E-409C-BE32-E72D297353CC}">
              <c16:uniqueId val="{00000003-F0AE-4B90-8140-CAC3E2850C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0.56521699999999997</c:v>
              </c:pt>
            </c:numLit>
          </c:val>
          <c:extLst>
            <c:ext xmlns:c16="http://schemas.microsoft.com/office/drawing/2014/chart" uri="{C3380CC4-5D6E-409C-BE32-E72D297353CC}">
              <c16:uniqueId val="{00000004-F0AE-4B90-8140-CAC3E2850C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3.4722000000000003E-2</c:v>
              </c:pt>
            </c:numLit>
          </c:val>
          <c:extLst>
            <c:ext xmlns:c16="http://schemas.microsoft.com/office/drawing/2014/chart" uri="{C3380CC4-5D6E-409C-BE32-E72D297353CC}">
              <c16:uniqueId val="{00000000-D9A3-4897-9448-B2D27061782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6.9439999999999997E-3</c:v>
              </c:pt>
            </c:numLit>
          </c:val>
          <c:extLst>
            <c:ext xmlns:c16="http://schemas.microsoft.com/office/drawing/2014/chart" uri="{C3380CC4-5D6E-409C-BE32-E72D297353CC}">
              <c16:uniqueId val="{00000001-D9A3-4897-9448-B2D2706178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0.14583299999999999</c:v>
              </c:pt>
            </c:numLit>
          </c:val>
          <c:extLst>
            <c:ext xmlns:c16="http://schemas.microsoft.com/office/drawing/2014/chart" uri="{C3380CC4-5D6E-409C-BE32-E72D297353CC}">
              <c16:uniqueId val="{00000002-D9A3-4897-9448-B2D2706178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0.23611099999999999</c:v>
              </c:pt>
            </c:numLit>
          </c:val>
          <c:extLst>
            <c:ext xmlns:c16="http://schemas.microsoft.com/office/drawing/2014/chart" uri="{C3380CC4-5D6E-409C-BE32-E72D297353CC}">
              <c16:uniqueId val="{00000003-D9A3-4897-9448-B2D2706178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0.56944399999999995</c:v>
              </c:pt>
            </c:numLit>
          </c:val>
          <c:extLst>
            <c:ext xmlns:c16="http://schemas.microsoft.com/office/drawing/2014/chart" uri="{C3380CC4-5D6E-409C-BE32-E72D297353CC}">
              <c16:uniqueId val="{00000004-D9A3-4897-9448-B2D2706178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AE28-4603-89C1-36AE452C69B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1-AE28-4603-89C1-36AE452C69B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2-AE28-4603-89C1-36AE452C69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0.23364499999999999</c:v>
              </c:pt>
            </c:numLit>
          </c:val>
          <c:extLst>
            <c:ext xmlns:c16="http://schemas.microsoft.com/office/drawing/2014/chart" uri="{C3380CC4-5D6E-409C-BE32-E72D297353CC}">
              <c16:uniqueId val="{00000003-AE28-4603-89C1-36AE452C69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0.71028000000000002</c:v>
              </c:pt>
            </c:numLit>
          </c:val>
          <c:extLst>
            <c:ext xmlns:c16="http://schemas.microsoft.com/office/drawing/2014/chart" uri="{C3380CC4-5D6E-409C-BE32-E72D297353CC}">
              <c16:uniqueId val="{00000004-AE28-4603-89C1-36AE452C69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1.0526000000000001E-2</c:v>
              </c:pt>
            </c:numLit>
          </c:val>
          <c:extLst>
            <c:ext xmlns:c16="http://schemas.microsoft.com/office/drawing/2014/chart" uri="{C3380CC4-5D6E-409C-BE32-E72D297353CC}">
              <c16:uniqueId val="{00000000-BA23-4BA2-8FAB-B4E0ABFF5D5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1.0526000000000001E-2</c:v>
              </c:pt>
            </c:numLit>
          </c:val>
          <c:extLst>
            <c:ext xmlns:c16="http://schemas.microsoft.com/office/drawing/2014/chart" uri="{C3380CC4-5D6E-409C-BE32-E72D297353CC}">
              <c16:uniqueId val="{00000001-BA23-4BA2-8FAB-B4E0ABFF5D5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5.2631999999999998E-2</c:v>
              </c:pt>
            </c:numLit>
          </c:val>
          <c:extLst>
            <c:ext xmlns:c16="http://schemas.microsoft.com/office/drawing/2014/chart" uri="{C3380CC4-5D6E-409C-BE32-E72D297353CC}">
              <c16:uniqueId val="{00000002-BA23-4BA2-8FAB-B4E0ABFF5D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0.23157900000000001</c:v>
              </c:pt>
            </c:numLit>
          </c:val>
          <c:extLst>
            <c:ext xmlns:c16="http://schemas.microsoft.com/office/drawing/2014/chart" uri="{C3380CC4-5D6E-409C-BE32-E72D297353CC}">
              <c16:uniqueId val="{00000003-BA23-4BA2-8FAB-B4E0ABFF5D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0.68421100000000001</c:v>
              </c:pt>
            </c:numLit>
          </c:val>
          <c:extLst>
            <c:ext xmlns:c16="http://schemas.microsoft.com/office/drawing/2014/chart" uri="{C3380CC4-5D6E-409C-BE32-E72D297353CC}">
              <c16:uniqueId val="{00000004-BA23-4BA2-8FAB-B4E0ABFF5D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4.2397169999999997</c:v>
              </c:pt>
            </c:numLit>
          </c:val>
          <c:extLst>
            <c:ext xmlns:c16="http://schemas.microsoft.com/office/drawing/2014/chart" uri="{C3380CC4-5D6E-409C-BE32-E72D297353CC}">
              <c16:uniqueId val="{00000000-8709-410A-B769-A47BA9D42B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7.0419999999999996E-3</c:v>
              </c:pt>
            </c:numLit>
          </c:val>
          <c:extLst>
            <c:ext xmlns:c16="http://schemas.microsoft.com/office/drawing/2014/chart" uri="{C3380CC4-5D6E-409C-BE32-E72D297353CC}">
              <c16:uniqueId val="{00000000-56B2-4488-BFC2-840560DB36F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6B2-4488-BFC2-840560DB36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4.9296E-2</c:v>
              </c:pt>
            </c:numLit>
          </c:val>
          <c:extLst>
            <c:ext xmlns:c16="http://schemas.microsoft.com/office/drawing/2014/chart" uri="{C3380CC4-5D6E-409C-BE32-E72D297353CC}">
              <c16:uniqueId val="{00000002-56B2-4488-BFC2-840560DB36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0.15493000000000001</c:v>
              </c:pt>
            </c:numLit>
          </c:val>
          <c:extLst>
            <c:ext xmlns:c16="http://schemas.microsoft.com/office/drawing/2014/chart" uri="{C3380CC4-5D6E-409C-BE32-E72D297353CC}">
              <c16:uniqueId val="{00000003-56B2-4488-BFC2-840560DB36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0.78169</c:v>
              </c:pt>
            </c:numLit>
          </c:val>
          <c:extLst>
            <c:ext xmlns:c16="http://schemas.microsoft.com/office/drawing/2014/chart" uri="{C3380CC4-5D6E-409C-BE32-E72D297353CC}">
              <c16:uniqueId val="{00000004-56B2-4488-BFC2-840560DB36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0-74B4-4C85-941F-FB5BA27717A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2.6315999999999999E-2</c:v>
              </c:pt>
            </c:numLit>
          </c:val>
          <c:extLst>
            <c:ext xmlns:c16="http://schemas.microsoft.com/office/drawing/2014/chart" uri="{C3380CC4-5D6E-409C-BE32-E72D297353CC}">
              <c16:uniqueId val="{00000001-74B4-4C85-941F-FB5BA27717A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7.8947000000000003E-2</c:v>
              </c:pt>
            </c:numLit>
          </c:val>
          <c:extLst>
            <c:ext xmlns:c16="http://schemas.microsoft.com/office/drawing/2014/chart" uri="{C3380CC4-5D6E-409C-BE32-E72D297353CC}">
              <c16:uniqueId val="{00000002-74B4-4C85-941F-FB5BA27717A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0.236842</c:v>
              </c:pt>
            </c:numLit>
          </c:val>
          <c:extLst>
            <c:ext xmlns:c16="http://schemas.microsoft.com/office/drawing/2014/chart" uri="{C3380CC4-5D6E-409C-BE32-E72D297353CC}">
              <c16:uniqueId val="{00000003-74B4-4C85-941F-FB5BA27717A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0.55263200000000001</c:v>
              </c:pt>
            </c:numLit>
          </c:val>
          <c:extLst>
            <c:ext xmlns:c16="http://schemas.microsoft.com/office/drawing/2014/chart" uri="{C3380CC4-5D6E-409C-BE32-E72D297353CC}">
              <c16:uniqueId val="{00000004-74B4-4C85-941F-FB5BA27717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B64-4E37-B482-53D39E1AEEB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1.1494000000000001E-2</c:v>
              </c:pt>
            </c:numLit>
          </c:val>
          <c:extLst>
            <c:ext xmlns:c16="http://schemas.microsoft.com/office/drawing/2014/chart" uri="{C3380CC4-5D6E-409C-BE32-E72D297353CC}">
              <c16:uniqueId val="{00000001-0B64-4E37-B482-53D39E1AEE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8.0460000000000004E-2</c:v>
              </c:pt>
            </c:numLit>
          </c:val>
          <c:extLst>
            <c:ext xmlns:c16="http://schemas.microsoft.com/office/drawing/2014/chart" uri="{C3380CC4-5D6E-409C-BE32-E72D297353CC}">
              <c16:uniqueId val="{00000002-0B64-4E37-B482-53D39E1AEE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0.206897</c:v>
              </c:pt>
            </c:numLit>
          </c:val>
          <c:extLst>
            <c:ext xmlns:c16="http://schemas.microsoft.com/office/drawing/2014/chart" uri="{C3380CC4-5D6E-409C-BE32-E72D297353CC}">
              <c16:uniqueId val="{00000003-0B64-4E37-B482-53D39E1AEE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0.67816100000000001</c:v>
              </c:pt>
            </c:numLit>
          </c:val>
          <c:extLst>
            <c:ext xmlns:c16="http://schemas.microsoft.com/office/drawing/2014/chart" uri="{C3380CC4-5D6E-409C-BE32-E72D297353CC}">
              <c16:uniqueId val="{00000004-0B64-4E37-B482-53D39E1AEE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65F-4283-9B4B-D9B4E5DB01D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1.2987E-2</c:v>
              </c:pt>
            </c:numLit>
          </c:val>
          <c:extLst>
            <c:ext xmlns:c16="http://schemas.microsoft.com/office/drawing/2014/chart" uri="{C3380CC4-5D6E-409C-BE32-E72D297353CC}">
              <c16:uniqueId val="{00000001-E65F-4283-9B4B-D9B4E5DB01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7.7922000000000005E-2</c:v>
              </c:pt>
            </c:numLit>
          </c:val>
          <c:extLst>
            <c:ext xmlns:c16="http://schemas.microsoft.com/office/drawing/2014/chart" uri="{C3380CC4-5D6E-409C-BE32-E72D297353CC}">
              <c16:uniqueId val="{00000002-E65F-4283-9B4B-D9B4E5DB01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0.16883100000000001</c:v>
              </c:pt>
            </c:numLit>
          </c:val>
          <c:extLst>
            <c:ext xmlns:c16="http://schemas.microsoft.com/office/drawing/2014/chart" uri="{C3380CC4-5D6E-409C-BE32-E72D297353CC}">
              <c16:uniqueId val="{00000003-E65F-4283-9B4B-D9B4E5DB01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0.72727299999999995</c:v>
              </c:pt>
            </c:numLit>
          </c:val>
          <c:extLst>
            <c:ext xmlns:c16="http://schemas.microsoft.com/office/drawing/2014/chart" uri="{C3380CC4-5D6E-409C-BE32-E72D297353CC}">
              <c16:uniqueId val="{00000004-E65F-4283-9B4B-D9B4E5DB01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2.6110000000000001E-2</c:v>
              </c:pt>
            </c:numLit>
          </c:val>
          <c:extLst>
            <c:ext xmlns:c16="http://schemas.microsoft.com/office/drawing/2014/chart" uri="{C3380CC4-5D6E-409C-BE32-E72D297353CC}">
              <c16:uniqueId val="{00000000-DD8F-4E9B-A0E4-8381D9ACD67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3.9163999999999997E-2</c:v>
              </c:pt>
            </c:numLit>
          </c:val>
          <c:extLst>
            <c:ext xmlns:c16="http://schemas.microsoft.com/office/drawing/2014/chart" uri="{C3380CC4-5D6E-409C-BE32-E72D297353CC}">
              <c16:uniqueId val="{00000001-DD8F-4E9B-A0E4-8381D9ACD6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0.167102</c:v>
              </c:pt>
            </c:numLit>
          </c:val>
          <c:extLst>
            <c:ext xmlns:c16="http://schemas.microsoft.com/office/drawing/2014/chart" uri="{C3380CC4-5D6E-409C-BE32-E72D297353CC}">
              <c16:uniqueId val="{00000002-DD8F-4E9B-A0E4-8381D9ACD6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0.26631899999999997</c:v>
              </c:pt>
            </c:numLit>
          </c:val>
          <c:extLst>
            <c:ext xmlns:c16="http://schemas.microsoft.com/office/drawing/2014/chart" uri="{C3380CC4-5D6E-409C-BE32-E72D297353CC}">
              <c16:uniqueId val="{00000003-DD8F-4E9B-A0E4-8381D9ACD6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0.49086200000000002</c:v>
              </c:pt>
            </c:numLit>
          </c:val>
          <c:extLst>
            <c:ext xmlns:c16="http://schemas.microsoft.com/office/drawing/2014/chart" uri="{C3380CC4-5D6E-409C-BE32-E72D297353CC}">
              <c16:uniqueId val="{00000004-DD8F-4E9B-A0E4-8381D9ACD6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1.9193999999999999E-2</c:v>
              </c:pt>
            </c:numLit>
          </c:val>
          <c:extLst>
            <c:ext xmlns:c16="http://schemas.microsoft.com/office/drawing/2014/chart" uri="{C3380CC4-5D6E-409C-BE32-E72D297353CC}">
              <c16:uniqueId val="{00000000-3AE2-46C7-B1F0-CB2DD8A6573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2.1113E-2</c:v>
              </c:pt>
            </c:numLit>
          </c:val>
          <c:extLst>
            <c:ext xmlns:c16="http://schemas.microsoft.com/office/drawing/2014/chart" uri="{C3380CC4-5D6E-409C-BE32-E72D297353CC}">
              <c16:uniqueId val="{00000001-3AE2-46C7-B1F0-CB2DD8A657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0.145873</c:v>
              </c:pt>
            </c:numLit>
          </c:val>
          <c:extLst>
            <c:ext xmlns:c16="http://schemas.microsoft.com/office/drawing/2014/chart" uri="{C3380CC4-5D6E-409C-BE32-E72D297353CC}">
              <c16:uniqueId val="{00000002-3AE2-46C7-B1F0-CB2DD8A657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0.28022999999999998</c:v>
              </c:pt>
            </c:numLit>
          </c:val>
          <c:extLst>
            <c:ext xmlns:c16="http://schemas.microsoft.com/office/drawing/2014/chart" uri="{C3380CC4-5D6E-409C-BE32-E72D297353CC}">
              <c16:uniqueId val="{00000003-3AE2-46C7-B1F0-CB2DD8A657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0.52207300000000001</c:v>
              </c:pt>
            </c:numLit>
          </c:val>
          <c:extLst>
            <c:ext xmlns:c16="http://schemas.microsoft.com/office/drawing/2014/chart" uri="{C3380CC4-5D6E-409C-BE32-E72D297353CC}">
              <c16:uniqueId val="{00000004-3AE2-46C7-B1F0-CB2DD8A657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2.0618999999999998E-2</c:v>
              </c:pt>
            </c:numLit>
          </c:val>
          <c:extLst>
            <c:ext xmlns:c16="http://schemas.microsoft.com/office/drawing/2014/chart" uri="{C3380CC4-5D6E-409C-BE32-E72D297353CC}">
              <c16:uniqueId val="{00000000-C5F1-45BD-B14E-6D4EA6314D7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2.6804000000000001E-2</c:v>
              </c:pt>
            </c:numLit>
          </c:val>
          <c:extLst>
            <c:ext xmlns:c16="http://schemas.microsoft.com/office/drawing/2014/chart" uri="{C3380CC4-5D6E-409C-BE32-E72D297353CC}">
              <c16:uniqueId val="{00000001-C5F1-45BD-B14E-6D4EA6314D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0.162887</c:v>
              </c:pt>
            </c:numLit>
          </c:val>
          <c:extLst>
            <c:ext xmlns:c16="http://schemas.microsoft.com/office/drawing/2014/chart" uri="{C3380CC4-5D6E-409C-BE32-E72D297353CC}">
              <c16:uniqueId val="{00000002-C5F1-45BD-B14E-6D4EA6314D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0.34639199999999998</c:v>
              </c:pt>
            </c:numLit>
          </c:val>
          <c:extLst>
            <c:ext xmlns:c16="http://schemas.microsoft.com/office/drawing/2014/chart" uri="{C3380CC4-5D6E-409C-BE32-E72D297353CC}">
              <c16:uniqueId val="{00000003-C5F1-45BD-B14E-6D4EA6314D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0.43505199999999999</c:v>
              </c:pt>
            </c:numLit>
          </c:val>
          <c:extLst>
            <c:ext xmlns:c16="http://schemas.microsoft.com/office/drawing/2014/chart" uri="{C3380CC4-5D6E-409C-BE32-E72D297353CC}">
              <c16:uniqueId val="{00000004-C5F1-45BD-B14E-6D4EA6314D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0-30D2-4118-9819-69D80B7BD0C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1-30D2-4118-9819-69D80B7BD0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0.19230800000000001</c:v>
              </c:pt>
            </c:numLit>
          </c:val>
          <c:extLst>
            <c:ext xmlns:c16="http://schemas.microsoft.com/office/drawing/2014/chart" uri="{C3380CC4-5D6E-409C-BE32-E72D297353CC}">
              <c16:uniqueId val="{00000002-30D2-4118-9819-69D80B7BD0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0.269231</c:v>
              </c:pt>
            </c:numLit>
          </c:val>
          <c:extLst>
            <c:ext xmlns:c16="http://schemas.microsoft.com/office/drawing/2014/chart" uri="{C3380CC4-5D6E-409C-BE32-E72D297353CC}">
              <c16:uniqueId val="{00000003-30D2-4118-9819-69D80B7BD0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0.38461499999999998</c:v>
              </c:pt>
            </c:numLit>
          </c:val>
          <c:extLst>
            <c:ext xmlns:c16="http://schemas.microsoft.com/office/drawing/2014/chart" uri="{C3380CC4-5D6E-409C-BE32-E72D297353CC}">
              <c16:uniqueId val="{00000004-30D2-4118-9819-69D80B7BD0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0-41CB-43CE-A963-DDED9C1695A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1CB-43CE-A963-DDED9C1695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41CB-43CE-A963-DDED9C1695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41CB-43CE-A963-DDED9C1695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41CB-43CE-A963-DDED9C1695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806-4706-8236-3EDB2C78ED0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806-4706-8236-3EDB2C78ED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1806-4706-8236-3EDB2C78ED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1806-4706-8236-3EDB2C78ED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0.68181800000000004</c:v>
              </c:pt>
            </c:numLit>
          </c:val>
          <c:extLst>
            <c:ext xmlns:c16="http://schemas.microsoft.com/office/drawing/2014/chart" uri="{C3380CC4-5D6E-409C-BE32-E72D297353CC}">
              <c16:uniqueId val="{00000004-1806-4706-8236-3EDB2C78ED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c:v>
              </c:pt>
            </c:numLit>
          </c:val>
          <c:extLst>
            <c:ext xmlns:c16="http://schemas.microsoft.com/office/drawing/2014/chart" uri="{C3380CC4-5D6E-409C-BE32-E72D297353CC}">
              <c16:uniqueId val="{00000000-4E14-4537-9729-84145320BD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2.4539999999999999E-2</c:v>
              </c:pt>
            </c:numLit>
          </c:val>
          <c:extLst>
            <c:ext xmlns:c16="http://schemas.microsoft.com/office/drawing/2014/chart" uri="{C3380CC4-5D6E-409C-BE32-E72D297353CC}">
              <c16:uniqueId val="{00000000-FD28-44BE-8780-A7E3A98755E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4.2944999999999997E-2</c:v>
              </c:pt>
            </c:numLit>
          </c:val>
          <c:extLst>
            <c:ext xmlns:c16="http://schemas.microsoft.com/office/drawing/2014/chart" uri="{C3380CC4-5D6E-409C-BE32-E72D297353CC}">
              <c16:uniqueId val="{00000001-FD28-44BE-8780-A7E3A98755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0.162577</c:v>
              </c:pt>
            </c:numLit>
          </c:val>
          <c:extLst>
            <c:ext xmlns:c16="http://schemas.microsoft.com/office/drawing/2014/chart" uri="{C3380CC4-5D6E-409C-BE32-E72D297353CC}">
              <c16:uniqueId val="{00000002-FD28-44BE-8780-A7E3A98755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0.29754599999999998</c:v>
              </c:pt>
            </c:numLit>
          </c:val>
          <c:extLst>
            <c:ext xmlns:c16="http://schemas.microsoft.com/office/drawing/2014/chart" uri="{C3380CC4-5D6E-409C-BE32-E72D297353CC}">
              <c16:uniqueId val="{00000003-FD28-44BE-8780-A7E3A98755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0.47239300000000001</c:v>
              </c:pt>
            </c:numLit>
          </c:val>
          <c:extLst>
            <c:ext xmlns:c16="http://schemas.microsoft.com/office/drawing/2014/chart" uri="{C3380CC4-5D6E-409C-BE32-E72D297353CC}">
              <c16:uniqueId val="{00000004-FD28-44BE-8780-A7E3A98755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2.2221999999999999E-2</c:v>
              </c:pt>
            </c:numLit>
          </c:val>
          <c:extLst>
            <c:ext xmlns:c16="http://schemas.microsoft.com/office/drawing/2014/chart" uri="{C3380CC4-5D6E-409C-BE32-E72D297353CC}">
              <c16:uniqueId val="{00000000-7DDC-4B37-9C7A-03B9A993846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1.9047999999999999E-2</c:v>
              </c:pt>
            </c:numLit>
          </c:val>
          <c:extLst>
            <c:ext xmlns:c16="http://schemas.microsoft.com/office/drawing/2014/chart" uri="{C3380CC4-5D6E-409C-BE32-E72D297353CC}">
              <c16:uniqueId val="{00000001-7DDC-4B37-9C7A-03B9A99384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0.10476199999999999</c:v>
              </c:pt>
            </c:numLit>
          </c:val>
          <c:extLst>
            <c:ext xmlns:c16="http://schemas.microsoft.com/office/drawing/2014/chart" uri="{C3380CC4-5D6E-409C-BE32-E72D297353CC}">
              <c16:uniqueId val="{00000002-7DDC-4B37-9C7A-03B9A99384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0.29841299999999998</c:v>
              </c:pt>
            </c:numLit>
          </c:val>
          <c:extLst>
            <c:ext xmlns:c16="http://schemas.microsoft.com/office/drawing/2014/chart" uri="{C3380CC4-5D6E-409C-BE32-E72D297353CC}">
              <c16:uniqueId val="{00000003-7DDC-4B37-9C7A-03B9A99384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0.54920599999999997</c:v>
              </c:pt>
            </c:numLit>
          </c:val>
          <c:extLst>
            <c:ext xmlns:c16="http://schemas.microsoft.com/office/drawing/2014/chart" uri="{C3380CC4-5D6E-409C-BE32-E72D297353CC}">
              <c16:uniqueId val="{00000004-7DDC-4B37-9C7A-03B9A99384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1.0553999999999999E-2</c:v>
              </c:pt>
            </c:numLit>
          </c:val>
          <c:extLst>
            <c:ext xmlns:c16="http://schemas.microsoft.com/office/drawing/2014/chart" uri="{C3380CC4-5D6E-409C-BE32-E72D297353CC}">
              <c16:uniqueId val="{00000000-8A6C-4520-86F6-3FAFC588B8E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2.4625999999999999E-2</c:v>
              </c:pt>
            </c:numLit>
          </c:val>
          <c:extLst>
            <c:ext xmlns:c16="http://schemas.microsoft.com/office/drawing/2014/chart" uri="{C3380CC4-5D6E-409C-BE32-E72D297353CC}">
              <c16:uniqueId val="{00000001-8A6C-4520-86F6-3FAFC588B8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0.12928799999999999</c:v>
              </c:pt>
            </c:numLit>
          </c:val>
          <c:extLst>
            <c:ext xmlns:c16="http://schemas.microsoft.com/office/drawing/2014/chart" uri="{C3380CC4-5D6E-409C-BE32-E72D297353CC}">
              <c16:uniqueId val="{00000002-8A6C-4520-86F6-3FAFC588B8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0.28232200000000002</c:v>
              </c:pt>
            </c:numLit>
          </c:val>
          <c:extLst>
            <c:ext xmlns:c16="http://schemas.microsoft.com/office/drawing/2014/chart" uri="{C3380CC4-5D6E-409C-BE32-E72D297353CC}">
              <c16:uniqueId val="{00000003-8A6C-4520-86F6-3FAFC588B8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0.53913800000000001</c:v>
              </c:pt>
            </c:numLit>
          </c:val>
          <c:extLst>
            <c:ext xmlns:c16="http://schemas.microsoft.com/office/drawing/2014/chart" uri="{C3380CC4-5D6E-409C-BE32-E72D297353CC}">
              <c16:uniqueId val="{00000004-8A6C-4520-86F6-3FAFC588B8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2.4271999999999998E-2</c:v>
              </c:pt>
            </c:numLit>
          </c:val>
          <c:extLst>
            <c:ext xmlns:c16="http://schemas.microsoft.com/office/drawing/2014/chart" uri="{C3380CC4-5D6E-409C-BE32-E72D297353CC}">
              <c16:uniqueId val="{00000000-A536-4A5C-B28C-C9AB0256272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9.7090000000000006E-3</c:v>
              </c:pt>
            </c:numLit>
          </c:val>
          <c:extLst>
            <c:ext xmlns:c16="http://schemas.microsoft.com/office/drawing/2014/chart" uri="{C3380CC4-5D6E-409C-BE32-E72D297353CC}">
              <c16:uniqueId val="{00000001-A536-4A5C-B28C-C9AB025627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7.2816000000000006E-2</c:v>
              </c:pt>
            </c:numLit>
          </c:val>
          <c:extLst>
            <c:ext xmlns:c16="http://schemas.microsoft.com/office/drawing/2014/chart" uri="{C3380CC4-5D6E-409C-BE32-E72D297353CC}">
              <c16:uniqueId val="{00000002-A536-4A5C-B28C-C9AB025627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0.29126200000000002</c:v>
              </c:pt>
            </c:numLit>
          </c:val>
          <c:extLst>
            <c:ext xmlns:c16="http://schemas.microsoft.com/office/drawing/2014/chart" uri="{C3380CC4-5D6E-409C-BE32-E72D297353CC}">
              <c16:uniqueId val="{00000003-A536-4A5C-B28C-C9AB025627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0.60194199999999998</c:v>
              </c:pt>
            </c:numLit>
          </c:val>
          <c:extLst>
            <c:ext xmlns:c16="http://schemas.microsoft.com/office/drawing/2014/chart" uri="{C3380CC4-5D6E-409C-BE32-E72D297353CC}">
              <c16:uniqueId val="{00000004-A536-4A5C-B28C-C9AB025627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7.1939999999999999E-3</c:v>
              </c:pt>
            </c:numLit>
          </c:val>
          <c:extLst>
            <c:ext xmlns:c16="http://schemas.microsoft.com/office/drawing/2014/chart" uri="{C3380CC4-5D6E-409C-BE32-E72D297353CC}">
              <c16:uniqueId val="{00000000-9BD9-4380-98AD-B76E0CB67D1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BD9-4380-98AD-B76E0CB67D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8.6331000000000005E-2</c:v>
              </c:pt>
            </c:numLit>
          </c:val>
          <c:extLst>
            <c:ext xmlns:c16="http://schemas.microsoft.com/office/drawing/2014/chart" uri="{C3380CC4-5D6E-409C-BE32-E72D297353CC}">
              <c16:uniqueId val="{00000002-9BD9-4380-98AD-B76E0CB67D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0.25899299999999997</c:v>
              </c:pt>
            </c:numLit>
          </c:val>
          <c:extLst>
            <c:ext xmlns:c16="http://schemas.microsoft.com/office/drawing/2014/chart" uri="{C3380CC4-5D6E-409C-BE32-E72D297353CC}">
              <c16:uniqueId val="{00000003-9BD9-4380-98AD-B76E0CB67D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0.63309400000000005</c:v>
              </c:pt>
            </c:numLit>
          </c:val>
          <c:extLst>
            <c:ext xmlns:c16="http://schemas.microsoft.com/office/drawing/2014/chart" uri="{C3380CC4-5D6E-409C-BE32-E72D297353CC}">
              <c16:uniqueId val="{00000004-9BD9-4380-98AD-B76E0CB67D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5.8479999999999999E-3</c:v>
              </c:pt>
            </c:numLit>
          </c:val>
          <c:extLst>
            <c:ext xmlns:c16="http://schemas.microsoft.com/office/drawing/2014/chart" uri="{C3380CC4-5D6E-409C-BE32-E72D297353CC}">
              <c16:uniqueId val="{00000000-8827-49F9-AA9D-A1ED64FBCA0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2.9239999999999999E-2</c:v>
              </c:pt>
            </c:numLit>
          </c:val>
          <c:extLst>
            <c:ext xmlns:c16="http://schemas.microsoft.com/office/drawing/2014/chart" uri="{C3380CC4-5D6E-409C-BE32-E72D297353CC}">
              <c16:uniqueId val="{00000001-8827-49F9-AA9D-A1ED64FBCA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2-8827-49F9-AA9D-A1ED64FBCA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0.187135</c:v>
              </c:pt>
            </c:numLit>
          </c:val>
          <c:extLst>
            <c:ext xmlns:c16="http://schemas.microsoft.com/office/drawing/2014/chart" uri="{C3380CC4-5D6E-409C-BE32-E72D297353CC}">
              <c16:uniqueId val="{00000003-8827-49F9-AA9D-A1ED64FBCA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0.71345000000000003</c:v>
              </c:pt>
            </c:numLit>
          </c:val>
          <c:extLst>
            <c:ext xmlns:c16="http://schemas.microsoft.com/office/drawing/2014/chart" uri="{C3380CC4-5D6E-409C-BE32-E72D297353CC}">
              <c16:uniqueId val="{00000004-8827-49F9-AA9D-A1ED64FBCA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2.8795999999999999E-2</c:v>
              </c:pt>
            </c:numLit>
          </c:val>
          <c:extLst>
            <c:ext xmlns:c16="http://schemas.microsoft.com/office/drawing/2014/chart" uri="{C3380CC4-5D6E-409C-BE32-E72D297353CC}">
              <c16:uniqueId val="{00000000-1358-4E78-82D0-568CA08E46E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3.4030999999999999E-2</c:v>
              </c:pt>
            </c:numLit>
          </c:val>
          <c:extLst>
            <c:ext xmlns:c16="http://schemas.microsoft.com/office/drawing/2014/chart" uri="{C3380CC4-5D6E-409C-BE32-E72D297353CC}">
              <c16:uniqueId val="{00000001-1358-4E78-82D0-568CA08E46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0.15183199999999999</c:v>
              </c:pt>
            </c:numLit>
          </c:val>
          <c:extLst>
            <c:ext xmlns:c16="http://schemas.microsoft.com/office/drawing/2014/chart" uri="{C3380CC4-5D6E-409C-BE32-E72D297353CC}">
              <c16:uniqueId val="{00000002-1358-4E78-82D0-568CA08E46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0.29581200000000002</c:v>
              </c:pt>
            </c:numLit>
          </c:val>
          <c:extLst>
            <c:ext xmlns:c16="http://schemas.microsoft.com/office/drawing/2014/chart" uri="{C3380CC4-5D6E-409C-BE32-E72D297353CC}">
              <c16:uniqueId val="{00000003-1358-4E78-82D0-568CA08E46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0.47643999999999997</c:v>
              </c:pt>
            </c:numLit>
          </c:val>
          <c:extLst>
            <c:ext xmlns:c16="http://schemas.microsoft.com/office/drawing/2014/chart" uri="{C3380CC4-5D6E-409C-BE32-E72D297353CC}">
              <c16:uniqueId val="{00000004-1358-4E78-82D0-568CA08E46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4.9140000000000003E-2</c:v>
              </c:pt>
            </c:numLit>
          </c:val>
          <c:extLst>
            <c:ext xmlns:c16="http://schemas.microsoft.com/office/drawing/2014/chart" uri="{C3380CC4-5D6E-409C-BE32-E72D297353CC}">
              <c16:uniqueId val="{00000000-209B-47C9-BA1B-EE76E74171E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4.6683000000000002E-2</c:v>
              </c:pt>
            </c:numLit>
          </c:val>
          <c:extLst>
            <c:ext xmlns:c16="http://schemas.microsoft.com/office/drawing/2014/chart" uri="{C3380CC4-5D6E-409C-BE32-E72D297353CC}">
              <c16:uniqueId val="{00000001-209B-47C9-BA1B-EE76E74171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0.14987700000000001</c:v>
              </c:pt>
            </c:numLit>
          </c:val>
          <c:extLst>
            <c:ext xmlns:c16="http://schemas.microsoft.com/office/drawing/2014/chart" uri="{C3380CC4-5D6E-409C-BE32-E72D297353CC}">
              <c16:uniqueId val="{00000002-209B-47C9-BA1B-EE76E74171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0.27518399999999998</c:v>
              </c:pt>
            </c:numLit>
          </c:val>
          <c:extLst>
            <c:ext xmlns:c16="http://schemas.microsoft.com/office/drawing/2014/chart" uri="{C3380CC4-5D6E-409C-BE32-E72D297353CC}">
              <c16:uniqueId val="{00000003-209B-47C9-BA1B-EE76E74171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0.47420099999999998</c:v>
              </c:pt>
            </c:numLit>
          </c:val>
          <c:extLst>
            <c:ext xmlns:c16="http://schemas.microsoft.com/office/drawing/2014/chart" uri="{C3380CC4-5D6E-409C-BE32-E72D297353CC}">
              <c16:uniqueId val="{00000004-209B-47C9-BA1B-EE76E74171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3.8921999999999998E-2</c:v>
              </c:pt>
            </c:numLit>
          </c:val>
          <c:extLst>
            <c:ext xmlns:c16="http://schemas.microsoft.com/office/drawing/2014/chart" uri="{C3380CC4-5D6E-409C-BE32-E72D297353CC}">
              <c16:uniqueId val="{00000000-9814-4C91-8C8B-4583D44CFE2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7.1856000000000003E-2</c:v>
              </c:pt>
            </c:numLit>
          </c:val>
          <c:extLst>
            <c:ext xmlns:c16="http://schemas.microsoft.com/office/drawing/2014/chart" uri="{C3380CC4-5D6E-409C-BE32-E72D297353CC}">
              <c16:uniqueId val="{00000001-9814-4C91-8C8B-4583D44CFE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0.20658699999999999</c:v>
              </c:pt>
            </c:numLit>
          </c:val>
          <c:extLst>
            <c:ext xmlns:c16="http://schemas.microsoft.com/office/drawing/2014/chart" uri="{C3380CC4-5D6E-409C-BE32-E72D297353CC}">
              <c16:uniqueId val="{00000002-9814-4C91-8C8B-4583D44CFE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0.34730499999999997</c:v>
              </c:pt>
            </c:numLit>
          </c:val>
          <c:extLst>
            <c:ext xmlns:c16="http://schemas.microsoft.com/office/drawing/2014/chart" uri="{C3380CC4-5D6E-409C-BE32-E72D297353CC}">
              <c16:uniqueId val="{00000003-9814-4C91-8C8B-4583D44CFE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0.320359</c:v>
              </c:pt>
            </c:numLit>
          </c:val>
          <c:extLst>
            <c:ext xmlns:c16="http://schemas.microsoft.com/office/drawing/2014/chart" uri="{C3380CC4-5D6E-409C-BE32-E72D297353CC}">
              <c16:uniqueId val="{00000004-9814-4C91-8C8B-4583D44CFE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790-41A7-BD41-1E69274DC36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1-4790-41A7-BD41-1E69274DC3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4790-41A7-BD41-1E69274DC3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3-4790-41A7-BD41-1E69274DC3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0.54054100000000005</c:v>
              </c:pt>
            </c:numLit>
          </c:val>
          <c:extLst>
            <c:ext xmlns:c16="http://schemas.microsoft.com/office/drawing/2014/chart" uri="{C3380CC4-5D6E-409C-BE32-E72D297353CC}">
              <c16:uniqueId val="{00000004-4790-41A7-BD41-1E69274DC3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4.1937319999999998</c:v>
              </c:pt>
            </c:numLit>
          </c:val>
          <c:extLst>
            <c:ext xmlns:c16="http://schemas.microsoft.com/office/drawing/2014/chart" uri="{C3380CC4-5D6E-409C-BE32-E72D297353CC}">
              <c16:uniqueId val="{00000000-92EC-4DF9-9D81-EEA07904C2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FDF-4FD7-9E19-C85FA3FBBAB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1-CFDF-4FD7-9E19-C85FA3FBBA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2-CFDF-4FD7-9E19-C85FA3FBBA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0.17647099999999999</c:v>
              </c:pt>
            </c:numLit>
          </c:val>
          <c:extLst>
            <c:ext xmlns:c16="http://schemas.microsoft.com/office/drawing/2014/chart" uri="{C3380CC4-5D6E-409C-BE32-E72D297353CC}">
              <c16:uniqueId val="{00000003-CFDF-4FD7-9E19-C85FA3FBBA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0.55882399999999999</c:v>
              </c:pt>
            </c:numLit>
          </c:val>
          <c:extLst>
            <c:ext xmlns:c16="http://schemas.microsoft.com/office/drawing/2014/chart" uri="{C3380CC4-5D6E-409C-BE32-E72D297353CC}">
              <c16:uniqueId val="{00000004-CFDF-4FD7-9E19-C85FA3FBBA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1F9-4A56-9AFC-70D86B49D5D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1F9-4A56-9AFC-70D86B49D5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31F9-4A56-9AFC-70D86B49D5D1}"/>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31F9-4A56-9AFC-70D86B49D5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0.78571400000000002</c:v>
              </c:pt>
            </c:numLit>
          </c:val>
          <c:extLst>
            <c:ext xmlns:c16="http://schemas.microsoft.com/office/drawing/2014/chart" uri="{C3380CC4-5D6E-409C-BE32-E72D297353CC}">
              <c16:uniqueId val="{00000004-31F9-4A56-9AFC-70D86B49D5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2.0833000000000001E-2</c:v>
              </c:pt>
            </c:numLit>
          </c:val>
          <c:extLst>
            <c:ext xmlns:c16="http://schemas.microsoft.com/office/drawing/2014/chart" uri="{C3380CC4-5D6E-409C-BE32-E72D297353CC}">
              <c16:uniqueId val="{00000000-7CAC-4F9A-9AA5-C909A8C33B0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1-7CAC-4F9A-9AA5-C909A8C33B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0.1875</c:v>
              </c:pt>
            </c:numLit>
          </c:val>
          <c:extLst>
            <c:ext xmlns:c16="http://schemas.microsoft.com/office/drawing/2014/chart" uri="{C3380CC4-5D6E-409C-BE32-E72D297353CC}">
              <c16:uniqueId val="{00000002-7CAC-4F9A-9AA5-C909A8C33B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0.3125</c:v>
              </c:pt>
            </c:numLit>
          </c:val>
          <c:extLst>
            <c:ext xmlns:c16="http://schemas.microsoft.com/office/drawing/2014/chart" uri="{C3380CC4-5D6E-409C-BE32-E72D297353CC}">
              <c16:uniqueId val="{00000003-7CAC-4F9A-9AA5-C909A8C33B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0.4375</c:v>
              </c:pt>
            </c:numLit>
          </c:val>
          <c:extLst>
            <c:ext xmlns:c16="http://schemas.microsoft.com/office/drawing/2014/chart" uri="{C3380CC4-5D6E-409C-BE32-E72D297353CC}">
              <c16:uniqueId val="{00000004-7CAC-4F9A-9AA5-C909A8C33B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8.8500000000000002E-3</c:v>
              </c:pt>
            </c:numLit>
          </c:val>
          <c:extLst>
            <c:ext xmlns:c16="http://schemas.microsoft.com/office/drawing/2014/chart" uri="{C3380CC4-5D6E-409C-BE32-E72D297353CC}">
              <c16:uniqueId val="{00000000-9AC8-45F3-BC2B-9B44AE6675F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3.9822999999999997E-2</c:v>
              </c:pt>
            </c:numLit>
          </c:val>
          <c:extLst>
            <c:ext xmlns:c16="http://schemas.microsoft.com/office/drawing/2014/chart" uri="{C3380CC4-5D6E-409C-BE32-E72D297353CC}">
              <c16:uniqueId val="{00000001-9AC8-45F3-BC2B-9B44AE6675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0.154867</c:v>
              </c:pt>
            </c:numLit>
          </c:val>
          <c:extLst>
            <c:ext xmlns:c16="http://schemas.microsoft.com/office/drawing/2014/chart" uri="{C3380CC4-5D6E-409C-BE32-E72D297353CC}">
              <c16:uniqueId val="{00000002-9AC8-45F3-BC2B-9B44AE6675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0.30973499999999998</c:v>
              </c:pt>
            </c:numLit>
          </c:val>
          <c:extLst>
            <c:ext xmlns:c16="http://schemas.microsoft.com/office/drawing/2014/chart" uri="{C3380CC4-5D6E-409C-BE32-E72D297353CC}">
              <c16:uniqueId val="{00000003-9AC8-45F3-BC2B-9B44AE6675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0.46902700000000003</c:v>
              </c:pt>
            </c:numLit>
          </c:val>
          <c:extLst>
            <c:ext xmlns:c16="http://schemas.microsoft.com/office/drawing/2014/chart" uri="{C3380CC4-5D6E-409C-BE32-E72D297353CC}">
              <c16:uniqueId val="{00000004-9AC8-45F3-BC2B-9B44AE6675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2.2800999999999998E-2</c:v>
              </c:pt>
            </c:numLit>
          </c:val>
          <c:extLst>
            <c:ext xmlns:c16="http://schemas.microsoft.com/office/drawing/2014/chart" uri="{C3380CC4-5D6E-409C-BE32-E72D297353CC}">
              <c16:uniqueId val="{00000000-D719-4312-9C7E-A802BBB9391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2.9315999999999998E-2</c:v>
              </c:pt>
            </c:numLit>
          </c:val>
          <c:extLst>
            <c:ext xmlns:c16="http://schemas.microsoft.com/office/drawing/2014/chart" uri="{C3380CC4-5D6E-409C-BE32-E72D297353CC}">
              <c16:uniqueId val="{00000001-D719-4312-9C7E-A802BBB939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0.13029299999999999</c:v>
              </c:pt>
            </c:numLit>
          </c:val>
          <c:extLst>
            <c:ext xmlns:c16="http://schemas.microsoft.com/office/drawing/2014/chart" uri="{C3380CC4-5D6E-409C-BE32-E72D297353CC}">
              <c16:uniqueId val="{00000002-D719-4312-9C7E-A802BBB939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0.319218</c:v>
              </c:pt>
            </c:numLit>
          </c:val>
          <c:extLst>
            <c:ext xmlns:c16="http://schemas.microsoft.com/office/drawing/2014/chart" uri="{C3380CC4-5D6E-409C-BE32-E72D297353CC}">
              <c16:uniqueId val="{00000003-D719-4312-9C7E-A802BBB939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0.48208499999999999</c:v>
              </c:pt>
            </c:numLit>
          </c:val>
          <c:extLst>
            <c:ext xmlns:c16="http://schemas.microsoft.com/office/drawing/2014/chart" uri="{C3380CC4-5D6E-409C-BE32-E72D297353CC}">
              <c16:uniqueId val="{00000004-D719-4312-9C7E-A802BBB939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55E0-4A25-983F-9B17590502A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55E0-4A25-983F-9B17590502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0.222222</c:v>
              </c:pt>
            </c:numLit>
          </c:val>
          <c:extLst>
            <c:ext xmlns:c16="http://schemas.microsoft.com/office/drawing/2014/chart" uri="{C3380CC4-5D6E-409C-BE32-E72D297353CC}">
              <c16:uniqueId val="{00000002-55E0-4A25-983F-9B17590502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0.30555599999999999</c:v>
              </c:pt>
            </c:numLit>
          </c:val>
          <c:extLst>
            <c:ext xmlns:c16="http://schemas.microsoft.com/office/drawing/2014/chart" uri="{C3380CC4-5D6E-409C-BE32-E72D297353CC}">
              <c16:uniqueId val="{00000003-55E0-4A25-983F-9B17590502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0.38888899999999998</c:v>
              </c:pt>
            </c:numLit>
          </c:val>
          <c:extLst>
            <c:ext xmlns:c16="http://schemas.microsoft.com/office/drawing/2014/chart" uri="{C3380CC4-5D6E-409C-BE32-E72D297353CC}">
              <c16:uniqueId val="{00000004-55E0-4A25-983F-9B17590502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BD1-47B2-AF39-42E01EE725B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5.1546000000000002E-2</c:v>
              </c:pt>
            </c:numLit>
          </c:val>
          <c:extLst>
            <c:ext xmlns:c16="http://schemas.microsoft.com/office/drawing/2014/chart" uri="{C3380CC4-5D6E-409C-BE32-E72D297353CC}">
              <c16:uniqueId val="{00000001-7BD1-47B2-AF39-42E01EE725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0.19587599999999999</c:v>
              </c:pt>
            </c:numLit>
          </c:val>
          <c:extLst>
            <c:ext xmlns:c16="http://schemas.microsoft.com/office/drawing/2014/chart" uri="{C3380CC4-5D6E-409C-BE32-E72D297353CC}">
              <c16:uniqueId val="{00000002-7BD1-47B2-AF39-42E01EE725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0.39175300000000002</c:v>
              </c:pt>
            </c:numLit>
          </c:val>
          <c:extLst>
            <c:ext xmlns:c16="http://schemas.microsoft.com/office/drawing/2014/chart" uri="{C3380CC4-5D6E-409C-BE32-E72D297353CC}">
              <c16:uniqueId val="{00000003-7BD1-47B2-AF39-42E01EE725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0.34020600000000001</c:v>
              </c:pt>
            </c:numLit>
          </c:val>
          <c:extLst>
            <c:ext xmlns:c16="http://schemas.microsoft.com/office/drawing/2014/chart" uri="{C3380CC4-5D6E-409C-BE32-E72D297353CC}">
              <c16:uniqueId val="{00000004-7BD1-47B2-AF39-42E01EE725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4.7058999999999997E-2</c:v>
              </c:pt>
            </c:numLit>
          </c:val>
          <c:extLst>
            <c:ext xmlns:c16="http://schemas.microsoft.com/office/drawing/2014/chart" uri="{C3380CC4-5D6E-409C-BE32-E72D297353CC}">
              <c16:uniqueId val="{00000000-09C4-4EFF-8C69-B26AA9EA6F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7.0587999999999998E-2</c:v>
              </c:pt>
            </c:numLit>
          </c:val>
          <c:extLst>
            <c:ext xmlns:c16="http://schemas.microsoft.com/office/drawing/2014/chart" uri="{C3380CC4-5D6E-409C-BE32-E72D297353CC}">
              <c16:uniqueId val="{00000001-09C4-4EFF-8C69-B26AA9EA6F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0.17647099999999999</c:v>
              </c:pt>
            </c:numLit>
          </c:val>
          <c:extLst>
            <c:ext xmlns:c16="http://schemas.microsoft.com/office/drawing/2014/chart" uri="{C3380CC4-5D6E-409C-BE32-E72D297353CC}">
              <c16:uniqueId val="{00000002-09C4-4EFF-8C69-B26AA9EA6F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0.235294</c:v>
              </c:pt>
            </c:numLit>
          </c:val>
          <c:extLst>
            <c:ext xmlns:c16="http://schemas.microsoft.com/office/drawing/2014/chart" uri="{C3380CC4-5D6E-409C-BE32-E72D297353CC}">
              <c16:uniqueId val="{00000003-09C4-4EFF-8C69-B26AA9EA6F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0.44705899999999998</c:v>
              </c:pt>
            </c:numLit>
          </c:val>
          <c:extLst>
            <c:ext xmlns:c16="http://schemas.microsoft.com/office/drawing/2014/chart" uri="{C3380CC4-5D6E-409C-BE32-E72D297353CC}">
              <c16:uniqueId val="{00000004-09C4-4EFF-8C69-B26AA9EA6F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0-6E19-4C3D-AAC9-6A01E30E7A8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1-6E19-4C3D-AAC9-6A01E30E7A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0.13750000000000001</c:v>
              </c:pt>
            </c:numLit>
          </c:val>
          <c:extLst>
            <c:ext xmlns:c16="http://schemas.microsoft.com/office/drawing/2014/chart" uri="{C3380CC4-5D6E-409C-BE32-E72D297353CC}">
              <c16:uniqueId val="{00000002-6E19-4C3D-AAC9-6A01E30E7A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0.38750000000000001</c:v>
              </c:pt>
            </c:numLit>
          </c:val>
          <c:extLst>
            <c:ext xmlns:c16="http://schemas.microsoft.com/office/drawing/2014/chart" uri="{C3380CC4-5D6E-409C-BE32-E72D297353CC}">
              <c16:uniqueId val="{00000003-6E19-4C3D-AAC9-6A01E30E7A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0.4375</c:v>
              </c:pt>
            </c:numLit>
          </c:val>
          <c:extLst>
            <c:ext xmlns:c16="http://schemas.microsoft.com/office/drawing/2014/chart" uri="{C3380CC4-5D6E-409C-BE32-E72D297353CC}">
              <c16:uniqueId val="{00000004-6E19-4C3D-AAC9-6A01E30E7A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1.6129000000000001E-2</c:v>
              </c:pt>
            </c:numLit>
          </c:val>
          <c:extLst>
            <c:ext xmlns:c16="http://schemas.microsoft.com/office/drawing/2014/chart" uri="{C3380CC4-5D6E-409C-BE32-E72D297353CC}">
              <c16:uniqueId val="{00000000-4EAB-4D4D-BD73-78F1EDE6DA3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1.6129000000000001E-2</c:v>
              </c:pt>
            </c:numLit>
          </c:val>
          <c:extLst>
            <c:ext xmlns:c16="http://schemas.microsoft.com/office/drawing/2014/chart" uri="{C3380CC4-5D6E-409C-BE32-E72D297353CC}">
              <c16:uniqueId val="{00000001-4EAB-4D4D-BD73-78F1EDE6DA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0.193548</c:v>
              </c:pt>
            </c:numLit>
          </c:val>
          <c:extLst>
            <c:ext xmlns:c16="http://schemas.microsoft.com/office/drawing/2014/chart" uri="{C3380CC4-5D6E-409C-BE32-E72D297353CC}">
              <c16:uniqueId val="{00000002-4EAB-4D4D-BD73-78F1EDE6DA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0.35483900000000002</c:v>
              </c:pt>
            </c:numLit>
          </c:val>
          <c:extLst>
            <c:ext xmlns:c16="http://schemas.microsoft.com/office/drawing/2014/chart" uri="{C3380CC4-5D6E-409C-BE32-E72D297353CC}">
              <c16:uniqueId val="{00000003-4EAB-4D4D-BD73-78F1EDE6DA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0.41935499999999998</c:v>
              </c:pt>
            </c:numLit>
          </c:val>
          <c:extLst>
            <c:ext xmlns:c16="http://schemas.microsoft.com/office/drawing/2014/chart" uri="{C3380CC4-5D6E-409C-BE32-E72D297353CC}">
              <c16:uniqueId val="{00000004-4EAB-4D4D-BD73-78F1EDE6DA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4.1891889999999998</c:v>
              </c:pt>
            </c:numLit>
          </c:val>
          <c:extLst>
            <c:ext xmlns:c16="http://schemas.microsoft.com/office/drawing/2014/chart" uri="{C3380CC4-5D6E-409C-BE32-E72D297353CC}">
              <c16:uniqueId val="{00000000-DF0C-4A5D-8682-290AC143CF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493C-4B70-B0C8-A28B6C5F485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1-493C-4B70-B0C8-A28B6C5F48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2-493C-4B70-B0C8-A28B6C5F48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493C-4B70-B0C8-A28B6C5F48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4-493C-4B70-B0C8-A28B6C5F48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D1F-4A59-9808-946F46BF31F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1.9608E-2</c:v>
              </c:pt>
            </c:numLit>
          </c:val>
          <c:extLst>
            <c:ext xmlns:c16="http://schemas.microsoft.com/office/drawing/2014/chart" uri="{C3380CC4-5D6E-409C-BE32-E72D297353CC}">
              <c16:uniqueId val="{00000001-2D1F-4A59-9808-946F46BF31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7.8431000000000001E-2</c:v>
              </c:pt>
            </c:numLit>
          </c:val>
          <c:extLst>
            <c:ext xmlns:c16="http://schemas.microsoft.com/office/drawing/2014/chart" uri="{C3380CC4-5D6E-409C-BE32-E72D297353CC}">
              <c16:uniqueId val="{00000002-2D1F-4A59-9808-946F46BF31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0.25490200000000002</c:v>
              </c:pt>
            </c:numLit>
          </c:val>
          <c:extLst>
            <c:ext xmlns:c16="http://schemas.microsoft.com/office/drawing/2014/chart" uri="{C3380CC4-5D6E-409C-BE32-E72D297353CC}">
              <c16:uniqueId val="{00000003-2D1F-4A59-9808-946F46BF31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0.64705900000000005</c:v>
              </c:pt>
            </c:numLit>
          </c:val>
          <c:extLst>
            <c:ext xmlns:c16="http://schemas.microsoft.com/office/drawing/2014/chart" uri="{C3380CC4-5D6E-409C-BE32-E72D297353CC}">
              <c16:uniqueId val="{00000004-2D1F-4A59-9808-946F46BF31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7.4074000000000001E-2</c:v>
              </c:pt>
            </c:numLit>
          </c:val>
          <c:extLst>
            <c:ext xmlns:c16="http://schemas.microsoft.com/office/drawing/2014/chart" uri="{C3380CC4-5D6E-409C-BE32-E72D297353CC}">
              <c16:uniqueId val="{00000000-5B96-4629-BA44-FC01D0C9735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B96-4629-BA44-FC01D0C973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7.4074000000000001E-2</c:v>
              </c:pt>
            </c:numLit>
          </c:val>
          <c:extLst>
            <c:ext xmlns:c16="http://schemas.microsoft.com/office/drawing/2014/chart" uri="{C3380CC4-5D6E-409C-BE32-E72D297353CC}">
              <c16:uniqueId val="{00000002-5B96-4629-BA44-FC01D0C973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7.4074000000000001E-2</c:v>
              </c:pt>
            </c:numLit>
          </c:val>
          <c:extLst>
            <c:ext xmlns:c16="http://schemas.microsoft.com/office/drawing/2014/chart" uri="{C3380CC4-5D6E-409C-BE32-E72D297353CC}">
              <c16:uniqueId val="{00000003-5B96-4629-BA44-FC01D0C973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0.74074099999999998</c:v>
              </c:pt>
            </c:numLit>
          </c:val>
          <c:extLst>
            <c:ext xmlns:c16="http://schemas.microsoft.com/office/drawing/2014/chart" uri="{C3380CC4-5D6E-409C-BE32-E72D297353CC}">
              <c16:uniqueId val="{00000004-5B96-4629-BA44-FC01D0C973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D25-4A54-BA8A-F526893E9B9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BD25-4A54-BA8A-F526893E9B97}"/>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2.5000000000000001E-2</c:v>
              </c:pt>
            </c:numLit>
          </c:val>
          <c:extLst>
            <c:ext xmlns:c16="http://schemas.microsoft.com/office/drawing/2014/chart" uri="{C3380CC4-5D6E-409C-BE32-E72D297353CC}">
              <c16:uniqueId val="{00000002-BD25-4A54-BA8A-F526893E9B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c:v>
              </c:pt>
            </c:numLit>
          </c:val>
          <c:extLst>
            <c:ext xmlns:c16="http://schemas.microsoft.com/office/drawing/2014/chart" uri="{C3380CC4-5D6E-409C-BE32-E72D297353CC}">
              <c16:uniqueId val="{00000003-BD25-4A54-BA8A-F526893E9B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0.82499999999999996</c:v>
              </c:pt>
            </c:numLit>
          </c:val>
          <c:extLst>
            <c:ext xmlns:c16="http://schemas.microsoft.com/office/drawing/2014/chart" uri="{C3380CC4-5D6E-409C-BE32-E72D297353CC}">
              <c16:uniqueId val="{00000004-BD25-4A54-BA8A-F526893E9B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0-DE95-4727-878F-21798879E01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DE95-4727-878F-21798879E0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0.15740699999999999</c:v>
              </c:pt>
            </c:numLit>
          </c:val>
          <c:extLst>
            <c:ext xmlns:c16="http://schemas.microsoft.com/office/drawing/2014/chart" uri="{C3380CC4-5D6E-409C-BE32-E72D297353CC}">
              <c16:uniqueId val="{00000002-DE95-4727-878F-21798879E0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0.28703699999999999</c:v>
              </c:pt>
            </c:numLit>
          </c:val>
          <c:extLst>
            <c:ext xmlns:c16="http://schemas.microsoft.com/office/drawing/2014/chart" uri="{C3380CC4-5D6E-409C-BE32-E72D297353CC}">
              <c16:uniqueId val="{00000003-DE95-4727-878F-21798879E0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0.51851899999999995</c:v>
              </c:pt>
            </c:numLit>
          </c:val>
          <c:extLst>
            <c:ext xmlns:c16="http://schemas.microsoft.com/office/drawing/2014/chart" uri="{C3380CC4-5D6E-409C-BE32-E72D297353CC}">
              <c16:uniqueId val="{00000004-DE95-4727-878F-21798879E0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8.9289999999999994E-3</c:v>
              </c:pt>
            </c:numLit>
          </c:val>
          <c:extLst>
            <c:ext xmlns:c16="http://schemas.microsoft.com/office/drawing/2014/chart" uri="{C3380CC4-5D6E-409C-BE32-E72D297353CC}">
              <c16:uniqueId val="{00000000-17F0-468A-9DEF-BF21FC8AED5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1.7857000000000001E-2</c:v>
              </c:pt>
            </c:numLit>
          </c:val>
          <c:extLst>
            <c:ext xmlns:c16="http://schemas.microsoft.com/office/drawing/2014/chart" uri="{C3380CC4-5D6E-409C-BE32-E72D297353CC}">
              <c16:uniqueId val="{00000001-17F0-468A-9DEF-BF21FC8AED5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9.8213999999999996E-2</c:v>
              </c:pt>
            </c:numLit>
          </c:val>
          <c:extLst>
            <c:ext xmlns:c16="http://schemas.microsoft.com/office/drawing/2014/chart" uri="{C3380CC4-5D6E-409C-BE32-E72D297353CC}">
              <c16:uniqueId val="{00000002-17F0-468A-9DEF-BF21FC8AED5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0.41964299999999999</c:v>
              </c:pt>
            </c:numLit>
          </c:val>
          <c:extLst>
            <c:ext xmlns:c16="http://schemas.microsoft.com/office/drawing/2014/chart" uri="{C3380CC4-5D6E-409C-BE32-E72D297353CC}">
              <c16:uniqueId val="{00000003-17F0-468A-9DEF-BF21FC8AED5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0.42857099999999998</c:v>
              </c:pt>
            </c:numLit>
          </c:val>
          <c:extLst>
            <c:ext xmlns:c16="http://schemas.microsoft.com/office/drawing/2014/chart" uri="{C3380CC4-5D6E-409C-BE32-E72D297353CC}">
              <c16:uniqueId val="{00000004-17F0-468A-9DEF-BF21FC8AED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2.2471999999999999E-2</c:v>
              </c:pt>
            </c:numLit>
          </c:val>
          <c:extLst>
            <c:ext xmlns:c16="http://schemas.microsoft.com/office/drawing/2014/chart" uri="{C3380CC4-5D6E-409C-BE32-E72D297353CC}">
              <c16:uniqueId val="{00000000-A401-4C21-8D21-4B00CA4018A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5.6180000000000001E-2</c:v>
              </c:pt>
            </c:numLit>
          </c:val>
          <c:extLst>
            <c:ext xmlns:c16="http://schemas.microsoft.com/office/drawing/2014/chart" uri="{C3380CC4-5D6E-409C-BE32-E72D297353CC}">
              <c16:uniqueId val="{00000001-A401-4C21-8D21-4B00CA4018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0.146067</c:v>
              </c:pt>
            </c:numLit>
          </c:val>
          <c:extLst>
            <c:ext xmlns:c16="http://schemas.microsoft.com/office/drawing/2014/chart" uri="{C3380CC4-5D6E-409C-BE32-E72D297353CC}">
              <c16:uniqueId val="{00000002-A401-4C21-8D21-4B00CA4018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0.24719099999999999</c:v>
              </c:pt>
            </c:numLit>
          </c:val>
          <c:extLst>
            <c:ext xmlns:c16="http://schemas.microsoft.com/office/drawing/2014/chart" uri="{C3380CC4-5D6E-409C-BE32-E72D297353CC}">
              <c16:uniqueId val="{00000003-A401-4C21-8D21-4B00CA4018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0.51685400000000004</c:v>
              </c:pt>
            </c:numLit>
          </c:val>
          <c:extLst>
            <c:ext xmlns:c16="http://schemas.microsoft.com/office/drawing/2014/chart" uri="{C3380CC4-5D6E-409C-BE32-E72D297353CC}">
              <c16:uniqueId val="{00000004-A401-4C21-8D21-4B00CA4018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A63-46BF-9759-EB446A086A8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A63-46BF-9759-EB446A086A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AA63-46BF-9759-EB446A086A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c:v>
              </c:pt>
            </c:numLit>
          </c:val>
          <c:extLst>
            <c:ext xmlns:c16="http://schemas.microsoft.com/office/drawing/2014/chart" uri="{C3380CC4-5D6E-409C-BE32-E72D297353CC}">
              <c16:uniqueId val="{00000003-AA63-46BF-9759-EB446A086A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c:v>
              </c:pt>
            </c:numLit>
          </c:val>
          <c:extLst>
            <c:ext xmlns:c16="http://schemas.microsoft.com/office/drawing/2014/chart" uri="{C3380CC4-5D6E-409C-BE32-E72D297353CC}">
              <c16:uniqueId val="{00000004-AA63-46BF-9759-EB446A086A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E55-4843-B1CF-33F11578ECC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5.2631999999999998E-2</c:v>
              </c:pt>
            </c:numLit>
          </c:val>
          <c:extLst>
            <c:ext xmlns:c16="http://schemas.microsoft.com/office/drawing/2014/chart" uri="{C3380CC4-5D6E-409C-BE32-E72D297353CC}">
              <c16:uniqueId val="{00000001-6E55-4843-B1CF-33F11578ECC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0.15789500000000001</c:v>
              </c:pt>
            </c:numLit>
          </c:val>
          <c:extLst>
            <c:ext xmlns:c16="http://schemas.microsoft.com/office/drawing/2014/chart" uri="{C3380CC4-5D6E-409C-BE32-E72D297353CC}">
              <c16:uniqueId val="{00000002-6E55-4843-B1CF-33F11578ECC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0.263158</c:v>
              </c:pt>
            </c:numLit>
          </c:val>
          <c:extLst>
            <c:ext xmlns:c16="http://schemas.microsoft.com/office/drawing/2014/chart" uri="{C3380CC4-5D6E-409C-BE32-E72D297353CC}">
              <c16:uniqueId val="{00000003-6E55-4843-B1CF-33F11578ECC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0.52631600000000001</c:v>
              </c:pt>
            </c:numLit>
          </c:val>
          <c:extLst>
            <c:ext xmlns:c16="http://schemas.microsoft.com/office/drawing/2014/chart" uri="{C3380CC4-5D6E-409C-BE32-E72D297353CC}">
              <c16:uniqueId val="{00000004-6E55-4843-B1CF-33F11578EC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6D5-4C24-9014-EAD8CCE436D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6D5-4C24-9014-EAD8CCE436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2-16D5-4C24-9014-EAD8CCE436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0.42857099999999998</c:v>
              </c:pt>
            </c:numLit>
          </c:val>
          <c:extLst>
            <c:ext xmlns:c16="http://schemas.microsoft.com/office/drawing/2014/chart" uri="{C3380CC4-5D6E-409C-BE32-E72D297353CC}">
              <c16:uniqueId val="{00000003-16D5-4C24-9014-EAD8CCE436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4-16D5-4C24-9014-EAD8CCE436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4.1724139999999998</c:v>
              </c:pt>
            </c:numLit>
          </c:val>
          <c:extLst>
            <c:ext xmlns:c16="http://schemas.microsoft.com/office/drawing/2014/chart" uri="{C3380CC4-5D6E-409C-BE32-E72D297353CC}">
              <c16:uniqueId val="{00000000-782D-4963-842D-C7E8A3654E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1.0638E-2</c:v>
              </c:pt>
            </c:numLit>
          </c:val>
          <c:extLst>
            <c:ext xmlns:c16="http://schemas.microsoft.com/office/drawing/2014/chart" uri="{C3380CC4-5D6E-409C-BE32-E72D297353CC}">
              <c16:uniqueId val="{00000000-ED53-4F40-8773-CDF82572B50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ED53-4F40-8773-CDF82572B5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0.117021</c:v>
              </c:pt>
            </c:numLit>
          </c:val>
          <c:extLst>
            <c:ext xmlns:c16="http://schemas.microsoft.com/office/drawing/2014/chart" uri="{C3380CC4-5D6E-409C-BE32-E72D297353CC}">
              <c16:uniqueId val="{00000002-ED53-4F40-8773-CDF82572B5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0.329787</c:v>
              </c:pt>
            </c:numLit>
          </c:val>
          <c:extLst>
            <c:ext xmlns:c16="http://schemas.microsoft.com/office/drawing/2014/chart" uri="{C3380CC4-5D6E-409C-BE32-E72D297353CC}">
              <c16:uniqueId val="{00000003-ED53-4F40-8773-CDF82572B5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0.52127699999999999</c:v>
              </c:pt>
            </c:numLit>
          </c:val>
          <c:extLst>
            <c:ext xmlns:c16="http://schemas.microsoft.com/office/drawing/2014/chart" uri="{C3380CC4-5D6E-409C-BE32-E72D297353CC}">
              <c16:uniqueId val="{00000004-ED53-4F40-8773-CDF82572B5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2.8036999999999999E-2</c:v>
              </c:pt>
            </c:numLit>
          </c:val>
          <c:extLst>
            <c:ext xmlns:c16="http://schemas.microsoft.com/office/drawing/2014/chart" uri="{C3380CC4-5D6E-409C-BE32-E72D297353CC}">
              <c16:uniqueId val="{00000000-48AA-41A2-87F5-9FB42BB1189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8AA-41A2-87F5-9FB42BB118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9.3457999999999999E-2</c:v>
              </c:pt>
            </c:numLit>
          </c:val>
          <c:extLst>
            <c:ext xmlns:c16="http://schemas.microsoft.com/office/drawing/2014/chart" uri="{C3380CC4-5D6E-409C-BE32-E72D297353CC}">
              <c16:uniqueId val="{00000002-48AA-41A2-87F5-9FB42BB118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0.23364499999999999</c:v>
              </c:pt>
            </c:numLit>
          </c:val>
          <c:extLst>
            <c:ext xmlns:c16="http://schemas.microsoft.com/office/drawing/2014/chart" uri="{C3380CC4-5D6E-409C-BE32-E72D297353CC}">
              <c16:uniqueId val="{00000003-48AA-41A2-87F5-9FB42BB118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0.64485999999999999</c:v>
              </c:pt>
            </c:numLit>
          </c:val>
          <c:extLst>
            <c:ext xmlns:c16="http://schemas.microsoft.com/office/drawing/2014/chart" uri="{C3380CC4-5D6E-409C-BE32-E72D297353CC}">
              <c16:uniqueId val="{00000004-48AA-41A2-87F5-9FB42BB118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1413-423F-963E-B0ED9884FE4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413-423F-963E-B0ED9884FE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0.164384</c:v>
              </c:pt>
            </c:numLit>
          </c:val>
          <c:extLst>
            <c:ext xmlns:c16="http://schemas.microsoft.com/office/drawing/2014/chart" uri="{C3380CC4-5D6E-409C-BE32-E72D297353CC}">
              <c16:uniqueId val="{00000002-1413-423F-963E-B0ED9884FE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0.24657499999999999</c:v>
              </c:pt>
            </c:numLit>
          </c:val>
          <c:extLst>
            <c:ext xmlns:c16="http://schemas.microsoft.com/office/drawing/2014/chart" uri="{C3380CC4-5D6E-409C-BE32-E72D297353CC}">
              <c16:uniqueId val="{00000003-1413-423F-963E-B0ED9884FE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0.57534200000000002</c:v>
              </c:pt>
            </c:numLit>
          </c:val>
          <c:extLst>
            <c:ext xmlns:c16="http://schemas.microsoft.com/office/drawing/2014/chart" uri="{C3380CC4-5D6E-409C-BE32-E72D297353CC}">
              <c16:uniqueId val="{00000004-1413-423F-963E-B0ED9884FE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4C9-4940-B660-09F1973D542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2.7272999999999999E-2</c:v>
              </c:pt>
            </c:numLit>
          </c:val>
          <c:extLst>
            <c:ext xmlns:c16="http://schemas.microsoft.com/office/drawing/2014/chart" uri="{C3380CC4-5D6E-409C-BE32-E72D297353CC}">
              <c16:uniqueId val="{00000001-94C9-4940-B660-09F1973D54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0.104545</c:v>
              </c:pt>
            </c:numLit>
          </c:val>
          <c:extLst>
            <c:ext xmlns:c16="http://schemas.microsoft.com/office/drawing/2014/chart" uri="{C3380CC4-5D6E-409C-BE32-E72D297353CC}">
              <c16:uniqueId val="{00000002-94C9-4940-B660-09F1973D54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0.15909100000000001</c:v>
              </c:pt>
            </c:numLit>
          </c:val>
          <c:extLst>
            <c:ext xmlns:c16="http://schemas.microsoft.com/office/drawing/2014/chart" uri="{C3380CC4-5D6E-409C-BE32-E72D297353CC}">
              <c16:uniqueId val="{00000003-94C9-4940-B660-09F1973D54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0.70454499999999998</c:v>
              </c:pt>
            </c:numLit>
          </c:val>
          <c:extLst>
            <c:ext xmlns:c16="http://schemas.microsoft.com/office/drawing/2014/chart" uri="{C3380CC4-5D6E-409C-BE32-E72D297353CC}">
              <c16:uniqueId val="{00000004-94C9-4940-B660-09F1973D54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4.1841000000000003E-2</c:v>
              </c:pt>
            </c:numLit>
          </c:val>
          <c:extLst>
            <c:ext xmlns:c16="http://schemas.microsoft.com/office/drawing/2014/chart" uri="{C3380CC4-5D6E-409C-BE32-E72D297353CC}">
              <c16:uniqueId val="{00000000-7E40-427F-95D3-2562F4DE4FC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2.5104999999999999E-2</c:v>
              </c:pt>
            </c:numLit>
          </c:val>
          <c:extLst>
            <c:ext xmlns:c16="http://schemas.microsoft.com/office/drawing/2014/chart" uri="{C3380CC4-5D6E-409C-BE32-E72D297353CC}">
              <c16:uniqueId val="{00000001-7E40-427F-95D3-2562F4DE4F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0.15481200000000001</c:v>
              </c:pt>
            </c:numLit>
          </c:val>
          <c:extLst>
            <c:ext xmlns:c16="http://schemas.microsoft.com/office/drawing/2014/chart" uri="{C3380CC4-5D6E-409C-BE32-E72D297353CC}">
              <c16:uniqueId val="{00000002-7E40-427F-95D3-2562F4DE4F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0.28451900000000002</c:v>
              </c:pt>
            </c:numLit>
          </c:val>
          <c:extLst>
            <c:ext xmlns:c16="http://schemas.microsoft.com/office/drawing/2014/chart" uri="{C3380CC4-5D6E-409C-BE32-E72D297353CC}">
              <c16:uniqueId val="{00000003-7E40-427F-95D3-2562F4DE4F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0.46025100000000002</c:v>
              </c:pt>
            </c:numLit>
          </c:val>
          <c:extLst>
            <c:ext xmlns:c16="http://schemas.microsoft.com/office/drawing/2014/chart" uri="{C3380CC4-5D6E-409C-BE32-E72D297353CC}">
              <c16:uniqueId val="{00000004-7E40-427F-95D3-2562F4DE4F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7.6920000000000001E-3</c:v>
              </c:pt>
            </c:numLit>
          </c:val>
          <c:extLst>
            <c:ext xmlns:c16="http://schemas.microsoft.com/office/drawing/2014/chart" uri="{C3380CC4-5D6E-409C-BE32-E72D297353CC}">
              <c16:uniqueId val="{00000000-8BC1-421C-BFB2-71C7685F393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2.3077E-2</c:v>
              </c:pt>
            </c:numLit>
          </c:val>
          <c:extLst>
            <c:ext xmlns:c16="http://schemas.microsoft.com/office/drawing/2014/chart" uri="{C3380CC4-5D6E-409C-BE32-E72D297353CC}">
              <c16:uniqueId val="{00000001-8BC1-421C-BFB2-71C7685F39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9.2308000000000001E-2</c:v>
              </c:pt>
            </c:numLit>
          </c:val>
          <c:extLst>
            <c:ext xmlns:c16="http://schemas.microsoft.com/office/drawing/2014/chart" uri="{C3380CC4-5D6E-409C-BE32-E72D297353CC}">
              <c16:uniqueId val="{00000002-8BC1-421C-BFB2-71C7685F39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0.21538499999999999</c:v>
              </c:pt>
            </c:numLit>
          </c:val>
          <c:extLst>
            <c:ext xmlns:c16="http://schemas.microsoft.com/office/drawing/2014/chart" uri="{C3380CC4-5D6E-409C-BE32-E72D297353CC}">
              <c16:uniqueId val="{00000003-8BC1-421C-BFB2-71C7685F39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0.63846199999999997</c:v>
              </c:pt>
            </c:numLit>
          </c:val>
          <c:extLst>
            <c:ext xmlns:c16="http://schemas.microsoft.com/office/drawing/2014/chart" uri="{C3380CC4-5D6E-409C-BE32-E72D297353CC}">
              <c16:uniqueId val="{00000004-8BC1-421C-BFB2-71C7685F39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478-44E2-BF8D-A99183F5AB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478-44E2-BF8D-A99183F5AB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5.6075E-2</c:v>
              </c:pt>
            </c:numLit>
          </c:val>
          <c:extLst>
            <c:ext xmlns:c16="http://schemas.microsoft.com/office/drawing/2014/chart" uri="{C3380CC4-5D6E-409C-BE32-E72D297353CC}">
              <c16:uniqueId val="{00000002-3478-44E2-BF8D-A99183F5AB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0.27102799999999999</c:v>
              </c:pt>
            </c:numLit>
          </c:val>
          <c:extLst>
            <c:ext xmlns:c16="http://schemas.microsoft.com/office/drawing/2014/chart" uri="{C3380CC4-5D6E-409C-BE32-E72D297353CC}">
              <c16:uniqueId val="{00000003-3478-44E2-BF8D-A99183F5AB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0.65420599999999995</c:v>
              </c:pt>
            </c:numLit>
          </c:val>
          <c:extLst>
            <c:ext xmlns:c16="http://schemas.microsoft.com/office/drawing/2014/chart" uri="{C3380CC4-5D6E-409C-BE32-E72D297353CC}">
              <c16:uniqueId val="{00000004-3478-44E2-BF8D-A99183F5AB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0.01</c:v>
              </c:pt>
            </c:numLit>
          </c:val>
          <c:extLst>
            <c:ext xmlns:c16="http://schemas.microsoft.com/office/drawing/2014/chart" uri="{C3380CC4-5D6E-409C-BE32-E72D297353CC}">
              <c16:uniqueId val="{00000000-B631-4A08-941B-AB3FF2FCE59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631-4A08-941B-AB3FF2FCE59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B631-4A08-941B-AB3FF2FCE59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c:v>
              </c:pt>
            </c:numLit>
          </c:val>
          <c:extLst>
            <c:ext xmlns:c16="http://schemas.microsoft.com/office/drawing/2014/chart" uri="{C3380CC4-5D6E-409C-BE32-E72D297353CC}">
              <c16:uniqueId val="{00000003-B631-4A08-941B-AB3FF2FCE59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c:v>
              </c:pt>
            </c:numLit>
          </c:val>
          <c:extLst>
            <c:ext xmlns:c16="http://schemas.microsoft.com/office/drawing/2014/chart" uri="{C3380CC4-5D6E-409C-BE32-E72D297353CC}">
              <c16:uniqueId val="{00000004-B631-4A08-941B-AB3FF2FCE5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0-2805-4686-A86D-EDAF36BF979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2805-4686-A86D-EDAF36BF97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0.10204100000000001</c:v>
              </c:pt>
            </c:numLit>
          </c:val>
          <c:extLst>
            <c:ext xmlns:c16="http://schemas.microsoft.com/office/drawing/2014/chart" uri="{C3380CC4-5D6E-409C-BE32-E72D297353CC}">
              <c16:uniqueId val="{00000002-2805-4686-A86D-EDAF36BF97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0.22449</c:v>
              </c:pt>
            </c:numLit>
          </c:val>
          <c:extLst>
            <c:ext xmlns:c16="http://schemas.microsoft.com/office/drawing/2014/chart" uri="{C3380CC4-5D6E-409C-BE32-E72D297353CC}">
              <c16:uniqueId val="{00000003-2805-4686-A86D-EDAF36BF97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0.63265300000000002</c:v>
              </c:pt>
            </c:numLit>
          </c:val>
          <c:extLst>
            <c:ext xmlns:c16="http://schemas.microsoft.com/office/drawing/2014/chart" uri="{C3380CC4-5D6E-409C-BE32-E72D297353CC}">
              <c16:uniqueId val="{00000004-2805-4686-A86D-EDAF36BF97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0-CF3C-45B9-B43A-560E7A367D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CF3C-45B9-B43A-560E7A367D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CF3C-45B9-B43A-560E7A367D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0.33333299999999999</c:v>
              </c:pt>
            </c:numLit>
          </c:val>
          <c:extLst>
            <c:ext xmlns:c16="http://schemas.microsoft.com/office/drawing/2014/chart" uri="{C3380CC4-5D6E-409C-BE32-E72D297353CC}">
              <c16:uniqueId val="{00000003-CF3C-45B9-B43A-560E7A367D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0.45454499999999998</c:v>
              </c:pt>
            </c:numLit>
          </c:val>
          <c:extLst>
            <c:ext xmlns:c16="http://schemas.microsoft.com/office/drawing/2014/chart" uri="{C3380CC4-5D6E-409C-BE32-E72D297353CC}">
              <c16:uniqueId val="{00000004-CF3C-45B9-B43A-560E7A367D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4.7419349999999998</c:v>
              </c:pt>
            </c:numLit>
          </c:val>
          <c:extLst>
            <c:ext xmlns:c16="http://schemas.microsoft.com/office/drawing/2014/chart" uri="{C3380CC4-5D6E-409C-BE32-E72D297353CC}">
              <c16:uniqueId val="{00000000-683A-49E2-AB66-A464634EB0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4.1688650000000003</c:v>
              </c:pt>
            </c:numLit>
          </c:val>
          <c:extLst>
            <c:ext xmlns:c16="http://schemas.microsoft.com/office/drawing/2014/chart" uri="{C3380CC4-5D6E-409C-BE32-E72D297353CC}">
              <c16:uniqueId val="{00000000-D67D-45B4-8ABC-ECCD3216C4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1.0101000000000001E-2</c:v>
              </c:pt>
            </c:numLit>
          </c:val>
          <c:extLst>
            <c:ext xmlns:c16="http://schemas.microsoft.com/office/drawing/2014/chart" uri="{C3380CC4-5D6E-409C-BE32-E72D297353CC}">
              <c16:uniqueId val="{00000000-538E-49BA-B8FC-9AB1F1435EF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2.0202000000000001E-2</c:v>
              </c:pt>
            </c:numLit>
          </c:val>
          <c:extLst>
            <c:ext xmlns:c16="http://schemas.microsoft.com/office/drawing/2014/chart" uri="{C3380CC4-5D6E-409C-BE32-E72D297353CC}">
              <c16:uniqueId val="{00000001-538E-49BA-B8FC-9AB1F1435E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0.14646500000000001</c:v>
              </c:pt>
            </c:numLit>
          </c:val>
          <c:extLst>
            <c:ext xmlns:c16="http://schemas.microsoft.com/office/drawing/2014/chart" uri="{C3380CC4-5D6E-409C-BE32-E72D297353CC}">
              <c16:uniqueId val="{00000002-538E-49BA-B8FC-9AB1F1435E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0.25757600000000003</c:v>
              </c:pt>
            </c:numLit>
          </c:val>
          <c:extLst>
            <c:ext xmlns:c16="http://schemas.microsoft.com/office/drawing/2014/chart" uri="{C3380CC4-5D6E-409C-BE32-E72D297353CC}">
              <c16:uniqueId val="{00000003-538E-49BA-B8FC-9AB1F1435E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0.540404</c:v>
              </c:pt>
            </c:numLit>
          </c:val>
          <c:extLst>
            <c:ext xmlns:c16="http://schemas.microsoft.com/office/drawing/2014/chart" uri="{C3380CC4-5D6E-409C-BE32-E72D297353CC}">
              <c16:uniqueId val="{00000004-538E-49BA-B8FC-9AB1F1435E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2.3952000000000001E-2</c:v>
              </c:pt>
            </c:numLit>
          </c:val>
          <c:extLst>
            <c:ext xmlns:c16="http://schemas.microsoft.com/office/drawing/2014/chart" uri="{C3380CC4-5D6E-409C-BE32-E72D297353CC}">
              <c16:uniqueId val="{00000000-D241-48BE-8745-C6FDF154F68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2.3952000000000001E-2</c:v>
              </c:pt>
            </c:numLit>
          </c:val>
          <c:extLst>
            <c:ext xmlns:c16="http://schemas.microsoft.com/office/drawing/2014/chart" uri="{C3380CC4-5D6E-409C-BE32-E72D297353CC}">
              <c16:uniqueId val="{00000001-D241-48BE-8745-C6FDF154F68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0.110778</c:v>
              </c:pt>
            </c:numLit>
          </c:val>
          <c:extLst>
            <c:ext xmlns:c16="http://schemas.microsoft.com/office/drawing/2014/chart" uri="{C3380CC4-5D6E-409C-BE32-E72D297353CC}">
              <c16:uniqueId val="{00000002-D241-48BE-8745-C6FDF154F68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0.275449</c:v>
              </c:pt>
            </c:numLit>
          </c:val>
          <c:extLst>
            <c:ext xmlns:c16="http://schemas.microsoft.com/office/drawing/2014/chart" uri="{C3380CC4-5D6E-409C-BE32-E72D297353CC}">
              <c16:uniqueId val="{00000003-D241-48BE-8745-C6FDF154F68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0.55389200000000005</c:v>
              </c:pt>
            </c:numLit>
          </c:val>
          <c:extLst>
            <c:ext xmlns:c16="http://schemas.microsoft.com/office/drawing/2014/chart" uri="{C3380CC4-5D6E-409C-BE32-E72D297353CC}">
              <c16:uniqueId val="{00000004-D241-48BE-8745-C6FDF154F6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1.0695E-2</c:v>
              </c:pt>
            </c:numLit>
          </c:val>
          <c:extLst>
            <c:ext xmlns:c16="http://schemas.microsoft.com/office/drawing/2014/chart" uri="{C3380CC4-5D6E-409C-BE32-E72D297353CC}">
              <c16:uniqueId val="{00000000-51F5-479C-8216-491767AFF9C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4.2781E-2</c:v>
              </c:pt>
            </c:numLit>
          </c:val>
          <c:extLst>
            <c:ext xmlns:c16="http://schemas.microsoft.com/office/drawing/2014/chart" uri="{C3380CC4-5D6E-409C-BE32-E72D297353CC}">
              <c16:uniqueId val="{00000001-51F5-479C-8216-491767AFF9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0.15508</c:v>
              </c:pt>
            </c:numLit>
          </c:val>
          <c:extLst>
            <c:ext xmlns:c16="http://schemas.microsoft.com/office/drawing/2014/chart" uri="{C3380CC4-5D6E-409C-BE32-E72D297353CC}">
              <c16:uniqueId val="{00000002-51F5-479C-8216-491767AFF9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0.33689799999999998</c:v>
              </c:pt>
            </c:numLit>
          </c:val>
          <c:extLst>
            <c:ext xmlns:c16="http://schemas.microsoft.com/office/drawing/2014/chart" uri="{C3380CC4-5D6E-409C-BE32-E72D297353CC}">
              <c16:uniqueId val="{00000003-51F5-479C-8216-491767AFF9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0.44919799999999999</c:v>
              </c:pt>
            </c:numLit>
          </c:val>
          <c:extLst>
            <c:ext xmlns:c16="http://schemas.microsoft.com/office/drawing/2014/chart" uri="{C3380CC4-5D6E-409C-BE32-E72D297353CC}">
              <c16:uniqueId val="{00000004-51F5-479C-8216-491767AFF9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DBA2-4279-9F07-7196ABD65E0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DBA2-4279-9F07-7196ABD65E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0.41176499999999999</c:v>
              </c:pt>
            </c:numLit>
          </c:val>
          <c:extLst>
            <c:ext xmlns:c16="http://schemas.microsoft.com/office/drawing/2014/chart" uri="{C3380CC4-5D6E-409C-BE32-E72D297353CC}">
              <c16:uniqueId val="{00000002-DBA2-4279-9F07-7196ABD65E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3-DBA2-4279-9F07-7196ABD65E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0.352941</c:v>
              </c:pt>
            </c:numLit>
          </c:val>
          <c:extLst>
            <c:ext xmlns:c16="http://schemas.microsoft.com/office/drawing/2014/chart" uri="{C3380CC4-5D6E-409C-BE32-E72D297353CC}">
              <c16:uniqueId val="{00000004-DBA2-4279-9F07-7196ABD65E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6B1-434A-B008-735CCB30FA4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1-E6B1-434A-B008-735CCB30FA4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E6B1-434A-B008-735CCB30FA4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E6B1-434A-B008-735CCB30FA4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4-E6B1-434A-B008-735CCB30FA4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0-A6F3-4AB4-A3C1-289DF20CB77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A6F3-4AB4-A3C1-289DF20CB7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2-A6F3-4AB4-A3C1-289DF20CB7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3-A6F3-4AB4-A3C1-289DF20CB7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0.40540500000000002</c:v>
              </c:pt>
            </c:numLit>
          </c:val>
          <c:extLst>
            <c:ext xmlns:c16="http://schemas.microsoft.com/office/drawing/2014/chart" uri="{C3380CC4-5D6E-409C-BE32-E72D297353CC}">
              <c16:uniqueId val="{00000004-A6F3-4AB4-A3C1-289DF20CB7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3.8462000000000003E-2</c:v>
              </c:pt>
            </c:numLit>
          </c:val>
          <c:extLst>
            <c:ext xmlns:c16="http://schemas.microsoft.com/office/drawing/2014/chart" uri="{C3380CC4-5D6E-409C-BE32-E72D297353CC}">
              <c16:uniqueId val="{00000000-457C-42B1-9EB5-06521AA13B2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1.9231000000000002E-2</c:v>
              </c:pt>
            </c:numLit>
          </c:val>
          <c:extLst>
            <c:ext xmlns:c16="http://schemas.microsoft.com/office/drawing/2014/chart" uri="{C3380CC4-5D6E-409C-BE32-E72D297353CC}">
              <c16:uniqueId val="{00000001-457C-42B1-9EB5-06521AA13B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0.211538</c:v>
              </c:pt>
            </c:numLit>
          </c:val>
          <c:extLst>
            <c:ext xmlns:c16="http://schemas.microsoft.com/office/drawing/2014/chart" uri="{C3380CC4-5D6E-409C-BE32-E72D297353CC}">
              <c16:uniqueId val="{00000002-457C-42B1-9EB5-06521AA13B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0.211538</c:v>
              </c:pt>
            </c:numLit>
          </c:val>
          <c:extLst>
            <c:ext xmlns:c16="http://schemas.microsoft.com/office/drawing/2014/chart" uri="{C3380CC4-5D6E-409C-BE32-E72D297353CC}">
              <c16:uniqueId val="{00000003-457C-42B1-9EB5-06521AA13B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0.519231</c:v>
              </c:pt>
            </c:numLit>
          </c:val>
          <c:extLst>
            <c:ext xmlns:c16="http://schemas.microsoft.com/office/drawing/2014/chart" uri="{C3380CC4-5D6E-409C-BE32-E72D297353CC}">
              <c16:uniqueId val="{00000004-457C-42B1-9EB5-06521AA13B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846-4B04-9D8E-646FB299547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1-F846-4B04-9D8E-646FB29954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F846-4B04-9D8E-646FB29954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0.41666700000000001</c:v>
              </c:pt>
            </c:numLit>
          </c:val>
          <c:extLst>
            <c:ext xmlns:c16="http://schemas.microsoft.com/office/drawing/2014/chart" uri="{C3380CC4-5D6E-409C-BE32-E72D297353CC}">
              <c16:uniqueId val="{00000003-F846-4B04-9D8E-646FB29954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4-F846-4B04-9D8E-646FB29954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49E-4CBE-A0E8-EA6601E83E1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4.4443999999999997E-2</c:v>
              </c:pt>
            </c:numLit>
          </c:val>
          <c:extLst>
            <c:ext xmlns:c16="http://schemas.microsoft.com/office/drawing/2014/chart" uri="{C3380CC4-5D6E-409C-BE32-E72D297353CC}">
              <c16:uniqueId val="{00000001-549E-4CBE-A0E8-EA6601E83E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0.111111</c:v>
              </c:pt>
            </c:numLit>
          </c:val>
          <c:extLst>
            <c:ext xmlns:c16="http://schemas.microsoft.com/office/drawing/2014/chart" uri="{C3380CC4-5D6E-409C-BE32-E72D297353CC}">
              <c16:uniqueId val="{00000002-549E-4CBE-A0E8-EA6601E83E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0.35555599999999998</c:v>
              </c:pt>
            </c:numLit>
          </c:val>
          <c:extLst>
            <c:ext xmlns:c16="http://schemas.microsoft.com/office/drawing/2014/chart" uri="{C3380CC4-5D6E-409C-BE32-E72D297353CC}">
              <c16:uniqueId val="{00000003-549E-4CBE-A0E8-EA6601E83E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0.48888900000000002</c:v>
              </c:pt>
            </c:numLit>
          </c:val>
          <c:extLst>
            <c:ext xmlns:c16="http://schemas.microsoft.com/office/drawing/2014/chart" uri="{C3380CC4-5D6E-409C-BE32-E72D297353CC}">
              <c16:uniqueId val="{00000004-549E-4CBE-A0E8-EA6601E83E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C93-44E8-A25A-05FAEADEAAB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C93-44E8-A25A-05FAEADEAA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FC93-44E8-A25A-05FAEADEAA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0.43939400000000001</c:v>
              </c:pt>
            </c:numLit>
          </c:val>
          <c:extLst>
            <c:ext xmlns:c16="http://schemas.microsoft.com/office/drawing/2014/chart" uri="{C3380CC4-5D6E-409C-BE32-E72D297353CC}">
              <c16:uniqueId val="{00000003-FC93-44E8-A25A-05FAEADEAA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0.42424200000000001</c:v>
              </c:pt>
            </c:numLit>
          </c:val>
          <c:extLst>
            <c:ext xmlns:c16="http://schemas.microsoft.com/office/drawing/2014/chart" uri="{C3380CC4-5D6E-409C-BE32-E72D297353CC}">
              <c16:uniqueId val="{00000004-FC93-44E8-A25A-05FAEADEAA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4.1666670000000003</c:v>
              </c:pt>
            </c:numLit>
          </c:val>
          <c:extLst>
            <c:ext xmlns:c16="http://schemas.microsoft.com/office/drawing/2014/chart" uri="{C3380CC4-5D6E-409C-BE32-E72D297353CC}">
              <c16:uniqueId val="{00000000-6BD3-4A81-8B90-AE67FCC030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7881-4539-8743-C5CCFABF4F0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7881-4539-8743-C5CCFABF4F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0.34883700000000001</c:v>
              </c:pt>
            </c:numLit>
          </c:val>
          <c:extLst>
            <c:ext xmlns:c16="http://schemas.microsoft.com/office/drawing/2014/chart" uri="{C3380CC4-5D6E-409C-BE32-E72D297353CC}">
              <c16:uniqueId val="{00000002-7881-4539-8743-C5CCFABF4F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0.27906999999999998</c:v>
              </c:pt>
            </c:numLit>
          </c:val>
          <c:extLst>
            <c:ext xmlns:c16="http://schemas.microsoft.com/office/drawing/2014/chart" uri="{C3380CC4-5D6E-409C-BE32-E72D297353CC}">
              <c16:uniqueId val="{00000003-7881-4539-8743-C5CCFABF4F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0.32558100000000001</c:v>
              </c:pt>
            </c:numLit>
          </c:val>
          <c:extLst>
            <c:ext xmlns:c16="http://schemas.microsoft.com/office/drawing/2014/chart" uri="{C3380CC4-5D6E-409C-BE32-E72D297353CC}">
              <c16:uniqueId val="{00000004-7881-4539-8743-C5CCFABF4F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2.0080000000000001E-2</c:v>
              </c:pt>
            </c:numLit>
          </c:val>
          <c:extLst>
            <c:ext xmlns:c16="http://schemas.microsoft.com/office/drawing/2014/chart" uri="{C3380CC4-5D6E-409C-BE32-E72D297353CC}">
              <c16:uniqueId val="{00000000-976A-4DA7-826F-613E45681DE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2.8112000000000002E-2</c:v>
              </c:pt>
            </c:numLit>
          </c:val>
          <c:extLst>
            <c:ext xmlns:c16="http://schemas.microsoft.com/office/drawing/2014/chart" uri="{C3380CC4-5D6E-409C-BE32-E72D297353CC}">
              <c16:uniqueId val="{00000001-976A-4DA7-826F-613E45681D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0.16064300000000001</c:v>
              </c:pt>
            </c:numLit>
          </c:val>
          <c:extLst>
            <c:ext xmlns:c16="http://schemas.microsoft.com/office/drawing/2014/chart" uri="{C3380CC4-5D6E-409C-BE32-E72D297353CC}">
              <c16:uniqueId val="{00000002-976A-4DA7-826F-613E45681D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0.34939799999999999</c:v>
              </c:pt>
            </c:numLit>
          </c:val>
          <c:extLst>
            <c:ext xmlns:c16="http://schemas.microsoft.com/office/drawing/2014/chart" uri="{C3380CC4-5D6E-409C-BE32-E72D297353CC}">
              <c16:uniqueId val="{00000003-976A-4DA7-826F-613E45681D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0.437751</c:v>
              </c:pt>
            </c:numLit>
          </c:val>
          <c:extLst>
            <c:ext xmlns:c16="http://schemas.microsoft.com/office/drawing/2014/chart" uri="{C3380CC4-5D6E-409C-BE32-E72D297353CC}">
              <c16:uniqueId val="{00000004-976A-4DA7-826F-613E45681D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2.6086999999999999E-2</c:v>
              </c:pt>
            </c:numLit>
          </c:val>
          <c:extLst>
            <c:ext xmlns:c16="http://schemas.microsoft.com/office/drawing/2014/chart" uri="{C3380CC4-5D6E-409C-BE32-E72D297353CC}">
              <c16:uniqueId val="{00000000-B59F-4F39-91EE-E875F095299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2.1739000000000001E-2</c:v>
              </c:pt>
            </c:numLit>
          </c:val>
          <c:extLst>
            <c:ext xmlns:c16="http://schemas.microsoft.com/office/drawing/2014/chart" uri="{C3380CC4-5D6E-409C-BE32-E72D297353CC}">
              <c16:uniqueId val="{00000001-B59F-4F39-91EE-E875F09529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0.13478299999999999</c:v>
              </c:pt>
            </c:numLit>
          </c:val>
          <c:extLst>
            <c:ext xmlns:c16="http://schemas.microsoft.com/office/drawing/2014/chart" uri="{C3380CC4-5D6E-409C-BE32-E72D297353CC}">
              <c16:uniqueId val="{00000002-B59F-4F39-91EE-E875F09529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0.35217399999999999</c:v>
              </c:pt>
            </c:numLit>
          </c:val>
          <c:extLst>
            <c:ext xmlns:c16="http://schemas.microsoft.com/office/drawing/2014/chart" uri="{C3380CC4-5D6E-409C-BE32-E72D297353CC}">
              <c16:uniqueId val="{00000003-B59F-4F39-91EE-E875F09529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0.45652199999999998</c:v>
              </c:pt>
            </c:numLit>
          </c:val>
          <c:extLst>
            <c:ext xmlns:c16="http://schemas.microsoft.com/office/drawing/2014/chart" uri="{C3380CC4-5D6E-409C-BE32-E72D297353CC}">
              <c16:uniqueId val="{00000004-B59F-4F39-91EE-E875F09529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6.0150000000000002E-2</c:v>
              </c:pt>
            </c:numLit>
          </c:val>
          <c:extLst>
            <c:ext xmlns:c16="http://schemas.microsoft.com/office/drawing/2014/chart" uri="{C3380CC4-5D6E-409C-BE32-E72D297353CC}">
              <c16:uniqueId val="{00000000-A690-4CBC-83DD-DDED494A15D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3.7594000000000002E-2</c:v>
              </c:pt>
            </c:numLit>
          </c:val>
          <c:extLst>
            <c:ext xmlns:c16="http://schemas.microsoft.com/office/drawing/2014/chart" uri="{C3380CC4-5D6E-409C-BE32-E72D297353CC}">
              <c16:uniqueId val="{00000001-A690-4CBC-83DD-DDED494A15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0.12030100000000001</c:v>
              </c:pt>
            </c:numLit>
          </c:val>
          <c:extLst>
            <c:ext xmlns:c16="http://schemas.microsoft.com/office/drawing/2014/chart" uri="{C3380CC4-5D6E-409C-BE32-E72D297353CC}">
              <c16:uniqueId val="{00000002-A690-4CBC-83DD-DDED494A15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0.38345899999999999</c:v>
              </c:pt>
            </c:numLit>
          </c:val>
          <c:extLst>
            <c:ext xmlns:c16="http://schemas.microsoft.com/office/drawing/2014/chart" uri="{C3380CC4-5D6E-409C-BE32-E72D297353CC}">
              <c16:uniqueId val="{00000003-A690-4CBC-83DD-DDED494A15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0.39849600000000002</c:v>
              </c:pt>
            </c:numLit>
          </c:val>
          <c:extLst>
            <c:ext xmlns:c16="http://schemas.microsoft.com/office/drawing/2014/chart" uri="{C3380CC4-5D6E-409C-BE32-E72D297353CC}">
              <c16:uniqueId val="{00000004-A690-4CBC-83DD-DDED494A15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4.4304000000000003E-2</c:v>
              </c:pt>
            </c:numLit>
          </c:val>
          <c:extLst>
            <c:ext xmlns:c16="http://schemas.microsoft.com/office/drawing/2014/chart" uri="{C3380CC4-5D6E-409C-BE32-E72D297353CC}">
              <c16:uniqueId val="{00000000-9FE5-4924-8E5B-9BADBECAC11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3.1646000000000001E-2</c:v>
              </c:pt>
            </c:numLit>
          </c:val>
          <c:extLst>
            <c:ext xmlns:c16="http://schemas.microsoft.com/office/drawing/2014/chart" uri="{C3380CC4-5D6E-409C-BE32-E72D297353CC}">
              <c16:uniqueId val="{00000001-9FE5-4924-8E5B-9BADBECAC11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0.14557</c:v>
              </c:pt>
            </c:numLit>
          </c:val>
          <c:extLst>
            <c:ext xmlns:c16="http://schemas.microsoft.com/office/drawing/2014/chart" uri="{C3380CC4-5D6E-409C-BE32-E72D297353CC}">
              <c16:uniqueId val="{00000002-9FE5-4924-8E5B-9BADBECAC1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0.259494</c:v>
              </c:pt>
            </c:numLit>
          </c:val>
          <c:extLst>
            <c:ext xmlns:c16="http://schemas.microsoft.com/office/drawing/2014/chart" uri="{C3380CC4-5D6E-409C-BE32-E72D297353CC}">
              <c16:uniqueId val="{00000003-9FE5-4924-8E5B-9BADBECAC1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0.50632900000000003</c:v>
              </c:pt>
            </c:numLit>
          </c:val>
          <c:extLst>
            <c:ext xmlns:c16="http://schemas.microsoft.com/office/drawing/2014/chart" uri="{C3380CC4-5D6E-409C-BE32-E72D297353CC}">
              <c16:uniqueId val="{00000004-9FE5-4924-8E5B-9BADBECAC1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2.3649E-2</c:v>
              </c:pt>
            </c:numLit>
          </c:val>
          <c:extLst>
            <c:ext xmlns:c16="http://schemas.microsoft.com/office/drawing/2014/chart" uri="{C3380CC4-5D6E-409C-BE32-E72D297353CC}">
              <c16:uniqueId val="{00000000-FA8A-4961-8DE2-AE7490ED51E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4.3919E-2</c:v>
              </c:pt>
            </c:numLit>
          </c:val>
          <c:extLst>
            <c:ext xmlns:c16="http://schemas.microsoft.com/office/drawing/2014/chart" uri="{C3380CC4-5D6E-409C-BE32-E72D297353CC}">
              <c16:uniqueId val="{00000001-FA8A-4961-8DE2-AE7490ED51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0.15540499999999999</c:v>
              </c:pt>
            </c:numLit>
          </c:val>
          <c:extLst>
            <c:ext xmlns:c16="http://schemas.microsoft.com/office/drawing/2014/chart" uri="{C3380CC4-5D6E-409C-BE32-E72D297353CC}">
              <c16:uniqueId val="{00000002-FA8A-4961-8DE2-AE7490ED51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0.32094600000000001</c:v>
              </c:pt>
            </c:numLit>
          </c:val>
          <c:extLst>
            <c:ext xmlns:c16="http://schemas.microsoft.com/office/drawing/2014/chart" uri="{C3380CC4-5D6E-409C-BE32-E72D297353CC}">
              <c16:uniqueId val="{00000003-FA8A-4961-8DE2-AE7490ED51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0.439189</c:v>
              </c:pt>
            </c:numLit>
          </c:val>
          <c:extLst>
            <c:ext xmlns:c16="http://schemas.microsoft.com/office/drawing/2014/chart" uri="{C3380CC4-5D6E-409C-BE32-E72D297353CC}">
              <c16:uniqueId val="{00000004-FA8A-4961-8DE2-AE7490ED51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3.1324999999999999E-2</c:v>
              </c:pt>
            </c:numLit>
          </c:val>
          <c:extLst>
            <c:ext xmlns:c16="http://schemas.microsoft.com/office/drawing/2014/chart" uri="{C3380CC4-5D6E-409C-BE32-E72D297353CC}">
              <c16:uniqueId val="{00000000-94E8-4442-8908-451EF843D28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2.8916000000000001E-2</c:v>
              </c:pt>
            </c:numLit>
          </c:val>
          <c:extLst>
            <c:ext xmlns:c16="http://schemas.microsoft.com/office/drawing/2014/chart" uri="{C3380CC4-5D6E-409C-BE32-E72D297353CC}">
              <c16:uniqueId val="{00000001-94E8-4442-8908-451EF843D2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0.15421699999999999</c:v>
              </c:pt>
            </c:numLit>
          </c:val>
          <c:extLst>
            <c:ext xmlns:c16="http://schemas.microsoft.com/office/drawing/2014/chart" uri="{C3380CC4-5D6E-409C-BE32-E72D297353CC}">
              <c16:uniqueId val="{00000002-94E8-4442-8908-451EF843D2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0.33494000000000002</c:v>
              </c:pt>
            </c:numLit>
          </c:val>
          <c:extLst>
            <c:ext xmlns:c16="http://schemas.microsoft.com/office/drawing/2014/chart" uri="{C3380CC4-5D6E-409C-BE32-E72D297353CC}">
              <c16:uniqueId val="{00000003-94E8-4442-8908-451EF843D2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0.42891600000000002</c:v>
              </c:pt>
            </c:numLit>
          </c:val>
          <c:extLst>
            <c:ext xmlns:c16="http://schemas.microsoft.com/office/drawing/2014/chart" uri="{C3380CC4-5D6E-409C-BE32-E72D297353CC}">
              <c16:uniqueId val="{00000004-94E8-4442-8908-451EF843D2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A24-4C58-BC57-B04EEFAC63D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1-3A24-4C58-BC57-B04EEFAC63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3A24-4C58-BC57-B04EEFAC63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3-3A24-4C58-BC57-B04EEFAC63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0.769231</c:v>
              </c:pt>
            </c:numLit>
          </c:val>
          <c:extLst>
            <c:ext xmlns:c16="http://schemas.microsoft.com/office/drawing/2014/chart" uri="{C3380CC4-5D6E-409C-BE32-E72D297353CC}">
              <c16:uniqueId val="{00000004-3A24-4C58-BC57-B04EEFAC63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5E1-463E-BE24-7886F8607D8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5E1-463E-BE24-7886F8607D8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55E1-463E-BE24-7886F8607D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c:v>
              </c:pt>
            </c:numLit>
          </c:val>
          <c:extLst>
            <c:ext xmlns:c16="http://schemas.microsoft.com/office/drawing/2014/chart" uri="{C3380CC4-5D6E-409C-BE32-E72D297353CC}">
              <c16:uniqueId val="{00000003-55E1-463E-BE24-7886F8607D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c:v>
              </c:pt>
            </c:numLit>
          </c:val>
          <c:extLst>
            <c:ext xmlns:c16="http://schemas.microsoft.com/office/drawing/2014/chart" uri="{C3380CC4-5D6E-409C-BE32-E72D297353CC}">
              <c16:uniqueId val="{00000004-55E1-463E-BE24-7886F8607D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6.3689999999999997E-3</c:v>
              </c:pt>
            </c:numLit>
          </c:val>
          <c:extLst>
            <c:ext xmlns:c16="http://schemas.microsoft.com/office/drawing/2014/chart" uri="{C3380CC4-5D6E-409C-BE32-E72D297353CC}">
              <c16:uniqueId val="{00000000-6549-46CD-9853-DDF4EC39DAE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7.0064000000000001E-2</c:v>
              </c:pt>
            </c:numLit>
          </c:val>
          <c:extLst>
            <c:ext xmlns:c16="http://schemas.microsoft.com/office/drawing/2014/chart" uri="{C3380CC4-5D6E-409C-BE32-E72D297353CC}">
              <c16:uniqueId val="{00000001-6549-46CD-9853-DDF4EC39DA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0.26751599999999998</c:v>
              </c:pt>
            </c:numLit>
          </c:val>
          <c:extLst>
            <c:ext xmlns:c16="http://schemas.microsoft.com/office/drawing/2014/chart" uri="{C3380CC4-5D6E-409C-BE32-E72D297353CC}">
              <c16:uniqueId val="{00000002-6549-46CD-9853-DDF4EC39DA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0.28662399999999999</c:v>
              </c:pt>
            </c:numLit>
          </c:val>
          <c:extLst>
            <c:ext xmlns:c16="http://schemas.microsoft.com/office/drawing/2014/chart" uri="{C3380CC4-5D6E-409C-BE32-E72D297353CC}">
              <c16:uniqueId val="{00000003-6549-46CD-9853-DDF4EC39DA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0.343949</c:v>
              </c:pt>
            </c:numLit>
          </c:val>
          <c:extLst>
            <c:ext xmlns:c16="http://schemas.microsoft.com/office/drawing/2014/chart" uri="{C3380CC4-5D6E-409C-BE32-E72D297353CC}">
              <c16:uniqueId val="{00000004-6549-46CD-9853-DDF4EC39DA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4.1612900000000002</c:v>
              </c:pt>
            </c:numLit>
          </c:val>
          <c:extLst>
            <c:ext xmlns:c16="http://schemas.microsoft.com/office/drawing/2014/chart" uri="{C3380CC4-5D6E-409C-BE32-E72D297353CC}">
              <c16:uniqueId val="{00000000-5154-4E6A-9C46-219ADF8FCF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5.2909999999999997E-3</c:v>
              </c:pt>
            </c:numLit>
          </c:val>
          <c:extLst>
            <c:ext xmlns:c16="http://schemas.microsoft.com/office/drawing/2014/chart" uri="{C3380CC4-5D6E-409C-BE32-E72D297353CC}">
              <c16:uniqueId val="{00000000-6E00-40AC-B596-10DB0B6F76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1-6E00-40AC-B596-10DB0B6F76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0.14285700000000001</c:v>
              </c:pt>
            </c:numLit>
          </c:val>
          <c:extLst>
            <c:ext xmlns:c16="http://schemas.microsoft.com/office/drawing/2014/chart" uri="{C3380CC4-5D6E-409C-BE32-E72D297353CC}">
              <c16:uniqueId val="{00000002-6E00-40AC-B596-10DB0B6F76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0.38095200000000001</c:v>
              </c:pt>
            </c:numLit>
          </c:val>
          <c:extLst>
            <c:ext xmlns:c16="http://schemas.microsoft.com/office/drawing/2014/chart" uri="{C3380CC4-5D6E-409C-BE32-E72D297353CC}">
              <c16:uniqueId val="{00000003-6E00-40AC-B596-10DB0B6F76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0.43386200000000003</c:v>
              </c:pt>
            </c:numLit>
          </c:val>
          <c:extLst>
            <c:ext xmlns:c16="http://schemas.microsoft.com/office/drawing/2014/chart" uri="{C3380CC4-5D6E-409C-BE32-E72D297353CC}">
              <c16:uniqueId val="{00000004-6E00-40AC-B596-10DB0B6F76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3.2432000000000002E-2</c:v>
              </c:pt>
            </c:numLit>
          </c:val>
          <c:extLst>
            <c:ext xmlns:c16="http://schemas.microsoft.com/office/drawing/2014/chart" uri="{C3380CC4-5D6E-409C-BE32-E72D297353CC}">
              <c16:uniqueId val="{00000000-0AC1-4040-9EBF-38D93331B5F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3.7837999999999997E-2</c:v>
              </c:pt>
            </c:numLit>
          </c:val>
          <c:extLst>
            <c:ext xmlns:c16="http://schemas.microsoft.com/office/drawing/2014/chart" uri="{C3380CC4-5D6E-409C-BE32-E72D297353CC}">
              <c16:uniqueId val="{00000001-0AC1-4040-9EBF-38D93331B5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c:v>
              </c:pt>
            </c:numLit>
          </c:val>
          <c:extLst>
            <c:ext xmlns:c16="http://schemas.microsoft.com/office/drawing/2014/chart" uri="{C3380CC4-5D6E-409C-BE32-E72D297353CC}">
              <c16:uniqueId val="{00000002-0AC1-4040-9EBF-38D93331B5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0.34054099999999998</c:v>
              </c:pt>
            </c:numLit>
          </c:val>
          <c:extLst>
            <c:ext xmlns:c16="http://schemas.microsoft.com/office/drawing/2014/chart" uri="{C3380CC4-5D6E-409C-BE32-E72D297353CC}">
              <c16:uniqueId val="{00000003-0AC1-4040-9EBF-38D93331B5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0.372973</c:v>
              </c:pt>
            </c:numLit>
          </c:val>
          <c:extLst>
            <c:ext xmlns:c16="http://schemas.microsoft.com/office/drawing/2014/chart" uri="{C3380CC4-5D6E-409C-BE32-E72D297353CC}">
              <c16:uniqueId val="{00000004-0AC1-4040-9EBF-38D93331B5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3.5928000000000002E-2</c:v>
              </c:pt>
            </c:numLit>
          </c:val>
          <c:extLst>
            <c:ext xmlns:c16="http://schemas.microsoft.com/office/drawing/2014/chart" uri="{C3380CC4-5D6E-409C-BE32-E72D297353CC}">
              <c16:uniqueId val="{00000000-CE7C-43E1-9DF9-CA39DF689E5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3.5928000000000002E-2</c:v>
              </c:pt>
            </c:numLit>
          </c:val>
          <c:extLst>
            <c:ext xmlns:c16="http://schemas.microsoft.com/office/drawing/2014/chart" uri="{C3380CC4-5D6E-409C-BE32-E72D297353CC}">
              <c16:uniqueId val="{00000001-CE7C-43E1-9DF9-CA39DF689E5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8.9819999999999997E-2</c:v>
              </c:pt>
            </c:numLit>
          </c:val>
          <c:extLst>
            <c:ext xmlns:c16="http://schemas.microsoft.com/office/drawing/2014/chart" uri="{C3380CC4-5D6E-409C-BE32-E72D297353CC}">
              <c16:uniqueId val="{00000002-CE7C-43E1-9DF9-CA39DF689E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0.25748500000000002</c:v>
              </c:pt>
            </c:numLit>
          </c:val>
          <c:extLst>
            <c:ext xmlns:c16="http://schemas.microsoft.com/office/drawing/2014/chart" uri="{C3380CC4-5D6E-409C-BE32-E72D297353CC}">
              <c16:uniqueId val="{00000003-CE7C-43E1-9DF9-CA39DF689E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0.56886199999999998</c:v>
              </c:pt>
            </c:numLit>
          </c:val>
          <c:extLst>
            <c:ext xmlns:c16="http://schemas.microsoft.com/office/drawing/2014/chart" uri="{C3380CC4-5D6E-409C-BE32-E72D297353CC}">
              <c16:uniqueId val="{00000004-CE7C-43E1-9DF9-CA39DF689E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8.4030000000000007E-3</c:v>
              </c:pt>
            </c:numLit>
          </c:val>
          <c:extLst>
            <c:ext xmlns:c16="http://schemas.microsoft.com/office/drawing/2014/chart" uri="{C3380CC4-5D6E-409C-BE32-E72D297353CC}">
              <c16:uniqueId val="{00000000-EAC0-447E-AFA4-423870D19A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1-EAC0-447E-AFA4-423870D19A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0.201681</c:v>
              </c:pt>
            </c:numLit>
          </c:val>
          <c:extLst>
            <c:ext xmlns:c16="http://schemas.microsoft.com/office/drawing/2014/chart" uri="{C3380CC4-5D6E-409C-BE32-E72D297353CC}">
              <c16:uniqueId val="{00000002-EAC0-447E-AFA4-423870D19A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0.27731099999999997</c:v>
              </c:pt>
            </c:numLit>
          </c:val>
          <c:extLst>
            <c:ext xmlns:c16="http://schemas.microsoft.com/office/drawing/2014/chart" uri="{C3380CC4-5D6E-409C-BE32-E72D297353CC}">
              <c16:uniqueId val="{00000003-EAC0-447E-AFA4-423870D19A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0.445378</c:v>
              </c:pt>
            </c:numLit>
          </c:val>
          <c:extLst>
            <c:ext xmlns:c16="http://schemas.microsoft.com/office/drawing/2014/chart" uri="{C3380CC4-5D6E-409C-BE32-E72D297353CC}">
              <c16:uniqueId val="{00000004-EAC0-447E-AFA4-423870D19A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6.757E-3</c:v>
              </c:pt>
            </c:numLit>
          </c:val>
          <c:extLst>
            <c:ext xmlns:c16="http://schemas.microsoft.com/office/drawing/2014/chart" uri="{C3380CC4-5D6E-409C-BE32-E72D297353CC}">
              <c16:uniqueId val="{00000000-87B0-448B-94D3-50B1DE9CEED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6.7568000000000003E-2</c:v>
              </c:pt>
            </c:numLit>
          </c:val>
          <c:extLst>
            <c:ext xmlns:c16="http://schemas.microsoft.com/office/drawing/2014/chart" uri="{C3380CC4-5D6E-409C-BE32-E72D297353CC}">
              <c16:uniqueId val="{00000001-87B0-448B-94D3-50B1DE9CEE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0.162162</c:v>
              </c:pt>
            </c:numLit>
          </c:val>
          <c:extLst>
            <c:ext xmlns:c16="http://schemas.microsoft.com/office/drawing/2014/chart" uri="{C3380CC4-5D6E-409C-BE32-E72D297353CC}">
              <c16:uniqueId val="{00000002-87B0-448B-94D3-50B1DE9CEE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0.31756800000000002</c:v>
              </c:pt>
            </c:numLit>
          </c:val>
          <c:extLst>
            <c:ext xmlns:c16="http://schemas.microsoft.com/office/drawing/2014/chart" uri="{C3380CC4-5D6E-409C-BE32-E72D297353CC}">
              <c16:uniqueId val="{00000003-87B0-448B-94D3-50B1DE9CEE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0.41891899999999999</c:v>
              </c:pt>
            </c:numLit>
          </c:val>
          <c:extLst>
            <c:ext xmlns:c16="http://schemas.microsoft.com/office/drawing/2014/chart" uri="{C3380CC4-5D6E-409C-BE32-E72D297353CC}">
              <c16:uniqueId val="{00000004-87B0-448B-94D3-50B1DE9CEE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2.3255999999999999E-2</c:v>
              </c:pt>
            </c:numLit>
          </c:val>
          <c:extLst>
            <c:ext xmlns:c16="http://schemas.microsoft.com/office/drawing/2014/chart" uri="{C3380CC4-5D6E-409C-BE32-E72D297353CC}">
              <c16:uniqueId val="{00000000-FDA4-415D-BE45-BBE4D6991BC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2.3255999999999999E-2</c:v>
              </c:pt>
            </c:numLit>
          </c:val>
          <c:extLst>
            <c:ext xmlns:c16="http://schemas.microsoft.com/office/drawing/2014/chart" uri="{C3380CC4-5D6E-409C-BE32-E72D297353CC}">
              <c16:uniqueId val="{00000001-FDA4-415D-BE45-BBE4D6991B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0.11627899999999999</c:v>
              </c:pt>
            </c:numLit>
          </c:val>
          <c:extLst>
            <c:ext xmlns:c16="http://schemas.microsoft.com/office/drawing/2014/chart" uri="{C3380CC4-5D6E-409C-BE32-E72D297353CC}">
              <c16:uniqueId val="{00000002-FDA4-415D-BE45-BBE4D6991B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0.31395299999999998</c:v>
              </c:pt>
            </c:numLit>
          </c:val>
          <c:extLst>
            <c:ext xmlns:c16="http://schemas.microsoft.com/office/drawing/2014/chart" uri="{C3380CC4-5D6E-409C-BE32-E72D297353CC}">
              <c16:uniqueId val="{00000003-FDA4-415D-BE45-BBE4D6991B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0.52325600000000005</c:v>
              </c:pt>
            </c:numLit>
          </c:val>
          <c:extLst>
            <c:ext xmlns:c16="http://schemas.microsoft.com/office/drawing/2014/chart" uri="{C3380CC4-5D6E-409C-BE32-E72D297353CC}">
              <c16:uniqueId val="{00000004-FDA4-415D-BE45-BBE4D6991B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1.3605000000000001E-2</c:v>
              </c:pt>
            </c:numLit>
          </c:val>
          <c:extLst>
            <c:ext xmlns:c16="http://schemas.microsoft.com/office/drawing/2014/chart" uri="{C3380CC4-5D6E-409C-BE32-E72D297353CC}">
              <c16:uniqueId val="{00000000-D758-4273-9E43-11B7B7E5351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6.803E-3</c:v>
              </c:pt>
            </c:numLit>
          </c:val>
          <c:extLst>
            <c:ext xmlns:c16="http://schemas.microsoft.com/office/drawing/2014/chart" uri="{C3380CC4-5D6E-409C-BE32-E72D297353CC}">
              <c16:uniqueId val="{00000001-D758-4273-9E43-11B7B7E535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9.5238000000000003E-2</c:v>
              </c:pt>
            </c:numLit>
          </c:val>
          <c:extLst>
            <c:ext xmlns:c16="http://schemas.microsoft.com/office/drawing/2014/chart" uri="{C3380CC4-5D6E-409C-BE32-E72D297353CC}">
              <c16:uniqueId val="{00000002-D758-4273-9E43-11B7B7E535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0.34013599999999999</c:v>
              </c:pt>
            </c:numLit>
          </c:val>
          <c:extLst>
            <c:ext xmlns:c16="http://schemas.microsoft.com/office/drawing/2014/chart" uri="{C3380CC4-5D6E-409C-BE32-E72D297353CC}">
              <c16:uniqueId val="{00000003-D758-4273-9E43-11B7B7E535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0.54421799999999998</c:v>
              </c:pt>
            </c:numLit>
          </c:val>
          <c:extLst>
            <c:ext xmlns:c16="http://schemas.microsoft.com/office/drawing/2014/chart" uri="{C3380CC4-5D6E-409C-BE32-E72D297353CC}">
              <c16:uniqueId val="{00000004-D758-4273-9E43-11B7B7E535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0-E6EE-40F5-AFA7-10D8880D52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E6EE-40F5-AFA7-10D8880D52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0.14393900000000001</c:v>
              </c:pt>
            </c:numLit>
          </c:val>
          <c:extLst>
            <c:ext xmlns:c16="http://schemas.microsoft.com/office/drawing/2014/chart" uri="{C3380CC4-5D6E-409C-BE32-E72D297353CC}">
              <c16:uniqueId val="{00000002-E6EE-40F5-AFA7-10D8880D52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0.38636399999999999</c:v>
              </c:pt>
            </c:numLit>
          </c:val>
          <c:extLst>
            <c:ext xmlns:c16="http://schemas.microsoft.com/office/drawing/2014/chart" uri="{C3380CC4-5D6E-409C-BE32-E72D297353CC}">
              <c16:uniqueId val="{00000003-E6EE-40F5-AFA7-10D8880D52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4-E6EE-40F5-AFA7-10D8880D52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0-7FC2-48AB-810A-7FFB409CB43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1-7FC2-48AB-810A-7FFB409CB4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0.169014</c:v>
              </c:pt>
            </c:numLit>
          </c:val>
          <c:extLst>
            <c:ext xmlns:c16="http://schemas.microsoft.com/office/drawing/2014/chart" uri="{C3380CC4-5D6E-409C-BE32-E72D297353CC}">
              <c16:uniqueId val="{00000002-7FC2-48AB-810A-7FFB409CB4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0.309859</c:v>
              </c:pt>
            </c:numLit>
          </c:val>
          <c:extLst>
            <c:ext xmlns:c16="http://schemas.microsoft.com/office/drawing/2014/chart" uri="{C3380CC4-5D6E-409C-BE32-E72D297353CC}">
              <c16:uniqueId val="{00000003-7FC2-48AB-810A-7FFB409CB4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0.45070399999999999</c:v>
              </c:pt>
            </c:numLit>
          </c:val>
          <c:extLst>
            <c:ext xmlns:c16="http://schemas.microsoft.com/office/drawing/2014/chart" uri="{C3380CC4-5D6E-409C-BE32-E72D297353CC}">
              <c16:uniqueId val="{00000004-7FC2-48AB-810A-7FFB409CB4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0.05</c:v>
              </c:pt>
            </c:numLit>
          </c:val>
          <c:extLst>
            <c:ext xmlns:c16="http://schemas.microsoft.com/office/drawing/2014/chart" uri="{C3380CC4-5D6E-409C-BE32-E72D297353CC}">
              <c16:uniqueId val="{00000000-1E03-4040-A56D-439BE7F73D5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1-1E03-4040-A56D-439BE7F73D5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c:v>
              </c:pt>
            </c:numLit>
          </c:val>
          <c:extLst>
            <c:ext xmlns:c16="http://schemas.microsoft.com/office/drawing/2014/chart" uri="{C3380CC4-5D6E-409C-BE32-E72D297353CC}">
              <c16:uniqueId val="{00000002-1E03-4040-A56D-439BE7F73D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c:v>
              </c:pt>
            </c:numLit>
          </c:val>
          <c:extLst>
            <c:ext xmlns:c16="http://schemas.microsoft.com/office/drawing/2014/chart" uri="{C3380CC4-5D6E-409C-BE32-E72D297353CC}">
              <c16:uniqueId val="{00000003-1E03-4040-A56D-439BE7F73D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c:v>
              </c:pt>
            </c:numLit>
          </c:val>
          <c:extLst>
            <c:ext xmlns:c16="http://schemas.microsoft.com/office/drawing/2014/chart" uri="{C3380CC4-5D6E-409C-BE32-E72D297353CC}">
              <c16:uniqueId val="{00000004-1E03-4040-A56D-439BE7F73D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4.1503069999999997</c:v>
              </c:pt>
            </c:numLit>
          </c:val>
          <c:extLst>
            <c:ext xmlns:c16="http://schemas.microsoft.com/office/drawing/2014/chart" uri="{C3380CC4-5D6E-409C-BE32-E72D297353CC}">
              <c16:uniqueId val="{00000000-7BC3-4B7A-9AC9-A6A691091C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1.5625E-2</c:v>
              </c:pt>
            </c:numLit>
          </c:val>
          <c:extLst>
            <c:ext xmlns:c16="http://schemas.microsoft.com/office/drawing/2014/chart" uri="{C3380CC4-5D6E-409C-BE32-E72D297353CC}">
              <c16:uniqueId val="{00000000-1BA9-4BCA-B24C-923D5C2FF3D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7.8125E-2</c:v>
              </c:pt>
            </c:numLit>
          </c:val>
          <c:extLst>
            <c:ext xmlns:c16="http://schemas.microsoft.com/office/drawing/2014/chart" uri="{C3380CC4-5D6E-409C-BE32-E72D297353CC}">
              <c16:uniqueId val="{00000001-1BA9-4BCA-B24C-923D5C2FF3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0.140625</c:v>
              </c:pt>
            </c:numLit>
          </c:val>
          <c:extLst>
            <c:ext xmlns:c16="http://schemas.microsoft.com/office/drawing/2014/chart" uri="{C3380CC4-5D6E-409C-BE32-E72D297353CC}">
              <c16:uniqueId val="{00000002-1BA9-4BCA-B24C-923D5C2FF3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3-1BA9-4BCA-B24C-923D5C2FF3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0.390625</c:v>
              </c:pt>
            </c:numLit>
          </c:val>
          <c:extLst>
            <c:ext xmlns:c16="http://schemas.microsoft.com/office/drawing/2014/chart" uri="{C3380CC4-5D6E-409C-BE32-E72D297353CC}">
              <c16:uniqueId val="{00000004-1BA9-4BCA-B24C-923D5C2FF3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3.0641000000000002E-2</c:v>
              </c:pt>
            </c:numLit>
          </c:val>
          <c:extLst>
            <c:ext xmlns:c16="http://schemas.microsoft.com/office/drawing/2014/chart" uri="{C3380CC4-5D6E-409C-BE32-E72D297353CC}">
              <c16:uniqueId val="{00000000-E72C-4BD0-9D34-4024933EC12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6.6851999999999995E-2</c:v>
              </c:pt>
            </c:numLit>
          </c:val>
          <c:extLst>
            <c:ext xmlns:c16="http://schemas.microsoft.com/office/drawing/2014/chart" uri="{C3380CC4-5D6E-409C-BE32-E72D297353CC}">
              <c16:uniqueId val="{00000001-E72C-4BD0-9D34-4024933EC1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0.150418</c:v>
              </c:pt>
            </c:numLit>
          </c:val>
          <c:extLst>
            <c:ext xmlns:c16="http://schemas.microsoft.com/office/drawing/2014/chart" uri="{C3380CC4-5D6E-409C-BE32-E72D297353CC}">
              <c16:uniqueId val="{00000002-E72C-4BD0-9D34-4024933EC1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0.26462400000000003</c:v>
              </c:pt>
            </c:numLit>
          </c:val>
          <c:extLst>
            <c:ext xmlns:c16="http://schemas.microsoft.com/office/drawing/2014/chart" uri="{C3380CC4-5D6E-409C-BE32-E72D297353CC}">
              <c16:uniqueId val="{00000003-E72C-4BD0-9D34-4024933EC1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0.47353800000000001</c:v>
              </c:pt>
            </c:numLit>
          </c:val>
          <c:extLst>
            <c:ext xmlns:c16="http://schemas.microsoft.com/office/drawing/2014/chart" uri="{C3380CC4-5D6E-409C-BE32-E72D297353CC}">
              <c16:uniqueId val="{00000004-E72C-4BD0-9D34-4024933EC1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3.0928000000000001E-2</c:v>
              </c:pt>
            </c:numLit>
          </c:val>
          <c:extLst>
            <c:ext xmlns:c16="http://schemas.microsoft.com/office/drawing/2014/chart" uri="{C3380CC4-5D6E-409C-BE32-E72D297353CC}">
              <c16:uniqueId val="{00000000-47A9-40F4-8485-F2E40A13094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5.3018999999999997E-2</c:v>
              </c:pt>
            </c:numLit>
          </c:val>
          <c:extLst>
            <c:ext xmlns:c16="http://schemas.microsoft.com/office/drawing/2014/chart" uri="{C3380CC4-5D6E-409C-BE32-E72D297353CC}">
              <c16:uniqueId val="{00000001-47A9-40F4-8485-F2E40A1309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0.132548</c:v>
              </c:pt>
            </c:numLit>
          </c:val>
          <c:extLst>
            <c:ext xmlns:c16="http://schemas.microsoft.com/office/drawing/2014/chart" uri="{C3380CC4-5D6E-409C-BE32-E72D297353CC}">
              <c16:uniqueId val="{00000002-47A9-40F4-8485-F2E40A1309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0.27393200000000001</c:v>
              </c:pt>
            </c:numLit>
          </c:val>
          <c:extLst>
            <c:ext xmlns:c16="http://schemas.microsoft.com/office/drawing/2014/chart" uri="{C3380CC4-5D6E-409C-BE32-E72D297353CC}">
              <c16:uniqueId val="{00000003-47A9-40F4-8485-F2E40A1309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0.49337300000000001</c:v>
              </c:pt>
            </c:numLit>
          </c:val>
          <c:extLst>
            <c:ext xmlns:c16="http://schemas.microsoft.com/office/drawing/2014/chart" uri="{C3380CC4-5D6E-409C-BE32-E72D297353CC}">
              <c16:uniqueId val="{00000004-47A9-40F4-8485-F2E40A1309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4.9020000000000001E-2</c:v>
              </c:pt>
            </c:numLit>
          </c:val>
          <c:extLst>
            <c:ext xmlns:c16="http://schemas.microsoft.com/office/drawing/2014/chart" uri="{C3380CC4-5D6E-409C-BE32-E72D297353CC}">
              <c16:uniqueId val="{00000000-9385-487E-A979-B376CE495A1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3.9216000000000001E-2</c:v>
              </c:pt>
            </c:numLit>
          </c:val>
          <c:extLst>
            <c:ext xmlns:c16="http://schemas.microsoft.com/office/drawing/2014/chart" uri="{C3380CC4-5D6E-409C-BE32-E72D297353CC}">
              <c16:uniqueId val="{00000001-9385-487E-A979-B376CE495A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0.17254900000000001</c:v>
              </c:pt>
            </c:numLit>
          </c:val>
          <c:extLst>
            <c:ext xmlns:c16="http://schemas.microsoft.com/office/drawing/2014/chart" uri="{C3380CC4-5D6E-409C-BE32-E72D297353CC}">
              <c16:uniqueId val="{00000002-9385-487E-A979-B376CE495A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0.286275</c:v>
              </c:pt>
            </c:numLit>
          </c:val>
          <c:extLst>
            <c:ext xmlns:c16="http://schemas.microsoft.com/office/drawing/2014/chart" uri="{C3380CC4-5D6E-409C-BE32-E72D297353CC}">
              <c16:uniqueId val="{00000003-9385-487E-A979-B376CE495A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0.439216</c:v>
              </c:pt>
            </c:numLit>
          </c:val>
          <c:extLst>
            <c:ext xmlns:c16="http://schemas.microsoft.com/office/drawing/2014/chart" uri="{C3380CC4-5D6E-409C-BE32-E72D297353CC}">
              <c16:uniqueId val="{00000004-9385-487E-A979-B376CE495A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2.4698999999999999E-2</c:v>
              </c:pt>
            </c:numLit>
          </c:val>
          <c:extLst>
            <c:ext xmlns:c16="http://schemas.microsoft.com/office/drawing/2014/chart" uri="{C3380CC4-5D6E-409C-BE32-E72D297353CC}">
              <c16:uniqueId val="{00000000-426F-46DF-957B-D1C2D7C1237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3.3169999999999998E-2</c:v>
              </c:pt>
            </c:numLit>
          </c:val>
          <c:extLst>
            <c:ext xmlns:c16="http://schemas.microsoft.com/office/drawing/2014/chart" uri="{C3380CC4-5D6E-409C-BE32-E72D297353CC}">
              <c16:uniqueId val="{00000001-426F-46DF-957B-D1C2D7C123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9.9825999999999998E-2</c:v>
              </c:pt>
            </c:numLit>
          </c:val>
          <c:extLst>
            <c:ext xmlns:c16="http://schemas.microsoft.com/office/drawing/2014/chart" uri="{C3380CC4-5D6E-409C-BE32-E72D297353CC}">
              <c16:uniqueId val="{00000002-426F-46DF-957B-D1C2D7C123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0.232821</c:v>
              </c:pt>
            </c:numLit>
          </c:val>
          <c:extLst>
            <c:ext xmlns:c16="http://schemas.microsoft.com/office/drawing/2014/chart" uri="{C3380CC4-5D6E-409C-BE32-E72D297353CC}">
              <c16:uniqueId val="{00000003-426F-46DF-957B-D1C2D7C123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0.58549700000000005</c:v>
              </c:pt>
            </c:numLit>
          </c:val>
          <c:extLst>
            <c:ext xmlns:c16="http://schemas.microsoft.com/office/drawing/2014/chart" uri="{C3380CC4-5D6E-409C-BE32-E72D297353CC}">
              <c16:uniqueId val="{00000004-426F-46DF-957B-D1C2D7C123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2.0629000000000002E-2</c:v>
              </c:pt>
            </c:numLit>
          </c:val>
          <c:extLst>
            <c:ext xmlns:c16="http://schemas.microsoft.com/office/drawing/2014/chart" uri="{C3380CC4-5D6E-409C-BE32-E72D297353CC}">
              <c16:uniqueId val="{00000000-D5E1-4E2E-85D8-BCFC36FA6C9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3.1312E-2</c:v>
              </c:pt>
            </c:numLit>
          </c:val>
          <c:extLst>
            <c:ext xmlns:c16="http://schemas.microsoft.com/office/drawing/2014/chart" uri="{C3380CC4-5D6E-409C-BE32-E72D297353CC}">
              <c16:uniqueId val="{00000001-D5E1-4E2E-85D8-BCFC36FA6C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0.103588</c:v>
              </c:pt>
            </c:numLit>
          </c:val>
          <c:extLst>
            <c:ext xmlns:c16="http://schemas.microsoft.com/office/drawing/2014/chart" uri="{C3380CC4-5D6E-409C-BE32-E72D297353CC}">
              <c16:uniqueId val="{00000002-D5E1-4E2E-85D8-BCFC36FA6C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0.23819299999999999</c:v>
              </c:pt>
            </c:numLit>
          </c:val>
          <c:extLst>
            <c:ext xmlns:c16="http://schemas.microsoft.com/office/drawing/2014/chart" uri="{C3380CC4-5D6E-409C-BE32-E72D297353CC}">
              <c16:uniqueId val="{00000003-D5E1-4E2E-85D8-BCFC36FA6C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0.56899699999999998</c:v>
              </c:pt>
            </c:numLit>
          </c:val>
          <c:extLst>
            <c:ext xmlns:c16="http://schemas.microsoft.com/office/drawing/2014/chart" uri="{C3380CC4-5D6E-409C-BE32-E72D297353CC}">
              <c16:uniqueId val="{00000004-D5E1-4E2E-85D8-BCFC36FA6C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2.6936000000000002E-2</c:v>
              </c:pt>
            </c:numLit>
          </c:val>
          <c:extLst>
            <c:ext xmlns:c16="http://schemas.microsoft.com/office/drawing/2014/chart" uri="{C3380CC4-5D6E-409C-BE32-E72D297353CC}">
              <c16:uniqueId val="{00000000-C525-419D-B673-C25DEB52521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3.6155E-2</c:v>
              </c:pt>
            </c:numLit>
          </c:val>
          <c:extLst>
            <c:ext xmlns:c16="http://schemas.microsoft.com/office/drawing/2014/chart" uri="{C3380CC4-5D6E-409C-BE32-E72D297353CC}">
              <c16:uniqueId val="{00000001-C525-419D-B673-C25DEB5252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0.111993</c:v>
              </c:pt>
            </c:numLit>
          </c:val>
          <c:extLst>
            <c:ext xmlns:c16="http://schemas.microsoft.com/office/drawing/2014/chart" uri="{C3380CC4-5D6E-409C-BE32-E72D297353CC}">
              <c16:uniqueId val="{00000002-C525-419D-B673-C25DEB5252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0.25228499999999998</c:v>
              </c:pt>
            </c:numLit>
          </c:val>
          <c:extLst>
            <c:ext xmlns:c16="http://schemas.microsoft.com/office/drawing/2014/chart" uri="{C3380CC4-5D6E-409C-BE32-E72D297353CC}">
              <c16:uniqueId val="{00000003-C525-419D-B673-C25DEB5252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0.54313</c:v>
              </c:pt>
            </c:numLit>
          </c:val>
          <c:extLst>
            <c:ext xmlns:c16="http://schemas.microsoft.com/office/drawing/2014/chart" uri="{C3380CC4-5D6E-409C-BE32-E72D297353CC}">
              <c16:uniqueId val="{00000004-C525-419D-B673-C25DEB5252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1.7762E-2</c:v>
              </c:pt>
            </c:numLit>
          </c:val>
          <c:extLst>
            <c:ext xmlns:c16="http://schemas.microsoft.com/office/drawing/2014/chart" uri="{C3380CC4-5D6E-409C-BE32-E72D297353CC}">
              <c16:uniqueId val="{00000000-7B4A-4E0E-B329-5C0EF9FFC9A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2.8419E-2</c:v>
              </c:pt>
            </c:numLit>
          </c:val>
          <c:extLst>
            <c:ext xmlns:c16="http://schemas.microsoft.com/office/drawing/2014/chart" uri="{C3380CC4-5D6E-409C-BE32-E72D297353CC}">
              <c16:uniqueId val="{00000001-7B4A-4E0E-B329-5C0EF9FFC9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9.0586E-2</c:v>
              </c:pt>
            </c:numLit>
          </c:val>
          <c:extLst>
            <c:ext xmlns:c16="http://schemas.microsoft.com/office/drawing/2014/chart" uri="{C3380CC4-5D6E-409C-BE32-E72D297353CC}">
              <c16:uniqueId val="{00000002-7B4A-4E0E-B329-5C0EF9FFC9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0.242451</c:v>
              </c:pt>
            </c:numLit>
          </c:val>
          <c:extLst>
            <c:ext xmlns:c16="http://schemas.microsoft.com/office/drawing/2014/chart" uri="{C3380CC4-5D6E-409C-BE32-E72D297353CC}">
              <c16:uniqueId val="{00000003-7B4A-4E0E-B329-5C0EF9FFC9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0.61989300000000003</c:v>
              </c:pt>
            </c:numLit>
          </c:val>
          <c:extLst>
            <c:ext xmlns:c16="http://schemas.microsoft.com/office/drawing/2014/chart" uri="{C3380CC4-5D6E-409C-BE32-E72D297353CC}">
              <c16:uniqueId val="{00000004-7B4A-4E0E-B329-5C0EF9FFC9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1.4925000000000001E-2</c:v>
              </c:pt>
            </c:numLit>
          </c:val>
          <c:extLst>
            <c:ext xmlns:c16="http://schemas.microsoft.com/office/drawing/2014/chart" uri="{C3380CC4-5D6E-409C-BE32-E72D297353CC}">
              <c16:uniqueId val="{00000000-E4BF-4B11-96DB-F038F3725B1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2.3880999999999999E-2</c:v>
              </c:pt>
            </c:numLit>
          </c:val>
          <c:extLst>
            <c:ext xmlns:c16="http://schemas.microsoft.com/office/drawing/2014/chart" uri="{C3380CC4-5D6E-409C-BE32-E72D297353CC}">
              <c16:uniqueId val="{00000001-E4BF-4B11-96DB-F038F3725B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8.6567000000000005E-2</c:v>
              </c:pt>
            </c:numLit>
          </c:val>
          <c:extLst>
            <c:ext xmlns:c16="http://schemas.microsoft.com/office/drawing/2014/chart" uri="{C3380CC4-5D6E-409C-BE32-E72D297353CC}">
              <c16:uniqueId val="{00000002-E4BF-4B11-96DB-F038F3725B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0.26119399999999998</c:v>
              </c:pt>
            </c:numLit>
          </c:val>
          <c:extLst>
            <c:ext xmlns:c16="http://schemas.microsoft.com/office/drawing/2014/chart" uri="{C3380CC4-5D6E-409C-BE32-E72D297353CC}">
              <c16:uniqueId val="{00000003-E4BF-4B11-96DB-F038F3725B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0.60895500000000002</c:v>
              </c:pt>
            </c:numLit>
          </c:val>
          <c:extLst>
            <c:ext xmlns:c16="http://schemas.microsoft.com/office/drawing/2014/chart" uri="{C3380CC4-5D6E-409C-BE32-E72D297353CC}">
              <c16:uniqueId val="{00000004-E4BF-4B11-96DB-F038F3725B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4.4863E-2</c:v>
              </c:pt>
            </c:numLit>
          </c:val>
          <c:extLst>
            <c:ext xmlns:c16="http://schemas.microsoft.com/office/drawing/2014/chart" uri="{C3380CC4-5D6E-409C-BE32-E72D297353CC}">
              <c16:uniqueId val="{00000000-9832-4DEC-B2A7-7A85196BD98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4.3415000000000002E-2</c:v>
              </c:pt>
            </c:numLit>
          </c:val>
          <c:extLst>
            <c:ext xmlns:c16="http://schemas.microsoft.com/office/drawing/2014/chart" uri="{C3380CC4-5D6E-409C-BE32-E72D297353CC}">
              <c16:uniqueId val="{00000001-9832-4DEC-B2A7-7A85196BD98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0.118669</c:v>
              </c:pt>
            </c:numLit>
          </c:val>
          <c:extLst>
            <c:ext xmlns:c16="http://schemas.microsoft.com/office/drawing/2014/chart" uri="{C3380CC4-5D6E-409C-BE32-E72D297353CC}">
              <c16:uniqueId val="{00000002-9832-4DEC-B2A7-7A85196BD9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0.27496399999999999</c:v>
              </c:pt>
            </c:numLit>
          </c:val>
          <c:extLst>
            <c:ext xmlns:c16="http://schemas.microsoft.com/office/drawing/2014/chart" uri="{C3380CC4-5D6E-409C-BE32-E72D297353CC}">
              <c16:uniqueId val="{00000003-9832-4DEC-B2A7-7A85196BD9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0.51374799999999998</c:v>
              </c:pt>
            </c:numLit>
          </c:val>
          <c:extLst>
            <c:ext xmlns:c16="http://schemas.microsoft.com/office/drawing/2014/chart" uri="{C3380CC4-5D6E-409C-BE32-E72D297353CC}">
              <c16:uniqueId val="{00000004-9832-4DEC-B2A7-7A85196BD9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4.1267610000000001</c:v>
              </c:pt>
            </c:numLit>
          </c:val>
          <c:extLst>
            <c:ext xmlns:c16="http://schemas.microsoft.com/office/drawing/2014/chart" uri="{C3380CC4-5D6E-409C-BE32-E72D297353CC}">
              <c16:uniqueId val="{00000000-B57A-4EC9-BC44-788D0A8BE4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B22B-4FAE-8D80-8B01CF08992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22B-4FAE-8D80-8B01CF0899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8.9552000000000007E-2</c:v>
              </c:pt>
            </c:numLit>
          </c:val>
          <c:extLst>
            <c:ext xmlns:c16="http://schemas.microsoft.com/office/drawing/2014/chart" uri="{C3380CC4-5D6E-409C-BE32-E72D297353CC}">
              <c16:uniqueId val="{00000002-B22B-4FAE-8D80-8B01CF0899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0.223881</c:v>
              </c:pt>
            </c:numLit>
          </c:val>
          <c:extLst>
            <c:ext xmlns:c16="http://schemas.microsoft.com/office/drawing/2014/chart" uri="{C3380CC4-5D6E-409C-BE32-E72D297353CC}">
              <c16:uniqueId val="{00000003-B22B-4FAE-8D80-8B01CF0899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0.68656700000000004</c:v>
              </c:pt>
            </c:numLit>
          </c:val>
          <c:extLst>
            <c:ext xmlns:c16="http://schemas.microsoft.com/office/drawing/2014/chart" uri="{C3380CC4-5D6E-409C-BE32-E72D297353CC}">
              <c16:uniqueId val="{00000004-B22B-4FAE-8D80-8B01CF0899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EA1-49FB-8B1A-698C82C082C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4EA1-49FB-8B1A-698C82C082CC}"/>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2-4EA1-49FB-8B1A-698C82C082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3-4EA1-49FB-8B1A-698C82C082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0.83333299999999999</c:v>
              </c:pt>
            </c:numLit>
          </c:val>
          <c:extLst>
            <c:ext xmlns:c16="http://schemas.microsoft.com/office/drawing/2014/chart" uri="{C3380CC4-5D6E-409C-BE32-E72D297353CC}">
              <c16:uniqueId val="{00000004-4EA1-49FB-8B1A-698C82C082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120-4CF7-A878-CEDA9897902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1-5120-4CF7-A878-CEDA989790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5120-4CF7-A878-CEDA989790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3-5120-4CF7-A878-CEDA989790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5120-4CF7-A878-CEDA989790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4.1943000000000001E-2</c:v>
              </c:pt>
            </c:numLit>
          </c:val>
          <c:extLst>
            <c:ext xmlns:c16="http://schemas.microsoft.com/office/drawing/2014/chart" uri="{C3380CC4-5D6E-409C-BE32-E72D297353CC}">
              <c16:uniqueId val="{00000000-2C47-4B03-8296-FB568782996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6.6225000000000006E-2</c:v>
              </c:pt>
            </c:numLit>
          </c:val>
          <c:extLst>
            <c:ext xmlns:c16="http://schemas.microsoft.com/office/drawing/2014/chart" uri="{C3380CC4-5D6E-409C-BE32-E72D297353CC}">
              <c16:uniqueId val="{00000001-2C47-4B03-8296-FB56878299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0.14127999999999999</c:v>
              </c:pt>
            </c:numLit>
          </c:val>
          <c:extLst>
            <c:ext xmlns:c16="http://schemas.microsoft.com/office/drawing/2014/chart" uri="{C3380CC4-5D6E-409C-BE32-E72D297353CC}">
              <c16:uniqueId val="{00000002-2C47-4B03-8296-FB56878299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0.30242799999999997</c:v>
              </c:pt>
            </c:numLit>
          </c:val>
          <c:extLst>
            <c:ext xmlns:c16="http://schemas.microsoft.com/office/drawing/2014/chart" uri="{C3380CC4-5D6E-409C-BE32-E72D297353CC}">
              <c16:uniqueId val="{00000003-2C47-4B03-8296-FB56878299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0.43929400000000002</c:v>
              </c:pt>
            </c:numLit>
          </c:val>
          <c:extLst>
            <c:ext xmlns:c16="http://schemas.microsoft.com/office/drawing/2014/chart" uri="{C3380CC4-5D6E-409C-BE32-E72D297353CC}">
              <c16:uniqueId val="{00000004-2C47-4B03-8296-FB56878299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4.1394E-2</c:v>
              </c:pt>
            </c:numLit>
          </c:val>
          <c:extLst>
            <c:ext xmlns:c16="http://schemas.microsoft.com/office/drawing/2014/chart" uri="{C3380CC4-5D6E-409C-BE32-E72D297353CC}">
              <c16:uniqueId val="{00000000-6F7D-4369-A709-39002C2154D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4.1394E-2</c:v>
              </c:pt>
            </c:numLit>
          </c:val>
          <c:extLst>
            <c:ext xmlns:c16="http://schemas.microsoft.com/office/drawing/2014/chart" uri="{C3380CC4-5D6E-409C-BE32-E72D297353CC}">
              <c16:uniqueId val="{00000001-6F7D-4369-A709-39002C2154D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0.130719</c:v>
              </c:pt>
            </c:numLit>
          </c:val>
          <c:extLst>
            <c:ext xmlns:c16="http://schemas.microsoft.com/office/drawing/2014/chart" uri="{C3380CC4-5D6E-409C-BE32-E72D297353CC}">
              <c16:uniqueId val="{00000002-6F7D-4369-A709-39002C2154D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0.27668799999999999</c:v>
              </c:pt>
            </c:numLit>
          </c:val>
          <c:extLst>
            <c:ext xmlns:c16="http://schemas.microsoft.com/office/drawing/2014/chart" uri="{C3380CC4-5D6E-409C-BE32-E72D297353CC}">
              <c16:uniqueId val="{00000003-6F7D-4369-A709-39002C2154D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0.50326800000000005</c:v>
              </c:pt>
            </c:numLit>
          </c:val>
          <c:extLst>
            <c:ext xmlns:c16="http://schemas.microsoft.com/office/drawing/2014/chart" uri="{C3380CC4-5D6E-409C-BE32-E72D297353CC}">
              <c16:uniqueId val="{00000004-6F7D-4369-A709-39002C2154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3.5928000000000002E-2</c:v>
              </c:pt>
            </c:numLit>
          </c:val>
          <c:extLst>
            <c:ext xmlns:c16="http://schemas.microsoft.com/office/drawing/2014/chart" uri="{C3380CC4-5D6E-409C-BE32-E72D297353CC}">
              <c16:uniqueId val="{00000000-1C67-45BD-8889-A2ED700DB7D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5.9880000000000003E-2</c:v>
              </c:pt>
            </c:numLit>
          </c:val>
          <c:extLst>
            <c:ext xmlns:c16="http://schemas.microsoft.com/office/drawing/2014/chart" uri="{C3380CC4-5D6E-409C-BE32-E72D297353CC}">
              <c16:uniqueId val="{00000001-1C67-45BD-8889-A2ED700DB7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0.125749</c:v>
              </c:pt>
            </c:numLit>
          </c:val>
          <c:extLst>
            <c:ext xmlns:c16="http://schemas.microsoft.com/office/drawing/2014/chart" uri="{C3380CC4-5D6E-409C-BE32-E72D297353CC}">
              <c16:uniqueId val="{00000002-1C67-45BD-8889-A2ED700DB7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0.30838300000000002</c:v>
              </c:pt>
            </c:numLit>
          </c:val>
          <c:extLst>
            <c:ext xmlns:c16="http://schemas.microsoft.com/office/drawing/2014/chart" uri="{C3380CC4-5D6E-409C-BE32-E72D297353CC}">
              <c16:uniqueId val="{00000003-1C67-45BD-8889-A2ED700DB7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0.45508999999999999</c:v>
              </c:pt>
            </c:numLit>
          </c:val>
          <c:extLst>
            <c:ext xmlns:c16="http://schemas.microsoft.com/office/drawing/2014/chart" uri="{C3380CC4-5D6E-409C-BE32-E72D297353CC}">
              <c16:uniqueId val="{00000004-1C67-45BD-8889-A2ED700DB7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1.6878000000000001E-2</c:v>
              </c:pt>
            </c:numLit>
          </c:val>
          <c:extLst>
            <c:ext xmlns:c16="http://schemas.microsoft.com/office/drawing/2014/chart" uri="{C3380CC4-5D6E-409C-BE32-E72D297353CC}">
              <c16:uniqueId val="{00000000-D4EC-4DC2-8DD0-B094EA27C26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2.1097000000000001E-2</c:v>
              </c:pt>
            </c:numLit>
          </c:val>
          <c:extLst>
            <c:ext xmlns:c16="http://schemas.microsoft.com/office/drawing/2014/chart" uri="{C3380CC4-5D6E-409C-BE32-E72D297353CC}">
              <c16:uniqueId val="{00000001-D4EC-4DC2-8DD0-B094EA27C26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3.7975000000000002E-2</c:v>
              </c:pt>
            </c:numLit>
          </c:val>
          <c:extLst>
            <c:ext xmlns:c16="http://schemas.microsoft.com/office/drawing/2014/chart" uri="{C3380CC4-5D6E-409C-BE32-E72D297353CC}">
              <c16:uniqueId val="{00000002-D4EC-4DC2-8DD0-B094EA27C2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0.244726</c:v>
              </c:pt>
            </c:numLit>
          </c:val>
          <c:extLst>
            <c:ext xmlns:c16="http://schemas.microsoft.com/office/drawing/2014/chart" uri="{C3380CC4-5D6E-409C-BE32-E72D297353CC}">
              <c16:uniqueId val="{00000003-D4EC-4DC2-8DD0-B094EA27C2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0.67932499999999996</c:v>
              </c:pt>
            </c:numLit>
          </c:val>
          <c:extLst>
            <c:ext xmlns:c16="http://schemas.microsoft.com/office/drawing/2014/chart" uri="{C3380CC4-5D6E-409C-BE32-E72D297353CC}">
              <c16:uniqueId val="{00000004-D4EC-4DC2-8DD0-B094EA27C2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2.069E-2</c:v>
              </c:pt>
            </c:numLit>
          </c:val>
          <c:extLst>
            <c:ext xmlns:c16="http://schemas.microsoft.com/office/drawing/2014/chart" uri="{C3380CC4-5D6E-409C-BE32-E72D297353CC}">
              <c16:uniqueId val="{00000000-2004-4758-BEE8-98B135380BC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3.4483E-2</c:v>
              </c:pt>
            </c:numLit>
          </c:val>
          <c:extLst>
            <c:ext xmlns:c16="http://schemas.microsoft.com/office/drawing/2014/chart" uri="{C3380CC4-5D6E-409C-BE32-E72D297353CC}">
              <c16:uniqueId val="{00000001-2004-4758-BEE8-98B135380B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7.5861999999999999E-2</c:v>
              </c:pt>
            </c:numLit>
          </c:val>
          <c:extLst>
            <c:ext xmlns:c16="http://schemas.microsoft.com/office/drawing/2014/chart" uri="{C3380CC4-5D6E-409C-BE32-E72D297353CC}">
              <c16:uniqueId val="{00000002-2004-4758-BEE8-98B135380B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2004-4758-BEE8-98B135380B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0.66896599999999995</c:v>
              </c:pt>
            </c:numLit>
          </c:val>
          <c:extLst>
            <c:ext xmlns:c16="http://schemas.microsoft.com/office/drawing/2014/chart" uri="{C3380CC4-5D6E-409C-BE32-E72D297353CC}">
              <c16:uniqueId val="{00000004-2004-4758-BEE8-98B135380B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4.5659999999999997E-3</c:v>
              </c:pt>
            </c:numLit>
          </c:val>
          <c:extLst>
            <c:ext xmlns:c16="http://schemas.microsoft.com/office/drawing/2014/chart" uri="{C3380CC4-5D6E-409C-BE32-E72D297353CC}">
              <c16:uniqueId val="{00000000-1149-4B84-AEC4-A896E752FA9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1149-4B84-AEC4-A896E752FA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6.3926999999999998E-2</c:v>
              </c:pt>
            </c:numLit>
          </c:val>
          <c:extLst>
            <c:ext xmlns:c16="http://schemas.microsoft.com/office/drawing/2014/chart" uri="{C3380CC4-5D6E-409C-BE32-E72D297353CC}">
              <c16:uniqueId val="{00000002-1149-4B84-AEC4-A896E752FA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0.173516</c:v>
              </c:pt>
            </c:numLit>
          </c:val>
          <c:extLst>
            <c:ext xmlns:c16="http://schemas.microsoft.com/office/drawing/2014/chart" uri="{C3380CC4-5D6E-409C-BE32-E72D297353CC}">
              <c16:uniqueId val="{00000003-1149-4B84-AEC4-A896E752FA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0.71689499999999995</c:v>
              </c:pt>
            </c:numLit>
          </c:val>
          <c:extLst>
            <c:ext xmlns:c16="http://schemas.microsoft.com/office/drawing/2014/chart" uri="{C3380CC4-5D6E-409C-BE32-E72D297353CC}">
              <c16:uniqueId val="{00000004-1149-4B84-AEC4-A896E752FA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1.7995000000000001E-2</c:v>
              </c:pt>
            </c:numLit>
          </c:val>
          <c:extLst>
            <c:ext xmlns:c16="http://schemas.microsoft.com/office/drawing/2014/chart" uri="{C3380CC4-5D6E-409C-BE32-E72D297353CC}">
              <c16:uniqueId val="{00000000-5CB8-45C6-8133-D86D7A48027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2.0566000000000001E-2</c:v>
              </c:pt>
            </c:numLit>
          </c:val>
          <c:extLst>
            <c:ext xmlns:c16="http://schemas.microsoft.com/office/drawing/2014/chart" uri="{C3380CC4-5D6E-409C-BE32-E72D297353CC}">
              <c16:uniqueId val="{00000001-5CB8-45C6-8133-D86D7A4802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0.100257</c:v>
              </c:pt>
            </c:numLit>
          </c:val>
          <c:extLst>
            <c:ext xmlns:c16="http://schemas.microsoft.com/office/drawing/2014/chart" uri="{C3380CC4-5D6E-409C-BE32-E72D297353CC}">
              <c16:uniqueId val="{00000002-5CB8-45C6-8133-D86D7A4802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0.21593799999999999</c:v>
              </c:pt>
            </c:numLit>
          </c:val>
          <c:extLst>
            <c:ext xmlns:c16="http://schemas.microsoft.com/office/drawing/2014/chart" uri="{C3380CC4-5D6E-409C-BE32-E72D297353CC}">
              <c16:uniqueId val="{00000003-5CB8-45C6-8133-D86D7A4802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0.64267399999999997</c:v>
              </c:pt>
            </c:numLit>
          </c:val>
          <c:extLst>
            <c:ext xmlns:c16="http://schemas.microsoft.com/office/drawing/2014/chart" uri="{C3380CC4-5D6E-409C-BE32-E72D297353CC}">
              <c16:uniqueId val="{00000004-5CB8-45C6-8133-D86D7A4802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4.1052629999999999</c:v>
              </c:pt>
            </c:numLit>
          </c:val>
          <c:extLst>
            <c:ext xmlns:c16="http://schemas.microsoft.com/office/drawing/2014/chart" uri="{C3380CC4-5D6E-409C-BE32-E72D297353CC}">
              <c16:uniqueId val="{00000000-6E8F-4211-AE43-00FB439994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8.2140000000000008E-3</c:v>
              </c:pt>
            </c:numLit>
          </c:val>
          <c:extLst>
            <c:ext xmlns:c16="http://schemas.microsoft.com/office/drawing/2014/chart" uri="{C3380CC4-5D6E-409C-BE32-E72D297353CC}">
              <c16:uniqueId val="{00000000-1A0D-432B-AC0D-201963F27F0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1.848E-2</c:v>
              </c:pt>
            </c:numLit>
          </c:val>
          <c:extLst>
            <c:ext xmlns:c16="http://schemas.microsoft.com/office/drawing/2014/chart" uri="{C3380CC4-5D6E-409C-BE32-E72D297353CC}">
              <c16:uniqueId val="{00000001-1A0D-432B-AC0D-201963F27F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7.8029000000000001E-2</c:v>
              </c:pt>
            </c:numLit>
          </c:val>
          <c:extLst>
            <c:ext xmlns:c16="http://schemas.microsoft.com/office/drawing/2014/chart" uri="{C3380CC4-5D6E-409C-BE32-E72D297353CC}">
              <c16:uniqueId val="{00000002-1A0D-432B-AC0D-201963F27F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0.21971299999999999</c:v>
              </c:pt>
            </c:numLit>
          </c:val>
          <c:extLst>
            <c:ext xmlns:c16="http://schemas.microsoft.com/office/drawing/2014/chart" uri="{C3380CC4-5D6E-409C-BE32-E72D297353CC}">
              <c16:uniqueId val="{00000003-1A0D-432B-AC0D-201963F27F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0.67351099999999997</c:v>
              </c:pt>
            </c:numLit>
          </c:val>
          <c:extLst>
            <c:ext xmlns:c16="http://schemas.microsoft.com/office/drawing/2014/chart" uri="{C3380CC4-5D6E-409C-BE32-E72D297353CC}">
              <c16:uniqueId val="{00000004-1A0D-432B-AC0D-201963F27F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1.1287E-2</c:v>
              </c:pt>
            </c:numLit>
          </c:val>
          <c:extLst>
            <c:ext xmlns:c16="http://schemas.microsoft.com/office/drawing/2014/chart" uri="{C3380CC4-5D6E-409C-BE32-E72D297353CC}">
              <c16:uniqueId val="{00000000-1155-42D9-9F52-3D04A8CFA12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1.5800999999999999E-2</c:v>
              </c:pt>
            </c:numLit>
          </c:val>
          <c:extLst>
            <c:ext xmlns:c16="http://schemas.microsoft.com/office/drawing/2014/chart" uri="{C3380CC4-5D6E-409C-BE32-E72D297353CC}">
              <c16:uniqueId val="{00000001-1155-42D9-9F52-3D04A8CFA1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9.9322999999999995E-2</c:v>
              </c:pt>
            </c:numLit>
          </c:val>
          <c:extLst>
            <c:ext xmlns:c16="http://schemas.microsoft.com/office/drawing/2014/chart" uri="{C3380CC4-5D6E-409C-BE32-E72D297353CC}">
              <c16:uniqueId val="{00000002-1155-42D9-9F52-3D04A8CFA1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0.255079</c:v>
              </c:pt>
            </c:numLit>
          </c:val>
          <c:extLst>
            <c:ext xmlns:c16="http://schemas.microsoft.com/office/drawing/2014/chart" uri="{C3380CC4-5D6E-409C-BE32-E72D297353CC}">
              <c16:uniqueId val="{00000003-1155-42D9-9F52-3D04A8CFA1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0.611738</c:v>
              </c:pt>
            </c:numLit>
          </c:val>
          <c:extLst>
            <c:ext xmlns:c16="http://schemas.microsoft.com/office/drawing/2014/chart" uri="{C3380CC4-5D6E-409C-BE32-E72D297353CC}">
              <c16:uniqueId val="{00000004-1155-42D9-9F52-3D04A8CFA1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1.0732999999999999E-2</c:v>
              </c:pt>
            </c:numLit>
          </c:val>
          <c:extLst>
            <c:ext xmlns:c16="http://schemas.microsoft.com/office/drawing/2014/chart" uri="{C3380CC4-5D6E-409C-BE32-E72D297353CC}">
              <c16:uniqueId val="{00000000-7955-41EA-BE6B-7F5B5FA2B68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2.8622999999999999E-2</c:v>
              </c:pt>
            </c:numLit>
          </c:val>
          <c:extLst>
            <c:ext xmlns:c16="http://schemas.microsoft.com/office/drawing/2014/chart" uri="{C3380CC4-5D6E-409C-BE32-E72D297353CC}">
              <c16:uniqueId val="{00000001-7955-41EA-BE6B-7F5B5FA2B6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0.107335</c:v>
              </c:pt>
            </c:numLit>
          </c:val>
          <c:extLst>
            <c:ext xmlns:c16="http://schemas.microsoft.com/office/drawing/2014/chart" uri="{C3380CC4-5D6E-409C-BE32-E72D297353CC}">
              <c16:uniqueId val="{00000002-7955-41EA-BE6B-7F5B5FA2B6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0.22182499999999999</c:v>
              </c:pt>
            </c:numLit>
          </c:val>
          <c:extLst>
            <c:ext xmlns:c16="http://schemas.microsoft.com/office/drawing/2014/chart" uri="{C3380CC4-5D6E-409C-BE32-E72D297353CC}">
              <c16:uniqueId val="{00000003-7955-41EA-BE6B-7F5B5FA2B6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0.62253999999999998</c:v>
              </c:pt>
            </c:numLit>
          </c:val>
          <c:extLst>
            <c:ext xmlns:c16="http://schemas.microsoft.com/office/drawing/2014/chart" uri="{C3380CC4-5D6E-409C-BE32-E72D297353CC}">
              <c16:uniqueId val="{00000004-7955-41EA-BE6B-7F5B5FA2B6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8.7460000000000003E-3</c:v>
              </c:pt>
            </c:numLit>
          </c:val>
          <c:extLst>
            <c:ext xmlns:c16="http://schemas.microsoft.com/office/drawing/2014/chart" uri="{C3380CC4-5D6E-409C-BE32-E72D297353CC}">
              <c16:uniqueId val="{00000000-37A4-400F-8DB8-84EFF91628B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2.3324000000000001E-2</c:v>
              </c:pt>
            </c:numLit>
          </c:val>
          <c:extLst>
            <c:ext xmlns:c16="http://schemas.microsoft.com/office/drawing/2014/chart" uri="{C3380CC4-5D6E-409C-BE32-E72D297353CC}">
              <c16:uniqueId val="{00000001-37A4-400F-8DB8-84EFF91628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8.1632999999999997E-2</c:v>
              </c:pt>
            </c:numLit>
          </c:val>
          <c:extLst>
            <c:ext xmlns:c16="http://schemas.microsoft.com/office/drawing/2014/chart" uri="{C3380CC4-5D6E-409C-BE32-E72D297353CC}">
              <c16:uniqueId val="{00000002-37A4-400F-8DB8-84EFF91628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0.21865899999999999</c:v>
              </c:pt>
            </c:numLit>
          </c:val>
          <c:extLst>
            <c:ext xmlns:c16="http://schemas.microsoft.com/office/drawing/2014/chart" uri="{C3380CC4-5D6E-409C-BE32-E72D297353CC}">
              <c16:uniqueId val="{00000003-37A4-400F-8DB8-84EFF91628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0.66180799999999995</c:v>
              </c:pt>
            </c:numLit>
          </c:val>
          <c:extLst>
            <c:ext xmlns:c16="http://schemas.microsoft.com/office/drawing/2014/chart" uri="{C3380CC4-5D6E-409C-BE32-E72D297353CC}">
              <c16:uniqueId val="{00000004-37A4-400F-8DB8-84EFF91628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2.8986000000000001E-2</c:v>
              </c:pt>
            </c:numLit>
          </c:val>
          <c:extLst>
            <c:ext xmlns:c16="http://schemas.microsoft.com/office/drawing/2014/chart" uri="{C3380CC4-5D6E-409C-BE32-E72D297353CC}">
              <c16:uniqueId val="{00000000-409F-46CD-A174-F195623E6F4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5.0724999999999999E-2</c:v>
              </c:pt>
            </c:numLit>
          </c:val>
          <c:extLst>
            <c:ext xmlns:c16="http://schemas.microsoft.com/office/drawing/2014/chart" uri="{C3380CC4-5D6E-409C-BE32-E72D297353CC}">
              <c16:uniqueId val="{00000001-409F-46CD-A174-F195623E6F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0.101449</c:v>
              </c:pt>
            </c:numLit>
          </c:val>
          <c:extLst>
            <c:ext xmlns:c16="http://schemas.microsoft.com/office/drawing/2014/chart" uri="{C3380CC4-5D6E-409C-BE32-E72D297353CC}">
              <c16:uniqueId val="{00000002-409F-46CD-A174-F195623E6F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0.282609</c:v>
              </c:pt>
            </c:numLit>
          </c:val>
          <c:extLst>
            <c:ext xmlns:c16="http://schemas.microsoft.com/office/drawing/2014/chart" uri="{C3380CC4-5D6E-409C-BE32-E72D297353CC}">
              <c16:uniqueId val="{00000003-409F-46CD-A174-F195623E6F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0.52898599999999996</c:v>
              </c:pt>
            </c:numLit>
          </c:val>
          <c:extLst>
            <c:ext xmlns:c16="http://schemas.microsoft.com/office/drawing/2014/chart" uri="{C3380CC4-5D6E-409C-BE32-E72D297353CC}">
              <c16:uniqueId val="{00000004-409F-46CD-A174-F195623E6F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6.1159999999999999E-3</c:v>
              </c:pt>
            </c:numLit>
          </c:val>
          <c:extLst>
            <c:ext xmlns:c16="http://schemas.microsoft.com/office/drawing/2014/chart" uri="{C3380CC4-5D6E-409C-BE32-E72D297353CC}">
              <c16:uniqueId val="{00000000-4FD8-4852-95D6-A218E970EBE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1.8349000000000001E-2</c:v>
              </c:pt>
            </c:numLit>
          </c:val>
          <c:extLst>
            <c:ext xmlns:c16="http://schemas.microsoft.com/office/drawing/2014/chart" uri="{C3380CC4-5D6E-409C-BE32-E72D297353CC}">
              <c16:uniqueId val="{00000001-4FD8-4852-95D6-A218E970EB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0.10091700000000001</c:v>
              </c:pt>
            </c:numLit>
          </c:val>
          <c:extLst>
            <c:ext xmlns:c16="http://schemas.microsoft.com/office/drawing/2014/chart" uri="{C3380CC4-5D6E-409C-BE32-E72D297353CC}">
              <c16:uniqueId val="{00000002-4FD8-4852-95D6-A218E970EB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0.272171</c:v>
              </c:pt>
            </c:numLit>
          </c:val>
          <c:extLst>
            <c:ext xmlns:c16="http://schemas.microsoft.com/office/drawing/2014/chart" uri="{C3380CC4-5D6E-409C-BE32-E72D297353CC}">
              <c16:uniqueId val="{00000003-4FD8-4852-95D6-A218E970EB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0.59327200000000002</c:v>
              </c:pt>
            </c:numLit>
          </c:val>
          <c:extLst>
            <c:ext xmlns:c16="http://schemas.microsoft.com/office/drawing/2014/chart" uri="{C3380CC4-5D6E-409C-BE32-E72D297353CC}">
              <c16:uniqueId val="{00000004-4FD8-4852-95D6-A218E970EB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2.8089999999999999E-3</c:v>
              </c:pt>
            </c:numLit>
          </c:val>
          <c:extLst>
            <c:ext xmlns:c16="http://schemas.microsoft.com/office/drawing/2014/chart" uri="{C3380CC4-5D6E-409C-BE32-E72D297353CC}">
              <c16:uniqueId val="{00000000-F090-4E51-B490-51989381915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1.4045E-2</c:v>
              </c:pt>
            </c:numLit>
          </c:val>
          <c:extLst>
            <c:ext xmlns:c16="http://schemas.microsoft.com/office/drawing/2014/chart" uri="{C3380CC4-5D6E-409C-BE32-E72D297353CC}">
              <c16:uniqueId val="{00000001-F090-4E51-B490-5198938191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0.11516899999999999</c:v>
              </c:pt>
            </c:numLit>
          </c:val>
          <c:extLst>
            <c:ext xmlns:c16="http://schemas.microsoft.com/office/drawing/2014/chart" uri="{C3380CC4-5D6E-409C-BE32-E72D297353CC}">
              <c16:uniqueId val="{00000002-F090-4E51-B490-5198938191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0.196629</c:v>
              </c:pt>
            </c:numLit>
          </c:val>
          <c:extLst>
            <c:ext xmlns:c16="http://schemas.microsoft.com/office/drawing/2014/chart" uri="{C3380CC4-5D6E-409C-BE32-E72D297353CC}">
              <c16:uniqueId val="{00000003-F090-4E51-B490-5198938191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0.65730299999999997</c:v>
              </c:pt>
            </c:numLit>
          </c:val>
          <c:extLst>
            <c:ext xmlns:c16="http://schemas.microsoft.com/office/drawing/2014/chart" uri="{C3380CC4-5D6E-409C-BE32-E72D297353CC}">
              <c16:uniqueId val="{00000004-F090-4E51-B490-5198938191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0-E912-4D1C-99A6-6341427292C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912-4D1C-99A6-6341427292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5.2173999999999998E-2</c:v>
              </c:pt>
            </c:numLit>
          </c:val>
          <c:extLst>
            <c:ext xmlns:c16="http://schemas.microsoft.com/office/drawing/2014/chart" uri="{C3380CC4-5D6E-409C-BE32-E72D297353CC}">
              <c16:uniqueId val="{00000002-E912-4D1C-99A6-6341427292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0.130435</c:v>
              </c:pt>
            </c:numLit>
          </c:val>
          <c:extLst>
            <c:ext xmlns:c16="http://schemas.microsoft.com/office/drawing/2014/chart" uri="{C3380CC4-5D6E-409C-BE32-E72D297353CC}">
              <c16:uniqueId val="{00000003-E912-4D1C-99A6-6341427292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0.76521700000000004</c:v>
              </c:pt>
            </c:numLit>
          </c:val>
          <c:extLst>
            <c:ext xmlns:c16="http://schemas.microsoft.com/office/drawing/2014/chart" uri="{C3380CC4-5D6E-409C-BE32-E72D297353CC}">
              <c16:uniqueId val="{00000004-E912-4D1C-99A6-6341427292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1.3514E-2</c:v>
              </c:pt>
            </c:numLit>
          </c:val>
          <c:extLst>
            <c:ext xmlns:c16="http://schemas.microsoft.com/office/drawing/2014/chart" uri="{C3380CC4-5D6E-409C-BE32-E72D297353CC}">
              <c16:uniqueId val="{00000000-180B-48BC-AE69-0D75042D36F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3.3784000000000002E-2</c:v>
              </c:pt>
            </c:numLit>
          </c:val>
          <c:extLst>
            <c:ext xmlns:c16="http://schemas.microsoft.com/office/drawing/2014/chart" uri="{C3380CC4-5D6E-409C-BE32-E72D297353CC}">
              <c16:uniqueId val="{00000001-180B-48BC-AE69-0D75042D36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6.7568000000000003E-2</c:v>
              </c:pt>
            </c:numLit>
          </c:val>
          <c:extLst>
            <c:ext xmlns:c16="http://schemas.microsoft.com/office/drawing/2014/chart" uri="{C3380CC4-5D6E-409C-BE32-E72D297353CC}">
              <c16:uniqueId val="{00000002-180B-48BC-AE69-0D75042D36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0.21621599999999999</c:v>
              </c:pt>
            </c:numLit>
          </c:val>
          <c:extLst>
            <c:ext xmlns:c16="http://schemas.microsoft.com/office/drawing/2014/chart" uri="{C3380CC4-5D6E-409C-BE32-E72D297353CC}">
              <c16:uniqueId val="{00000003-180B-48BC-AE69-0D75042D36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0.66891900000000004</c:v>
              </c:pt>
            </c:numLit>
          </c:val>
          <c:extLst>
            <c:ext xmlns:c16="http://schemas.microsoft.com/office/drawing/2014/chart" uri="{C3380CC4-5D6E-409C-BE32-E72D297353CC}">
              <c16:uniqueId val="{00000004-180B-48BC-AE69-0D75042D36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4.8055E-2</c:v>
              </c:pt>
            </c:numLit>
          </c:val>
          <c:extLst>
            <c:ext xmlns:c16="http://schemas.microsoft.com/office/drawing/2014/chart" uri="{C3380CC4-5D6E-409C-BE32-E72D297353CC}">
              <c16:uniqueId val="{00000000-98BD-452D-806C-3AE61D739F6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3.8901999999999999E-2</c:v>
              </c:pt>
            </c:numLit>
          </c:val>
          <c:extLst>
            <c:ext xmlns:c16="http://schemas.microsoft.com/office/drawing/2014/chart" uri="{C3380CC4-5D6E-409C-BE32-E72D297353CC}">
              <c16:uniqueId val="{00000001-98BD-452D-806C-3AE61D739F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9.6110000000000001E-2</c:v>
              </c:pt>
            </c:numLit>
          </c:val>
          <c:extLst>
            <c:ext xmlns:c16="http://schemas.microsoft.com/office/drawing/2014/chart" uri="{C3380CC4-5D6E-409C-BE32-E72D297353CC}">
              <c16:uniqueId val="{00000002-98BD-452D-806C-3AE61D739F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0.23341000000000001</c:v>
              </c:pt>
            </c:numLit>
          </c:val>
          <c:extLst>
            <c:ext xmlns:c16="http://schemas.microsoft.com/office/drawing/2014/chart" uri="{C3380CC4-5D6E-409C-BE32-E72D297353CC}">
              <c16:uniqueId val="{00000003-98BD-452D-806C-3AE61D739F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0.56750599999999995</c:v>
              </c:pt>
            </c:numLit>
          </c:val>
          <c:extLst>
            <c:ext xmlns:c16="http://schemas.microsoft.com/office/drawing/2014/chart" uri="{C3380CC4-5D6E-409C-BE32-E72D297353CC}">
              <c16:uniqueId val="{00000004-98BD-452D-806C-3AE61D739F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4.104762</c:v>
              </c:pt>
            </c:numLit>
          </c:val>
          <c:extLst>
            <c:ext xmlns:c16="http://schemas.microsoft.com/office/drawing/2014/chart" uri="{C3380CC4-5D6E-409C-BE32-E72D297353CC}">
              <c16:uniqueId val="{00000000-56BE-4F6A-918B-2A8389828E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1.1583E-2</c:v>
              </c:pt>
            </c:numLit>
          </c:val>
          <c:extLst>
            <c:ext xmlns:c16="http://schemas.microsoft.com/office/drawing/2014/chart" uri="{C3380CC4-5D6E-409C-BE32-E72D297353CC}">
              <c16:uniqueId val="{00000000-05E9-47F4-914D-A9B08EC0176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3.4749000000000002E-2</c:v>
              </c:pt>
            </c:numLit>
          </c:val>
          <c:extLst>
            <c:ext xmlns:c16="http://schemas.microsoft.com/office/drawing/2014/chart" uri="{C3380CC4-5D6E-409C-BE32-E72D297353CC}">
              <c16:uniqueId val="{00000001-05E9-47F4-914D-A9B08EC017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0.108108</c:v>
              </c:pt>
            </c:numLit>
          </c:val>
          <c:extLst>
            <c:ext xmlns:c16="http://schemas.microsoft.com/office/drawing/2014/chart" uri="{C3380CC4-5D6E-409C-BE32-E72D297353CC}">
              <c16:uniqueId val="{00000002-05E9-47F4-914D-A9B08EC017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0.17374500000000001</c:v>
              </c:pt>
            </c:numLit>
          </c:val>
          <c:extLst>
            <c:ext xmlns:c16="http://schemas.microsoft.com/office/drawing/2014/chart" uri="{C3380CC4-5D6E-409C-BE32-E72D297353CC}">
              <c16:uniqueId val="{00000003-05E9-47F4-914D-A9B08EC017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0.66409300000000004</c:v>
              </c:pt>
            </c:numLit>
          </c:val>
          <c:extLst>
            <c:ext xmlns:c16="http://schemas.microsoft.com/office/drawing/2014/chart" uri="{C3380CC4-5D6E-409C-BE32-E72D297353CC}">
              <c16:uniqueId val="{00000004-05E9-47F4-914D-A9B08EC017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2.3136E-2</c:v>
              </c:pt>
            </c:numLit>
          </c:val>
          <c:extLst>
            <c:ext xmlns:c16="http://schemas.microsoft.com/office/drawing/2014/chart" uri="{C3380CC4-5D6E-409C-BE32-E72D297353CC}">
              <c16:uniqueId val="{00000000-8FBA-4F14-A278-D749271C779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1.5424E-2</c:v>
              </c:pt>
            </c:numLit>
          </c:val>
          <c:extLst>
            <c:ext xmlns:c16="http://schemas.microsoft.com/office/drawing/2014/chart" uri="{C3380CC4-5D6E-409C-BE32-E72D297353CC}">
              <c16:uniqueId val="{00000001-8FBA-4F14-A278-D749271C77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0.102828</c:v>
              </c:pt>
            </c:numLit>
          </c:val>
          <c:extLst>
            <c:ext xmlns:c16="http://schemas.microsoft.com/office/drawing/2014/chart" uri="{C3380CC4-5D6E-409C-BE32-E72D297353CC}">
              <c16:uniqueId val="{00000002-8FBA-4F14-A278-D749271C77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0.249357</c:v>
              </c:pt>
            </c:numLit>
          </c:val>
          <c:extLst>
            <c:ext xmlns:c16="http://schemas.microsoft.com/office/drawing/2014/chart" uri="{C3380CC4-5D6E-409C-BE32-E72D297353CC}">
              <c16:uniqueId val="{00000003-8FBA-4F14-A278-D749271C77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0.58354799999999996</c:v>
              </c:pt>
            </c:numLit>
          </c:val>
          <c:extLst>
            <c:ext xmlns:c16="http://schemas.microsoft.com/office/drawing/2014/chart" uri="{C3380CC4-5D6E-409C-BE32-E72D297353CC}">
              <c16:uniqueId val="{00000004-8FBA-4F14-A278-D749271C77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2.5522E-2</c:v>
              </c:pt>
            </c:numLit>
          </c:val>
          <c:extLst>
            <c:ext xmlns:c16="http://schemas.microsoft.com/office/drawing/2014/chart" uri="{C3380CC4-5D6E-409C-BE32-E72D297353CC}">
              <c16:uniqueId val="{00000000-D92B-4158-BADC-121A688DC66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5.8005000000000001E-2</c:v>
              </c:pt>
            </c:numLit>
          </c:val>
          <c:extLst>
            <c:ext xmlns:c16="http://schemas.microsoft.com/office/drawing/2014/chart" uri="{C3380CC4-5D6E-409C-BE32-E72D297353CC}">
              <c16:uniqueId val="{00000001-D92B-4158-BADC-121A688DC66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0.146172</c:v>
              </c:pt>
            </c:numLit>
          </c:val>
          <c:extLst>
            <c:ext xmlns:c16="http://schemas.microsoft.com/office/drawing/2014/chart" uri="{C3380CC4-5D6E-409C-BE32-E72D297353CC}">
              <c16:uniqueId val="{00000002-D92B-4158-BADC-121A688DC66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0.301624</c:v>
              </c:pt>
            </c:numLit>
          </c:val>
          <c:extLst>
            <c:ext xmlns:c16="http://schemas.microsoft.com/office/drawing/2014/chart" uri="{C3380CC4-5D6E-409C-BE32-E72D297353CC}">
              <c16:uniqueId val="{00000003-D92B-4158-BADC-121A688DC66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0.35266799999999998</c:v>
              </c:pt>
            </c:numLit>
          </c:val>
          <c:extLst>
            <c:ext xmlns:c16="http://schemas.microsoft.com/office/drawing/2014/chart" uri="{C3380CC4-5D6E-409C-BE32-E72D297353CC}">
              <c16:uniqueId val="{00000004-D92B-4158-BADC-121A688DC6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5.7576000000000002E-2</c:v>
              </c:pt>
            </c:numLit>
          </c:val>
          <c:extLst>
            <c:ext xmlns:c16="http://schemas.microsoft.com/office/drawing/2014/chart" uri="{C3380CC4-5D6E-409C-BE32-E72D297353CC}">
              <c16:uniqueId val="{00000000-1C5A-4574-94A5-6ADC6DA0E7E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3.9393999999999998E-2</c:v>
              </c:pt>
            </c:numLit>
          </c:val>
          <c:extLst>
            <c:ext xmlns:c16="http://schemas.microsoft.com/office/drawing/2014/chart" uri="{C3380CC4-5D6E-409C-BE32-E72D297353CC}">
              <c16:uniqueId val="{00000001-1C5A-4574-94A5-6ADC6DA0E7E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2-1C5A-4574-94A5-6ADC6DA0E7E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1C5A-4574-94A5-6ADC6DA0E7E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0.39090900000000001</c:v>
              </c:pt>
            </c:numLit>
          </c:val>
          <c:extLst>
            <c:ext xmlns:c16="http://schemas.microsoft.com/office/drawing/2014/chart" uri="{C3380CC4-5D6E-409C-BE32-E72D297353CC}">
              <c16:uniqueId val="{00000004-1C5A-4574-94A5-6ADC6DA0E7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2.3810000000000001E-2</c:v>
              </c:pt>
            </c:numLit>
          </c:val>
          <c:extLst>
            <c:ext xmlns:c16="http://schemas.microsoft.com/office/drawing/2014/chart" uri="{C3380CC4-5D6E-409C-BE32-E72D297353CC}">
              <c16:uniqueId val="{00000000-7C13-48E6-B926-8D5948057FA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4.7619000000000002E-2</c:v>
              </c:pt>
            </c:numLit>
          </c:val>
          <c:extLst>
            <c:ext xmlns:c16="http://schemas.microsoft.com/office/drawing/2014/chart" uri="{C3380CC4-5D6E-409C-BE32-E72D297353CC}">
              <c16:uniqueId val="{00000001-7C13-48E6-B926-8D5948057F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0.12698400000000001</c:v>
              </c:pt>
            </c:numLit>
          </c:val>
          <c:extLst>
            <c:ext xmlns:c16="http://schemas.microsoft.com/office/drawing/2014/chart" uri="{C3380CC4-5D6E-409C-BE32-E72D297353CC}">
              <c16:uniqueId val="{00000002-7C13-48E6-B926-8D5948057F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0.26825399999999999</c:v>
              </c:pt>
            </c:numLit>
          </c:val>
          <c:extLst>
            <c:ext xmlns:c16="http://schemas.microsoft.com/office/drawing/2014/chart" uri="{C3380CC4-5D6E-409C-BE32-E72D297353CC}">
              <c16:uniqueId val="{00000003-7C13-48E6-B926-8D5948057F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0.434921</c:v>
              </c:pt>
            </c:numLit>
          </c:val>
          <c:extLst>
            <c:ext xmlns:c16="http://schemas.microsoft.com/office/drawing/2014/chart" uri="{C3380CC4-5D6E-409C-BE32-E72D297353CC}">
              <c16:uniqueId val="{00000004-7C13-48E6-B926-8D5948057F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1.0152E-2</c:v>
              </c:pt>
            </c:numLit>
          </c:val>
          <c:extLst>
            <c:ext xmlns:c16="http://schemas.microsoft.com/office/drawing/2014/chart" uri="{C3380CC4-5D6E-409C-BE32-E72D297353CC}">
              <c16:uniqueId val="{00000000-B28F-405D-9B28-3621A0FFD3F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3.5533000000000002E-2</c:v>
              </c:pt>
            </c:numLit>
          </c:val>
          <c:extLst>
            <c:ext xmlns:c16="http://schemas.microsoft.com/office/drawing/2014/chart" uri="{C3380CC4-5D6E-409C-BE32-E72D297353CC}">
              <c16:uniqueId val="{00000001-B28F-405D-9B28-3621A0FFD3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6.5989999999999993E-2</c:v>
              </c:pt>
            </c:numLit>
          </c:val>
          <c:extLst>
            <c:ext xmlns:c16="http://schemas.microsoft.com/office/drawing/2014/chart" uri="{C3380CC4-5D6E-409C-BE32-E72D297353CC}">
              <c16:uniqueId val="{00000002-B28F-405D-9B28-3621A0FFD3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0.22334999999999999</c:v>
              </c:pt>
            </c:numLit>
          </c:val>
          <c:extLst>
            <c:ext xmlns:c16="http://schemas.microsoft.com/office/drawing/2014/chart" uri="{C3380CC4-5D6E-409C-BE32-E72D297353CC}">
              <c16:uniqueId val="{00000003-B28F-405D-9B28-3621A0FFD3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0.65989799999999998</c:v>
              </c:pt>
            </c:numLit>
          </c:val>
          <c:extLst>
            <c:ext xmlns:c16="http://schemas.microsoft.com/office/drawing/2014/chart" uri="{C3380CC4-5D6E-409C-BE32-E72D297353CC}">
              <c16:uniqueId val="{00000004-B28F-405D-9B28-3621A0FFD3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8.0000000000000002E-3</c:v>
              </c:pt>
            </c:numLit>
          </c:val>
          <c:extLst>
            <c:ext xmlns:c16="http://schemas.microsoft.com/office/drawing/2014/chart" uri="{C3380CC4-5D6E-409C-BE32-E72D297353CC}">
              <c16:uniqueId val="{00000000-8738-49CE-8232-481F0CD74B5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1-8738-49CE-8232-481F0CD74B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6.8000000000000005E-2</c:v>
              </c:pt>
            </c:numLit>
          </c:val>
          <c:extLst>
            <c:ext xmlns:c16="http://schemas.microsoft.com/office/drawing/2014/chart" uri="{C3380CC4-5D6E-409C-BE32-E72D297353CC}">
              <c16:uniqueId val="{00000002-8738-49CE-8232-481F0CD74B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c:v>
              </c:pt>
            </c:numLit>
          </c:val>
          <c:extLst>
            <c:ext xmlns:c16="http://schemas.microsoft.com/office/drawing/2014/chart" uri="{C3380CC4-5D6E-409C-BE32-E72D297353CC}">
              <c16:uniqueId val="{00000003-8738-49CE-8232-481F0CD74B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0.66800000000000004</c:v>
              </c:pt>
            </c:numLit>
          </c:val>
          <c:extLst>
            <c:ext xmlns:c16="http://schemas.microsoft.com/office/drawing/2014/chart" uri="{C3380CC4-5D6E-409C-BE32-E72D297353CC}">
              <c16:uniqueId val="{00000004-8738-49CE-8232-481F0CD74B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6A5-4EEA-95B4-9DA394B3E4A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B6A5-4EEA-95B4-9DA394B3E4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9.9099000000000007E-2</c:v>
              </c:pt>
            </c:numLit>
          </c:val>
          <c:extLst>
            <c:ext xmlns:c16="http://schemas.microsoft.com/office/drawing/2014/chart" uri="{C3380CC4-5D6E-409C-BE32-E72D297353CC}">
              <c16:uniqueId val="{00000002-B6A5-4EEA-95B4-9DA394B3E4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0.25225199999999998</c:v>
              </c:pt>
            </c:numLit>
          </c:val>
          <c:extLst>
            <c:ext xmlns:c16="http://schemas.microsoft.com/office/drawing/2014/chart" uri="{C3380CC4-5D6E-409C-BE32-E72D297353CC}">
              <c16:uniqueId val="{00000003-B6A5-4EEA-95B4-9DA394B3E4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0.63063100000000005</c:v>
              </c:pt>
            </c:numLit>
          </c:val>
          <c:extLst>
            <c:ext xmlns:c16="http://schemas.microsoft.com/office/drawing/2014/chart" uri="{C3380CC4-5D6E-409C-BE32-E72D297353CC}">
              <c16:uniqueId val="{00000004-B6A5-4EEA-95B4-9DA394B3E4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0-FDDF-46EB-BBB2-EBD58FF720A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9.1524999999999995E-2</c:v>
              </c:pt>
            </c:numLit>
          </c:val>
          <c:extLst>
            <c:ext xmlns:c16="http://schemas.microsoft.com/office/drawing/2014/chart" uri="{C3380CC4-5D6E-409C-BE32-E72D297353CC}">
              <c16:uniqueId val="{00000001-FDDF-46EB-BBB2-EBD58FF720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0.162712</c:v>
              </c:pt>
            </c:numLit>
          </c:val>
          <c:extLst>
            <c:ext xmlns:c16="http://schemas.microsoft.com/office/drawing/2014/chart" uri="{C3380CC4-5D6E-409C-BE32-E72D297353CC}">
              <c16:uniqueId val="{00000002-FDDF-46EB-BBB2-EBD58FF720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0.240678</c:v>
              </c:pt>
            </c:numLit>
          </c:val>
          <c:extLst>
            <c:ext xmlns:c16="http://schemas.microsoft.com/office/drawing/2014/chart" uri="{C3380CC4-5D6E-409C-BE32-E72D297353CC}">
              <c16:uniqueId val="{00000003-FDDF-46EB-BBB2-EBD58FF720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0.36949199999999999</c:v>
              </c:pt>
            </c:numLit>
          </c:val>
          <c:extLst>
            <c:ext xmlns:c16="http://schemas.microsoft.com/office/drawing/2014/chart" uri="{C3380CC4-5D6E-409C-BE32-E72D297353CC}">
              <c16:uniqueId val="{00000004-FDDF-46EB-BBB2-EBD58FF720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0.105263</c:v>
              </c:pt>
            </c:numLit>
          </c:val>
          <c:extLst>
            <c:ext xmlns:c16="http://schemas.microsoft.com/office/drawing/2014/chart" uri="{C3380CC4-5D6E-409C-BE32-E72D297353CC}">
              <c16:uniqueId val="{00000000-13FF-4F59-AACE-7D9AB20265B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0.10877199999999999</c:v>
              </c:pt>
            </c:numLit>
          </c:val>
          <c:extLst>
            <c:ext xmlns:c16="http://schemas.microsoft.com/office/drawing/2014/chart" uri="{C3380CC4-5D6E-409C-BE32-E72D297353CC}">
              <c16:uniqueId val="{00000001-13FF-4F59-AACE-7D9AB20265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0.14385999999999999</c:v>
              </c:pt>
            </c:numLit>
          </c:val>
          <c:extLst>
            <c:ext xmlns:c16="http://schemas.microsoft.com/office/drawing/2014/chart" uri="{C3380CC4-5D6E-409C-BE32-E72D297353CC}">
              <c16:uniqueId val="{00000002-13FF-4F59-AACE-7D9AB20265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0.29473700000000003</c:v>
              </c:pt>
            </c:numLit>
          </c:val>
          <c:extLst>
            <c:ext xmlns:c16="http://schemas.microsoft.com/office/drawing/2014/chart" uri="{C3380CC4-5D6E-409C-BE32-E72D297353CC}">
              <c16:uniqueId val="{00000003-13FF-4F59-AACE-7D9AB20265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0.31228099999999998</c:v>
              </c:pt>
            </c:numLit>
          </c:val>
          <c:extLst>
            <c:ext xmlns:c16="http://schemas.microsoft.com/office/drawing/2014/chart" uri="{C3380CC4-5D6E-409C-BE32-E72D297353CC}">
              <c16:uniqueId val="{00000004-13FF-4F59-AACE-7D9AB20265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4.1041670000000003</c:v>
              </c:pt>
            </c:numLit>
          </c:val>
          <c:extLst>
            <c:ext xmlns:c16="http://schemas.microsoft.com/office/drawing/2014/chart" uri="{C3380CC4-5D6E-409C-BE32-E72D297353CC}">
              <c16:uniqueId val="{00000000-D292-40ED-9728-B2734C41F5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8.7855000000000003E-2</c:v>
              </c:pt>
            </c:numLit>
          </c:val>
          <c:extLst>
            <c:ext xmlns:c16="http://schemas.microsoft.com/office/drawing/2014/chart" uri="{C3380CC4-5D6E-409C-BE32-E72D297353CC}">
              <c16:uniqueId val="{00000000-0723-4B05-8DFE-0B2972A6EFA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0.113695</c:v>
              </c:pt>
            </c:numLit>
          </c:val>
          <c:extLst>
            <c:ext xmlns:c16="http://schemas.microsoft.com/office/drawing/2014/chart" uri="{C3380CC4-5D6E-409C-BE32-E72D297353CC}">
              <c16:uniqueId val="{00000001-0723-4B05-8DFE-0B2972A6EF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0.22997400000000001</c:v>
              </c:pt>
            </c:numLit>
          </c:val>
          <c:extLst>
            <c:ext xmlns:c16="http://schemas.microsoft.com/office/drawing/2014/chart" uri="{C3380CC4-5D6E-409C-BE32-E72D297353CC}">
              <c16:uniqueId val="{00000002-0723-4B05-8DFE-0B2972A6EF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0.25323000000000001</c:v>
              </c:pt>
            </c:numLit>
          </c:val>
          <c:extLst>
            <c:ext xmlns:c16="http://schemas.microsoft.com/office/drawing/2014/chart" uri="{C3380CC4-5D6E-409C-BE32-E72D297353CC}">
              <c16:uniqueId val="{00000003-0723-4B05-8DFE-0B2972A6EF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0.22997400000000001</c:v>
              </c:pt>
            </c:numLit>
          </c:val>
          <c:extLst>
            <c:ext xmlns:c16="http://schemas.microsoft.com/office/drawing/2014/chart" uri="{C3380CC4-5D6E-409C-BE32-E72D297353CC}">
              <c16:uniqueId val="{00000004-0723-4B05-8DFE-0B2972A6EF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C0BC-4DE3-B400-061B7D201B9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C0BC-4DE3-B400-061B7D201B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2-C0BC-4DE3-B400-061B7D201B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8.4112000000000006E-2</c:v>
              </c:pt>
            </c:numLit>
          </c:val>
          <c:extLst>
            <c:ext xmlns:c16="http://schemas.microsoft.com/office/drawing/2014/chart" uri="{C3380CC4-5D6E-409C-BE32-E72D297353CC}">
              <c16:uniqueId val="{00000003-C0BC-4DE3-B400-061B7D201B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0.83177599999999996</c:v>
              </c:pt>
            </c:numLit>
          </c:val>
          <c:extLst>
            <c:ext xmlns:c16="http://schemas.microsoft.com/office/drawing/2014/chart" uri="{C3380CC4-5D6E-409C-BE32-E72D297353CC}">
              <c16:uniqueId val="{00000004-C0BC-4DE3-B400-061B7D201B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609B-4A6A-A0C4-07E02F7DF02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09B-4A6A-A0C4-07E02F7DF0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5.3762999999999998E-2</c:v>
              </c:pt>
            </c:numLit>
          </c:val>
          <c:extLst>
            <c:ext xmlns:c16="http://schemas.microsoft.com/office/drawing/2014/chart" uri="{C3380CC4-5D6E-409C-BE32-E72D297353CC}">
              <c16:uniqueId val="{00000002-609B-4A6A-A0C4-07E02F7DF02B}"/>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3.2258000000000002E-2</c:v>
              </c:pt>
            </c:numLit>
          </c:val>
          <c:extLst>
            <c:ext xmlns:c16="http://schemas.microsoft.com/office/drawing/2014/chart" uri="{C3380CC4-5D6E-409C-BE32-E72D297353CC}">
              <c16:uniqueId val="{00000003-609B-4A6A-A0C4-07E02F7DF0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0.90322599999999997</c:v>
              </c:pt>
            </c:numLit>
          </c:val>
          <c:extLst>
            <c:ext xmlns:c16="http://schemas.microsoft.com/office/drawing/2014/chart" uri="{C3380CC4-5D6E-409C-BE32-E72D297353CC}">
              <c16:uniqueId val="{00000004-609B-4A6A-A0C4-07E02F7DF0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C29-4058-8D10-1C1E0DF86BA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AC29-4058-8D10-1C1E0DF86BA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2-AC29-4058-8D10-1C1E0DF86B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3-AC29-4058-8D10-1C1E0DF86B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0.83928599999999998</c:v>
              </c:pt>
            </c:numLit>
          </c:val>
          <c:extLst>
            <c:ext xmlns:c16="http://schemas.microsoft.com/office/drawing/2014/chart" uri="{C3380CC4-5D6E-409C-BE32-E72D297353CC}">
              <c16:uniqueId val="{00000004-AC29-4058-8D10-1C1E0DF86B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4.5643000000000003E-2</c:v>
              </c:pt>
            </c:numLit>
          </c:val>
          <c:extLst>
            <c:ext xmlns:c16="http://schemas.microsoft.com/office/drawing/2014/chart" uri="{C3380CC4-5D6E-409C-BE32-E72D297353CC}">
              <c16:uniqueId val="{00000000-199C-41D4-BFCA-29445D7656D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4.7718000000000003E-2</c:v>
              </c:pt>
            </c:numLit>
          </c:val>
          <c:extLst>
            <c:ext xmlns:c16="http://schemas.microsoft.com/office/drawing/2014/chart" uri="{C3380CC4-5D6E-409C-BE32-E72D297353CC}">
              <c16:uniqueId val="{00000001-199C-41D4-BFCA-29445D7656D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0.13900399999999999</c:v>
              </c:pt>
            </c:numLit>
          </c:val>
          <c:extLst>
            <c:ext xmlns:c16="http://schemas.microsoft.com/office/drawing/2014/chart" uri="{C3380CC4-5D6E-409C-BE32-E72D297353CC}">
              <c16:uniqueId val="{00000002-199C-41D4-BFCA-29445D7656D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0.23444000000000001</c:v>
              </c:pt>
            </c:numLit>
          </c:val>
          <c:extLst>
            <c:ext xmlns:c16="http://schemas.microsoft.com/office/drawing/2014/chart" uri="{C3380CC4-5D6E-409C-BE32-E72D297353CC}">
              <c16:uniqueId val="{00000003-199C-41D4-BFCA-29445D7656D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0.46472999999999998</c:v>
              </c:pt>
            </c:numLit>
          </c:val>
          <c:extLst>
            <c:ext xmlns:c16="http://schemas.microsoft.com/office/drawing/2014/chart" uri="{C3380CC4-5D6E-409C-BE32-E72D297353CC}">
              <c16:uniqueId val="{00000004-199C-41D4-BFCA-29445D7656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1.5786999999999999E-2</c:v>
              </c:pt>
            </c:numLit>
          </c:val>
          <c:extLst>
            <c:ext xmlns:c16="http://schemas.microsoft.com/office/drawing/2014/chart" uri="{C3380CC4-5D6E-409C-BE32-E72D297353CC}">
              <c16:uniqueId val="{00000000-74BA-4A03-97C6-EDE5BE1E641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4.2460999999999999E-2</c:v>
              </c:pt>
            </c:numLit>
          </c:val>
          <c:extLst>
            <c:ext xmlns:c16="http://schemas.microsoft.com/office/drawing/2014/chart" uri="{C3380CC4-5D6E-409C-BE32-E72D297353CC}">
              <c16:uniqueId val="{00000001-74BA-4A03-97C6-EDE5BE1E64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0.13336999999999999</c:v>
              </c:pt>
            </c:numLit>
          </c:val>
          <c:extLst>
            <c:ext xmlns:c16="http://schemas.microsoft.com/office/drawing/2014/chart" uri="{C3380CC4-5D6E-409C-BE32-E72D297353CC}">
              <c16:uniqueId val="{00000002-74BA-4A03-97C6-EDE5BE1E64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0.227545</c:v>
              </c:pt>
            </c:numLit>
          </c:val>
          <c:extLst>
            <c:ext xmlns:c16="http://schemas.microsoft.com/office/drawing/2014/chart" uri="{C3380CC4-5D6E-409C-BE32-E72D297353CC}">
              <c16:uniqueId val="{00000003-74BA-4A03-97C6-EDE5BE1E64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0.42351699999999998</c:v>
              </c:pt>
            </c:numLit>
          </c:val>
          <c:extLst>
            <c:ext xmlns:c16="http://schemas.microsoft.com/office/drawing/2014/chart" uri="{C3380CC4-5D6E-409C-BE32-E72D297353CC}">
              <c16:uniqueId val="{00000004-74BA-4A03-97C6-EDE5BE1E64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4.5679999999999998E-2</c:v>
              </c:pt>
            </c:numLit>
          </c:val>
          <c:extLst>
            <c:ext xmlns:c16="http://schemas.microsoft.com/office/drawing/2014/chart" uri="{C3380CC4-5D6E-409C-BE32-E72D297353CC}">
              <c16:uniqueId val="{00000000-9769-40BA-BAAA-08DC78968B3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6.1568999999999999E-2</c:v>
              </c:pt>
            </c:numLit>
          </c:val>
          <c:extLst>
            <c:ext xmlns:c16="http://schemas.microsoft.com/office/drawing/2014/chart" uri="{C3380CC4-5D6E-409C-BE32-E72D297353CC}">
              <c16:uniqueId val="{00000001-9769-40BA-BAAA-08DC78968B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0.14995</c:v>
              </c:pt>
            </c:numLit>
          </c:val>
          <c:extLst>
            <c:ext xmlns:c16="http://schemas.microsoft.com/office/drawing/2014/chart" uri="{C3380CC4-5D6E-409C-BE32-E72D297353CC}">
              <c16:uniqueId val="{00000002-9769-40BA-BAAA-08DC78968B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0.27507399999999999</c:v>
              </c:pt>
            </c:numLit>
          </c:val>
          <c:extLst>
            <c:ext xmlns:c16="http://schemas.microsoft.com/office/drawing/2014/chart" uri="{C3380CC4-5D6E-409C-BE32-E72D297353CC}">
              <c16:uniqueId val="{00000003-9769-40BA-BAAA-08DC78968B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0.40715000000000001</c:v>
              </c:pt>
            </c:numLit>
          </c:val>
          <c:extLst>
            <c:ext xmlns:c16="http://schemas.microsoft.com/office/drawing/2014/chart" uri="{C3380CC4-5D6E-409C-BE32-E72D297353CC}">
              <c16:uniqueId val="{00000004-9769-40BA-BAAA-08DC78968B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3851-4F3A-BF70-975480FD20E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1-3851-4F3A-BF70-975480FD20E8}"/>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2-3851-4F3A-BF70-975480FD20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0.12963</c:v>
              </c:pt>
            </c:numLit>
          </c:val>
          <c:extLst>
            <c:ext xmlns:c16="http://schemas.microsoft.com/office/drawing/2014/chart" uri="{C3380CC4-5D6E-409C-BE32-E72D297353CC}">
              <c16:uniqueId val="{00000003-3851-4F3A-BF70-975480FD20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0.80555600000000005</c:v>
              </c:pt>
            </c:numLit>
          </c:val>
          <c:extLst>
            <c:ext xmlns:c16="http://schemas.microsoft.com/office/drawing/2014/chart" uri="{C3380CC4-5D6E-409C-BE32-E72D297353CC}">
              <c16:uniqueId val="{00000004-3851-4F3A-BF70-975480FD20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1.0638E-2</c:v>
              </c:pt>
            </c:numLit>
          </c:val>
          <c:extLst>
            <c:ext xmlns:c16="http://schemas.microsoft.com/office/drawing/2014/chart" uri="{C3380CC4-5D6E-409C-BE32-E72D297353CC}">
              <c16:uniqueId val="{00000000-B781-497B-8A0E-DD33F02B5EE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5.3191000000000002E-2</c:v>
              </c:pt>
            </c:numLit>
          </c:val>
          <c:extLst>
            <c:ext xmlns:c16="http://schemas.microsoft.com/office/drawing/2014/chart" uri="{C3380CC4-5D6E-409C-BE32-E72D297353CC}">
              <c16:uniqueId val="{00000001-B781-497B-8A0E-DD33F02B5E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6.3829999999999998E-2</c:v>
              </c:pt>
            </c:numLit>
          </c:val>
          <c:extLst>
            <c:ext xmlns:c16="http://schemas.microsoft.com/office/drawing/2014/chart" uri="{C3380CC4-5D6E-409C-BE32-E72D297353CC}">
              <c16:uniqueId val="{00000002-B781-497B-8A0E-DD33F02B5E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0.22340399999999999</c:v>
              </c:pt>
            </c:numLit>
          </c:val>
          <c:extLst>
            <c:ext xmlns:c16="http://schemas.microsoft.com/office/drawing/2014/chart" uri="{C3380CC4-5D6E-409C-BE32-E72D297353CC}">
              <c16:uniqueId val="{00000003-B781-497B-8A0E-DD33F02B5E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0.64893599999999996</c:v>
              </c:pt>
            </c:numLit>
          </c:val>
          <c:extLst>
            <c:ext xmlns:c16="http://schemas.microsoft.com/office/drawing/2014/chart" uri="{C3380CC4-5D6E-409C-BE32-E72D297353CC}">
              <c16:uniqueId val="{00000004-B781-497B-8A0E-DD33F02B5E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0-581E-4C34-93AF-CD3F1EC2C31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581E-4C34-93AF-CD3F1EC2C3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5.5556000000000001E-2</c:v>
              </c:pt>
            </c:numLit>
          </c:val>
          <c:extLst>
            <c:ext xmlns:c16="http://schemas.microsoft.com/office/drawing/2014/chart" uri="{C3380CC4-5D6E-409C-BE32-E72D297353CC}">
              <c16:uniqueId val="{00000002-581E-4C34-93AF-CD3F1EC2C3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0.19444400000000001</c:v>
              </c:pt>
            </c:numLit>
          </c:val>
          <c:extLst>
            <c:ext xmlns:c16="http://schemas.microsoft.com/office/drawing/2014/chart" uri="{C3380CC4-5D6E-409C-BE32-E72D297353CC}">
              <c16:uniqueId val="{00000003-581E-4C34-93AF-CD3F1EC2C3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0.69444399999999995</c:v>
              </c:pt>
            </c:numLit>
          </c:val>
          <c:extLst>
            <c:ext xmlns:c16="http://schemas.microsoft.com/office/drawing/2014/chart" uri="{C3380CC4-5D6E-409C-BE32-E72D297353CC}">
              <c16:uniqueId val="{00000004-581E-4C34-93AF-CD3F1EC2C3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4.0988699999999998</c:v>
              </c:pt>
            </c:numLit>
          </c:val>
          <c:extLst>
            <c:ext xmlns:c16="http://schemas.microsoft.com/office/drawing/2014/chart" uri="{C3380CC4-5D6E-409C-BE32-E72D297353CC}">
              <c16:uniqueId val="{00000000-3E6C-4A50-8CEB-6032BCE508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0CC5-4986-8A60-CE9D977B7C9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0CC5-4986-8A60-CE9D977B7C9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2-0CC5-4986-8A60-CE9D977B7C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0.16911799999999999</c:v>
              </c:pt>
            </c:numLit>
          </c:val>
          <c:extLst>
            <c:ext xmlns:c16="http://schemas.microsoft.com/office/drawing/2014/chart" uri="{C3380CC4-5D6E-409C-BE32-E72D297353CC}">
              <c16:uniqueId val="{00000003-0CC5-4986-8A60-CE9D977B7C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0.77941199999999999</c:v>
              </c:pt>
            </c:numLit>
          </c:val>
          <c:extLst>
            <c:ext xmlns:c16="http://schemas.microsoft.com/office/drawing/2014/chart" uri="{C3380CC4-5D6E-409C-BE32-E72D297353CC}">
              <c16:uniqueId val="{00000004-0CC5-4986-8A60-CE9D977B7C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0-9384-4081-9EE4-89844EA407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384-4081-9EE4-89844EA407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5.2173999999999998E-2</c:v>
              </c:pt>
            </c:numLit>
          </c:val>
          <c:extLst>
            <c:ext xmlns:c16="http://schemas.microsoft.com/office/drawing/2014/chart" uri="{C3380CC4-5D6E-409C-BE32-E72D297353CC}">
              <c16:uniqueId val="{00000002-9384-4081-9EE4-89844EA407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0.20869599999999999</c:v>
              </c:pt>
            </c:numLit>
          </c:val>
          <c:extLst>
            <c:ext xmlns:c16="http://schemas.microsoft.com/office/drawing/2014/chart" uri="{C3380CC4-5D6E-409C-BE32-E72D297353CC}">
              <c16:uniqueId val="{00000003-9384-4081-9EE4-89844EA407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0.72173900000000002</c:v>
              </c:pt>
            </c:numLit>
          </c:val>
          <c:extLst>
            <c:ext xmlns:c16="http://schemas.microsoft.com/office/drawing/2014/chart" uri="{C3380CC4-5D6E-409C-BE32-E72D297353CC}">
              <c16:uniqueId val="{00000004-9384-4081-9EE4-89844EA407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2CA-450F-8B3D-4F1370E550C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1.1494000000000001E-2</c:v>
              </c:pt>
            </c:numLit>
          </c:val>
          <c:extLst>
            <c:ext xmlns:c16="http://schemas.microsoft.com/office/drawing/2014/chart" uri="{C3380CC4-5D6E-409C-BE32-E72D297353CC}">
              <c16:uniqueId val="{00000001-E2CA-450F-8B3D-4F1370E550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6.3217999999999996E-2</c:v>
              </c:pt>
            </c:numLit>
          </c:val>
          <c:extLst>
            <c:ext xmlns:c16="http://schemas.microsoft.com/office/drawing/2014/chart" uri="{C3380CC4-5D6E-409C-BE32-E72D297353CC}">
              <c16:uniqueId val="{00000002-E2CA-450F-8B3D-4F1370E550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0.23563200000000001</c:v>
              </c:pt>
            </c:numLit>
          </c:val>
          <c:extLst>
            <c:ext xmlns:c16="http://schemas.microsoft.com/office/drawing/2014/chart" uri="{C3380CC4-5D6E-409C-BE32-E72D297353CC}">
              <c16:uniqueId val="{00000003-E2CA-450F-8B3D-4F1370E550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0.68390799999999996</c:v>
              </c:pt>
            </c:numLit>
          </c:val>
          <c:extLst>
            <c:ext xmlns:c16="http://schemas.microsoft.com/office/drawing/2014/chart" uri="{C3380CC4-5D6E-409C-BE32-E72D297353CC}">
              <c16:uniqueId val="{00000004-E2CA-450F-8B3D-4F1370E550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5.4945000000000001E-2</c:v>
              </c:pt>
            </c:numLit>
          </c:val>
          <c:extLst>
            <c:ext xmlns:c16="http://schemas.microsoft.com/office/drawing/2014/chart" uri="{C3380CC4-5D6E-409C-BE32-E72D297353CC}">
              <c16:uniqueId val="{00000000-8C9D-4E1F-9179-A10491C97F6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8C9D-4E1F-9179-A10491C97F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8C9D-4E1F-9179-A10491C97F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0.19780200000000001</c:v>
              </c:pt>
            </c:numLit>
          </c:val>
          <c:extLst>
            <c:ext xmlns:c16="http://schemas.microsoft.com/office/drawing/2014/chart" uri="{C3380CC4-5D6E-409C-BE32-E72D297353CC}">
              <c16:uniqueId val="{00000003-8C9D-4E1F-9179-A10491C97F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0.64835200000000004</c:v>
              </c:pt>
            </c:numLit>
          </c:val>
          <c:extLst>
            <c:ext xmlns:c16="http://schemas.microsoft.com/office/drawing/2014/chart" uri="{C3380CC4-5D6E-409C-BE32-E72D297353CC}">
              <c16:uniqueId val="{00000004-8C9D-4E1F-9179-A10491C97F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0-D32F-48AD-B12F-8F806991913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1-D32F-48AD-B12F-8F806991913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3.8168000000000001E-2</c:v>
              </c:pt>
            </c:numLit>
          </c:val>
          <c:extLst>
            <c:ext xmlns:c16="http://schemas.microsoft.com/office/drawing/2014/chart" uri="{C3380CC4-5D6E-409C-BE32-E72D297353CC}">
              <c16:uniqueId val="{00000002-D32F-48AD-B12F-8F80699191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0.167939</c:v>
              </c:pt>
            </c:numLit>
          </c:val>
          <c:extLst>
            <c:ext xmlns:c16="http://schemas.microsoft.com/office/drawing/2014/chart" uri="{C3380CC4-5D6E-409C-BE32-E72D297353CC}">
              <c16:uniqueId val="{00000003-D32F-48AD-B12F-8F80699191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0.76335900000000001</c:v>
              </c:pt>
            </c:numLit>
          </c:val>
          <c:extLst>
            <c:ext xmlns:c16="http://schemas.microsoft.com/office/drawing/2014/chart" uri="{C3380CC4-5D6E-409C-BE32-E72D297353CC}">
              <c16:uniqueId val="{00000004-D32F-48AD-B12F-8F80699191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8.4749999999999999E-3</c:v>
              </c:pt>
            </c:numLit>
          </c:val>
          <c:extLst>
            <c:ext xmlns:c16="http://schemas.microsoft.com/office/drawing/2014/chart" uri="{C3380CC4-5D6E-409C-BE32-E72D297353CC}">
              <c16:uniqueId val="{00000000-7A72-48C0-99CA-16FF864A63E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A72-48C0-99CA-16FF864A63E5}"/>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2-7A72-48C0-99CA-16FF864A63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0.237288</c:v>
              </c:pt>
            </c:numLit>
          </c:val>
          <c:extLst>
            <c:ext xmlns:c16="http://schemas.microsoft.com/office/drawing/2014/chart" uri="{C3380CC4-5D6E-409C-BE32-E72D297353CC}">
              <c16:uniqueId val="{00000003-7A72-48C0-99CA-16FF864A63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0.72033899999999995</c:v>
              </c:pt>
            </c:numLit>
          </c:val>
          <c:extLst>
            <c:ext xmlns:c16="http://schemas.microsoft.com/office/drawing/2014/chart" uri="{C3380CC4-5D6E-409C-BE32-E72D297353CC}">
              <c16:uniqueId val="{00000004-7A72-48C0-99CA-16FF864A63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1.9553000000000001E-2</c:v>
              </c:pt>
            </c:numLit>
          </c:val>
          <c:extLst>
            <c:ext xmlns:c16="http://schemas.microsoft.com/office/drawing/2014/chart" uri="{C3380CC4-5D6E-409C-BE32-E72D297353CC}">
              <c16:uniqueId val="{00000000-E1E6-4F92-B478-97F74F55BEE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3.0726E-2</c:v>
              </c:pt>
            </c:numLit>
          </c:val>
          <c:extLst>
            <c:ext xmlns:c16="http://schemas.microsoft.com/office/drawing/2014/chart" uri="{C3380CC4-5D6E-409C-BE32-E72D297353CC}">
              <c16:uniqueId val="{00000001-E1E6-4F92-B478-97F74F55BE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9.7765000000000005E-2</c:v>
              </c:pt>
            </c:numLit>
          </c:val>
          <c:extLst>
            <c:ext xmlns:c16="http://schemas.microsoft.com/office/drawing/2014/chart" uri="{C3380CC4-5D6E-409C-BE32-E72D297353CC}">
              <c16:uniqueId val="{00000002-E1E6-4F92-B478-97F74F55BE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0.23603399999999999</c:v>
              </c:pt>
            </c:numLit>
          </c:val>
          <c:extLst>
            <c:ext xmlns:c16="http://schemas.microsoft.com/office/drawing/2014/chart" uri="{C3380CC4-5D6E-409C-BE32-E72D297353CC}">
              <c16:uniqueId val="{00000003-E1E6-4F92-B478-97F74F55BE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0.586592</c:v>
              </c:pt>
            </c:numLit>
          </c:val>
          <c:extLst>
            <c:ext xmlns:c16="http://schemas.microsoft.com/office/drawing/2014/chart" uri="{C3380CC4-5D6E-409C-BE32-E72D297353CC}">
              <c16:uniqueId val="{00000004-E1E6-4F92-B478-97F74F55BE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1.8582999999999999E-2</c:v>
              </c:pt>
            </c:numLit>
          </c:val>
          <c:extLst>
            <c:ext xmlns:c16="http://schemas.microsoft.com/office/drawing/2014/chart" uri="{C3380CC4-5D6E-409C-BE32-E72D297353CC}">
              <c16:uniqueId val="{00000000-5FD8-491C-9930-A194CE62AB7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1.1613999999999999E-2</c:v>
              </c:pt>
            </c:numLit>
          </c:val>
          <c:extLst>
            <c:ext xmlns:c16="http://schemas.microsoft.com/office/drawing/2014/chart" uri="{C3380CC4-5D6E-409C-BE32-E72D297353CC}">
              <c16:uniqueId val="{00000001-5FD8-491C-9930-A194CE62AB7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6.7363999999999993E-2</c:v>
              </c:pt>
            </c:numLit>
          </c:val>
          <c:extLst>
            <c:ext xmlns:c16="http://schemas.microsoft.com/office/drawing/2014/chart" uri="{C3380CC4-5D6E-409C-BE32-E72D297353CC}">
              <c16:uniqueId val="{00000002-5FD8-491C-9930-A194CE62AB7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0.239257</c:v>
              </c:pt>
            </c:numLit>
          </c:val>
          <c:extLst>
            <c:ext xmlns:c16="http://schemas.microsoft.com/office/drawing/2014/chart" uri="{C3380CC4-5D6E-409C-BE32-E72D297353CC}">
              <c16:uniqueId val="{00000003-5FD8-491C-9930-A194CE62AB7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0.63182300000000002</c:v>
              </c:pt>
            </c:numLit>
          </c:val>
          <c:extLst>
            <c:ext xmlns:c16="http://schemas.microsoft.com/office/drawing/2014/chart" uri="{C3380CC4-5D6E-409C-BE32-E72D297353CC}">
              <c16:uniqueId val="{00000004-5FD8-491C-9930-A194CE62AB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2.1135999999999999E-2</c:v>
              </c:pt>
            </c:numLit>
          </c:val>
          <c:extLst>
            <c:ext xmlns:c16="http://schemas.microsoft.com/office/drawing/2014/chart" uri="{C3380CC4-5D6E-409C-BE32-E72D297353CC}">
              <c16:uniqueId val="{00000000-CAC3-4F2A-A095-16B5F7F195A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2.5099E-2</c:v>
              </c:pt>
            </c:numLit>
          </c:val>
          <c:extLst>
            <c:ext xmlns:c16="http://schemas.microsoft.com/office/drawing/2014/chart" uri="{C3380CC4-5D6E-409C-BE32-E72D297353CC}">
              <c16:uniqueId val="{00000001-CAC3-4F2A-A095-16B5F7F195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9.9074999999999996E-2</c:v>
              </c:pt>
            </c:numLit>
          </c:val>
          <c:extLst>
            <c:ext xmlns:c16="http://schemas.microsoft.com/office/drawing/2014/chart" uri="{C3380CC4-5D6E-409C-BE32-E72D297353CC}">
              <c16:uniqueId val="{00000002-CAC3-4F2A-A095-16B5F7F195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0.25891700000000001</c:v>
              </c:pt>
            </c:numLit>
          </c:val>
          <c:extLst>
            <c:ext xmlns:c16="http://schemas.microsoft.com/office/drawing/2014/chart" uri="{C3380CC4-5D6E-409C-BE32-E72D297353CC}">
              <c16:uniqueId val="{00000003-CAC3-4F2A-A095-16B5F7F195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0.57067400000000001</c:v>
              </c:pt>
            </c:numLit>
          </c:val>
          <c:extLst>
            <c:ext xmlns:c16="http://schemas.microsoft.com/office/drawing/2014/chart" uri="{C3380CC4-5D6E-409C-BE32-E72D297353CC}">
              <c16:uniqueId val="{00000004-CAC3-4F2A-A095-16B5F7F195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9680-4224-863D-2EA32EB85F3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680-4224-863D-2EA32EB85F3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9680-4224-863D-2EA32EB85F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0.30769200000000002</c:v>
              </c:pt>
            </c:numLit>
          </c:val>
          <c:extLst>
            <c:ext xmlns:c16="http://schemas.microsoft.com/office/drawing/2014/chart" uri="{C3380CC4-5D6E-409C-BE32-E72D297353CC}">
              <c16:uniqueId val="{00000003-9680-4224-863D-2EA32EB85F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0.65384600000000004</c:v>
              </c:pt>
            </c:numLit>
          </c:val>
          <c:extLst>
            <c:ext xmlns:c16="http://schemas.microsoft.com/office/drawing/2014/chart" uri="{C3380CC4-5D6E-409C-BE32-E72D297353CC}">
              <c16:uniqueId val="{00000004-9680-4224-863D-2EA32EB85F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4.0285710000000003</c:v>
              </c:pt>
            </c:numLit>
          </c:val>
          <c:extLst>
            <c:ext xmlns:c16="http://schemas.microsoft.com/office/drawing/2014/chart" uri="{C3380CC4-5D6E-409C-BE32-E72D297353CC}">
              <c16:uniqueId val="{00000000-B933-44FB-8C8E-F55D55C2D5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411-42BB-A2CD-EDD016CF99F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411-42BB-A2CD-EDD016CF99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B411-42BB-A2CD-EDD016CF99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3-B411-42BB-A2CD-EDD016CF99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0.81818199999999996</c:v>
              </c:pt>
            </c:numLit>
          </c:val>
          <c:extLst>
            <c:ext xmlns:c16="http://schemas.microsoft.com/office/drawing/2014/chart" uri="{C3380CC4-5D6E-409C-BE32-E72D297353CC}">
              <c16:uniqueId val="{00000004-B411-42BB-A2CD-EDD016CF99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52B-4D24-8E46-92DDBA0E776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52B-4D24-8E46-92DDBA0E7765}"/>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F52B-4D24-8E46-92DDBA0E776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F52B-4D24-8E46-92DDBA0E776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0.81818199999999996</c:v>
              </c:pt>
            </c:numLit>
          </c:val>
          <c:extLst>
            <c:ext xmlns:c16="http://schemas.microsoft.com/office/drawing/2014/chart" uri="{C3380CC4-5D6E-409C-BE32-E72D297353CC}">
              <c16:uniqueId val="{00000004-F52B-4D24-8E46-92DDBA0E77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1.5244000000000001E-2</c:v>
              </c:pt>
            </c:numLit>
          </c:val>
          <c:extLst>
            <c:ext xmlns:c16="http://schemas.microsoft.com/office/drawing/2014/chart" uri="{C3380CC4-5D6E-409C-BE32-E72D297353CC}">
              <c16:uniqueId val="{00000000-EBC7-460D-B4D7-12B66B45671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5.4878000000000003E-2</c:v>
              </c:pt>
            </c:numLit>
          </c:val>
          <c:extLst>
            <c:ext xmlns:c16="http://schemas.microsoft.com/office/drawing/2014/chart" uri="{C3380CC4-5D6E-409C-BE32-E72D297353CC}">
              <c16:uniqueId val="{00000001-EBC7-460D-B4D7-12B66B4567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0.17073199999999999</c:v>
              </c:pt>
            </c:numLit>
          </c:val>
          <c:extLst>
            <c:ext xmlns:c16="http://schemas.microsoft.com/office/drawing/2014/chart" uri="{C3380CC4-5D6E-409C-BE32-E72D297353CC}">
              <c16:uniqueId val="{00000002-EBC7-460D-B4D7-12B66B4567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0.30792700000000001</c:v>
              </c:pt>
            </c:numLit>
          </c:val>
          <c:extLst>
            <c:ext xmlns:c16="http://schemas.microsoft.com/office/drawing/2014/chart" uri="{C3380CC4-5D6E-409C-BE32-E72D297353CC}">
              <c16:uniqueId val="{00000003-EBC7-460D-B4D7-12B66B4567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0.45122000000000001</c:v>
              </c:pt>
            </c:numLit>
          </c:val>
          <c:extLst>
            <c:ext xmlns:c16="http://schemas.microsoft.com/office/drawing/2014/chart" uri="{C3380CC4-5D6E-409C-BE32-E72D297353CC}">
              <c16:uniqueId val="{00000004-EBC7-460D-B4D7-12B66B4567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1.5674E-2</c:v>
              </c:pt>
            </c:numLit>
          </c:val>
          <c:extLst>
            <c:ext xmlns:c16="http://schemas.microsoft.com/office/drawing/2014/chart" uri="{C3380CC4-5D6E-409C-BE32-E72D297353CC}">
              <c16:uniqueId val="{00000000-F2E0-4063-9A53-1A51BD5D1F5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3.4483E-2</c:v>
              </c:pt>
            </c:numLit>
          </c:val>
          <c:extLst>
            <c:ext xmlns:c16="http://schemas.microsoft.com/office/drawing/2014/chart" uri="{C3380CC4-5D6E-409C-BE32-E72D297353CC}">
              <c16:uniqueId val="{00000001-F2E0-4063-9A53-1A51BD5D1F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0.16300899999999999</c:v>
              </c:pt>
            </c:numLit>
          </c:val>
          <c:extLst>
            <c:ext xmlns:c16="http://schemas.microsoft.com/office/drawing/2014/chart" uri="{C3380CC4-5D6E-409C-BE32-E72D297353CC}">
              <c16:uniqueId val="{00000002-F2E0-4063-9A53-1A51BD5D1F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0.278997</c:v>
              </c:pt>
            </c:numLit>
          </c:val>
          <c:extLst>
            <c:ext xmlns:c16="http://schemas.microsoft.com/office/drawing/2014/chart" uri="{C3380CC4-5D6E-409C-BE32-E72D297353CC}">
              <c16:uniqueId val="{00000003-F2E0-4063-9A53-1A51BD5D1F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0.50783699999999998</c:v>
              </c:pt>
            </c:numLit>
          </c:val>
          <c:extLst>
            <c:ext xmlns:c16="http://schemas.microsoft.com/office/drawing/2014/chart" uri="{C3380CC4-5D6E-409C-BE32-E72D297353CC}">
              <c16:uniqueId val="{00000004-F2E0-4063-9A53-1A51BD5D1F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8.7030000000000007E-3</c:v>
              </c:pt>
            </c:numLit>
          </c:val>
          <c:extLst>
            <c:ext xmlns:c16="http://schemas.microsoft.com/office/drawing/2014/chart" uri="{C3380CC4-5D6E-409C-BE32-E72D297353CC}">
              <c16:uniqueId val="{00000000-4336-475B-8071-968EBDC74B7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3.0460999999999998E-2</c:v>
              </c:pt>
            </c:numLit>
          </c:val>
          <c:extLst>
            <c:ext xmlns:c16="http://schemas.microsoft.com/office/drawing/2014/chart" uri="{C3380CC4-5D6E-409C-BE32-E72D297353CC}">
              <c16:uniqueId val="{00000001-4336-475B-8071-968EBDC74B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9.9217E-2</c:v>
              </c:pt>
            </c:numLit>
          </c:val>
          <c:extLst>
            <c:ext xmlns:c16="http://schemas.microsoft.com/office/drawing/2014/chart" uri="{C3380CC4-5D6E-409C-BE32-E72D297353CC}">
              <c16:uniqueId val="{00000002-4336-475B-8071-968EBDC74B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0.23672799999999999</c:v>
              </c:pt>
            </c:numLit>
          </c:val>
          <c:extLst>
            <c:ext xmlns:c16="http://schemas.microsoft.com/office/drawing/2014/chart" uri="{C3380CC4-5D6E-409C-BE32-E72D297353CC}">
              <c16:uniqueId val="{00000003-4336-475B-8071-968EBDC74B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0.62141000000000002</c:v>
              </c:pt>
            </c:numLit>
          </c:val>
          <c:extLst>
            <c:ext xmlns:c16="http://schemas.microsoft.com/office/drawing/2014/chart" uri="{C3380CC4-5D6E-409C-BE32-E72D297353CC}">
              <c16:uniqueId val="{00000004-4336-475B-8071-968EBDC74B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0-781B-4745-9A82-04FD5EAAE84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1-781B-4745-9A82-04FD5EAAE8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5.6075E-2</c:v>
              </c:pt>
            </c:numLit>
          </c:val>
          <c:extLst>
            <c:ext xmlns:c16="http://schemas.microsoft.com/office/drawing/2014/chart" uri="{C3380CC4-5D6E-409C-BE32-E72D297353CC}">
              <c16:uniqueId val="{00000002-781B-4745-9A82-04FD5EAAE8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0.20560700000000001</c:v>
              </c:pt>
            </c:numLit>
          </c:val>
          <c:extLst>
            <c:ext xmlns:c16="http://schemas.microsoft.com/office/drawing/2014/chart" uri="{C3380CC4-5D6E-409C-BE32-E72D297353CC}">
              <c16:uniqueId val="{00000003-781B-4745-9A82-04FD5EAAE8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0.70560699999999998</c:v>
              </c:pt>
            </c:numLit>
          </c:val>
          <c:extLst>
            <c:ext xmlns:c16="http://schemas.microsoft.com/office/drawing/2014/chart" uri="{C3380CC4-5D6E-409C-BE32-E72D297353CC}">
              <c16:uniqueId val="{00000004-781B-4745-9A82-04FD5EAAE8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188-4A5D-A246-82B9BF0E99B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2.0548E-2</c:v>
              </c:pt>
            </c:numLit>
          </c:val>
          <c:extLst>
            <c:ext xmlns:c16="http://schemas.microsoft.com/office/drawing/2014/chart" uri="{C3380CC4-5D6E-409C-BE32-E72D297353CC}">
              <c16:uniqueId val="{00000001-F188-4A5D-A246-82B9BF0E99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4.7945000000000002E-2</c:v>
              </c:pt>
            </c:numLit>
          </c:val>
          <c:extLst>
            <c:ext xmlns:c16="http://schemas.microsoft.com/office/drawing/2014/chart" uri="{C3380CC4-5D6E-409C-BE32-E72D297353CC}">
              <c16:uniqueId val="{00000002-F188-4A5D-A246-82B9BF0E99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0.24657499999999999</c:v>
              </c:pt>
            </c:numLit>
          </c:val>
          <c:extLst>
            <c:ext xmlns:c16="http://schemas.microsoft.com/office/drawing/2014/chart" uri="{C3380CC4-5D6E-409C-BE32-E72D297353CC}">
              <c16:uniqueId val="{00000003-F188-4A5D-A246-82B9BF0E99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0.68493199999999999</c:v>
              </c:pt>
            </c:numLit>
          </c:val>
          <c:extLst>
            <c:ext xmlns:c16="http://schemas.microsoft.com/office/drawing/2014/chart" uri="{C3380CC4-5D6E-409C-BE32-E72D297353CC}">
              <c16:uniqueId val="{00000004-F188-4A5D-A246-82B9BF0E99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5D3-49D6-AE8D-AD91E1F2ED3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1.7045000000000001E-2</c:v>
              </c:pt>
            </c:numLit>
          </c:val>
          <c:extLst>
            <c:ext xmlns:c16="http://schemas.microsoft.com/office/drawing/2014/chart" uri="{C3380CC4-5D6E-409C-BE32-E72D297353CC}">
              <c16:uniqueId val="{00000001-A5D3-49D6-AE8D-AD91E1F2ED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6.8182000000000006E-2</c:v>
              </c:pt>
            </c:numLit>
          </c:val>
          <c:extLst>
            <c:ext xmlns:c16="http://schemas.microsoft.com/office/drawing/2014/chart" uri="{C3380CC4-5D6E-409C-BE32-E72D297353CC}">
              <c16:uniqueId val="{00000002-A5D3-49D6-AE8D-AD91E1F2ED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0.17613599999999999</c:v>
              </c:pt>
            </c:numLit>
          </c:val>
          <c:extLst>
            <c:ext xmlns:c16="http://schemas.microsoft.com/office/drawing/2014/chart" uri="{C3380CC4-5D6E-409C-BE32-E72D297353CC}">
              <c16:uniqueId val="{00000003-A5D3-49D6-AE8D-AD91E1F2ED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0.73863599999999996</c:v>
              </c:pt>
            </c:numLit>
          </c:val>
          <c:extLst>
            <c:ext xmlns:c16="http://schemas.microsoft.com/office/drawing/2014/chart" uri="{C3380CC4-5D6E-409C-BE32-E72D297353CC}">
              <c16:uniqueId val="{00000004-A5D3-49D6-AE8D-AD91E1F2ED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6.143E-3</c:v>
              </c:pt>
            </c:numLit>
          </c:val>
          <c:extLst>
            <c:ext xmlns:c16="http://schemas.microsoft.com/office/drawing/2014/chart" uri="{C3380CC4-5D6E-409C-BE32-E72D297353CC}">
              <c16:uniqueId val="{00000000-D907-4E83-9450-2AF1ACCF7CF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1.4742E-2</c:v>
              </c:pt>
            </c:numLit>
          </c:val>
          <c:extLst>
            <c:ext xmlns:c16="http://schemas.microsoft.com/office/drawing/2014/chart" uri="{C3380CC4-5D6E-409C-BE32-E72D297353CC}">
              <c16:uniqueId val="{00000001-D907-4E83-9450-2AF1ACCF7C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5.6510999999999999E-2</c:v>
              </c:pt>
            </c:numLit>
          </c:val>
          <c:extLst>
            <c:ext xmlns:c16="http://schemas.microsoft.com/office/drawing/2014/chart" uri="{C3380CC4-5D6E-409C-BE32-E72D297353CC}">
              <c16:uniqueId val="{00000002-D907-4E83-9450-2AF1ACCF7C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0.21498800000000001</c:v>
              </c:pt>
            </c:numLit>
          </c:val>
          <c:extLst>
            <c:ext xmlns:c16="http://schemas.microsoft.com/office/drawing/2014/chart" uri="{C3380CC4-5D6E-409C-BE32-E72D297353CC}">
              <c16:uniqueId val="{00000003-D907-4E83-9450-2AF1ACCF7C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0.70270299999999997</c:v>
              </c:pt>
            </c:numLit>
          </c:val>
          <c:extLst>
            <c:ext xmlns:c16="http://schemas.microsoft.com/office/drawing/2014/chart" uri="{C3380CC4-5D6E-409C-BE32-E72D297353CC}">
              <c16:uniqueId val="{00000004-D907-4E83-9450-2AF1ACCF7C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3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1.5990000000000001E-2</c:v>
              </c:pt>
            </c:numLit>
          </c:val>
          <c:extLst>
            <c:ext xmlns:c16="http://schemas.microsoft.com/office/drawing/2014/chart" uri="{C3380CC4-5D6E-409C-BE32-E72D297353CC}">
              <c16:uniqueId val="{00000000-CD4D-47E3-BA6F-EFA1233DCD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1.4760000000000001E-2</c:v>
              </c:pt>
            </c:numLit>
          </c:val>
          <c:extLst>
            <c:ext xmlns:c16="http://schemas.microsoft.com/office/drawing/2014/chart" uri="{C3380CC4-5D6E-409C-BE32-E72D297353CC}">
              <c16:uniqueId val="{00000001-CD4D-47E3-BA6F-EFA1233DCD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5.6580999999999999E-2</c:v>
              </c:pt>
            </c:numLit>
          </c:val>
          <c:extLst>
            <c:ext xmlns:c16="http://schemas.microsoft.com/office/drawing/2014/chart" uri="{C3380CC4-5D6E-409C-BE32-E72D297353CC}">
              <c16:uniqueId val="{00000002-CD4D-47E3-BA6F-EFA1233DCD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0.18573200000000001</c:v>
              </c:pt>
            </c:numLit>
          </c:val>
          <c:extLst>
            <c:ext xmlns:c16="http://schemas.microsoft.com/office/drawing/2014/chart" uri="{C3380CC4-5D6E-409C-BE32-E72D297353CC}">
              <c16:uniqueId val="{00000003-CD4D-47E3-BA6F-EFA1233DCD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0.72078699999999996</c:v>
              </c:pt>
            </c:numLit>
          </c:val>
          <c:extLst>
            <c:ext xmlns:c16="http://schemas.microsoft.com/office/drawing/2014/chart" uri="{C3380CC4-5D6E-409C-BE32-E72D297353CC}">
              <c16:uniqueId val="{00000004-CD4D-47E3-BA6F-EFA1233DCD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4.7266880000000002</c:v>
              </c:pt>
            </c:numLit>
          </c:val>
          <c:extLst>
            <c:ext xmlns:c16="http://schemas.microsoft.com/office/drawing/2014/chart" uri="{C3380CC4-5D6E-409C-BE32-E72D297353CC}">
              <c16:uniqueId val="{00000000-E64E-4CC8-BC86-D794564895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3.9459460000000002</c:v>
              </c:pt>
            </c:numLit>
          </c:val>
          <c:extLst>
            <c:ext xmlns:c16="http://schemas.microsoft.com/office/drawing/2014/chart" uri="{C3380CC4-5D6E-409C-BE32-E72D297353CC}">
              <c16:uniqueId val="{00000000-116B-4BEE-8373-6263F456C8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1.6154999999999999E-2</c:v>
              </c:pt>
            </c:numLit>
          </c:val>
          <c:extLst>
            <c:ext xmlns:c16="http://schemas.microsoft.com/office/drawing/2014/chart" uri="{C3380CC4-5D6E-409C-BE32-E72D297353CC}">
              <c16:uniqueId val="{00000000-DE19-4601-A6DA-9CE2821CB63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2.2617000000000002E-2</c:v>
              </c:pt>
            </c:numLit>
          </c:val>
          <c:extLst>
            <c:ext xmlns:c16="http://schemas.microsoft.com/office/drawing/2014/chart" uri="{C3380CC4-5D6E-409C-BE32-E72D297353CC}">
              <c16:uniqueId val="{00000001-DE19-4601-A6DA-9CE2821CB6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8.5622000000000004E-2</c:v>
              </c:pt>
            </c:numLit>
          </c:val>
          <c:extLst>
            <c:ext xmlns:c16="http://schemas.microsoft.com/office/drawing/2014/chart" uri="{C3380CC4-5D6E-409C-BE32-E72D297353CC}">
              <c16:uniqueId val="{00000002-DE19-4601-A6DA-9CE2821CB6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0.23748</c:v>
              </c:pt>
            </c:numLit>
          </c:val>
          <c:extLst>
            <c:ext xmlns:c16="http://schemas.microsoft.com/office/drawing/2014/chart" uri="{C3380CC4-5D6E-409C-BE32-E72D297353CC}">
              <c16:uniqueId val="{00000003-DE19-4601-A6DA-9CE2821CB6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0.63489499999999999</c:v>
              </c:pt>
            </c:numLit>
          </c:val>
          <c:extLst>
            <c:ext xmlns:c16="http://schemas.microsoft.com/office/drawing/2014/chart" uri="{C3380CC4-5D6E-409C-BE32-E72D297353CC}">
              <c16:uniqueId val="{00000004-DE19-4601-A6DA-9CE2821CB6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8D5C-45AA-886F-B7DD5899780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8D5C-45AA-886F-B7DD589978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8D5C-45AA-886F-B7DD589978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3-8D5C-45AA-886F-B7DD589978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0.70270299999999997</c:v>
              </c:pt>
            </c:numLit>
          </c:val>
          <c:extLst>
            <c:ext xmlns:c16="http://schemas.microsoft.com/office/drawing/2014/chart" uri="{C3380CC4-5D6E-409C-BE32-E72D297353CC}">
              <c16:uniqueId val="{00000004-8D5C-45AA-886F-B7DD589978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2AF7-432B-B265-AA063B737B8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2AF7-432B-B265-AA063B737B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2-2AF7-432B-B265-AA063B737B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3-2AF7-432B-B265-AA063B737B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0.735294</c:v>
              </c:pt>
            </c:numLit>
          </c:val>
          <c:extLst>
            <c:ext xmlns:c16="http://schemas.microsoft.com/office/drawing/2014/chart" uri="{C3380CC4-5D6E-409C-BE32-E72D297353CC}">
              <c16:uniqueId val="{00000004-2AF7-432B-B265-AA063B737B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D7F-4568-8DFD-54F2022045F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1-0D7F-4568-8DFD-54F2022045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0D7F-4568-8DFD-54F2022045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3-0D7F-4568-8DFD-54F2022045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0D7F-4568-8DFD-54F2022045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0-3480-4E13-8979-D9DF62E3F9C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1-3480-4E13-8979-D9DF62E3F9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0.14499999999999999</c:v>
              </c:pt>
            </c:numLit>
          </c:val>
          <c:extLst>
            <c:ext xmlns:c16="http://schemas.microsoft.com/office/drawing/2014/chart" uri="{C3380CC4-5D6E-409C-BE32-E72D297353CC}">
              <c16:uniqueId val="{00000002-3480-4E13-8979-D9DF62E3F9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c:v>
              </c:pt>
            </c:numLit>
          </c:val>
          <c:extLst>
            <c:ext xmlns:c16="http://schemas.microsoft.com/office/drawing/2014/chart" uri="{C3380CC4-5D6E-409C-BE32-E72D297353CC}">
              <c16:uniqueId val="{00000003-3480-4E13-8979-D9DF62E3F9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c:v>
              </c:pt>
            </c:numLit>
          </c:val>
          <c:extLst>
            <c:ext xmlns:c16="http://schemas.microsoft.com/office/drawing/2014/chart" uri="{C3380CC4-5D6E-409C-BE32-E72D297353CC}">
              <c16:uniqueId val="{00000004-3480-4E13-8979-D9DF62E3F9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D49-412F-913B-B9FB09029BD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1.6286999999999999E-2</c:v>
              </c:pt>
            </c:numLit>
          </c:val>
          <c:extLst>
            <c:ext xmlns:c16="http://schemas.microsoft.com/office/drawing/2014/chart" uri="{C3380CC4-5D6E-409C-BE32-E72D297353CC}">
              <c16:uniqueId val="{00000001-0D49-412F-913B-B9FB09029BD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7.4918999999999999E-2</c:v>
              </c:pt>
            </c:numLit>
          </c:val>
          <c:extLst>
            <c:ext xmlns:c16="http://schemas.microsoft.com/office/drawing/2014/chart" uri="{C3380CC4-5D6E-409C-BE32-E72D297353CC}">
              <c16:uniqueId val="{00000002-0D49-412F-913B-B9FB09029BD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0.24429999999999999</c:v>
              </c:pt>
            </c:numLit>
          </c:val>
          <c:extLst>
            <c:ext xmlns:c16="http://schemas.microsoft.com/office/drawing/2014/chart" uri="{C3380CC4-5D6E-409C-BE32-E72D297353CC}">
              <c16:uniqueId val="{00000003-0D49-412F-913B-B9FB09029BD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0.65146599999999999</c:v>
              </c:pt>
            </c:numLit>
          </c:val>
          <c:extLst>
            <c:ext xmlns:c16="http://schemas.microsoft.com/office/drawing/2014/chart" uri="{C3380CC4-5D6E-409C-BE32-E72D297353CC}">
              <c16:uniqueId val="{00000004-0D49-412F-913B-B9FB09029B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1.2658000000000001E-2</c:v>
              </c:pt>
            </c:numLit>
          </c:val>
          <c:extLst>
            <c:ext xmlns:c16="http://schemas.microsoft.com/office/drawing/2014/chart" uri="{C3380CC4-5D6E-409C-BE32-E72D297353CC}">
              <c16:uniqueId val="{00000000-8D9C-4D74-829C-3D2833DA047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2.9536E-2</c:v>
              </c:pt>
            </c:numLit>
          </c:val>
          <c:extLst>
            <c:ext xmlns:c16="http://schemas.microsoft.com/office/drawing/2014/chart" uri="{C3380CC4-5D6E-409C-BE32-E72D297353CC}">
              <c16:uniqueId val="{00000001-8D9C-4D74-829C-3D2833DA04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6.9620000000000001E-2</c:v>
              </c:pt>
            </c:numLit>
          </c:val>
          <c:extLst>
            <c:ext xmlns:c16="http://schemas.microsoft.com/office/drawing/2014/chart" uri="{C3380CC4-5D6E-409C-BE32-E72D297353CC}">
              <c16:uniqueId val="{00000002-8D9C-4D74-829C-3D2833DA04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0.248945</c:v>
              </c:pt>
            </c:numLit>
          </c:val>
          <c:extLst>
            <c:ext xmlns:c16="http://schemas.microsoft.com/office/drawing/2014/chart" uri="{C3380CC4-5D6E-409C-BE32-E72D297353CC}">
              <c16:uniqueId val="{00000003-8D9C-4D74-829C-3D2833DA04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0.62447299999999994</c:v>
              </c:pt>
            </c:numLit>
          </c:val>
          <c:extLst>
            <c:ext xmlns:c16="http://schemas.microsoft.com/office/drawing/2014/chart" uri="{C3380CC4-5D6E-409C-BE32-E72D297353CC}">
              <c16:uniqueId val="{00000004-8D9C-4D74-829C-3D2833DA04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8D72-42EE-9CBB-3FBF319BB71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8D72-42EE-9CBB-3FBF319BB7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8D72-42EE-9CBB-3FBF319BB7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0.264706</c:v>
              </c:pt>
            </c:numLit>
          </c:val>
          <c:extLst>
            <c:ext xmlns:c16="http://schemas.microsoft.com/office/drawing/2014/chart" uri="{C3380CC4-5D6E-409C-BE32-E72D297353CC}">
              <c16:uniqueId val="{00000003-8D72-42EE-9CBB-3FBF319BB7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0.485294</c:v>
              </c:pt>
            </c:numLit>
          </c:val>
          <c:extLst>
            <c:ext xmlns:c16="http://schemas.microsoft.com/office/drawing/2014/chart" uri="{C3380CC4-5D6E-409C-BE32-E72D297353CC}">
              <c16:uniqueId val="{00000004-8D72-42EE-9CBB-3FBF319BB7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0-7B75-466B-819D-C9EE2BC4155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1-7B75-466B-819D-C9EE2BC4155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9.8591999999999999E-2</c:v>
              </c:pt>
            </c:numLit>
          </c:val>
          <c:extLst>
            <c:ext xmlns:c16="http://schemas.microsoft.com/office/drawing/2014/chart" uri="{C3380CC4-5D6E-409C-BE32-E72D297353CC}">
              <c16:uniqueId val="{00000002-7B75-466B-819D-C9EE2BC4155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0.23239399999999999</c:v>
              </c:pt>
            </c:numLit>
          </c:val>
          <c:extLst>
            <c:ext xmlns:c16="http://schemas.microsoft.com/office/drawing/2014/chart" uri="{C3380CC4-5D6E-409C-BE32-E72D297353CC}">
              <c16:uniqueId val="{00000003-7B75-466B-819D-C9EE2BC4155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0.584507</c:v>
              </c:pt>
            </c:numLit>
          </c:val>
          <c:extLst>
            <c:ext xmlns:c16="http://schemas.microsoft.com/office/drawing/2014/chart" uri="{C3380CC4-5D6E-409C-BE32-E72D297353CC}">
              <c16:uniqueId val="{00000004-7B75-466B-819D-C9EE2BC415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2.4389999999999998E-2</c:v>
              </c:pt>
            </c:numLit>
          </c:val>
          <c:extLst>
            <c:ext xmlns:c16="http://schemas.microsoft.com/office/drawing/2014/chart" uri="{C3380CC4-5D6E-409C-BE32-E72D297353CC}">
              <c16:uniqueId val="{00000000-E715-400C-9AA6-8E6F15BCBCC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1-E715-400C-9AA6-8E6F15BCBC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6.5041000000000002E-2</c:v>
              </c:pt>
            </c:numLit>
          </c:val>
          <c:extLst>
            <c:ext xmlns:c16="http://schemas.microsoft.com/office/drawing/2014/chart" uri="{C3380CC4-5D6E-409C-BE32-E72D297353CC}">
              <c16:uniqueId val="{00000002-E715-400C-9AA6-8E6F15BCBC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9.7560999999999995E-2</c:v>
              </c:pt>
            </c:numLit>
          </c:val>
          <c:extLst>
            <c:ext xmlns:c16="http://schemas.microsoft.com/office/drawing/2014/chart" uri="{C3380CC4-5D6E-409C-BE32-E72D297353CC}">
              <c16:uniqueId val="{00000003-E715-400C-9AA6-8E6F15BCBC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0.699187</c:v>
              </c:pt>
            </c:numLit>
          </c:val>
          <c:extLst>
            <c:ext xmlns:c16="http://schemas.microsoft.com/office/drawing/2014/chart" uri="{C3380CC4-5D6E-409C-BE32-E72D297353CC}">
              <c16:uniqueId val="{00000004-E715-400C-9AA6-8E6F15BCBC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3.9151289999999999</c:v>
              </c:pt>
            </c:numLit>
          </c:val>
          <c:extLst>
            <c:ext xmlns:c16="http://schemas.microsoft.com/office/drawing/2014/chart" uri="{C3380CC4-5D6E-409C-BE32-E72D297353CC}">
              <c16:uniqueId val="{00000000-E297-4B3B-A386-3024766916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55F-4586-B8E7-42634F6C066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1-D55F-4586-B8E7-42634F6C06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D55F-4586-B8E7-42634F6C06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0.23749999999999999</c:v>
              </c:pt>
            </c:numLit>
          </c:val>
          <c:extLst>
            <c:ext xmlns:c16="http://schemas.microsoft.com/office/drawing/2014/chart" uri="{C3380CC4-5D6E-409C-BE32-E72D297353CC}">
              <c16:uniqueId val="{00000003-D55F-4586-B8E7-42634F6C06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c:v>
              </c:pt>
            </c:numLit>
          </c:val>
          <c:extLst>
            <c:ext xmlns:c16="http://schemas.microsoft.com/office/drawing/2014/chart" uri="{C3380CC4-5D6E-409C-BE32-E72D297353CC}">
              <c16:uniqueId val="{00000004-D55F-4586-B8E7-42634F6C06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AD9D-4B74-8B3A-DE75A7ADEDE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1-AD9D-4B74-8B3A-DE75A7ADED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2-AD9D-4B74-8B3A-DE75A7ADED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AD9D-4B74-8B3A-DE75A7ADED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0.61904800000000004</c:v>
              </c:pt>
            </c:numLit>
          </c:val>
          <c:extLst>
            <c:ext xmlns:c16="http://schemas.microsoft.com/office/drawing/2014/chart" uri="{C3380CC4-5D6E-409C-BE32-E72D297353CC}">
              <c16:uniqueId val="{00000004-AD9D-4B74-8B3A-DE75A7ADED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3140-4B25-8212-F6385D26A17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140-4B25-8212-F6385D26A1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3140-4B25-8212-F6385D26A1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0.45454499999999998</c:v>
              </c:pt>
            </c:numLit>
          </c:val>
          <c:extLst>
            <c:ext xmlns:c16="http://schemas.microsoft.com/office/drawing/2014/chart" uri="{C3380CC4-5D6E-409C-BE32-E72D297353CC}">
              <c16:uniqueId val="{00000003-3140-4B25-8212-F6385D26A1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4-3140-4B25-8212-F6385D26A1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B738-4716-8F70-8626E29350B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738-4716-8F70-8626E29350B8}"/>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2-B738-4716-8F70-8626E29350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3-B738-4716-8F70-8626E29350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0.86666699999999997</c:v>
              </c:pt>
            </c:numLit>
          </c:val>
          <c:extLst>
            <c:ext xmlns:c16="http://schemas.microsoft.com/office/drawing/2014/chart" uri="{C3380CC4-5D6E-409C-BE32-E72D297353CC}">
              <c16:uniqueId val="{00000004-B738-4716-8F70-8626E29350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FF5-433F-96B6-CC8918AE8D9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1-CFF5-433F-96B6-CC8918AE8D9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2-CFF5-433F-96B6-CC8918AE8D9F}"/>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3-CFF5-433F-96B6-CC8918AE8D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0.875</c:v>
              </c:pt>
            </c:numLit>
          </c:val>
          <c:extLst>
            <c:ext xmlns:c16="http://schemas.microsoft.com/office/drawing/2014/chart" uri="{C3380CC4-5D6E-409C-BE32-E72D297353CC}">
              <c16:uniqueId val="{00000004-CFF5-433F-96B6-CC8918AE8D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A19-459B-82AD-52BA1862700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A19-459B-82AD-52BA1862700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1A19-459B-82AD-52BA186270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3-1A19-459B-82AD-52BA186270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0.90697700000000003</c:v>
              </c:pt>
            </c:numLit>
          </c:val>
          <c:extLst>
            <c:ext xmlns:c16="http://schemas.microsoft.com/office/drawing/2014/chart" uri="{C3380CC4-5D6E-409C-BE32-E72D297353CC}">
              <c16:uniqueId val="{00000004-1A19-459B-82AD-52BA186270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2.4539999999999999E-2</c:v>
              </c:pt>
            </c:numLit>
          </c:val>
          <c:extLst>
            <c:ext xmlns:c16="http://schemas.microsoft.com/office/drawing/2014/chart" uri="{C3380CC4-5D6E-409C-BE32-E72D297353CC}">
              <c16:uniqueId val="{00000000-FDB4-40A4-8386-8F4772FDBFF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4.2944999999999997E-2</c:v>
              </c:pt>
            </c:numLit>
          </c:val>
          <c:extLst>
            <c:ext xmlns:c16="http://schemas.microsoft.com/office/drawing/2014/chart" uri="{C3380CC4-5D6E-409C-BE32-E72D297353CC}">
              <c16:uniqueId val="{00000001-FDB4-40A4-8386-8F4772FDBF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0.16564400000000001</c:v>
              </c:pt>
            </c:numLit>
          </c:val>
          <c:extLst>
            <c:ext xmlns:c16="http://schemas.microsoft.com/office/drawing/2014/chart" uri="{C3380CC4-5D6E-409C-BE32-E72D297353CC}">
              <c16:uniqueId val="{00000002-FDB4-40A4-8386-8F4772FDBF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0.25766899999999998</c:v>
              </c:pt>
            </c:numLit>
          </c:val>
          <c:extLst>
            <c:ext xmlns:c16="http://schemas.microsoft.com/office/drawing/2014/chart" uri="{C3380CC4-5D6E-409C-BE32-E72D297353CC}">
              <c16:uniqueId val="{00000003-FDB4-40A4-8386-8F4772FDBF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0.50920200000000004</c:v>
              </c:pt>
            </c:numLit>
          </c:val>
          <c:extLst>
            <c:ext xmlns:c16="http://schemas.microsoft.com/office/drawing/2014/chart" uri="{C3380CC4-5D6E-409C-BE32-E72D297353CC}">
              <c16:uniqueId val="{00000004-FDB4-40A4-8386-8F4772FDBF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1.1173000000000001E-2</c:v>
              </c:pt>
            </c:numLit>
          </c:val>
          <c:extLst>
            <c:ext xmlns:c16="http://schemas.microsoft.com/office/drawing/2014/chart" uri="{C3380CC4-5D6E-409C-BE32-E72D297353CC}">
              <c16:uniqueId val="{00000000-0A60-42DB-9003-BFC74A0DFA1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1-0A60-42DB-9003-BFC74A0DFA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0.150838</c:v>
              </c:pt>
            </c:numLit>
          </c:val>
          <c:extLst>
            <c:ext xmlns:c16="http://schemas.microsoft.com/office/drawing/2014/chart" uri="{C3380CC4-5D6E-409C-BE32-E72D297353CC}">
              <c16:uniqueId val="{00000002-0A60-42DB-9003-BFC74A0DFA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0.284916</c:v>
              </c:pt>
            </c:numLit>
          </c:val>
          <c:extLst>
            <c:ext xmlns:c16="http://schemas.microsoft.com/office/drawing/2014/chart" uri="{C3380CC4-5D6E-409C-BE32-E72D297353CC}">
              <c16:uniqueId val="{00000003-0A60-42DB-9003-BFC74A0DFA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0.53072600000000003</c:v>
              </c:pt>
            </c:numLit>
          </c:val>
          <c:extLst>
            <c:ext xmlns:c16="http://schemas.microsoft.com/office/drawing/2014/chart" uri="{C3380CC4-5D6E-409C-BE32-E72D297353CC}">
              <c16:uniqueId val="{00000004-0A60-42DB-9003-BFC74A0DFA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3.0928000000000001E-2</c:v>
              </c:pt>
            </c:numLit>
          </c:val>
          <c:extLst>
            <c:ext xmlns:c16="http://schemas.microsoft.com/office/drawing/2014/chart" uri="{C3380CC4-5D6E-409C-BE32-E72D297353CC}">
              <c16:uniqueId val="{00000000-1D42-46E0-998E-99DC6C351D6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4.6392000000000003E-2</c:v>
              </c:pt>
            </c:numLit>
          </c:val>
          <c:extLst>
            <c:ext xmlns:c16="http://schemas.microsoft.com/office/drawing/2014/chart" uri="{C3380CC4-5D6E-409C-BE32-E72D297353CC}">
              <c16:uniqueId val="{00000001-1D42-46E0-998E-99DC6C351D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0.12886600000000001</c:v>
              </c:pt>
            </c:numLit>
          </c:val>
          <c:extLst>
            <c:ext xmlns:c16="http://schemas.microsoft.com/office/drawing/2014/chart" uri="{C3380CC4-5D6E-409C-BE32-E72D297353CC}">
              <c16:uniqueId val="{00000002-1D42-46E0-998E-99DC6C351D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0.29381400000000002</c:v>
              </c:pt>
            </c:numLit>
          </c:val>
          <c:extLst>
            <c:ext xmlns:c16="http://schemas.microsoft.com/office/drawing/2014/chart" uri="{C3380CC4-5D6E-409C-BE32-E72D297353CC}">
              <c16:uniqueId val="{00000003-1D42-46E0-998E-99DC6C351D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1D42-46E0-998E-99DC6C351D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1.6433E-2</c:v>
              </c:pt>
            </c:numLit>
          </c:val>
          <c:extLst>
            <c:ext xmlns:c16="http://schemas.microsoft.com/office/drawing/2014/chart" uri="{C3380CC4-5D6E-409C-BE32-E72D297353CC}">
              <c16:uniqueId val="{00000000-0DA7-43F9-9FBF-B706E96EF1B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2.7389E-2</c:v>
              </c:pt>
            </c:numLit>
          </c:val>
          <c:extLst>
            <c:ext xmlns:c16="http://schemas.microsoft.com/office/drawing/2014/chart" uri="{C3380CC4-5D6E-409C-BE32-E72D297353CC}">
              <c16:uniqueId val="{00000001-0DA7-43F9-9FBF-B706E96EF1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0.10346900000000001</c:v>
              </c:pt>
            </c:numLit>
          </c:val>
          <c:extLst>
            <c:ext xmlns:c16="http://schemas.microsoft.com/office/drawing/2014/chart" uri="{C3380CC4-5D6E-409C-BE32-E72D297353CC}">
              <c16:uniqueId val="{00000002-0DA7-43F9-9FBF-B706E96EF1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0.20754700000000001</c:v>
              </c:pt>
            </c:numLit>
          </c:val>
          <c:extLst>
            <c:ext xmlns:c16="http://schemas.microsoft.com/office/drawing/2014/chart" uri="{C3380CC4-5D6E-409C-BE32-E72D297353CC}">
              <c16:uniqueId val="{00000003-0DA7-43F9-9FBF-B706E96EF1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0.57029799999999997</c:v>
              </c:pt>
            </c:numLit>
          </c:val>
          <c:extLst>
            <c:ext xmlns:c16="http://schemas.microsoft.com/office/drawing/2014/chart" uri="{C3380CC4-5D6E-409C-BE32-E72D297353CC}">
              <c16:uniqueId val="{00000004-0DA7-43F9-9FBF-B706E96EF1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3.9150330000000002</c:v>
              </c:pt>
            </c:numLit>
          </c:val>
          <c:extLst>
            <c:ext xmlns:c16="http://schemas.microsoft.com/office/drawing/2014/chart" uri="{C3380CC4-5D6E-409C-BE32-E72D297353CC}">
              <c16:uniqueId val="{00000000-2522-4154-993F-8076B7E282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1.5317000000000001E-2</c:v>
              </c:pt>
            </c:numLit>
          </c:val>
          <c:extLst>
            <c:ext xmlns:c16="http://schemas.microsoft.com/office/drawing/2014/chart" uri="{C3380CC4-5D6E-409C-BE32-E72D297353CC}">
              <c16:uniqueId val="{00000000-53DD-48BF-81A1-FE7E4FC25F3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2.2976E-2</c:v>
              </c:pt>
            </c:numLit>
          </c:val>
          <c:extLst>
            <c:ext xmlns:c16="http://schemas.microsoft.com/office/drawing/2014/chart" uri="{C3380CC4-5D6E-409C-BE32-E72D297353CC}">
              <c16:uniqueId val="{00000001-53DD-48BF-81A1-FE7E4FC25F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0.129103</c:v>
              </c:pt>
            </c:numLit>
          </c:val>
          <c:extLst>
            <c:ext xmlns:c16="http://schemas.microsoft.com/office/drawing/2014/chart" uri="{C3380CC4-5D6E-409C-BE32-E72D297353CC}">
              <c16:uniqueId val="{00000002-53DD-48BF-81A1-FE7E4FC25F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0.26477000000000001</c:v>
              </c:pt>
            </c:numLit>
          </c:val>
          <c:extLst>
            <c:ext xmlns:c16="http://schemas.microsoft.com/office/drawing/2014/chart" uri="{C3380CC4-5D6E-409C-BE32-E72D297353CC}">
              <c16:uniqueId val="{00000003-53DD-48BF-81A1-FE7E4FC25F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0.49781199999999998</c:v>
              </c:pt>
            </c:numLit>
          </c:val>
          <c:extLst>
            <c:ext xmlns:c16="http://schemas.microsoft.com/office/drawing/2014/chart" uri="{C3380CC4-5D6E-409C-BE32-E72D297353CC}">
              <c16:uniqueId val="{00000004-53DD-48BF-81A1-FE7E4FC25F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1.8763999999999999E-2</c:v>
              </c:pt>
            </c:numLit>
          </c:val>
          <c:extLst>
            <c:ext xmlns:c16="http://schemas.microsoft.com/office/drawing/2014/chart" uri="{C3380CC4-5D6E-409C-BE32-E72D297353CC}">
              <c16:uniqueId val="{00000000-BB2B-4587-A824-F579E4384CC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3.5319999999999997E-2</c:v>
              </c:pt>
            </c:numLit>
          </c:val>
          <c:extLst>
            <c:ext xmlns:c16="http://schemas.microsoft.com/office/drawing/2014/chart" uri="{C3380CC4-5D6E-409C-BE32-E72D297353CC}">
              <c16:uniqueId val="{00000001-BB2B-4587-A824-F579E4384C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0.14127999999999999</c:v>
              </c:pt>
            </c:numLit>
          </c:val>
          <c:extLst>
            <c:ext xmlns:c16="http://schemas.microsoft.com/office/drawing/2014/chart" uri="{C3380CC4-5D6E-409C-BE32-E72D297353CC}">
              <c16:uniqueId val="{00000002-BB2B-4587-A824-F579E4384C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0.25607099999999999</c:v>
              </c:pt>
            </c:numLit>
          </c:val>
          <c:extLst>
            <c:ext xmlns:c16="http://schemas.microsoft.com/office/drawing/2014/chart" uri="{C3380CC4-5D6E-409C-BE32-E72D297353CC}">
              <c16:uniqueId val="{00000003-BB2B-4587-A824-F579E4384C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0.42936000000000002</c:v>
              </c:pt>
            </c:numLit>
          </c:val>
          <c:extLst>
            <c:ext xmlns:c16="http://schemas.microsoft.com/office/drawing/2014/chart" uri="{C3380CC4-5D6E-409C-BE32-E72D297353CC}">
              <c16:uniqueId val="{00000004-BB2B-4587-A824-F579E4384C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0-3411-485C-8011-9E865648949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3.9474000000000002E-2</c:v>
              </c:pt>
            </c:numLit>
          </c:val>
          <c:extLst>
            <c:ext xmlns:c16="http://schemas.microsoft.com/office/drawing/2014/chart" uri="{C3380CC4-5D6E-409C-BE32-E72D297353CC}">
              <c16:uniqueId val="{00000001-3411-485C-8011-9E86564894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3411-485C-8011-9E86564894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0.243421</c:v>
              </c:pt>
            </c:numLit>
          </c:val>
          <c:extLst>
            <c:ext xmlns:c16="http://schemas.microsoft.com/office/drawing/2014/chart" uri="{C3380CC4-5D6E-409C-BE32-E72D297353CC}">
              <c16:uniqueId val="{00000003-3411-485C-8011-9E86564894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0.58552599999999999</c:v>
              </c:pt>
            </c:numLit>
          </c:val>
          <c:extLst>
            <c:ext xmlns:c16="http://schemas.microsoft.com/office/drawing/2014/chart" uri="{C3380CC4-5D6E-409C-BE32-E72D297353CC}">
              <c16:uniqueId val="{00000004-3411-485C-8011-9E86564894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0-19C3-4C81-A707-721C42A244E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1-19C3-4C81-A707-721C42A244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0.13475200000000001</c:v>
              </c:pt>
            </c:numLit>
          </c:val>
          <c:extLst>
            <c:ext xmlns:c16="http://schemas.microsoft.com/office/drawing/2014/chart" uri="{C3380CC4-5D6E-409C-BE32-E72D297353CC}">
              <c16:uniqueId val="{00000002-19C3-4C81-A707-721C42A244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0.18439700000000001</c:v>
              </c:pt>
            </c:numLit>
          </c:val>
          <c:extLst>
            <c:ext xmlns:c16="http://schemas.microsoft.com/office/drawing/2014/chart" uri="{C3380CC4-5D6E-409C-BE32-E72D297353CC}">
              <c16:uniqueId val="{00000003-19C3-4C81-A707-721C42A244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19C3-4C81-A707-721C42A244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0-2E8A-4DE3-8988-AE2C03952F0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1-2E8A-4DE3-8988-AE2C03952F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0.121212</c:v>
              </c:pt>
            </c:numLit>
          </c:val>
          <c:extLst>
            <c:ext xmlns:c16="http://schemas.microsoft.com/office/drawing/2014/chart" uri="{C3380CC4-5D6E-409C-BE32-E72D297353CC}">
              <c16:uniqueId val="{00000002-2E8A-4DE3-8988-AE2C03952F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2E8A-4DE3-8988-AE2C03952F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0.62878800000000001</c:v>
              </c:pt>
            </c:numLit>
          </c:val>
          <c:extLst>
            <c:ext xmlns:c16="http://schemas.microsoft.com/office/drawing/2014/chart" uri="{C3380CC4-5D6E-409C-BE32-E72D297353CC}">
              <c16:uniqueId val="{00000004-2E8A-4DE3-8988-AE2C03952F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1.2618000000000001E-2</c:v>
              </c:pt>
            </c:numLit>
          </c:val>
          <c:extLst>
            <c:ext xmlns:c16="http://schemas.microsoft.com/office/drawing/2014/chart" uri="{C3380CC4-5D6E-409C-BE32-E72D297353CC}">
              <c16:uniqueId val="{00000000-BEFC-49E2-ACCC-F3A10E68445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1.8926999999999999E-2</c:v>
              </c:pt>
            </c:numLit>
          </c:val>
          <c:extLst>
            <c:ext xmlns:c16="http://schemas.microsoft.com/office/drawing/2014/chart" uri="{C3380CC4-5D6E-409C-BE32-E72D297353CC}">
              <c16:uniqueId val="{00000001-BEFC-49E2-ACCC-F3A10E6844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7.8864000000000004E-2</c:v>
              </c:pt>
            </c:numLit>
          </c:val>
          <c:extLst>
            <c:ext xmlns:c16="http://schemas.microsoft.com/office/drawing/2014/chart" uri="{C3380CC4-5D6E-409C-BE32-E72D297353CC}">
              <c16:uniqueId val="{00000002-BEFC-49E2-ACCC-F3A10E6844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0.12618299999999999</c:v>
              </c:pt>
            </c:numLit>
          </c:val>
          <c:extLst>
            <c:ext xmlns:c16="http://schemas.microsoft.com/office/drawing/2014/chart" uri="{C3380CC4-5D6E-409C-BE32-E72D297353CC}">
              <c16:uniqueId val="{00000003-BEFC-49E2-ACCC-F3A10E6844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0.74763400000000002</c:v>
              </c:pt>
            </c:numLit>
          </c:val>
          <c:extLst>
            <c:ext xmlns:c16="http://schemas.microsoft.com/office/drawing/2014/chart" uri="{C3380CC4-5D6E-409C-BE32-E72D297353CC}">
              <c16:uniqueId val="{00000004-BEFC-49E2-ACCC-F3A10E6844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5.1546000000000002E-2</c:v>
              </c:pt>
            </c:numLit>
          </c:val>
          <c:extLst>
            <c:ext xmlns:c16="http://schemas.microsoft.com/office/drawing/2014/chart" uri="{C3380CC4-5D6E-409C-BE32-E72D297353CC}">
              <c16:uniqueId val="{00000000-B4CD-4C0C-A63F-57A7D225A66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6.4433000000000004E-2</c:v>
              </c:pt>
            </c:numLit>
          </c:val>
          <c:extLst>
            <c:ext xmlns:c16="http://schemas.microsoft.com/office/drawing/2014/chart" uri="{C3380CC4-5D6E-409C-BE32-E72D297353CC}">
              <c16:uniqueId val="{00000001-B4CD-4C0C-A63F-57A7D225A6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0.10567</c:v>
              </c:pt>
            </c:numLit>
          </c:val>
          <c:extLst>
            <c:ext xmlns:c16="http://schemas.microsoft.com/office/drawing/2014/chart" uri="{C3380CC4-5D6E-409C-BE32-E72D297353CC}">
              <c16:uniqueId val="{00000002-B4CD-4C0C-A63F-57A7D225A6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0.190722</c:v>
              </c:pt>
            </c:numLit>
          </c:val>
          <c:extLst>
            <c:ext xmlns:c16="http://schemas.microsoft.com/office/drawing/2014/chart" uri="{C3380CC4-5D6E-409C-BE32-E72D297353CC}">
              <c16:uniqueId val="{00000003-B4CD-4C0C-A63F-57A7D225A6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0.54639199999999999</c:v>
              </c:pt>
            </c:numLit>
          </c:val>
          <c:extLst>
            <c:ext xmlns:c16="http://schemas.microsoft.com/office/drawing/2014/chart" uri="{C3380CC4-5D6E-409C-BE32-E72D297353CC}">
              <c16:uniqueId val="{00000004-B4CD-4C0C-A63F-57A7D225A6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1.519E-2</c:v>
              </c:pt>
            </c:numLit>
          </c:val>
          <c:extLst>
            <c:ext xmlns:c16="http://schemas.microsoft.com/office/drawing/2014/chart" uri="{C3380CC4-5D6E-409C-BE32-E72D297353CC}">
              <c16:uniqueId val="{00000000-F146-4AAF-9411-1D9F1279ACA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3.0380000000000001E-2</c:v>
              </c:pt>
            </c:numLit>
          </c:val>
          <c:extLst>
            <c:ext xmlns:c16="http://schemas.microsoft.com/office/drawing/2014/chart" uri="{C3380CC4-5D6E-409C-BE32-E72D297353CC}">
              <c16:uniqueId val="{00000001-F146-4AAF-9411-1D9F1279AC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7.3417999999999997E-2</c:v>
              </c:pt>
            </c:numLit>
          </c:val>
          <c:extLst>
            <c:ext xmlns:c16="http://schemas.microsoft.com/office/drawing/2014/chart" uri="{C3380CC4-5D6E-409C-BE32-E72D297353CC}">
              <c16:uniqueId val="{00000002-F146-4AAF-9411-1D9F1279AC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0.16455700000000001</c:v>
              </c:pt>
            </c:numLit>
          </c:val>
          <c:extLst>
            <c:ext xmlns:c16="http://schemas.microsoft.com/office/drawing/2014/chart" uri="{C3380CC4-5D6E-409C-BE32-E72D297353CC}">
              <c16:uniqueId val="{00000003-F146-4AAF-9411-1D9F1279AC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0.68101299999999998</c:v>
              </c:pt>
            </c:numLit>
          </c:val>
          <c:extLst>
            <c:ext xmlns:c16="http://schemas.microsoft.com/office/drawing/2014/chart" uri="{C3380CC4-5D6E-409C-BE32-E72D297353CC}">
              <c16:uniqueId val="{00000004-F146-4AAF-9411-1D9F1279AC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7EE4-4F9A-BB0F-560DBC8048C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EE4-4F9A-BB0F-560DBC8048C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2-7EE4-4F9A-BB0F-560DBC8048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0.22602700000000001</c:v>
              </c:pt>
            </c:numLit>
          </c:val>
          <c:extLst>
            <c:ext xmlns:c16="http://schemas.microsoft.com/office/drawing/2014/chart" uri="{C3380CC4-5D6E-409C-BE32-E72D297353CC}">
              <c16:uniqueId val="{00000003-7EE4-4F9A-BB0F-560DBC8048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0.72602699999999998</c:v>
              </c:pt>
            </c:numLit>
          </c:val>
          <c:extLst>
            <c:ext xmlns:c16="http://schemas.microsoft.com/office/drawing/2014/chart" uri="{C3380CC4-5D6E-409C-BE32-E72D297353CC}">
              <c16:uniqueId val="{00000004-7EE4-4F9A-BB0F-560DBC8048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81D7-49D4-BDB8-61214AC6261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1-81D7-49D4-BDB8-61214AC6261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0.131579</c:v>
              </c:pt>
            </c:numLit>
          </c:val>
          <c:extLst>
            <c:ext xmlns:c16="http://schemas.microsoft.com/office/drawing/2014/chart" uri="{C3380CC4-5D6E-409C-BE32-E72D297353CC}">
              <c16:uniqueId val="{00000002-81D7-49D4-BDB8-61214AC626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3-81D7-49D4-BDB8-61214AC626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0.52631600000000001</c:v>
              </c:pt>
            </c:numLit>
          </c:val>
          <c:extLst>
            <c:ext xmlns:c16="http://schemas.microsoft.com/office/drawing/2014/chart" uri="{C3380CC4-5D6E-409C-BE32-E72D297353CC}">
              <c16:uniqueId val="{00000004-81D7-49D4-BDB8-61214AC626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3.8742510000000001</c:v>
              </c:pt>
            </c:numLit>
          </c:val>
          <c:extLst>
            <c:ext xmlns:c16="http://schemas.microsoft.com/office/drawing/2014/chart" uri="{C3380CC4-5D6E-409C-BE32-E72D297353CC}">
              <c16:uniqueId val="{00000000-EA77-45D9-89DF-6BAC837FB9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DF52-4B20-9A8C-0CC1AAB23DA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0.06</c:v>
              </c:pt>
            </c:numLit>
          </c:val>
          <c:extLst>
            <c:ext xmlns:c16="http://schemas.microsoft.com/office/drawing/2014/chart" uri="{C3380CC4-5D6E-409C-BE32-E72D297353CC}">
              <c16:uniqueId val="{00000001-DF52-4B20-9A8C-0CC1AAB23D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c:v>
              </c:pt>
            </c:numLit>
          </c:val>
          <c:extLst>
            <c:ext xmlns:c16="http://schemas.microsoft.com/office/drawing/2014/chart" uri="{C3380CC4-5D6E-409C-BE32-E72D297353CC}">
              <c16:uniqueId val="{00000002-DF52-4B20-9A8C-0CC1AAB23D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0.28000000000000003</c:v>
              </c:pt>
            </c:numLit>
          </c:val>
          <c:extLst>
            <c:ext xmlns:c16="http://schemas.microsoft.com/office/drawing/2014/chart" uri="{C3380CC4-5D6E-409C-BE32-E72D297353CC}">
              <c16:uniqueId val="{00000003-DF52-4B20-9A8C-0CC1AAB23D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DF52-4B20-9A8C-0CC1AAB23D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A25C-4445-8289-7FE5AC4FC1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4.1096000000000001E-2</c:v>
              </c:pt>
            </c:numLit>
          </c:val>
          <c:extLst>
            <c:ext xmlns:c16="http://schemas.microsoft.com/office/drawing/2014/chart" uri="{C3380CC4-5D6E-409C-BE32-E72D297353CC}">
              <c16:uniqueId val="{00000001-A25C-4445-8289-7FE5AC4FC1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8.2192000000000001E-2</c:v>
              </c:pt>
            </c:numLit>
          </c:val>
          <c:extLst>
            <c:ext xmlns:c16="http://schemas.microsoft.com/office/drawing/2014/chart" uri="{C3380CC4-5D6E-409C-BE32-E72D297353CC}">
              <c16:uniqueId val="{00000002-A25C-4445-8289-7FE5AC4FC1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0.31506800000000001</c:v>
              </c:pt>
            </c:numLit>
          </c:val>
          <c:extLst>
            <c:ext xmlns:c16="http://schemas.microsoft.com/office/drawing/2014/chart" uri="{C3380CC4-5D6E-409C-BE32-E72D297353CC}">
              <c16:uniqueId val="{00000003-A25C-4445-8289-7FE5AC4FC1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0.54794500000000002</c:v>
              </c:pt>
            </c:numLit>
          </c:val>
          <c:extLst>
            <c:ext xmlns:c16="http://schemas.microsoft.com/office/drawing/2014/chart" uri="{C3380CC4-5D6E-409C-BE32-E72D297353CC}">
              <c16:uniqueId val="{00000004-A25C-4445-8289-7FE5AC4FC1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9.8040000000000002E-3</c:v>
              </c:pt>
            </c:numLit>
          </c:val>
          <c:extLst>
            <c:ext xmlns:c16="http://schemas.microsoft.com/office/drawing/2014/chart" uri="{C3380CC4-5D6E-409C-BE32-E72D297353CC}">
              <c16:uniqueId val="{00000000-F73A-406E-90F1-F145048BFA6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2.4510000000000001E-2</c:v>
              </c:pt>
            </c:numLit>
          </c:val>
          <c:extLst>
            <c:ext xmlns:c16="http://schemas.microsoft.com/office/drawing/2014/chart" uri="{C3380CC4-5D6E-409C-BE32-E72D297353CC}">
              <c16:uniqueId val="{00000001-F73A-406E-90F1-F145048BFA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9.8039000000000001E-2</c:v>
              </c:pt>
            </c:numLit>
          </c:val>
          <c:extLst>
            <c:ext xmlns:c16="http://schemas.microsoft.com/office/drawing/2014/chart" uri="{C3380CC4-5D6E-409C-BE32-E72D297353CC}">
              <c16:uniqueId val="{00000002-F73A-406E-90F1-F145048BFA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0.20097999999999999</c:v>
              </c:pt>
            </c:numLit>
          </c:val>
          <c:extLst>
            <c:ext xmlns:c16="http://schemas.microsoft.com/office/drawing/2014/chart" uri="{C3380CC4-5D6E-409C-BE32-E72D297353CC}">
              <c16:uniqueId val="{00000003-F73A-406E-90F1-F145048BFA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0.65686299999999997</c:v>
              </c:pt>
            </c:numLit>
          </c:val>
          <c:extLst>
            <c:ext xmlns:c16="http://schemas.microsoft.com/office/drawing/2014/chart" uri="{C3380CC4-5D6E-409C-BE32-E72D297353CC}">
              <c16:uniqueId val="{00000004-F73A-406E-90F1-F145048BFA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2.3324000000000001E-2</c:v>
              </c:pt>
            </c:numLit>
          </c:val>
          <c:extLst>
            <c:ext xmlns:c16="http://schemas.microsoft.com/office/drawing/2014/chart" uri="{C3380CC4-5D6E-409C-BE32-E72D297353CC}">
              <c16:uniqueId val="{00000000-3431-472B-9101-84979D1B21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2.6238999999999998E-2</c:v>
              </c:pt>
            </c:numLit>
          </c:val>
          <c:extLst>
            <c:ext xmlns:c16="http://schemas.microsoft.com/office/drawing/2014/chart" uri="{C3380CC4-5D6E-409C-BE32-E72D297353CC}">
              <c16:uniqueId val="{00000001-3431-472B-9101-84979D1B21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9.0379000000000001E-2</c:v>
              </c:pt>
            </c:numLit>
          </c:val>
          <c:extLst>
            <c:ext xmlns:c16="http://schemas.microsoft.com/office/drawing/2014/chart" uri="{C3380CC4-5D6E-409C-BE32-E72D297353CC}">
              <c16:uniqueId val="{00000002-3431-472B-9101-84979D1B21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0.241983</c:v>
              </c:pt>
            </c:numLit>
          </c:val>
          <c:extLst>
            <c:ext xmlns:c16="http://schemas.microsoft.com/office/drawing/2014/chart" uri="{C3380CC4-5D6E-409C-BE32-E72D297353CC}">
              <c16:uniqueId val="{00000003-3431-472B-9101-84979D1B21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0.61224500000000004</c:v>
              </c:pt>
            </c:numLit>
          </c:val>
          <c:extLst>
            <c:ext xmlns:c16="http://schemas.microsoft.com/office/drawing/2014/chart" uri="{C3380CC4-5D6E-409C-BE32-E72D297353CC}">
              <c16:uniqueId val="{00000004-3431-472B-9101-84979D1B21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DC1-4D89-8060-DFDF54C0BC3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1.9802E-2</c:v>
              </c:pt>
            </c:numLit>
          </c:val>
          <c:extLst>
            <c:ext xmlns:c16="http://schemas.microsoft.com/office/drawing/2014/chart" uri="{C3380CC4-5D6E-409C-BE32-E72D297353CC}">
              <c16:uniqueId val="{00000001-FDC1-4D89-8060-DFDF54C0BC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7.9208000000000001E-2</c:v>
              </c:pt>
            </c:numLit>
          </c:val>
          <c:extLst>
            <c:ext xmlns:c16="http://schemas.microsoft.com/office/drawing/2014/chart" uri="{C3380CC4-5D6E-409C-BE32-E72D297353CC}">
              <c16:uniqueId val="{00000002-FDC1-4D89-8060-DFDF54C0BC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0.28217799999999998</c:v>
              </c:pt>
            </c:numLit>
          </c:val>
          <c:extLst>
            <c:ext xmlns:c16="http://schemas.microsoft.com/office/drawing/2014/chart" uri="{C3380CC4-5D6E-409C-BE32-E72D297353CC}">
              <c16:uniqueId val="{00000003-FDC1-4D89-8060-DFDF54C0BC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0.61881200000000003</c:v>
              </c:pt>
            </c:numLit>
          </c:val>
          <c:extLst>
            <c:ext xmlns:c16="http://schemas.microsoft.com/office/drawing/2014/chart" uri="{C3380CC4-5D6E-409C-BE32-E72D297353CC}">
              <c16:uniqueId val="{00000004-FDC1-4D89-8060-DFDF54C0BC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C179-441A-BB49-6113EB7BAAC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179-441A-BB49-6113EB7BAA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C179-441A-BB49-6113EB7BAA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0.47058800000000001</c:v>
              </c:pt>
            </c:numLit>
          </c:val>
          <c:extLst>
            <c:ext xmlns:c16="http://schemas.microsoft.com/office/drawing/2014/chart" uri="{C3380CC4-5D6E-409C-BE32-E72D297353CC}">
              <c16:uniqueId val="{00000003-C179-441A-BB49-6113EB7BAA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0.352941</c:v>
              </c:pt>
            </c:numLit>
          </c:val>
          <c:extLst>
            <c:ext xmlns:c16="http://schemas.microsoft.com/office/drawing/2014/chart" uri="{C3380CC4-5D6E-409C-BE32-E72D297353CC}">
              <c16:uniqueId val="{00000004-C179-441A-BB49-6113EB7BAA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E9A-440D-ADB6-7B9520D906F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E9A-440D-ADB6-7B9520D906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DE9A-440D-ADB6-7B9520D906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DE9A-440D-ADB6-7B9520D906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DE9A-440D-ADB6-7B9520D906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5656-4C24-BA73-0AE3760E806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656-4C24-BA73-0AE3760E80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5656-4C24-BA73-0AE3760E80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3-5656-4C24-BA73-0AE3760E80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0.45945900000000001</c:v>
              </c:pt>
            </c:numLit>
          </c:val>
          <c:extLst>
            <c:ext xmlns:c16="http://schemas.microsoft.com/office/drawing/2014/chart" uri="{C3380CC4-5D6E-409C-BE32-E72D297353CC}">
              <c16:uniqueId val="{00000004-5656-4C24-BA73-0AE3760E80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81C-43DC-BF7E-E4B1BACEC94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981C-43DC-BF7E-E4B1BACEC9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2-981C-43DC-BF7E-E4B1BACEC9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0.34545500000000001</c:v>
              </c:pt>
            </c:numLit>
          </c:val>
          <c:extLst>
            <c:ext xmlns:c16="http://schemas.microsoft.com/office/drawing/2014/chart" uri="{C3380CC4-5D6E-409C-BE32-E72D297353CC}">
              <c16:uniqueId val="{00000003-981C-43DC-BF7E-E4B1BACEC9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0.49090899999999998</c:v>
              </c:pt>
            </c:numLit>
          </c:val>
          <c:extLst>
            <c:ext xmlns:c16="http://schemas.microsoft.com/office/drawing/2014/chart" uri="{C3380CC4-5D6E-409C-BE32-E72D297353CC}">
              <c16:uniqueId val="{00000004-981C-43DC-BF7E-E4B1BACEC9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44B-4D0D-94BA-F31113EC6C9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44B-4D0D-94BA-F31113EC6C98}"/>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344B-4D0D-94BA-F31113EC6C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344B-4D0D-94BA-F31113EC6C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0.83333299999999999</c:v>
              </c:pt>
            </c:numLit>
          </c:val>
          <c:extLst>
            <c:ext xmlns:c16="http://schemas.microsoft.com/office/drawing/2014/chart" uri="{C3380CC4-5D6E-409C-BE32-E72D297353CC}">
              <c16:uniqueId val="{00000004-344B-4D0D-94BA-F31113EC6C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3.8076919999999999</c:v>
              </c:pt>
            </c:numLit>
          </c:val>
          <c:extLst>
            <c:ext xmlns:c16="http://schemas.microsoft.com/office/drawing/2014/chart" uri="{C3380CC4-5D6E-409C-BE32-E72D297353CC}">
              <c16:uniqueId val="{00000000-3FD3-4067-943D-B4089CC521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1D8-45A7-801C-E62EB56CC26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1D8-45A7-801C-E62EB56CC26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A1D8-45A7-801C-E62EB56CC2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0.23913000000000001</c:v>
              </c:pt>
            </c:numLit>
          </c:val>
          <c:extLst>
            <c:ext xmlns:c16="http://schemas.microsoft.com/office/drawing/2014/chart" uri="{C3380CC4-5D6E-409C-BE32-E72D297353CC}">
              <c16:uniqueId val="{00000003-A1D8-45A7-801C-E62EB56CC2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0.73912999999999995</c:v>
              </c:pt>
            </c:numLit>
          </c:val>
          <c:extLst>
            <c:ext xmlns:c16="http://schemas.microsoft.com/office/drawing/2014/chart" uri="{C3380CC4-5D6E-409C-BE32-E72D297353CC}">
              <c16:uniqueId val="{00000004-A1D8-45A7-801C-E62EB56CC2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A6D-4CA0-91E2-726779993A5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1-FA6D-4CA0-91E2-726779993A5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7.5758000000000006E-2</c:v>
              </c:pt>
            </c:numLit>
          </c:val>
          <c:extLst>
            <c:ext xmlns:c16="http://schemas.microsoft.com/office/drawing/2014/chart" uri="{C3380CC4-5D6E-409C-BE32-E72D297353CC}">
              <c16:uniqueId val="{00000002-FA6D-4CA0-91E2-726779993A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0.30303000000000002</c:v>
              </c:pt>
            </c:numLit>
          </c:val>
          <c:extLst>
            <c:ext xmlns:c16="http://schemas.microsoft.com/office/drawing/2014/chart" uri="{C3380CC4-5D6E-409C-BE32-E72D297353CC}">
              <c16:uniqueId val="{00000003-FA6D-4CA0-91E2-726779993A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0.60606099999999996</c:v>
              </c:pt>
            </c:numLit>
          </c:val>
          <c:extLst>
            <c:ext xmlns:c16="http://schemas.microsoft.com/office/drawing/2014/chart" uri="{C3380CC4-5D6E-409C-BE32-E72D297353CC}">
              <c16:uniqueId val="{00000004-FA6D-4CA0-91E2-726779993A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A23B-4C7F-9F8F-1035AB4BD9D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A23B-4C7F-9F8F-1035AB4BD9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2-A23B-4C7F-9F8F-1035AB4BD9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0.27906999999999998</c:v>
              </c:pt>
            </c:numLit>
          </c:val>
          <c:extLst>
            <c:ext xmlns:c16="http://schemas.microsoft.com/office/drawing/2014/chart" uri="{C3380CC4-5D6E-409C-BE32-E72D297353CC}">
              <c16:uniqueId val="{00000003-A23B-4C7F-9F8F-1035AB4BD9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0.55813999999999997</c:v>
              </c:pt>
            </c:numLit>
          </c:val>
          <c:extLst>
            <c:ext xmlns:c16="http://schemas.microsoft.com/office/drawing/2014/chart" uri="{C3380CC4-5D6E-409C-BE32-E72D297353CC}">
              <c16:uniqueId val="{00000004-A23B-4C7F-9F8F-1035AB4BD9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0286-4467-B339-2B936DEB2F7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2.5735000000000001E-2</c:v>
              </c:pt>
            </c:numLit>
          </c:val>
          <c:extLst>
            <c:ext xmlns:c16="http://schemas.microsoft.com/office/drawing/2014/chart" uri="{C3380CC4-5D6E-409C-BE32-E72D297353CC}">
              <c16:uniqueId val="{00000001-0286-4467-B339-2B936DEB2F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8.0881999999999996E-2</c:v>
              </c:pt>
            </c:numLit>
          </c:val>
          <c:extLst>
            <c:ext xmlns:c16="http://schemas.microsoft.com/office/drawing/2014/chart" uri="{C3380CC4-5D6E-409C-BE32-E72D297353CC}">
              <c16:uniqueId val="{00000002-0286-4467-B339-2B936DEB2F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0.21323500000000001</c:v>
              </c:pt>
            </c:numLit>
          </c:val>
          <c:extLst>
            <c:ext xmlns:c16="http://schemas.microsoft.com/office/drawing/2014/chart" uri="{C3380CC4-5D6E-409C-BE32-E72D297353CC}">
              <c16:uniqueId val="{00000003-0286-4467-B339-2B936DEB2F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0.65808800000000001</c:v>
              </c:pt>
            </c:numLit>
          </c:val>
          <c:extLst>
            <c:ext xmlns:c16="http://schemas.microsoft.com/office/drawing/2014/chart" uri="{C3380CC4-5D6E-409C-BE32-E72D297353CC}">
              <c16:uniqueId val="{00000004-0286-4467-B339-2B936DEB2F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2.4291E-2</c:v>
              </c:pt>
            </c:numLit>
          </c:val>
          <c:extLst>
            <c:ext xmlns:c16="http://schemas.microsoft.com/office/drawing/2014/chart" uri="{C3380CC4-5D6E-409C-BE32-E72D297353CC}">
              <c16:uniqueId val="{00000000-D506-4564-83BA-4888CCD1D01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5.2631999999999998E-2</c:v>
              </c:pt>
            </c:numLit>
          </c:val>
          <c:extLst>
            <c:ext xmlns:c16="http://schemas.microsoft.com/office/drawing/2014/chart" uri="{C3380CC4-5D6E-409C-BE32-E72D297353CC}">
              <c16:uniqueId val="{00000001-D506-4564-83BA-4888CCD1D01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0.133603</c:v>
              </c:pt>
            </c:numLit>
          </c:val>
          <c:extLst>
            <c:ext xmlns:c16="http://schemas.microsoft.com/office/drawing/2014/chart" uri="{C3380CC4-5D6E-409C-BE32-E72D297353CC}">
              <c16:uniqueId val="{00000002-D506-4564-83BA-4888CCD1D0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0.21862300000000001</c:v>
              </c:pt>
            </c:numLit>
          </c:val>
          <c:extLst>
            <c:ext xmlns:c16="http://schemas.microsoft.com/office/drawing/2014/chart" uri="{C3380CC4-5D6E-409C-BE32-E72D297353CC}">
              <c16:uniqueId val="{00000003-D506-4564-83BA-4888CCD1D0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0.57084999999999997</c:v>
              </c:pt>
            </c:numLit>
          </c:val>
          <c:extLst>
            <c:ext xmlns:c16="http://schemas.microsoft.com/office/drawing/2014/chart" uri="{C3380CC4-5D6E-409C-BE32-E72D297353CC}">
              <c16:uniqueId val="{00000004-D506-4564-83BA-4888CCD1D0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0-3F5F-49CA-9594-90DAC55D6BF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5.2288000000000001E-2</c:v>
              </c:pt>
            </c:numLit>
          </c:val>
          <c:extLst>
            <c:ext xmlns:c16="http://schemas.microsoft.com/office/drawing/2014/chart" uri="{C3380CC4-5D6E-409C-BE32-E72D297353CC}">
              <c16:uniqueId val="{00000001-3F5F-49CA-9594-90DAC55D6BF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0.117647</c:v>
              </c:pt>
            </c:numLit>
          </c:val>
          <c:extLst>
            <c:ext xmlns:c16="http://schemas.microsoft.com/office/drawing/2014/chart" uri="{C3380CC4-5D6E-409C-BE32-E72D297353CC}">
              <c16:uniqueId val="{00000002-3F5F-49CA-9594-90DAC55D6BF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0.25490200000000002</c:v>
              </c:pt>
            </c:numLit>
          </c:val>
          <c:extLst>
            <c:ext xmlns:c16="http://schemas.microsoft.com/office/drawing/2014/chart" uri="{C3380CC4-5D6E-409C-BE32-E72D297353CC}">
              <c16:uniqueId val="{00000003-3F5F-49CA-9594-90DAC55D6BF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0.51634000000000002</c:v>
              </c:pt>
            </c:numLit>
          </c:val>
          <c:extLst>
            <c:ext xmlns:c16="http://schemas.microsoft.com/office/drawing/2014/chart" uri="{C3380CC4-5D6E-409C-BE32-E72D297353CC}">
              <c16:uniqueId val="{00000004-3F5F-49CA-9594-90DAC55D6B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3.9129999999999998E-2</c:v>
              </c:pt>
            </c:numLit>
          </c:val>
          <c:extLst>
            <c:ext xmlns:c16="http://schemas.microsoft.com/office/drawing/2014/chart" uri="{C3380CC4-5D6E-409C-BE32-E72D297353CC}">
              <c16:uniqueId val="{00000000-E45F-4A7E-8721-2C57CF5AE30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3.9129999999999998E-2</c:v>
              </c:pt>
            </c:numLit>
          </c:val>
          <c:extLst>
            <c:ext xmlns:c16="http://schemas.microsoft.com/office/drawing/2014/chart" uri="{C3380CC4-5D6E-409C-BE32-E72D297353CC}">
              <c16:uniqueId val="{00000001-E45F-4A7E-8721-2C57CF5AE3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7.3913000000000006E-2</c:v>
              </c:pt>
            </c:numLit>
          </c:val>
          <c:extLst>
            <c:ext xmlns:c16="http://schemas.microsoft.com/office/drawing/2014/chart" uri="{C3380CC4-5D6E-409C-BE32-E72D297353CC}">
              <c16:uniqueId val="{00000002-E45F-4A7E-8721-2C57CF5AE3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0.15652199999999999</c:v>
              </c:pt>
            </c:numLit>
          </c:val>
          <c:extLst>
            <c:ext xmlns:c16="http://schemas.microsoft.com/office/drawing/2014/chart" uri="{C3380CC4-5D6E-409C-BE32-E72D297353CC}">
              <c16:uniqueId val="{00000003-E45F-4A7E-8721-2C57CF5AE3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0.68260900000000002</c:v>
              </c:pt>
            </c:numLit>
          </c:val>
          <c:extLst>
            <c:ext xmlns:c16="http://schemas.microsoft.com/office/drawing/2014/chart" uri="{C3380CC4-5D6E-409C-BE32-E72D297353CC}">
              <c16:uniqueId val="{00000004-E45F-4A7E-8721-2C57CF5AE3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3.5793999999999999E-2</c:v>
              </c:pt>
            </c:numLit>
          </c:val>
          <c:extLst>
            <c:ext xmlns:c16="http://schemas.microsoft.com/office/drawing/2014/chart" uri="{C3380CC4-5D6E-409C-BE32-E72D297353CC}">
              <c16:uniqueId val="{00000000-088B-41A7-976C-B101AEBF876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3.1320000000000001E-2</c:v>
              </c:pt>
            </c:numLit>
          </c:val>
          <c:extLst>
            <c:ext xmlns:c16="http://schemas.microsoft.com/office/drawing/2014/chart" uri="{C3380CC4-5D6E-409C-BE32-E72D297353CC}">
              <c16:uniqueId val="{00000001-088B-41A7-976C-B101AEBF87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0.10962</c:v>
              </c:pt>
            </c:numLit>
          </c:val>
          <c:extLst>
            <c:ext xmlns:c16="http://schemas.microsoft.com/office/drawing/2014/chart" uri="{C3380CC4-5D6E-409C-BE32-E72D297353CC}">
              <c16:uniqueId val="{00000002-088B-41A7-976C-B101AEBF87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0.30648799999999998</c:v>
              </c:pt>
            </c:numLit>
          </c:val>
          <c:extLst>
            <c:ext xmlns:c16="http://schemas.microsoft.com/office/drawing/2014/chart" uri="{C3380CC4-5D6E-409C-BE32-E72D297353CC}">
              <c16:uniqueId val="{00000003-088B-41A7-976C-B101AEBF87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0.49664399999999997</c:v>
              </c:pt>
            </c:numLit>
          </c:val>
          <c:extLst>
            <c:ext xmlns:c16="http://schemas.microsoft.com/office/drawing/2014/chart" uri="{C3380CC4-5D6E-409C-BE32-E72D297353CC}">
              <c16:uniqueId val="{00000004-088B-41A7-976C-B101AEBF87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4.1588E-2</c:v>
              </c:pt>
            </c:numLit>
          </c:val>
          <c:extLst>
            <c:ext xmlns:c16="http://schemas.microsoft.com/office/drawing/2014/chart" uri="{C3380CC4-5D6E-409C-BE32-E72D297353CC}">
              <c16:uniqueId val="{00000000-3EE7-4A2E-BAF9-8D6C0DB68DA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2.6464999999999999E-2</c:v>
              </c:pt>
            </c:numLit>
          </c:val>
          <c:extLst>
            <c:ext xmlns:c16="http://schemas.microsoft.com/office/drawing/2014/chart" uri="{C3380CC4-5D6E-409C-BE32-E72D297353CC}">
              <c16:uniqueId val="{00000001-3EE7-4A2E-BAF9-8D6C0DB68DA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0.12665399999999999</c:v>
              </c:pt>
            </c:numLit>
          </c:val>
          <c:extLst>
            <c:ext xmlns:c16="http://schemas.microsoft.com/office/drawing/2014/chart" uri="{C3380CC4-5D6E-409C-BE32-E72D297353CC}">
              <c16:uniqueId val="{00000002-3EE7-4A2E-BAF9-8D6C0DB68D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0.24385599999999999</c:v>
              </c:pt>
            </c:numLit>
          </c:val>
          <c:extLst>
            <c:ext xmlns:c16="http://schemas.microsoft.com/office/drawing/2014/chart" uri="{C3380CC4-5D6E-409C-BE32-E72D297353CC}">
              <c16:uniqueId val="{00000003-3EE7-4A2E-BAF9-8D6C0DB68D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0.55387500000000001</c:v>
              </c:pt>
            </c:numLit>
          </c:val>
          <c:extLst>
            <c:ext xmlns:c16="http://schemas.microsoft.com/office/drawing/2014/chart" uri="{C3380CC4-5D6E-409C-BE32-E72D297353CC}">
              <c16:uniqueId val="{00000004-3EE7-4A2E-BAF9-8D6C0DB68D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42E-4C6C-B918-B463E9DC3F2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42E-4C6C-B918-B463E9DC3F2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2-942E-4C6C-B918-B463E9DC3F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0.227273</c:v>
              </c:pt>
            </c:numLit>
          </c:val>
          <c:extLst>
            <c:ext xmlns:c16="http://schemas.microsoft.com/office/drawing/2014/chart" uri="{C3380CC4-5D6E-409C-BE32-E72D297353CC}">
              <c16:uniqueId val="{00000003-942E-4C6C-B918-B463E9DC3F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c:v>
              </c:pt>
            </c:numLit>
          </c:val>
          <c:extLst>
            <c:ext xmlns:c16="http://schemas.microsoft.com/office/drawing/2014/chart" uri="{C3380CC4-5D6E-409C-BE32-E72D297353CC}">
              <c16:uniqueId val="{00000004-942E-4C6C-B918-B463E9DC3F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3.6470590000000001</c:v>
              </c:pt>
            </c:numLit>
          </c:val>
          <c:extLst>
            <c:ext xmlns:c16="http://schemas.microsoft.com/office/drawing/2014/chart" uri="{C3380CC4-5D6E-409C-BE32-E72D297353CC}">
              <c16:uniqueId val="{00000000-C913-4551-A140-7995BEA1D9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0EB-4481-B8A1-B9E1D87BDA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0EB-4481-B8A1-B9E1D87BDAB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E0EB-4481-B8A1-B9E1D87BDA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c:v>
              </c:pt>
            </c:numLit>
          </c:val>
          <c:extLst>
            <c:ext xmlns:c16="http://schemas.microsoft.com/office/drawing/2014/chart" uri="{C3380CC4-5D6E-409C-BE32-E72D297353CC}">
              <c16:uniqueId val="{00000003-E0EB-4481-B8A1-B9E1D87BDA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c:v>
              </c:pt>
            </c:numLit>
          </c:val>
          <c:extLst>
            <c:ext xmlns:c16="http://schemas.microsoft.com/office/drawing/2014/chart" uri="{C3380CC4-5D6E-409C-BE32-E72D297353CC}">
              <c16:uniqueId val="{00000004-E0EB-4481-B8A1-B9E1D87BDA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A93-429C-BA7C-716524BF162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A93-429C-BA7C-716524BF16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2-7A93-429C-BA7C-716524BF16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0.40540500000000002</c:v>
              </c:pt>
            </c:numLit>
          </c:val>
          <c:extLst>
            <c:ext xmlns:c16="http://schemas.microsoft.com/office/drawing/2014/chart" uri="{C3380CC4-5D6E-409C-BE32-E72D297353CC}">
              <c16:uniqueId val="{00000003-7A93-429C-BA7C-716524BF16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0.51351400000000003</c:v>
              </c:pt>
            </c:numLit>
          </c:val>
          <c:extLst>
            <c:ext xmlns:c16="http://schemas.microsoft.com/office/drawing/2014/chart" uri="{C3380CC4-5D6E-409C-BE32-E72D297353CC}">
              <c16:uniqueId val="{00000004-7A93-429C-BA7C-716524BF16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6.1727999999999998E-2</c:v>
              </c:pt>
            </c:numLit>
          </c:val>
          <c:extLst>
            <c:ext xmlns:c16="http://schemas.microsoft.com/office/drawing/2014/chart" uri="{C3380CC4-5D6E-409C-BE32-E72D297353CC}">
              <c16:uniqueId val="{00000000-CF68-420B-9959-7574158E591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1-CF68-420B-9959-7574158E59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0.14197499999999999</c:v>
              </c:pt>
            </c:numLit>
          </c:val>
          <c:extLst>
            <c:ext xmlns:c16="http://schemas.microsoft.com/office/drawing/2014/chart" uri="{C3380CC4-5D6E-409C-BE32-E72D297353CC}">
              <c16:uniqueId val="{00000002-CF68-420B-9959-7574158E59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0.27160499999999999</c:v>
              </c:pt>
            </c:numLit>
          </c:val>
          <c:extLst>
            <c:ext xmlns:c16="http://schemas.microsoft.com/office/drawing/2014/chart" uri="{C3380CC4-5D6E-409C-BE32-E72D297353CC}">
              <c16:uniqueId val="{00000003-CF68-420B-9959-7574158E59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0.46296300000000001</c:v>
              </c:pt>
            </c:numLit>
          </c:val>
          <c:extLst>
            <c:ext xmlns:c16="http://schemas.microsoft.com/office/drawing/2014/chart" uri="{C3380CC4-5D6E-409C-BE32-E72D297353CC}">
              <c16:uniqueId val="{00000004-CF68-420B-9959-7574158E59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1.0581999999999999E-2</c:v>
              </c:pt>
            </c:numLit>
          </c:val>
          <c:extLst>
            <c:ext xmlns:c16="http://schemas.microsoft.com/office/drawing/2014/chart" uri="{C3380CC4-5D6E-409C-BE32-E72D297353CC}">
              <c16:uniqueId val="{00000000-3641-48BA-9257-8CE56299D64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1-3641-48BA-9257-8CE56299D64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6.8782999999999997E-2</c:v>
              </c:pt>
            </c:numLit>
          </c:val>
          <c:extLst>
            <c:ext xmlns:c16="http://schemas.microsoft.com/office/drawing/2014/chart" uri="{C3380CC4-5D6E-409C-BE32-E72D297353CC}">
              <c16:uniqueId val="{00000002-3641-48BA-9257-8CE56299D6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0.19047600000000001</c:v>
              </c:pt>
            </c:numLit>
          </c:val>
          <c:extLst>
            <c:ext xmlns:c16="http://schemas.microsoft.com/office/drawing/2014/chart" uri="{C3380CC4-5D6E-409C-BE32-E72D297353CC}">
              <c16:uniqueId val="{00000003-3641-48BA-9257-8CE56299D6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0.69312200000000002</c:v>
              </c:pt>
            </c:numLit>
          </c:val>
          <c:extLst>
            <c:ext xmlns:c16="http://schemas.microsoft.com/office/drawing/2014/chart" uri="{C3380CC4-5D6E-409C-BE32-E72D297353CC}">
              <c16:uniqueId val="{00000004-3641-48BA-9257-8CE56299D6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3.2086000000000003E-2</c:v>
              </c:pt>
            </c:numLit>
          </c:val>
          <c:extLst>
            <c:ext xmlns:c16="http://schemas.microsoft.com/office/drawing/2014/chart" uri="{C3380CC4-5D6E-409C-BE32-E72D297353CC}">
              <c16:uniqueId val="{00000000-1B16-4494-8CF2-2B2A2D9EC1A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3.7433000000000001E-2</c:v>
              </c:pt>
            </c:numLit>
          </c:val>
          <c:extLst>
            <c:ext xmlns:c16="http://schemas.microsoft.com/office/drawing/2014/chart" uri="{C3380CC4-5D6E-409C-BE32-E72D297353CC}">
              <c16:uniqueId val="{00000001-1B16-4494-8CF2-2B2A2D9EC1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0.12299499999999999</c:v>
              </c:pt>
            </c:numLit>
          </c:val>
          <c:extLst>
            <c:ext xmlns:c16="http://schemas.microsoft.com/office/drawing/2014/chart" uri="{C3380CC4-5D6E-409C-BE32-E72D297353CC}">
              <c16:uniqueId val="{00000002-1B16-4494-8CF2-2B2A2D9EC1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0.32085599999999997</c:v>
              </c:pt>
            </c:numLit>
          </c:val>
          <c:extLst>
            <c:ext xmlns:c16="http://schemas.microsoft.com/office/drawing/2014/chart" uri="{C3380CC4-5D6E-409C-BE32-E72D297353CC}">
              <c16:uniqueId val="{00000003-1B16-4494-8CF2-2B2A2D9EC1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0.48128300000000002</c:v>
              </c:pt>
            </c:numLit>
          </c:val>
          <c:extLst>
            <c:ext xmlns:c16="http://schemas.microsoft.com/office/drawing/2014/chart" uri="{C3380CC4-5D6E-409C-BE32-E72D297353CC}">
              <c16:uniqueId val="{00000004-1B16-4494-8CF2-2B2A2D9EC1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0-343D-45EB-B54F-3F1DC006908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3.1962999999999998E-2</c:v>
              </c:pt>
            </c:numLit>
          </c:val>
          <c:extLst>
            <c:ext xmlns:c16="http://schemas.microsoft.com/office/drawing/2014/chart" uri="{C3380CC4-5D6E-409C-BE32-E72D297353CC}">
              <c16:uniqueId val="{00000001-343D-45EB-B54F-3F1DC00690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8.6758000000000002E-2</c:v>
              </c:pt>
            </c:numLit>
          </c:val>
          <c:extLst>
            <c:ext xmlns:c16="http://schemas.microsoft.com/office/drawing/2014/chart" uri="{C3380CC4-5D6E-409C-BE32-E72D297353CC}">
              <c16:uniqueId val="{00000002-343D-45EB-B54F-3F1DC00690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0.26027400000000001</c:v>
              </c:pt>
            </c:numLit>
          </c:val>
          <c:extLst>
            <c:ext xmlns:c16="http://schemas.microsoft.com/office/drawing/2014/chart" uri="{C3380CC4-5D6E-409C-BE32-E72D297353CC}">
              <c16:uniqueId val="{00000003-343D-45EB-B54F-3F1DC00690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0.56620999999999999</c:v>
              </c:pt>
            </c:numLit>
          </c:val>
          <c:extLst>
            <c:ext xmlns:c16="http://schemas.microsoft.com/office/drawing/2014/chart" uri="{C3380CC4-5D6E-409C-BE32-E72D297353CC}">
              <c16:uniqueId val="{00000004-343D-45EB-B54F-3F1DC00690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6.4939999999999998E-3</c:v>
              </c:pt>
            </c:numLit>
          </c:val>
          <c:extLst>
            <c:ext xmlns:c16="http://schemas.microsoft.com/office/drawing/2014/chart" uri="{C3380CC4-5D6E-409C-BE32-E72D297353CC}">
              <c16:uniqueId val="{00000000-5B23-4A51-A771-36B77CC47B3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5.1948000000000001E-2</c:v>
              </c:pt>
            </c:numLit>
          </c:val>
          <c:extLst>
            <c:ext xmlns:c16="http://schemas.microsoft.com/office/drawing/2014/chart" uri="{C3380CC4-5D6E-409C-BE32-E72D297353CC}">
              <c16:uniqueId val="{00000001-5B23-4A51-A771-36B77CC47B3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5B23-4A51-A771-36B77CC47B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0.25974000000000003</c:v>
              </c:pt>
            </c:numLit>
          </c:val>
          <c:extLst>
            <c:ext xmlns:c16="http://schemas.microsoft.com/office/drawing/2014/chart" uri="{C3380CC4-5D6E-409C-BE32-E72D297353CC}">
              <c16:uniqueId val="{00000003-5B23-4A51-A771-36B77CC47B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0.51948099999999997</c:v>
              </c:pt>
            </c:numLit>
          </c:val>
          <c:extLst>
            <c:ext xmlns:c16="http://schemas.microsoft.com/office/drawing/2014/chart" uri="{C3380CC4-5D6E-409C-BE32-E72D297353CC}">
              <c16:uniqueId val="{00000004-5B23-4A51-A771-36B77CC47B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2.1163999999999999E-2</c:v>
              </c:pt>
            </c:numLit>
          </c:val>
          <c:extLst>
            <c:ext xmlns:c16="http://schemas.microsoft.com/office/drawing/2014/chart" uri="{C3380CC4-5D6E-409C-BE32-E72D297353CC}">
              <c16:uniqueId val="{00000000-8277-4672-B316-973FCC17D42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6.3492000000000007E-2</c:v>
              </c:pt>
            </c:numLit>
          </c:val>
          <c:extLst>
            <c:ext xmlns:c16="http://schemas.microsoft.com/office/drawing/2014/chart" uri="{C3380CC4-5D6E-409C-BE32-E72D297353CC}">
              <c16:uniqueId val="{00000001-8277-4672-B316-973FCC17D4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0.15343899999999999</c:v>
              </c:pt>
            </c:numLit>
          </c:val>
          <c:extLst>
            <c:ext xmlns:c16="http://schemas.microsoft.com/office/drawing/2014/chart" uri="{C3380CC4-5D6E-409C-BE32-E72D297353CC}">
              <c16:uniqueId val="{00000002-8277-4672-B316-973FCC17D4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0.29100500000000001</c:v>
              </c:pt>
            </c:numLit>
          </c:val>
          <c:extLst>
            <c:ext xmlns:c16="http://schemas.microsoft.com/office/drawing/2014/chart" uri="{C3380CC4-5D6E-409C-BE32-E72D297353CC}">
              <c16:uniqueId val="{00000003-8277-4672-B316-973FCC17D4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0.449735</c:v>
              </c:pt>
            </c:numLit>
          </c:val>
          <c:extLst>
            <c:ext xmlns:c16="http://schemas.microsoft.com/office/drawing/2014/chart" uri="{C3380CC4-5D6E-409C-BE32-E72D297353CC}">
              <c16:uniqueId val="{00000004-8277-4672-B316-973FCC17D4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2.8302000000000001E-2</c:v>
              </c:pt>
            </c:numLit>
          </c:val>
          <c:extLst>
            <c:ext xmlns:c16="http://schemas.microsoft.com/office/drawing/2014/chart" uri="{C3380CC4-5D6E-409C-BE32-E72D297353CC}">
              <c16:uniqueId val="{00000000-84AC-4978-B367-213E0A31860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1-84AC-4978-B367-213E0A3186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9.4339999999999993E-2</c:v>
              </c:pt>
            </c:numLit>
          </c:val>
          <c:extLst>
            <c:ext xmlns:c16="http://schemas.microsoft.com/office/drawing/2014/chart" uri="{C3380CC4-5D6E-409C-BE32-E72D297353CC}">
              <c16:uniqueId val="{00000002-84AC-4978-B367-213E0A3186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0.235849</c:v>
              </c:pt>
            </c:numLit>
          </c:val>
          <c:extLst>
            <c:ext xmlns:c16="http://schemas.microsoft.com/office/drawing/2014/chart" uri="{C3380CC4-5D6E-409C-BE32-E72D297353CC}">
              <c16:uniqueId val="{00000003-84AC-4978-B367-213E0A3186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0.60377400000000003</c:v>
              </c:pt>
            </c:numLit>
          </c:val>
          <c:extLst>
            <c:ext xmlns:c16="http://schemas.microsoft.com/office/drawing/2014/chart" uri="{C3380CC4-5D6E-409C-BE32-E72D297353CC}">
              <c16:uniqueId val="{00000004-84AC-4978-B367-213E0A3186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F97-4A74-851A-EDD97A529E0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1-AF97-4A74-851A-EDD97A529E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2-AF97-4A74-851A-EDD97A529E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0.31318699999999999</c:v>
              </c:pt>
            </c:numLit>
          </c:val>
          <c:extLst>
            <c:ext xmlns:c16="http://schemas.microsoft.com/office/drawing/2014/chart" uri="{C3380CC4-5D6E-409C-BE32-E72D297353CC}">
              <c16:uniqueId val="{00000003-AF97-4A74-851A-EDD97A529E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0.60439600000000004</c:v>
              </c:pt>
            </c:numLit>
          </c:val>
          <c:extLst>
            <c:ext xmlns:c16="http://schemas.microsoft.com/office/drawing/2014/chart" uri="{C3380CC4-5D6E-409C-BE32-E72D297353CC}">
              <c16:uniqueId val="{00000004-AF97-4A74-851A-EDD97A529E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4.9545450000000004</c:v>
              </c:pt>
            </c:numLit>
          </c:val>
          <c:extLst>
            <c:ext xmlns:c16="http://schemas.microsoft.com/office/drawing/2014/chart" uri="{C3380CC4-5D6E-409C-BE32-E72D297353CC}">
              <c16:uniqueId val="{00000000-90DD-4748-A92A-A402D255DA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0-6913-4F86-9BC8-5F36346E655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1-6913-4F86-9BC8-5F36346E65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8.0881999999999996E-2</c:v>
              </c:pt>
            </c:numLit>
          </c:val>
          <c:extLst>
            <c:ext xmlns:c16="http://schemas.microsoft.com/office/drawing/2014/chart" uri="{C3380CC4-5D6E-409C-BE32-E72D297353CC}">
              <c16:uniqueId val="{00000002-6913-4F86-9BC8-5F36346E65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0.360294</c:v>
              </c:pt>
            </c:numLit>
          </c:val>
          <c:extLst>
            <c:ext xmlns:c16="http://schemas.microsoft.com/office/drawing/2014/chart" uri="{C3380CC4-5D6E-409C-BE32-E72D297353CC}">
              <c16:uniqueId val="{00000003-6913-4F86-9BC8-5F36346E65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0.52941199999999999</c:v>
              </c:pt>
            </c:numLit>
          </c:val>
          <c:extLst>
            <c:ext xmlns:c16="http://schemas.microsoft.com/office/drawing/2014/chart" uri="{C3380CC4-5D6E-409C-BE32-E72D297353CC}">
              <c16:uniqueId val="{00000004-6913-4F86-9BC8-5F36346E65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0-D1F2-47F5-A7C3-D5621C1C5D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1-D1F2-47F5-A7C3-D5621C1C5D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2-D1F2-47F5-A7C3-D5621C1C5D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0.225352</c:v>
              </c:pt>
            </c:numLit>
          </c:val>
          <c:extLst>
            <c:ext xmlns:c16="http://schemas.microsoft.com/office/drawing/2014/chart" uri="{C3380CC4-5D6E-409C-BE32-E72D297353CC}">
              <c16:uniqueId val="{00000003-D1F2-47F5-A7C3-D5621C1C5D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0.67605599999999999</c:v>
              </c:pt>
            </c:numLit>
          </c:val>
          <c:extLst>
            <c:ext xmlns:c16="http://schemas.microsoft.com/office/drawing/2014/chart" uri="{C3380CC4-5D6E-409C-BE32-E72D297353CC}">
              <c16:uniqueId val="{00000004-D1F2-47F5-A7C3-D5621C1C5D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0-DEFD-4101-AD1F-658EAE76E7F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1-DEFD-4101-AD1F-658EAE76E7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0.109375</c:v>
              </c:pt>
            </c:numLit>
          </c:val>
          <c:extLst>
            <c:ext xmlns:c16="http://schemas.microsoft.com/office/drawing/2014/chart" uri="{C3380CC4-5D6E-409C-BE32-E72D297353CC}">
              <c16:uniqueId val="{00000002-DEFD-4101-AD1F-658EAE76E7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0.3125</c:v>
              </c:pt>
            </c:numLit>
          </c:val>
          <c:extLst>
            <c:ext xmlns:c16="http://schemas.microsoft.com/office/drawing/2014/chart" uri="{C3380CC4-5D6E-409C-BE32-E72D297353CC}">
              <c16:uniqueId val="{00000003-DEFD-4101-AD1F-658EAE76E7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0.421875</c:v>
              </c:pt>
            </c:numLit>
          </c:val>
          <c:extLst>
            <c:ext xmlns:c16="http://schemas.microsoft.com/office/drawing/2014/chart" uri="{C3380CC4-5D6E-409C-BE32-E72D297353CC}">
              <c16:uniqueId val="{00000004-DEFD-4101-AD1F-658EAE76E7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0-07E5-404B-A5DE-9C25853F2C6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07E5-404B-A5DE-9C25853F2C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7.4626999999999999E-2</c:v>
              </c:pt>
            </c:numLit>
          </c:val>
          <c:extLst>
            <c:ext xmlns:c16="http://schemas.microsoft.com/office/drawing/2014/chart" uri="{C3380CC4-5D6E-409C-BE32-E72D297353CC}">
              <c16:uniqueId val="{00000002-07E5-404B-A5DE-9C25853F2C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0.26865699999999998</c:v>
              </c:pt>
            </c:numLit>
          </c:val>
          <c:extLst>
            <c:ext xmlns:c16="http://schemas.microsoft.com/office/drawing/2014/chart" uri="{C3380CC4-5D6E-409C-BE32-E72D297353CC}">
              <c16:uniqueId val="{00000003-07E5-404B-A5DE-9C25853F2C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0.62686600000000003</c:v>
              </c:pt>
            </c:numLit>
          </c:val>
          <c:extLst>
            <c:ext xmlns:c16="http://schemas.microsoft.com/office/drawing/2014/chart" uri="{C3380CC4-5D6E-409C-BE32-E72D297353CC}">
              <c16:uniqueId val="{00000004-07E5-404B-A5DE-9C25853F2C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7.7586000000000002E-2</c:v>
              </c:pt>
            </c:numLit>
          </c:val>
          <c:extLst>
            <c:ext xmlns:c16="http://schemas.microsoft.com/office/drawing/2014/chart" uri="{C3380CC4-5D6E-409C-BE32-E72D297353CC}">
              <c16:uniqueId val="{00000000-85D3-4E94-8A26-DE9040319AE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5.8189999999999999E-2</c:v>
              </c:pt>
            </c:numLit>
          </c:val>
          <c:extLst>
            <c:ext xmlns:c16="http://schemas.microsoft.com/office/drawing/2014/chart" uri="{C3380CC4-5D6E-409C-BE32-E72D297353CC}">
              <c16:uniqueId val="{00000001-85D3-4E94-8A26-DE9040319A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0.14655199999999999</c:v>
              </c:pt>
            </c:numLit>
          </c:val>
          <c:extLst>
            <c:ext xmlns:c16="http://schemas.microsoft.com/office/drawing/2014/chart" uri="{C3380CC4-5D6E-409C-BE32-E72D297353CC}">
              <c16:uniqueId val="{00000002-85D3-4E94-8A26-DE9040319A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0.29094799999999998</c:v>
              </c:pt>
            </c:numLit>
          </c:val>
          <c:extLst>
            <c:ext xmlns:c16="http://schemas.microsoft.com/office/drawing/2014/chart" uri="{C3380CC4-5D6E-409C-BE32-E72D297353CC}">
              <c16:uniqueId val="{00000003-85D3-4E94-8A26-DE9040319A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0.41379300000000002</c:v>
              </c:pt>
            </c:numLit>
          </c:val>
          <c:extLst>
            <c:ext xmlns:c16="http://schemas.microsoft.com/office/drawing/2014/chart" uri="{C3380CC4-5D6E-409C-BE32-E72D297353CC}">
              <c16:uniqueId val="{00000004-85D3-4E94-8A26-DE9040319A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4.0682000000000003E-2</c:v>
              </c:pt>
            </c:numLit>
          </c:val>
          <c:extLst>
            <c:ext xmlns:c16="http://schemas.microsoft.com/office/drawing/2014/chart" uri="{C3380CC4-5D6E-409C-BE32-E72D297353CC}">
              <c16:uniqueId val="{00000000-E3AD-478E-AA66-7224C13AA6C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5.7743000000000003E-2</c:v>
              </c:pt>
            </c:numLit>
          </c:val>
          <c:extLst>
            <c:ext xmlns:c16="http://schemas.microsoft.com/office/drawing/2014/chart" uri="{C3380CC4-5D6E-409C-BE32-E72D297353CC}">
              <c16:uniqueId val="{00000001-E3AD-478E-AA66-7224C13AA6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0.128609</c:v>
              </c:pt>
            </c:numLit>
          </c:val>
          <c:extLst>
            <c:ext xmlns:c16="http://schemas.microsoft.com/office/drawing/2014/chart" uri="{C3380CC4-5D6E-409C-BE32-E72D297353CC}">
              <c16:uniqueId val="{00000002-E3AD-478E-AA66-7224C13AA6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0.27165400000000001</c:v>
              </c:pt>
            </c:numLit>
          </c:val>
          <c:extLst>
            <c:ext xmlns:c16="http://schemas.microsoft.com/office/drawing/2014/chart" uri="{C3380CC4-5D6E-409C-BE32-E72D297353CC}">
              <c16:uniqueId val="{00000003-E3AD-478E-AA66-7224C13AA6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0.49868800000000002</c:v>
              </c:pt>
            </c:numLit>
          </c:val>
          <c:extLst>
            <c:ext xmlns:c16="http://schemas.microsoft.com/office/drawing/2014/chart" uri="{C3380CC4-5D6E-409C-BE32-E72D297353CC}">
              <c16:uniqueId val="{00000004-E3AD-478E-AA66-7224C13AA6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7.8755000000000006E-2</c:v>
              </c:pt>
            </c:numLit>
          </c:val>
          <c:extLst>
            <c:ext xmlns:c16="http://schemas.microsoft.com/office/drawing/2014/chart" uri="{C3380CC4-5D6E-409C-BE32-E72D297353CC}">
              <c16:uniqueId val="{00000000-0B3F-4343-A862-7F23A47610C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4.2125000000000003E-2</c:v>
              </c:pt>
            </c:numLit>
          </c:val>
          <c:extLst>
            <c:ext xmlns:c16="http://schemas.microsoft.com/office/drawing/2014/chart" uri="{C3380CC4-5D6E-409C-BE32-E72D297353CC}">
              <c16:uniqueId val="{00000001-0B3F-4343-A862-7F23A47610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0.15201500000000001</c:v>
              </c:pt>
            </c:numLit>
          </c:val>
          <c:extLst>
            <c:ext xmlns:c16="http://schemas.microsoft.com/office/drawing/2014/chart" uri="{C3380CC4-5D6E-409C-BE32-E72D297353CC}">
              <c16:uniqueId val="{00000002-0B3F-4343-A862-7F23A47610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0.289377</c:v>
              </c:pt>
            </c:numLit>
          </c:val>
          <c:extLst>
            <c:ext xmlns:c16="http://schemas.microsoft.com/office/drawing/2014/chart" uri="{C3380CC4-5D6E-409C-BE32-E72D297353CC}">
              <c16:uniqueId val="{00000003-0B3F-4343-A862-7F23A47610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0.43406600000000001</c:v>
              </c:pt>
            </c:numLit>
          </c:val>
          <c:extLst>
            <c:ext xmlns:c16="http://schemas.microsoft.com/office/drawing/2014/chart" uri="{C3380CC4-5D6E-409C-BE32-E72D297353CC}">
              <c16:uniqueId val="{00000004-0B3F-4343-A862-7F23A47610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2.8736999999999999E-2</c:v>
              </c:pt>
            </c:numLit>
          </c:val>
          <c:extLst>
            <c:ext xmlns:c16="http://schemas.microsoft.com/office/drawing/2014/chart" uri="{C3380CC4-5D6E-409C-BE32-E72D297353CC}">
              <c16:uniqueId val="{00000000-C344-43AB-B39E-F559F113D1E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3.5465000000000003E-2</c:v>
              </c:pt>
            </c:numLit>
          </c:val>
          <c:extLst>
            <c:ext xmlns:c16="http://schemas.microsoft.com/office/drawing/2014/chart" uri="{C3380CC4-5D6E-409C-BE32-E72D297353CC}">
              <c16:uniqueId val="{00000001-C344-43AB-B39E-F559F113D1E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0.110275</c:v>
              </c:pt>
            </c:numLit>
          </c:val>
          <c:extLst>
            <c:ext xmlns:c16="http://schemas.microsoft.com/office/drawing/2014/chart" uri="{C3380CC4-5D6E-409C-BE32-E72D297353CC}">
              <c16:uniqueId val="{00000002-C344-43AB-B39E-F559F113D1E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0.230763</c:v>
              </c:pt>
            </c:numLit>
          </c:val>
          <c:extLst>
            <c:ext xmlns:c16="http://schemas.microsoft.com/office/drawing/2014/chart" uri="{C3380CC4-5D6E-409C-BE32-E72D297353CC}">
              <c16:uniqueId val="{00000003-C344-43AB-B39E-F559F113D1E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0.55992699999999995</c:v>
              </c:pt>
            </c:numLit>
          </c:val>
          <c:extLst>
            <c:ext xmlns:c16="http://schemas.microsoft.com/office/drawing/2014/chart" uri="{C3380CC4-5D6E-409C-BE32-E72D297353CC}">
              <c16:uniqueId val="{00000004-C344-43AB-B39E-F559F113D1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2.6891999999999999E-2</c:v>
              </c:pt>
            </c:numLit>
          </c:val>
          <c:extLst>
            <c:ext xmlns:c16="http://schemas.microsoft.com/office/drawing/2014/chart" uri="{C3380CC4-5D6E-409C-BE32-E72D297353CC}">
              <c16:uniqueId val="{00000000-C3A3-42DB-892F-96DB27E5ABF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3.4775E-2</c:v>
              </c:pt>
            </c:numLit>
          </c:val>
          <c:extLst>
            <c:ext xmlns:c16="http://schemas.microsoft.com/office/drawing/2014/chart" uri="{C3380CC4-5D6E-409C-BE32-E72D297353CC}">
              <c16:uniqueId val="{00000001-C3A3-42DB-892F-96DB27E5AB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0.115966</c:v>
              </c:pt>
            </c:numLit>
          </c:val>
          <c:extLst>
            <c:ext xmlns:c16="http://schemas.microsoft.com/office/drawing/2014/chart" uri="{C3380CC4-5D6E-409C-BE32-E72D297353CC}">
              <c16:uniqueId val="{00000002-C3A3-42DB-892F-96DB27E5AB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0.230015</c:v>
              </c:pt>
            </c:numLit>
          </c:val>
          <c:extLst>
            <c:ext xmlns:c16="http://schemas.microsoft.com/office/drawing/2014/chart" uri="{C3380CC4-5D6E-409C-BE32-E72D297353CC}">
              <c16:uniqueId val="{00000003-C3A3-42DB-892F-96DB27E5AB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0.54490499999999997</c:v>
              </c:pt>
            </c:numLit>
          </c:val>
          <c:extLst>
            <c:ext xmlns:c16="http://schemas.microsoft.com/office/drawing/2014/chart" uri="{C3380CC4-5D6E-409C-BE32-E72D297353CC}">
              <c16:uniqueId val="{00000004-C3A3-42DB-892F-96DB27E5AB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3.6155E-2</c:v>
              </c:pt>
            </c:numLit>
          </c:val>
          <c:extLst>
            <c:ext xmlns:c16="http://schemas.microsoft.com/office/drawing/2014/chart" uri="{C3380CC4-5D6E-409C-BE32-E72D297353CC}">
              <c16:uniqueId val="{00000000-93FA-44D6-B050-9DBA3CE9B4D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4.0163999999999998E-2</c:v>
              </c:pt>
            </c:numLit>
          </c:val>
          <c:extLst>
            <c:ext xmlns:c16="http://schemas.microsoft.com/office/drawing/2014/chart" uri="{C3380CC4-5D6E-409C-BE32-E72D297353CC}">
              <c16:uniqueId val="{00000001-93FA-44D6-B050-9DBA3CE9B4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0.123296</c:v>
              </c:pt>
            </c:numLit>
          </c:val>
          <c:extLst>
            <c:ext xmlns:c16="http://schemas.microsoft.com/office/drawing/2014/chart" uri="{C3380CC4-5D6E-409C-BE32-E72D297353CC}">
              <c16:uniqueId val="{00000002-93FA-44D6-B050-9DBA3CE9B4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0.24426800000000001</c:v>
              </c:pt>
            </c:numLit>
          </c:val>
          <c:extLst>
            <c:ext xmlns:c16="http://schemas.microsoft.com/office/drawing/2014/chart" uri="{C3380CC4-5D6E-409C-BE32-E72D297353CC}">
              <c16:uniqueId val="{00000003-93FA-44D6-B050-9DBA3CE9B4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0.517316</c:v>
              </c:pt>
            </c:numLit>
          </c:val>
          <c:extLst>
            <c:ext xmlns:c16="http://schemas.microsoft.com/office/drawing/2014/chart" uri="{C3380CC4-5D6E-409C-BE32-E72D297353CC}">
              <c16:uniqueId val="{00000004-93FA-44D6-B050-9DBA3CE9B4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4.8833330000000004</c:v>
              </c:pt>
            </c:numLit>
          </c:val>
          <c:extLst>
            <c:ext xmlns:c16="http://schemas.microsoft.com/office/drawing/2014/chart" uri="{C3380CC4-5D6E-409C-BE32-E72D297353CC}">
              <c16:uniqueId val="{00000000-B598-49A4-8808-FD54E36D14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2.5755E-2</c:v>
              </c:pt>
            </c:numLit>
          </c:val>
          <c:extLst>
            <c:ext xmlns:c16="http://schemas.microsoft.com/office/drawing/2014/chart" uri="{C3380CC4-5D6E-409C-BE32-E72D297353CC}">
              <c16:uniqueId val="{00000000-F05B-4B09-B4D2-F6250C19E6F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3.286E-2</c:v>
              </c:pt>
            </c:numLit>
          </c:val>
          <c:extLst>
            <c:ext xmlns:c16="http://schemas.microsoft.com/office/drawing/2014/chart" uri="{C3380CC4-5D6E-409C-BE32-E72D297353CC}">
              <c16:uniqueId val="{00000001-F05B-4B09-B4D2-F6250C19E6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0.101243</c:v>
              </c:pt>
            </c:numLit>
          </c:val>
          <c:extLst>
            <c:ext xmlns:c16="http://schemas.microsoft.com/office/drawing/2014/chart" uri="{C3380CC4-5D6E-409C-BE32-E72D297353CC}">
              <c16:uniqueId val="{00000002-F05B-4B09-B4D2-F6250C19E6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0.26110100000000003</c:v>
              </c:pt>
            </c:numLit>
          </c:val>
          <c:extLst>
            <c:ext xmlns:c16="http://schemas.microsoft.com/office/drawing/2014/chart" uri="{C3380CC4-5D6E-409C-BE32-E72D297353CC}">
              <c16:uniqueId val="{00000003-F05B-4B09-B4D2-F6250C19E6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0.57637700000000003</c:v>
              </c:pt>
            </c:numLit>
          </c:val>
          <c:extLst>
            <c:ext xmlns:c16="http://schemas.microsoft.com/office/drawing/2014/chart" uri="{C3380CC4-5D6E-409C-BE32-E72D297353CC}">
              <c16:uniqueId val="{00000004-F05B-4B09-B4D2-F6250C19E6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2.1642000000000002E-2</c:v>
              </c:pt>
            </c:numLit>
          </c:val>
          <c:extLst>
            <c:ext xmlns:c16="http://schemas.microsoft.com/office/drawing/2014/chart" uri="{C3380CC4-5D6E-409C-BE32-E72D297353CC}">
              <c16:uniqueId val="{00000000-9DDE-474F-A904-ADEBE942C6D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3.3582000000000001E-2</c:v>
              </c:pt>
            </c:numLit>
          </c:val>
          <c:extLst>
            <c:ext xmlns:c16="http://schemas.microsoft.com/office/drawing/2014/chart" uri="{C3380CC4-5D6E-409C-BE32-E72D297353CC}">
              <c16:uniqueId val="{00000001-9DDE-474F-A904-ADEBE942C6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0.110448</c:v>
              </c:pt>
            </c:numLit>
          </c:val>
          <c:extLst>
            <c:ext xmlns:c16="http://schemas.microsoft.com/office/drawing/2014/chart" uri="{C3380CC4-5D6E-409C-BE32-E72D297353CC}">
              <c16:uniqueId val="{00000002-9DDE-474F-A904-ADEBE942C6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0.24552199999999999</c:v>
              </c:pt>
            </c:numLit>
          </c:val>
          <c:extLst>
            <c:ext xmlns:c16="http://schemas.microsoft.com/office/drawing/2014/chart" uri="{C3380CC4-5D6E-409C-BE32-E72D297353CC}">
              <c16:uniqueId val="{00000003-9DDE-474F-A904-ADEBE942C6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0.57985100000000001</c:v>
              </c:pt>
            </c:numLit>
          </c:val>
          <c:extLst>
            <c:ext xmlns:c16="http://schemas.microsoft.com/office/drawing/2014/chart" uri="{C3380CC4-5D6E-409C-BE32-E72D297353CC}">
              <c16:uniqueId val="{00000004-9DDE-474F-A904-ADEBE942C6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5.7887000000000001E-2</c:v>
              </c:pt>
            </c:numLit>
          </c:val>
          <c:extLst>
            <c:ext xmlns:c16="http://schemas.microsoft.com/office/drawing/2014/chart" uri="{C3380CC4-5D6E-409C-BE32-E72D297353CC}">
              <c16:uniqueId val="{00000000-0372-4C88-AAC5-6603F138AFC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5.0651000000000002E-2</c:v>
              </c:pt>
            </c:numLit>
          </c:val>
          <c:extLst>
            <c:ext xmlns:c16="http://schemas.microsoft.com/office/drawing/2014/chart" uri="{C3380CC4-5D6E-409C-BE32-E72D297353CC}">
              <c16:uniqueId val="{00000001-0372-4C88-AAC5-6603F138AF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0.141823</c:v>
              </c:pt>
            </c:numLit>
          </c:val>
          <c:extLst>
            <c:ext xmlns:c16="http://schemas.microsoft.com/office/drawing/2014/chart" uri="{C3380CC4-5D6E-409C-BE32-E72D297353CC}">
              <c16:uniqueId val="{00000002-0372-4C88-AAC5-6603F138AF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0.30390699999999998</c:v>
              </c:pt>
            </c:numLit>
          </c:val>
          <c:extLst>
            <c:ext xmlns:c16="http://schemas.microsoft.com/office/drawing/2014/chart" uri="{C3380CC4-5D6E-409C-BE32-E72D297353CC}">
              <c16:uniqueId val="{00000003-0372-4C88-AAC5-6603F138AF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0.439942</c:v>
              </c:pt>
            </c:numLit>
          </c:val>
          <c:extLst>
            <c:ext xmlns:c16="http://schemas.microsoft.com/office/drawing/2014/chart" uri="{C3380CC4-5D6E-409C-BE32-E72D297353CC}">
              <c16:uniqueId val="{00000004-0372-4C88-AAC5-6603F138AF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0-782C-4630-A8D2-E244D8E0BA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1-782C-4630-A8D2-E244D8E0BA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5.9700999999999997E-2</c:v>
              </c:pt>
            </c:numLit>
          </c:val>
          <c:extLst>
            <c:ext xmlns:c16="http://schemas.microsoft.com/office/drawing/2014/chart" uri="{C3380CC4-5D6E-409C-BE32-E72D297353CC}">
              <c16:uniqueId val="{00000002-782C-4630-A8D2-E244D8E0BA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0.134328</c:v>
              </c:pt>
            </c:numLit>
          </c:val>
          <c:extLst>
            <c:ext xmlns:c16="http://schemas.microsoft.com/office/drawing/2014/chart" uri="{C3380CC4-5D6E-409C-BE32-E72D297353CC}">
              <c16:uniqueId val="{00000003-782C-4630-A8D2-E244D8E0BA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0.776119</c:v>
              </c:pt>
            </c:numLit>
          </c:val>
          <c:extLst>
            <c:ext xmlns:c16="http://schemas.microsoft.com/office/drawing/2014/chart" uri="{C3380CC4-5D6E-409C-BE32-E72D297353CC}">
              <c16:uniqueId val="{00000004-782C-4630-A8D2-E244D8E0BA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B9A-49A3-9276-7F1202504C1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5B9A-49A3-9276-7F1202504C1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2-5B9A-49A3-9276-7F1202504C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0.19444400000000001</c:v>
              </c:pt>
            </c:numLit>
          </c:val>
          <c:extLst>
            <c:ext xmlns:c16="http://schemas.microsoft.com/office/drawing/2014/chart" uri="{C3380CC4-5D6E-409C-BE32-E72D297353CC}">
              <c16:uniqueId val="{00000003-5B9A-49A3-9276-7F1202504C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0.69444399999999995</c:v>
              </c:pt>
            </c:numLit>
          </c:val>
          <c:extLst>
            <c:ext xmlns:c16="http://schemas.microsoft.com/office/drawing/2014/chart" uri="{C3380CC4-5D6E-409C-BE32-E72D297353CC}">
              <c16:uniqueId val="{00000004-5B9A-49A3-9276-7F1202504C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896-402F-98B6-0DBA7A9C2FE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896-402F-98B6-0DBA7A9C2F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2-9896-402F-98B6-0DBA7A9C2F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9896-402F-98B6-0DBA7A9C2F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4-9896-402F-98B6-0DBA7A9C2F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5.7395000000000002E-2</c:v>
              </c:pt>
            </c:numLit>
          </c:val>
          <c:extLst>
            <c:ext xmlns:c16="http://schemas.microsoft.com/office/drawing/2014/chart" uri="{C3380CC4-5D6E-409C-BE32-E72D297353CC}">
              <c16:uniqueId val="{00000000-270B-414F-9F63-D9462666C1F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6.4018000000000005E-2</c:v>
              </c:pt>
            </c:numLit>
          </c:val>
          <c:extLst>
            <c:ext xmlns:c16="http://schemas.microsoft.com/office/drawing/2014/chart" uri="{C3380CC4-5D6E-409C-BE32-E72D297353CC}">
              <c16:uniqueId val="{00000001-270B-414F-9F63-D9462666C1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0.15231800000000001</c:v>
              </c:pt>
            </c:numLit>
          </c:val>
          <c:extLst>
            <c:ext xmlns:c16="http://schemas.microsoft.com/office/drawing/2014/chart" uri="{C3380CC4-5D6E-409C-BE32-E72D297353CC}">
              <c16:uniqueId val="{00000002-270B-414F-9F63-D9462666C1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0.31125799999999998</c:v>
              </c:pt>
            </c:numLit>
          </c:val>
          <c:extLst>
            <c:ext xmlns:c16="http://schemas.microsoft.com/office/drawing/2014/chart" uri="{C3380CC4-5D6E-409C-BE32-E72D297353CC}">
              <c16:uniqueId val="{00000003-270B-414F-9F63-D9462666C1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0.39735100000000001</c:v>
              </c:pt>
            </c:numLit>
          </c:val>
          <c:extLst>
            <c:ext xmlns:c16="http://schemas.microsoft.com/office/drawing/2014/chart" uri="{C3380CC4-5D6E-409C-BE32-E72D297353CC}">
              <c16:uniqueId val="{00000004-270B-414F-9F63-D9462666C1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4.5752000000000001E-2</c:v>
              </c:pt>
            </c:numLit>
          </c:val>
          <c:extLst>
            <c:ext xmlns:c16="http://schemas.microsoft.com/office/drawing/2014/chart" uri="{C3380CC4-5D6E-409C-BE32-E72D297353CC}">
              <c16:uniqueId val="{00000000-7E37-47F0-956D-26416029497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4.5752000000000001E-2</c:v>
              </c:pt>
            </c:numLit>
          </c:val>
          <c:extLst>
            <c:ext xmlns:c16="http://schemas.microsoft.com/office/drawing/2014/chart" uri="{C3380CC4-5D6E-409C-BE32-E72D297353CC}">
              <c16:uniqueId val="{00000001-7E37-47F0-956D-2641602949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0.14596899999999999</c:v>
              </c:pt>
            </c:numLit>
          </c:val>
          <c:extLst>
            <c:ext xmlns:c16="http://schemas.microsoft.com/office/drawing/2014/chart" uri="{C3380CC4-5D6E-409C-BE32-E72D297353CC}">
              <c16:uniqueId val="{00000002-7E37-47F0-956D-2641602949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0.265795</c:v>
              </c:pt>
            </c:numLit>
          </c:val>
          <c:extLst>
            <c:ext xmlns:c16="http://schemas.microsoft.com/office/drawing/2014/chart" uri="{C3380CC4-5D6E-409C-BE32-E72D297353CC}">
              <c16:uniqueId val="{00000003-7E37-47F0-956D-2641602949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0.48365999999999998</c:v>
              </c:pt>
            </c:numLit>
          </c:val>
          <c:extLst>
            <c:ext xmlns:c16="http://schemas.microsoft.com/office/drawing/2014/chart" uri="{C3380CC4-5D6E-409C-BE32-E72D297353CC}">
              <c16:uniqueId val="{00000004-7E37-47F0-956D-2641602949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3.5928000000000002E-2</c:v>
              </c:pt>
            </c:numLit>
          </c:val>
          <c:extLst>
            <c:ext xmlns:c16="http://schemas.microsoft.com/office/drawing/2014/chart" uri="{C3380CC4-5D6E-409C-BE32-E72D297353CC}">
              <c16:uniqueId val="{00000000-13F8-418D-98F8-8CCC41D0BF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5.3892000000000002E-2</c:v>
              </c:pt>
            </c:numLit>
          </c:val>
          <c:extLst>
            <c:ext xmlns:c16="http://schemas.microsoft.com/office/drawing/2014/chart" uri="{C3380CC4-5D6E-409C-BE32-E72D297353CC}">
              <c16:uniqueId val="{00000001-13F8-418D-98F8-8CCC41D0BF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0.152695</c:v>
              </c:pt>
            </c:numLit>
          </c:val>
          <c:extLst>
            <c:ext xmlns:c16="http://schemas.microsoft.com/office/drawing/2014/chart" uri="{C3380CC4-5D6E-409C-BE32-E72D297353CC}">
              <c16:uniqueId val="{00000002-13F8-418D-98F8-8CCC41D0BF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0.28443099999999999</c:v>
              </c:pt>
            </c:numLit>
          </c:val>
          <c:extLst>
            <c:ext xmlns:c16="http://schemas.microsoft.com/office/drawing/2014/chart" uri="{C3380CC4-5D6E-409C-BE32-E72D297353CC}">
              <c16:uniqueId val="{00000003-13F8-418D-98F8-8CCC41D0BF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0.45508999999999999</c:v>
              </c:pt>
            </c:numLit>
          </c:val>
          <c:extLst>
            <c:ext xmlns:c16="http://schemas.microsoft.com/office/drawing/2014/chart" uri="{C3380CC4-5D6E-409C-BE32-E72D297353CC}">
              <c16:uniqueId val="{00000004-13F8-418D-98F8-8CCC41D0BF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1.2658000000000001E-2</c:v>
              </c:pt>
            </c:numLit>
          </c:val>
          <c:extLst>
            <c:ext xmlns:c16="http://schemas.microsoft.com/office/drawing/2014/chart" uri="{C3380CC4-5D6E-409C-BE32-E72D297353CC}">
              <c16:uniqueId val="{00000000-2B29-4414-9FA6-504699BB7E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2.5316000000000002E-2</c:v>
              </c:pt>
            </c:numLit>
          </c:val>
          <c:extLst>
            <c:ext xmlns:c16="http://schemas.microsoft.com/office/drawing/2014/chart" uri="{C3380CC4-5D6E-409C-BE32-E72D297353CC}">
              <c16:uniqueId val="{00000001-2B29-4414-9FA6-504699BB7E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5.4851999999999998E-2</c:v>
              </c:pt>
            </c:numLit>
          </c:val>
          <c:extLst>
            <c:ext xmlns:c16="http://schemas.microsoft.com/office/drawing/2014/chart" uri="{C3380CC4-5D6E-409C-BE32-E72D297353CC}">
              <c16:uniqueId val="{00000002-2B29-4414-9FA6-504699BB7E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0.18565400000000001</c:v>
              </c:pt>
            </c:numLit>
          </c:val>
          <c:extLst>
            <c:ext xmlns:c16="http://schemas.microsoft.com/office/drawing/2014/chart" uri="{C3380CC4-5D6E-409C-BE32-E72D297353CC}">
              <c16:uniqueId val="{00000003-2B29-4414-9FA6-504699BB7E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0.72151900000000002</c:v>
              </c:pt>
            </c:numLit>
          </c:val>
          <c:extLst>
            <c:ext xmlns:c16="http://schemas.microsoft.com/office/drawing/2014/chart" uri="{C3380CC4-5D6E-409C-BE32-E72D297353CC}">
              <c16:uniqueId val="{00000004-2B29-4414-9FA6-504699BB7E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4.875</c:v>
              </c:pt>
            </c:numLit>
          </c:val>
          <c:extLst>
            <c:ext xmlns:c16="http://schemas.microsoft.com/office/drawing/2014/chart" uri="{C3380CC4-5D6E-409C-BE32-E72D297353CC}">
              <c16:uniqueId val="{00000000-2C73-4A85-87A6-C415862E79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1.3793E-2</c:v>
              </c:pt>
            </c:numLit>
          </c:val>
          <c:extLst>
            <c:ext xmlns:c16="http://schemas.microsoft.com/office/drawing/2014/chart" uri="{C3380CC4-5D6E-409C-BE32-E72D297353CC}">
              <c16:uniqueId val="{00000000-22AD-4ACF-B57E-090E44EC9A6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2.7585999999999999E-2</c:v>
              </c:pt>
            </c:numLit>
          </c:val>
          <c:extLst>
            <c:ext xmlns:c16="http://schemas.microsoft.com/office/drawing/2014/chart" uri="{C3380CC4-5D6E-409C-BE32-E72D297353CC}">
              <c16:uniqueId val="{00000001-22AD-4ACF-B57E-090E44EC9A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8.2758999999999999E-2</c:v>
              </c:pt>
            </c:numLit>
          </c:val>
          <c:extLst>
            <c:ext xmlns:c16="http://schemas.microsoft.com/office/drawing/2014/chart" uri="{C3380CC4-5D6E-409C-BE32-E72D297353CC}">
              <c16:uniqueId val="{00000002-22AD-4ACF-B57E-090E44EC9A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0.262069</c:v>
              </c:pt>
            </c:numLit>
          </c:val>
          <c:extLst>
            <c:ext xmlns:c16="http://schemas.microsoft.com/office/drawing/2014/chart" uri="{C3380CC4-5D6E-409C-BE32-E72D297353CC}">
              <c16:uniqueId val="{00000003-22AD-4ACF-B57E-090E44EC9A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0.60689700000000002</c:v>
              </c:pt>
            </c:numLit>
          </c:val>
          <c:extLst>
            <c:ext xmlns:c16="http://schemas.microsoft.com/office/drawing/2014/chart" uri="{C3380CC4-5D6E-409C-BE32-E72D297353CC}">
              <c16:uniqueId val="{00000004-22AD-4ACF-B57E-090E44EC9A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4.5659999999999997E-3</c:v>
              </c:pt>
            </c:numLit>
          </c:val>
          <c:extLst>
            <c:ext xmlns:c16="http://schemas.microsoft.com/office/drawing/2014/chart" uri="{C3380CC4-5D6E-409C-BE32-E72D297353CC}">
              <c16:uniqueId val="{00000000-E837-42E0-A936-D46F799F6DD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E837-42E0-A936-D46F799F6D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2-E837-42E0-A936-D46F799F6D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0.23744299999999999</c:v>
              </c:pt>
            </c:numLit>
          </c:val>
          <c:extLst>
            <c:ext xmlns:c16="http://schemas.microsoft.com/office/drawing/2014/chart" uri="{C3380CC4-5D6E-409C-BE32-E72D297353CC}">
              <c16:uniqueId val="{00000003-E837-42E0-A936-D46F799F6D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0.65753399999999995</c:v>
              </c:pt>
            </c:numLit>
          </c:val>
          <c:extLst>
            <c:ext xmlns:c16="http://schemas.microsoft.com/office/drawing/2014/chart" uri="{C3380CC4-5D6E-409C-BE32-E72D297353CC}">
              <c16:uniqueId val="{00000004-E837-42E0-A936-D46F799F6D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2.3136E-2</c:v>
              </c:pt>
            </c:numLit>
          </c:val>
          <c:extLst>
            <c:ext xmlns:c16="http://schemas.microsoft.com/office/drawing/2014/chart" uri="{C3380CC4-5D6E-409C-BE32-E72D297353CC}">
              <c16:uniqueId val="{00000000-2DAF-4227-938C-AC32232B615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2.0566000000000001E-2</c:v>
              </c:pt>
            </c:numLit>
          </c:val>
          <c:extLst>
            <c:ext xmlns:c16="http://schemas.microsoft.com/office/drawing/2014/chart" uri="{C3380CC4-5D6E-409C-BE32-E72D297353CC}">
              <c16:uniqueId val="{00000001-2DAF-4227-938C-AC32232B61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0.10539800000000001</c:v>
              </c:pt>
            </c:numLit>
          </c:val>
          <c:extLst>
            <c:ext xmlns:c16="http://schemas.microsoft.com/office/drawing/2014/chart" uri="{C3380CC4-5D6E-409C-BE32-E72D297353CC}">
              <c16:uniqueId val="{00000002-2DAF-4227-938C-AC32232B61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0.213368</c:v>
              </c:pt>
            </c:numLit>
          </c:val>
          <c:extLst>
            <c:ext xmlns:c16="http://schemas.microsoft.com/office/drawing/2014/chart" uri="{C3380CC4-5D6E-409C-BE32-E72D297353CC}">
              <c16:uniqueId val="{00000003-2DAF-4227-938C-AC32232B61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0.62724899999999995</c:v>
              </c:pt>
            </c:numLit>
          </c:val>
          <c:extLst>
            <c:ext xmlns:c16="http://schemas.microsoft.com/office/drawing/2014/chart" uri="{C3380CC4-5D6E-409C-BE32-E72D297353CC}">
              <c16:uniqueId val="{00000004-2DAF-4227-938C-AC32232B61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8.2140000000000008E-3</c:v>
              </c:pt>
            </c:numLit>
          </c:val>
          <c:extLst>
            <c:ext xmlns:c16="http://schemas.microsoft.com/office/drawing/2014/chart" uri="{C3380CC4-5D6E-409C-BE32-E72D297353CC}">
              <c16:uniqueId val="{00000000-DBF9-456B-B401-8789AF961B4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2.0534E-2</c:v>
              </c:pt>
            </c:numLit>
          </c:val>
          <c:extLst>
            <c:ext xmlns:c16="http://schemas.microsoft.com/office/drawing/2014/chart" uri="{C3380CC4-5D6E-409C-BE32-E72D297353CC}">
              <c16:uniqueId val="{00000001-DBF9-456B-B401-8789AF961B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8.6241999999999999E-2</c:v>
              </c:pt>
            </c:numLit>
          </c:val>
          <c:extLst>
            <c:ext xmlns:c16="http://schemas.microsoft.com/office/drawing/2014/chart" uri="{C3380CC4-5D6E-409C-BE32-E72D297353CC}">
              <c16:uniqueId val="{00000002-DBF9-456B-B401-8789AF961B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0.21149899999999999</c:v>
              </c:pt>
            </c:numLit>
          </c:val>
          <c:extLst>
            <c:ext xmlns:c16="http://schemas.microsoft.com/office/drawing/2014/chart" uri="{C3380CC4-5D6E-409C-BE32-E72D297353CC}">
              <c16:uniqueId val="{00000003-DBF9-456B-B401-8789AF961B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0.66529799999999994</c:v>
              </c:pt>
            </c:numLit>
          </c:val>
          <c:extLst>
            <c:ext xmlns:c16="http://schemas.microsoft.com/office/drawing/2014/chart" uri="{C3380CC4-5D6E-409C-BE32-E72D297353CC}">
              <c16:uniqueId val="{00000004-DBF9-456B-B401-8789AF961B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9.0290000000000006E-3</c:v>
              </c:pt>
            </c:numLit>
          </c:val>
          <c:extLst>
            <c:ext xmlns:c16="http://schemas.microsoft.com/office/drawing/2014/chart" uri="{C3380CC4-5D6E-409C-BE32-E72D297353CC}">
              <c16:uniqueId val="{00000000-CC5C-45B9-BA83-D7135CA3AC2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2.4830999999999999E-2</c:v>
              </c:pt>
            </c:numLit>
          </c:val>
          <c:extLst>
            <c:ext xmlns:c16="http://schemas.microsoft.com/office/drawing/2014/chart" uri="{C3380CC4-5D6E-409C-BE32-E72D297353CC}">
              <c16:uniqueId val="{00000001-CC5C-45B9-BA83-D7135CA3AC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0.10609499999999999</c:v>
              </c:pt>
            </c:numLit>
          </c:val>
          <c:extLst>
            <c:ext xmlns:c16="http://schemas.microsoft.com/office/drawing/2014/chart" uri="{C3380CC4-5D6E-409C-BE32-E72D297353CC}">
              <c16:uniqueId val="{00000002-CC5C-45B9-BA83-D7135CA3AC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0.24604999999999999</c:v>
              </c:pt>
            </c:numLit>
          </c:val>
          <c:extLst>
            <c:ext xmlns:c16="http://schemas.microsoft.com/office/drawing/2014/chart" uri="{C3380CC4-5D6E-409C-BE32-E72D297353CC}">
              <c16:uniqueId val="{00000003-CC5C-45B9-BA83-D7135CA3AC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0.60045099999999996</c:v>
              </c:pt>
            </c:numLit>
          </c:val>
          <c:extLst>
            <c:ext xmlns:c16="http://schemas.microsoft.com/office/drawing/2014/chart" uri="{C3380CC4-5D6E-409C-BE32-E72D297353CC}">
              <c16:uniqueId val="{00000004-CC5C-45B9-BA83-D7135CA3AC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4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1.9678000000000001E-2</c:v>
              </c:pt>
            </c:numLit>
          </c:val>
          <c:extLst>
            <c:ext xmlns:c16="http://schemas.microsoft.com/office/drawing/2014/chart" uri="{C3380CC4-5D6E-409C-BE32-E72D297353CC}">
              <c16:uniqueId val="{00000000-53E2-4E2B-98CB-7F870752DB0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3.2199999999999999E-2</c:v>
              </c:pt>
            </c:numLit>
          </c:val>
          <c:extLst>
            <c:ext xmlns:c16="http://schemas.microsoft.com/office/drawing/2014/chart" uri="{C3380CC4-5D6E-409C-BE32-E72D297353CC}">
              <c16:uniqueId val="{00000001-53E2-4E2B-98CB-7F870752DB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0.100179</c:v>
              </c:pt>
            </c:numLit>
          </c:val>
          <c:extLst>
            <c:ext xmlns:c16="http://schemas.microsoft.com/office/drawing/2014/chart" uri="{C3380CC4-5D6E-409C-BE32-E72D297353CC}">
              <c16:uniqueId val="{00000002-53E2-4E2B-98CB-7F870752DB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0.24865799999999999</c:v>
              </c:pt>
            </c:numLit>
          </c:val>
          <c:extLst>
            <c:ext xmlns:c16="http://schemas.microsoft.com/office/drawing/2014/chart" uri="{C3380CC4-5D6E-409C-BE32-E72D297353CC}">
              <c16:uniqueId val="{00000003-53E2-4E2B-98CB-7F870752DB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0.58497299999999997</c:v>
              </c:pt>
            </c:numLit>
          </c:val>
          <c:extLst>
            <c:ext xmlns:c16="http://schemas.microsoft.com/office/drawing/2014/chart" uri="{C3380CC4-5D6E-409C-BE32-E72D297353CC}">
              <c16:uniqueId val="{00000004-53E2-4E2B-98CB-7F870752DB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8.7460000000000003E-3</c:v>
              </c:pt>
            </c:numLit>
          </c:val>
          <c:extLst>
            <c:ext xmlns:c16="http://schemas.microsoft.com/office/drawing/2014/chart" uri="{C3380CC4-5D6E-409C-BE32-E72D297353CC}">
              <c16:uniqueId val="{00000000-1A1C-483F-B6E4-F7BA44108E8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1-1A1C-483F-B6E4-F7BA44108E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0.119534</c:v>
              </c:pt>
            </c:numLit>
          </c:val>
          <c:extLst>
            <c:ext xmlns:c16="http://schemas.microsoft.com/office/drawing/2014/chart" uri="{C3380CC4-5D6E-409C-BE32-E72D297353CC}">
              <c16:uniqueId val="{00000002-1A1C-483F-B6E4-F7BA44108E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0.20116600000000001</c:v>
              </c:pt>
            </c:numLit>
          </c:val>
          <c:extLst>
            <c:ext xmlns:c16="http://schemas.microsoft.com/office/drawing/2014/chart" uri="{C3380CC4-5D6E-409C-BE32-E72D297353CC}">
              <c16:uniqueId val="{00000003-1A1C-483F-B6E4-F7BA44108E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0.650146</c:v>
              </c:pt>
            </c:numLit>
          </c:val>
          <c:extLst>
            <c:ext xmlns:c16="http://schemas.microsoft.com/office/drawing/2014/chart" uri="{C3380CC4-5D6E-409C-BE32-E72D297353CC}">
              <c16:uniqueId val="{00000004-1A1C-483F-B6E4-F7BA44108E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3.6232E-2</c:v>
              </c:pt>
            </c:numLit>
          </c:val>
          <c:extLst>
            <c:ext xmlns:c16="http://schemas.microsoft.com/office/drawing/2014/chart" uri="{C3380CC4-5D6E-409C-BE32-E72D297353CC}">
              <c16:uniqueId val="{00000000-98BA-48FA-A348-8640DCCA3EB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2.8986000000000001E-2</c:v>
              </c:pt>
            </c:numLit>
          </c:val>
          <c:extLst>
            <c:ext xmlns:c16="http://schemas.microsoft.com/office/drawing/2014/chart" uri="{C3380CC4-5D6E-409C-BE32-E72D297353CC}">
              <c16:uniqueId val="{00000001-98BA-48FA-A348-8640DCCA3E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0.15942000000000001</c:v>
              </c:pt>
            </c:numLit>
          </c:val>
          <c:extLst>
            <c:ext xmlns:c16="http://schemas.microsoft.com/office/drawing/2014/chart" uri="{C3380CC4-5D6E-409C-BE32-E72D297353CC}">
              <c16:uniqueId val="{00000002-98BA-48FA-A348-8640DCCA3E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0.27173900000000001</c:v>
              </c:pt>
            </c:numLit>
          </c:val>
          <c:extLst>
            <c:ext xmlns:c16="http://schemas.microsoft.com/office/drawing/2014/chart" uri="{C3380CC4-5D6E-409C-BE32-E72D297353CC}">
              <c16:uniqueId val="{00000003-98BA-48FA-A348-8640DCCA3E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0.48188399999999998</c:v>
              </c:pt>
            </c:numLit>
          </c:val>
          <c:extLst>
            <c:ext xmlns:c16="http://schemas.microsoft.com/office/drawing/2014/chart" uri="{C3380CC4-5D6E-409C-BE32-E72D297353CC}">
              <c16:uniqueId val="{00000004-98BA-48FA-A348-8640DCCA3E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3.058E-3</c:v>
              </c:pt>
            </c:numLit>
          </c:val>
          <c:extLst>
            <c:ext xmlns:c16="http://schemas.microsoft.com/office/drawing/2014/chart" uri="{C3380CC4-5D6E-409C-BE32-E72D297353CC}">
              <c16:uniqueId val="{00000000-D29D-4031-961A-D4FC50F783A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2.1406999999999999E-2</c:v>
              </c:pt>
            </c:numLit>
          </c:val>
          <c:extLst>
            <c:ext xmlns:c16="http://schemas.microsoft.com/office/drawing/2014/chart" uri="{C3380CC4-5D6E-409C-BE32-E72D297353CC}">
              <c16:uniqueId val="{00000001-D29D-4031-961A-D4FC50F783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0.11620800000000001</c:v>
              </c:pt>
            </c:numLit>
          </c:val>
          <c:extLst>
            <c:ext xmlns:c16="http://schemas.microsoft.com/office/drawing/2014/chart" uri="{C3380CC4-5D6E-409C-BE32-E72D297353CC}">
              <c16:uniqueId val="{00000002-D29D-4031-961A-D4FC50F783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0.25076500000000002</c:v>
              </c:pt>
            </c:numLit>
          </c:val>
          <c:extLst>
            <c:ext xmlns:c16="http://schemas.microsoft.com/office/drawing/2014/chart" uri="{C3380CC4-5D6E-409C-BE32-E72D297353CC}">
              <c16:uniqueId val="{00000003-D29D-4031-961A-D4FC50F783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0.59633000000000003</c:v>
              </c:pt>
            </c:numLit>
          </c:val>
          <c:extLst>
            <c:ext xmlns:c16="http://schemas.microsoft.com/office/drawing/2014/chart" uri="{C3380CC4-5D6E-409C-BE32-E72D297353CC}">
              <c16:uniqueId val="{00000004-D29D-4031-961A-D4FC50F783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5.6179999999999997E-3</c:v>
              </c:pt>
            </c:numLit>
          </c:val>
          <c:extLst>
            <c:ext xmlns:c16="http://schemas.microsoft.com/office/drawing/2014/chart" uri="{C3380CC4-5D6E-409C-BE32-E72D297353CC}">
              <c16:uniqueId val="{00000000-73AF-4EC5-9B8A-2D1DF29571F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2.2471999999999999E-2</c:v>
              </c:pt>
            </c:numLit>
          </c:val>
          <c:extLst>
            <c:ext xmlns:c16="http://schemas.microsoft.com/office/drawing/2014/chart" uri="{C3380CC4-5D6E-409C-BE32-E72D297353CC}">
              <c16:uniqueId val="{00000001-73AF-4EC5-9B8A-2D1DF29571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0.10112400000000001</c:v>
              </c:pt>
            </c:numLit>
          </c:val>
          <c:extLst>
            <c:ext xmlns:c16="http://schemas.microsoft.com/office/drawing/2014/chart" uri="{C3380CC4-5D6E-409C-BE32-E72D297353CC}">
              <c16:uniqueId val="{00000002-73AF-4EC5-9B8A-2D1DF29571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0.238764</c:v>
              </c:pt>
            </c:numLit>
          </c:val>
          <c:extLst>
            <c:ext xmlns:c16="http://schemas.microsoft.com/office/drawing/2014/chart" uri="{C3380CC4-5D6E-409C-BE32-E72D297353CC}">
              <c16:uniqueId val="{00000003-73AF-4EC5-9B8A-2D1DF29571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0.61236000000000002</c:v>
              </c:pt>
            </c:numLit>
          </c:val>
          <c:extLst>
            <c:ext xmlns:c16="http://schemas.microsoft.com/office/drawing/2014/chart" uri="{C3380CC4-5D6E-409C-BE32-E72D297353CC}">
              <c16:uniqueId val="{00000004-73AF-4EC5-9B8A-2D1DF29571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4.8260870000000002</c:v>
              </c:pt>
            </c:numLit>
          </c:val>
          <c:extLst>
            <c:ext xmlns:c16="http://schemas.microsoft.com/office/drawing/2014/chart" uri="{C3380CC4-5D6E-409C-BE32-E72D297353CC}">
              <c16:uniqueId val="{00000000-EC8D-434A-BF4E-D11E730D45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2.6086999999999999E-2</c:v>
              </c:pt>
            </c:numLit>
          </c:val>
          <c:extLst>
            <c:ext xmlns:c16="http://schemas.microsoft.com/office/drawing/2014/chart" uri="{C3380CC4-5D6E-409C-BE32-E72D297353CC}">
              <c16:uniqueId val="{00000000-7798-453C-BC67-819F77BA372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1-7798-453C-BC67-819F77BA3727}"/>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2.6086999999999999E-2</c:v>
              </c:pt>
            </c:numLit>
          </c:val>
          <c:extLst>
            <c:ext xmlns:c16="http://schemas.microsoft.com/office/drawing/2014/chart" uri="{C3380CC4-5D6E-409C-BE32-E72D297353CC}">
              <c16:uniqueId val="{00000002-7798-453C-BC67-819F77BA37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0.113043</c:v>
              </c:pt>
            </c:numLit>
          </c:val>
          <c:extLst>
            <c:ext xmlns:c16="http://schemas.microsoft.com/office/drawing/2014/chart" uri="{C3380CC4-5D6E-409C-BE32-E72D297353CC}">
              <c16:uniqueId val="{00000003-7798-453C-BC67-819F77BA37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0.77391299999999996</c:v>
              </c:pt>
            </c:numLit>
          </c:val>
          <c:extLst>
            <c:ext xmlns:c16="http://schemas.microsoft.com/office/drawing/2014/chart" uri="{C3380CC4-5D6E-409C-BE32-E72D297353CC}">
              <c16:uniqueId val="{00000004-7798-453C-BC67-819F77BA37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6.757E-3</c:v>
              </c:pt>
            </c:numLit>
          </c:val>
          <c:extLst>
            <c:ext xmlns:c16="http://schemas.microsoft.com/office/drawing/2014/chart" uri="{C3380CC4-5D6E-409C-BE32-E72D297353CC}">
              <c16:uniqueId val="{00000000-8F2F-48F2-A258-887894C345A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4.7296999999999999E-2</c:v>
              </c:pt>
            </c:numLit>
          </c:val>
          <c:extLst>
            <c:ext xmlns:c16="http://schemas.microsoft.com/office/drawing/2014/chart" uri="{C3380CC4-5D6E-409C-BE32-E72D297353CC}">
              <c16:uniqueId val="{00000001-8F2F-48F2-A258-887894C345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8F2F-48F2-A258-887894C345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0.25675700000000001</c:v>
              </c:pt>
            </c:numLit>
          </c:val>
          <c:extLst>
            <c:ext xmlns:c16="http://schemas.microsoft.com/office/drawing/2014/chart" uri="{C3380CC4-5D6E-409C-BE32-E72D297353CC}">
              <c16:uniqueId val="{00000003-8F2F-48F2-A258-887894C345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0.60135099999999997</c:v>
              </c:pt>
            </c:numLit>
          </c:val>
          <c:extLst>
            <c:ext xmlns:c16="http://schemas.microsoft.com/office/drawing/2014/chart" uri="{C3380CC4-5D6E-409C-BE32-E72D297353CC}">
              <c16:uniqueId val="{00000004-8F2F-48F2-A258-887894C345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4.1189999999999997E-2</c:v>
              </c:pt>
            </c:numLit>
          </c:val>
          <c:extLst>
            <c:ext xmlns:c16="http://schemas.microsoft.com/office/drawing/2014/chart" uri="{C3380CC4-5D6E-409C-BE32-E72D297353CC}">
              <c16:uniqueId val="{00000000-C4C1-45D2-ADFC-8170304E3DE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4.8055E-2</c:v>
              </c:pt>
            </c:numLit>
          </c:val>
          <c:extLst>
            <c:ext xmlns:c16="http://schemas.microsoft.com/office/drawing/2014/chart" uri="{C3380CC4-5D6E-409C-BE32-E72D297353CC}">
              <c16:uniqueId val="{00000001-C4C1-45D2-ADFC-8170304E3DE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0.13730000000000001</c:v>
              </c:pt>
            </c:numLit>
          </c:val>
          <c:extLst>
            <c:ext xmlns:c16="http://schemas.microsoft.com/office/drawing/2014/chart" uri="{C3380CC4-5D6E-409C-BE32-E72D297353CC}">
              <c16:uniqueId val="{00000002-C4C1-45D2-ADFC-8170304E3DE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0.217391</c:v>
              </c:pt>
            </c:numLit>
          </c:val>
          <c:extLst>
            <c:ext xmlns:c16="http://schemas.microsoft.com/office/drawing/2014/chart" uri="{C3380CC4-5D6E-409C-BE32-E72D297353CC}">
              <c16:uniqueId val="{00000003-C4C1-45D2-ADFC-8170304E3DE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0.54004600000000003</c:v>
              </c:pt>
            </c:numLit>
          </c:val>
          <c:extLst>
            <c:ext xmlns:c16="http://schemas.microsoft.com/office/drawing/2014/chart" uri="{C3380CC4-5D6E-409C-BE32-E72D297353CC}">
              <c16:uniqueId val="{00000004-C4C1-45D2-ADFC-8170304E3D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1.5443999999999999E-2</c:v>
              </c:pt>
            </c:numLit>
          </c:val>
          <c:extLst>
            <c:ext xmlns:c16="http://schemas.microsoft.com/office/drawing/2014/chart" uri="{C3380CC4-5D6E-409C-BE32-E72D297353CC}">
              <c16:uniqueId val="{00000000-6E37-4A20-B79E-4C518169C3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4.2471000000000002E-2</c:v>
              </c:pt>
            </c:numLit>
          </c:val>
          <c:extLst>
            <c:ext xmlns:c16="http://schemas.microsoft.com/office/drawing/2014/chart" uri="{C3380CC4-5D6E-409C-BE32-E72D297353CC}">
              <c16:uniqueId val="{00000001-6E37-4A20-B79E-4C518169C3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0.13513500000000001</c:v>
              </c:pt>
            </c:numLit>
          </c:val>
          <c:extLst>
            <c:ext xmlns:c16="http://schemas.microsoft.com/office/drawing/2014/chart" uri="{C3380CC4-5D6E-409C-BE32-E72D297353CC}">
              <c16:uniqueId val="{00000002-6E37-4A20-B79E-4C518169C3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0.189189</c:v>
              </c:pt>
            </c:numLit>
          </c:val>
          <c:extLst>
            <c:ext xmlns:c16="http://schemas.microsoft.com/office/drawing/2014/chart" uri="{C3380CC4-5D6E-409C-BE32-E72D297353CC}">
              <c16:uniqueId val="{00000003-6E37-4A20-B79E-4C518169C3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0.60231699999999999</c:v>
              </c:pt>
            </c:numLit>
          </c:val>
          <c:extLst>
            <c:ext xmlns:c16="http://schemas.microsoft.com/office/drawing/2014/chart" uri="{C3380CC4-5D6E-409C-BE32-E72D297353CC}">
              <c16:uniqueId val="{00000004-6E37-4A20-B79E-4C518169C3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2.8278000000000001E-2</c:v>
              </c:pt>
            </c:numLit>
          </c:val>
          <c:extLst>
            <c:ext xmlns:c16="http://schemas.microsoft.com/office/drawing/2014/chart" uri="{C3380CC4-5D6E-409C-BE32-E72D297353CC}">
              <c16:uniqueId val="{00000000-D55D-431D-938C-0B3F1BCB195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3.0848E-2</c:v>
              </c:pt>
            </c:numLit>
          </c:val>
          <c:extLst>
            <c:ext xmlns:c16="http://schemas.microsoft.com/office/drawing/2014/chart" uri="{C3380CC4-5D6E-409C-BE32-E72D297353CC}">
              <c16:uniqueId val="{00000001-D55D-431D-938C-0B3F1BCB19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0.120823</c:v>
              </c:pt>
            </c:numLit>
          </c:val>
          <c:extLst>
            <c:ext xmlns:c16="http://schemas.microsoft.com/office/drawing/2014/chart" uri="{C3380CC4-5D6E-409C-BE32-E72D297353CC}">
              <c16:uniqueId val="{00000002-D55D-431D-938C-0B3F1BCB19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0.25963999999999998</c:v>
              </c:pt>
            </c:numLit>
          </c:val>
          <c:extLst>
            <c:ext xmlns:c16="http://schemas.microsoft.com/office/drawing/2014/chart" uri="{C3380CC4-5D6E-409C-BE32-E72D297353CC}">
              <c16:uniqueId val="{00000003-D55D-431D-938C-0B3F1BCB19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0.53470399999999996</c:v>
              </c:pt>
            </c:numLit>
          </c:val>
          <c:extLst>
            <c:ext xmlns:c16="http://schemas.microsoft.com/office/drawing/2014/chart" uri="{C3380CC4-5D6E-409C-BE32-E72D297353CC}">
              <c16:uniqueId val="{00000004-D55D-431D-938C-0B3F1BCB19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3.2482999999999998E-2</c:v>
              </c:pt>
            </c:numLit>
          </c:val>
          <c:extLst>
            <c:ext xmlns:c16="http://schemas.microsoft.com/office/drawing/2014/chart" uri="{C3380CC4-5D6E-409C-BE32-E72D297353CC}">
              <c16:uniqueId val="{00000000-4059-42E1-AED0-40FAD8D4F67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6.0324999999999997E-2</c:v>
              </c:pt>
            </c:numLit>
          </c:val>
          <c:extLst>
            <c:ext xmlns:c16="http://schemas.microsoft.com/office/drawing/2014/chart" uri="{C3380CC4-5D6E-409C-BE32-E72D297353CC}">
              <c16:uniqueId val="{00000001-4059-42E1-AED0-40FAD8D4F6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0.169374</c:v>
              </c:pt>
            </c:numLit>
          </c:val>
          <c:extLst>
            <c:ext xmlns:c16="http://schemas.microsoft.com/office/drawing/2014/chart" uri="{C3380CC4-5D6E-409C-BE32-E72D297353CC}">
              <c16:uniqueId val="{00000002-4059-42E1-AED0-40FAD8D4F6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0.25986100000000001</c:v>
              </c:pt>
            </c:numLit>
          </c:val>
          <c:extLst>
            <c:ext xmlns:c16="http://schemas.microsoft.com/office/drawing/2014/chart" uri="{C3380CC4-5D6E-409C-BE32-E72D297353CC}">
              <c16:uniqueId val="{00000003-4059-42E1-AED0-40FAD8D4F6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0.34106700000000001</c:v>
              </c:pt>
            </c:numLit>
          </c:val>
          <c:extLst>
            <c:ext xmlns:c16="http://schemas.microsoft.com/office/drawing/2014/chart" uri="{C3380CC4-5D6E-409C-BE32-E72D297353CC}">
              <c16:uniqueId val="{00000004-4059-42E1-AED0-40FAD8D4F6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7.8787999999999997E-2</c:v>
              </c:pt>
            </c:numLit>
          </c:val>
          <c:extLst>
            <c:ext xmlns:c16="http://schemas.microsoft.com/office/drawing/2014/chart" uri="{C3380CC4-5D6E-409C-BE32-E72D297353CC}">
              <c16:uniqueId val="{00000000-E4A5-4337-A913-26FED25896C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4.8485E-2</c:v>
              </c:pt>
            </c:numLit>
          </c:val>
          <c:extLst>
            <c:ext xmlns:c16="http://schemas.microsoft.com/office/drawing/2014/chart" uri="{C3380CC4-5D6E-409C-BE32-E72D297353CC}">
              <c16:uniqueId val="{00000001-E4A5-4337-A913-26FED25896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0.163636</c:v>
              </c:pt>
            </c:numLit>
          </c:val>
          <c:extLst>
            <c:ext xmlns:c16="http://schemas.microsoft.com/office/drawing/2014/chart" uri="{C3380CC4-5D6E-409C-BE32-E72D297353CC}">
              <c16:uniqueId val="{00000002-E4A5-4337-A913-26FED25896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0.19697000000000001</c:v>
              </c:pt>
            </c:numLit>
          </c:val>
          <c:extLst>
            <c:ext xmlns:c16="http://schemas.microsoft.com/office/drawing/2014/chart" uri="{C3380CC4-5D6E-409C-BE32-E72D297353CC}">
              <c16:uniqueId val="{00000003-E4A5-4337-A913-26FED25896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0.369697</c:v>
              </c:pt>
            </c:numLit>
          </c:val>
          <c:extLst>
            <c:ext xmlns:c16="http://schemas.microsoft.com/office/drawing/2014/chart" uri="{C3380CC4-5D6E-409C-BE32-E72D297353CC}">
              <c16:uniqueId val="{00000004-E4A5-4337-A913-26FED25896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3.4921000000000001E-2</c:v>
              </c:pt>
            </c:numLit>
          </c:val>
          <c:extLst>
            <c:ext xmlns:c16="http://schemas.microsoft.com/office/drawing/2014/chart" uri="{C3380CC4-5D6E-409C-BE32-E72D297353CC}">
              <c16:uniqueId val="{00000000-CA24-4009-B5D4-B5729A1C405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5.2380999999999997E-2</c:v>
              </c:pt>
            </c:numLit>
          </c:val>
          <c:extLst>
            <c:ext xmlns:c16="http://schemas.microsoft.com/office/drawing/2014/chart" uri="{C3380CC4-5D6E-409C-BE32-E72D297353CC}">
              <c16:uniqueId val="{00000001-CA24-4009-B5D4-B5729A1C40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0.139683</c:v>
              </c:pt>
            </c:numLit>
          </c:val>
          <c:extLst>
            <c:ext xmlns:c16="http://schemas.microsoft.com/office/drawing/2014/chart" uri="{C3380CC4-5D6E-409C-BE32-E72D297353CC}">
              <c16:uniqueId val="{00000002-CA24-4009-B5D4-B5729A1C40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0.24920600000000001</c:v>
              </c:pt>
            </c:numLit>
          </c:val>
          <c:extLst>
            <c:ext xmlns:c16="http://schemas.microsoft.com/office/drawing/2014/chart" uri="{C3380CC4-5D6E-409C-BE32-E72D297353CC}">
              <c16:uniqueId val="{00000003-CA24-4009-B5D4-B5729A1C40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0.40793699999999999</c:v>
              </c:pt>
            </c:numLit>
          </c:val>
          <c:extLst>
            <c:ext xmlns:c16="http://schemas.microsoft.com/office/drawing/2014/chart" uri="{C3380CC4-5D6E-409C-BE32-E72D297353CC}">
              <c16:uniqueId val="{00000004-CA24-4009-B5D4-B5729A1C40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1.0152E-2</c:v>
              </c:pt>
            </c:numLit>
          </c:val>
          <c:extLst>
            <c:ext xmlns:c16="http://schemas.microsoft.com/office/drawing/2014/chart" uri="{C3380CC4-5D6E-409C-BE32-E72D297353CC}">
              <c16:uniqueId val="{00000000-732E-48DD-A088-87731B2B876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2.0305E-2</c:v>
              </c:pt>
            </c:numLit>
          </c:val>
          <c:extLst>
            <c:ext xmlns:c16="http://schemas.microsoft.com/office/drawing/2014/chart" uri="{C3380CC4-5D6E-409C-BE32-E72D297353CC}">
              <c16:uniqueId val="{00000001-732E-48DD-A088-87731B2B87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9.1370999999999994E-2</c:v>
              </c:pt>
            </c:numLit>
          </c:val>
          <c:extLst>
            <c:ext xmlns:c16="http://schemas.microsoft.com/office/drawing/2014/chart" uri="{C3380CC4-5D6E-409C-BE32-E72D297353CC}">
              <c16:uniqueId val="{00000002-732E-48DD-A088-87731B2B87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0.24365500000000001</c:v>
              </c:pt>
            </c:numLit>
          </c:val>
          <c:extLst>
            <c:ext xmlns:c16="http://schemas.microsoft.com/office/drawing/2014/chart" uri="{C3380CC4-5D6E-409C-BE32-E72D297353CC}">
              <c16:uniqueId val="{00000003-732E-48DD-A088-87731B2B87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0.62944199999999995</c:v>
              </c:pt>
            </c:numLit>
          </c:val>
          <c:extLst>
            <c:ext xmlns:c16="http://schemas.microsoft.com/office/drawing/2014/chart" uri="{C3380CC4-5D6E-409C-BE32-E72D297353CC}">
              <c16:uniqueId val="{00000004-732E-48DD-A088-87731B2B87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4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7292-4F00-89A5-30CF98EC70E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7292-4F00-89A5-30CF98EC70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8.7999999999999995E-2</c:v>
              </c:pt>
            </c:numLit>
          </c:val>
          <c:extLst>
            <c:ext xmlns:c16="http://schemas.microsoft.com/office/drawing/2014/chart" uri="{C3380CC4-5D6E-409C-BE32-E72D297353CC}">
              <c16:uniqueId val="{00000002-7292-4F00-89A5-30CF98EC70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c:v>
              </c:pt>
            </c:numLit>
          </c:val>
          <c:extLst>
            <c:ext xmlns:c16="http://schemas.microsoft.com/office/drawing/2014/chart" uri="{C3380CC4-5D6E-409C-BE32-E72D297353CC}">
              <c16:uniqueId val="{00000003-7292-4F00-89A5-30CF98EC70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0.65200000000000002</c:v>
              </c:pt>
            </c:numLit>
          </c:val>
          <c:extLst>
            <c:ext xmlns:c16="http://schemas.microsoft.com/office/drawing/2014/chart" uri="{C3380CC4-5D6E-409C-BE32-E72D297353CC}">
              <c16:uniqueId val="{00000004-7292-4F00-89A5-30CF98EC70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4.716418</c:v>
              </c:pt>
            </c:numLit>
          </c:val>
          <c:extLst>
            <c:ext xmlns:c16="http://schemas.microsoft.com/office/drawing/2014/chart" uri="{C3380CC4-5D6E-409C-BE32-E72D297353CC}">
              <c16:uniqueId val="{00000000-3262-42E6-A989-369F6CD4BB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4.8253969999999997</c:v>
              </c:pt>
            </c:numLit>
          </c:val>
          <c:extLst>
            <c:ext xmlns:c16="http://schemas.microsoft.com/office/drawing/2014/chart" uri="{C3380CC4-5D6E-409C-BE32-E72D297353CC}">
              <c16:uniqueId val="{00000000-FB9D-424B-86D2-1C2368E09D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D05-43CB-8B1B-E94BE24D671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5D05-43CB-8B1B-E94BE24D67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9.0090000000000003E-2</c:v>
              </c:pt>
            </c:numLit>
          </c:val>
          <c:extLst>
            <c:ext xmlns:c16="http://schemas.microsoft.com/office/drawing/2014/chart" uri="{C3380CC4-5D6E-409C-BE32-E72D297353CC}">
              <c16:uniqueId val="{00000002-5D05-43CB-8B1B-E94BE24D67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0.19819800000000001</c:v>
              </c:pt>
            </c:numLit>
          </c:val>
          <c:extLst>
            <c:ext xmlns:c16="http://schemas.microsoft.com/office/drawing/2014/chart" uri="{C3380CC4-5D6E-409C-BE32-E72D297353CC}">
              <c16:uniqueId val="{00000003-5D05-43CB-8B1B-E94BE24D67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0.68468499999999999</c:v>
              </c:pt>
            </c:numLit>
          </c:val>
          <c:extLst>
            <c:ext xmlns:c16="http://schemas.microsoft.com/office/drawing/2014/chart" uri="{C3380CC4-5D6E-409C-BE32-E72D297353CC}">
              <c16:uniqueId val="{00000004-5D05-43CB-8B1B-E94BE24D67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9.4914999999999999E-2</c:v>
              </c:pt>
            </c:numLit>
          </c:val>
          <c:extLst>
            <c:ext xmlns:c16="http://schemas.microsoft.com/office/drawing/2014/chart" uri="{C3380CC4-5D6E-409C-BE32-E72D297353CC}">
              <c16:uniqueId val="{00000000-1CFD-473E-9BC4-83BCBB7B993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8.1355999999999998E-2</c:v>
              </c:pt>
            </c:numLit>
          </c:val>
          <c:extLst>
            <c:ext xmlns:c16="http://schemas.microsoft.com/office/drawing/2014/chart" uri="{C3380CC4-5D6E-409C-BE32-E72D297353CC}">
              <c16:uniqueId val="{00000001-1CFD-473E-9BC4-83BCBB7B993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0.15932199999999999</c:v>
              </c:pt>
            </c:numLit>
          </c:val>
          <c:extLst>
            <c:ext xmlns:c16="http://schemas.microsoft.com/office/drawing/2014/chart" uri="{C3380CC4-5D6E-409C-BE32-E72D297353CC}">
              <c16:uniqueId val="{00000002-1CFD-473E-9BC4-83BCBB7B99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0.240678</c:v>
              </c:pt>
            </c:numLit>
          </c:val>
          <c:extLst>
            <c:ext xmlns:c16="http://schemas.microsoft.com/office/drawing/2014/chart" uri="{C3380CC4-5D6E-409C-BE32-E72D297353CC}">
              <c16:uniqueId val="{00000003-1CFD-473E-9BC4-83BCBB7B99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0.33559299999999997</c:v>
              </c:pt>
            </c:numLit>
          </c:val>
          <c:extLst>
            <c:ext xmlns:c16="http://schemas.microsoft.com/office/drawing/2014/chart" uri="{C3380CC4-5D6E-409C-BE32-E72D297353CC}">
              <c16:uniqueId val="{00000004-1CFD-473E-9BC4-83BCBB7B99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0.129825</c:v>
              </c:pt>
            </c:numLit>
          </c:val>
          <c:extLst>
            <c:ext xmlns:c16="http://schemas.microsoft.com/office/drawing/2014/chart" uri="{C3380CC4-5D6E-409C-BE32-E72D297353CC}">
              <c16:uniqueId val="{00000000-3312-4EDC-B943-F3304A996DD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9.4737000000000002E-2</c:v>
              </c:pt>
            </c:numLit>
          </c:val>
          <c:extLst>
            <c:ext xmlns:c16="http://schemas.microsoft.com/office/drawing/2014/chart" uri="{C3380CC4-5D6E-409C-BE32-E72D297353CC}">
              <c16:uniqueId val="{00000001-3312-4EDC-B943-F3304A996D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0.164912</c:v>
              </c:pt>
            </c:numLit>
          </c:val>
          <c:extLst>
            <c:ext xmlns:c16="http://schemas.microsoft.com/office/drawing/2014/chart" uri="{C3380CC4-5D6E-409C-BE32-E72D297353CC}">
              <c16:uniqueId val="{00000002-3312-4EDC-B943-F3304A996D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0.25613999999999998</c:v>
              </c:pt>
            </c:numLit>
          </c:val>
          <c:extLst>
            <c:ext xmlns:c16="http://schemas.microsoft.com/office/drawing/2014/chart" uri="{C3380CC4-5D6E-409C-BE32-E72D297353CC}">
              <c16:uniqueId val="{00000003-3312-4EDC-B943-F3304A996D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0.30175400000000002</c:v>
              </c:pt>
            </c:numLit>
          </c:val>
          <c:extLst>
            <c:ext xmlns:c16="http://schemas.microsoft.com/office/drawing/2014/chart" uri="{C3380CC4-5D6E-409C-BE32-E72D297353CC}">
              <c16:uniqueId val="{00000004-3312-4EDC-B943-F3304A996D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0.124031</c:v>
              </c:pt>
            </c:numLit>
          </c:val>
          <c:extLst>
            <c:ext xmlns:c16="http://schemas.microsoft.com/office/drawing/2014/chart" uri="{C3380CC4-5D6E-409C-BE32-E72D297353CC}">
              <c16:uniqueId val="{00000000-BE98-4FFA-B244-2276B73C723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8.5271E-2</c:v>
              </c:pt>
            </c:numLit>
          </c:val>
          <c:extLst>
            <c:ext xmlns:c16="http://schemas.microsoft.com/office/drawing/2014/chart" uri="{C3380CC4-5D6E-409C-BE32-E72D297353CC}">
              <c16:uniqueId val="{00000001-BE98-4FFA-B244-2276B73C723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0.23772599999999999</c:v>
              </c:pt>
            </c:numLit>
          </c:val>
          <c:extLst>
            <c:ext xmlns:c16="http://schemas.microsoft.com/office/drawing/2014/chart" uri="{C3380CC4-5D6E-409C-BE32-E72D297353CC}">
              <c16:uniqueId val="{00000002-BE98-4FFA-B244-2276B73C723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0.20413400000000001</c:v>
              </c:pt>
            </c:numLit>
          </c:val>
          <c:extLst>
            <c:ext xmlns:c16="http://schemas.microsoft.com/office/drawing/2014/chart" uri="{C3380CC4-5D6E-409C-BE32-E72D297353CC}">
              <c16:uniqueId val="{00000003-BE98-4FFA-B244-2276B73C723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0.217054</c:v>
              </c:pt>
            </c:numLit>
          </c:val>
          <c:extLst>
            <c:ext xmlns:c16="http://schemas.microsoft.com/office/drawing/2014/chart" uri="{C3380CC4-5D6E-409C-BE32-E72D297353CC}">
              <c16:uniqueId val="{00000004-BE98-4FFA-B244-2276B73C72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A5BF-4B0A-8495-88C7F89572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5BF-4B0A-8495-88C7F89572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2-A5BF-4B0A-8495-88C7F89572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0.11215</c:v>
              </c:pt>
            </c:numLit>
          </c:val>
          <c:extLst>
            <c:ext xmlns:c16="http://schemas.microsoft.com/office/drawing/2014/chart" uri="{C3380CC4-5D6E-409C-BE32-E72D297353CC}">
              <c16:uniqueId val="{00000003-A5BF-4B0A-8495-88C7F89572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0.81308400000000003</c:v>
              </c:pt>
            </c:numLit>
          </c:val>
          <c:extLst>
            <c:ext xmlns:c16="http://schemas.microsoft.com/office/drawing/2014/chart" uri="{C3380CC4-5D6E-409C-BE32-E72D297353CC}">
              <c16:uniqueId val="{00000004-A5BF-4B0A-8495-88C7F89572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1B3-4DBF-8792-2AD2730E3C0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1-11B3-4DBF-8792-2AD2730E3C09}"/>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3.2258000000000002E-2</c:v>
              </c:pt>
            </c:numLit>
          </c:val>
          <c:extLst>
            <c:ext xmlns:c16="http://schemas.microsoft.com/office/drawing/2014/chart" uri="{C3380CC4-5D6E-409C-BE32-E72D297353CC}">
              <c16:uniqueId val="{00000002-11B3-4DBF-8792-2AD2730E3C09}"/>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4.3011000000000001E-2</c:v>
              </c:pt>
            </c:numLit>
          </c:val>
          <c:extLst>
            <c:ext xmlns:c16="http://schemas.microsoft.com/office/drawing/2014/chart" uri="{C3380CC4-5D6E-409C-BE32-E72D297353CC}">
              <c16:uniqueId val="{00000003-11B3-4DBF-8792-2AD2730E3C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0.90322599999999997</c:v>
              </c:pt>
            </c:numLit>
          </c:val>
          <c:extLst>
            <c:ext xmlns:c16="http://schemas.microsoft.com/office/drawing/2014/chart" uri="{C3380CC4-5D6E-409C-BE32-E72D297353CC}">
              <c16:uniqueId val="{00000004-11B3-4DBF-8792-2AD2730E3C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257-4DE7-B41D-09F5877FB7E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257-4DE7-B41D-09F5877FB7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2-E257-4DE7-B41D-09F5877FB7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3-E257-4DE7-B41D-09F5877FB7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0.82142899999999996</c:v>
              </c:pt>
            </c:numLit>
          </c:val>
          <c:extLst>
            <c:ext xmlns:c16="http://schemas.microsoft.com/office/drawing/2014/chart" uri="{C3380CC4-5D6E-409C-BE32-E72D297353CC}">
              <c16:uniqueId val="{00000004-E257-4DE7-B41D-09F5877FB7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6.2240999999999998E-2</c:v>
              </c:pt>
            </c:numLit>
          </c:val>
          <c:extLst>
            <c:ext xmlns:c16="http://schemas.microsoft.com/office/drawing/2014/chart" uri="{C3380CC4-5D6E-409C-BE32-E72D297353CC}">
              <c16:uniqueId val="{00000000-9D73-401A-A69C-E992EA72044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4.5643000000000003E-2</c:v>
              </c:pt>
            </c:numLit>
          </c:val>
          <c:extLst>
            <c:ext xmlns:c16="http://schemas.microsoft.com/office/drawing/2014/chart" uri="{C3380CC4-5D6E-409C-BE32-E72D297353CC}">
              <c16:uniqueId val="{00000001-9D73-401A-A69C-E992EA7204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0.159751</c:v>
              </c:pt>
            </c:numLit>
          </c:val>
          <c:extLst>
            <c:ext xmlns:c16="http://schemas.microsoft.com/office/drawing/2014/chart" uri="{C3380CC4-5D6E-409C-BE32-E72D297353CC}">
              <c16:uniqueId val="{00000002-9D73-401A-A69C-E992EA7204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0.21576799999999999</c:v>
              </c:pt>
            </c:numLit>
          </c:val>
          <c:extLst>
            <c:ext xmlns:c16="http://schemas.microsoft.com/office/drawing/2014/chart" uri="{C3380CC4-5D6E-409C-BE32-E72D297353CC}">
              <c16:uniqueId val="{00000003-9D73-401A-A69C-E992EA7204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0.41701199999999999</c:v>
              </c:pt>
            </c:numLit>
          </c:val>
          <c:extLst>
            <c:ext xmlns:c16="http://schemas.microsoft.com/office/drawing/2014/chart" uri="{C3380CC4-5D6E-409C-BE32-E72D297353CC}">
              <c16:uniqueId val="{00000004-9D73-401A-A69C-E992EA7204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2.7762999999999999E-2</c:v>
              </c:pt>
            </c:numLit>
          </c:val>
          <c:extLst>
            <c:ext xmlns:c16="http://schemas.microsoft.com/office/drawing/2014/chart" uri="{C3380CC4-5D6E-409C-BE32-E72D297353CC}">
              <c16:uniqueId val="{00000000-9EC1-48B2-BD47-F27DB2BE8B8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4.1916000000000002E-2</c:v>
              </c:pt>
            </c:numLit>
          </c:val>
          <c:extLst>
            <c:ext xmlns:c16="http://schemas.microsoft.com/office/drawing/2014/chart" uri="{C3380CC4-5D6E-409C-BE32-E72D297353CC}">
              <c16:uniqueId val="{00000001-9EC1-48B2-BD47-F27DB2BE8B8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0.15187800000000001</c:v>
              </c:pt>
            </c:numLit>
          </c:val>
          <c:extLst>
            <c:ext xmlns:c16="http://schemas.microsoft.com/office/drawing/2014/chart" uri="{C3380CC4-5D6E-409C-BE32-E72D297353CC}">
              <c16:uniqueId val="{00000002-9EC1-48B2-BD47-F27DB2BE8B8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0.22264600000000001</c:v>
              </c:pt>
            </c:numLit>
          </c:val>
          <c:extLst>
            <c:ext xmlns:c16="http://schemas.microsoft.com/office/drawing/2014/chart" uri="{C3380CC4-5D6E-409C-BE32-E72D297353CC}">
              <c16:uniqueId val="{00000003-9EC1-48B2-BD47-F27DB2BE8B8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0.375612</c:v>
              </c:pt>
            </c:numLit>
          </c:val>
          <c:extLst>
            <c:ext xmlns:c16="http://schemas.microsoft.com/office/drawing/2014/chart" uri="{C3380CC4-5D6E-409C-BE32-E72D297353CC}">
              <c16:uniqueId val="{00000004-9EC1-48B2-BD47-F27DB2BE8B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6.6533999999999996E-2</c:v>
              </c:pt>
            </c:numLit>
          </c:val>
          <c:extLst>
            <c:ext xmlns:c16="http://schemas.microsoft.com/office/drawing/2014/chart" uri="{C3380CC4-5D6E-409C-BE32-E72D297353CC}">
              <c16:uniqueId val="{00000000-9D66-4230-A442-C960882305D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7.2493000000000002E-2</c:v>
              </c:pt>
            </c:numLit>
          </c:val>
          <c:extLst>
            <c:ext xmlns:c16="http://schemas.microsoft.com/office/drawing/2014/chart" uri="{C3380CC4-5D6E-409C-BE32-E72D297353CC}">
              <c16:uniqueId val="{00000001-9D66-4230-A442-C960882305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0.159881</c:v>
              </c:pt>
            </c:numLit>
          </c:val>
          <c:extLst>
            <c:ext xmlns:c16="http://schemas.microsoft.com/office/drawing/2014/chart" uri="{C3380CC4-5D6E-409C-BE32-E72D297353CC}">
              <c16:uniqueId val="{00000002-9D66-4230-A442-C960882305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0.25719999999999998</c:v>
              </c:pt>
            </c:numLit>
          </c:val>
          <c:extLst>
            <c:ext xmlns:c16="http://schemas.microsoft.com/office/drawing/2014/chart" uri="{C3380CC4-5D6E-409C-BE32-E72D297353CC}">
              <c16:uniqueId val="{00000003-9D66-4230-A442-C960882305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0.36941400000000002</c:v>
              </c:pt>
            </c:numLit>
          </c:val>
          <c:extLst>
            <c:ext xmlns:c16="http://schemas.microsoft.com/office/drawing/2014/chart" uri="{C3380CC4-5D6E-409C-BE32-E72D297353CC}">
              <c16:uniqueId val="{00000004-9D66-4230-A442-C960882305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4.773333</c:v>
              </c:pt>
            </c:numLit>
          </c:val>
          <c:extLst>
            <c:ext xmlns:c16="http://schemas.microsoft.com/office/drawing/2014/chart" uri="{C3380CC4-5D6E-409C-BE32-E72D297353CC}">
              <c16:uniqueId val="{00000000-3608-49B5-96FE-16BE810DEA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0-A71A-412D-AACD-4F6512F7108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A71A-412D-AACD-4F6512F7108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2-A71A-412D-AACD-4F6512F710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0.148148</c:v>
              </c:pt>
            </c:numLit>
          </c:val>
          <c:extLst>
            <c:ext xmlns:c16="http://schemas.microsoft.com/office/drawing/2014/chart" uri="{C3380CC4-5D6E-409C-BE32-E72D297353CC}">
              <c16:uniqueId val="{00000003-A71A-412D-AACD-4F6512F710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0.77777799999999997</c:v>
              </c:pt>
            </c:numLit>
          </c:val>
          <c:extLst>
            <c:ext xmlns:c16="http://schemas.microsoft.com/office/drawing/2014/chart" uri="{C3380CC4-5D6E-409C-BE32-E72D297353CC}">
              <c16:uniqueId val="{00000004-A71A-412D-AACD-4F6512F710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3.1914999999999999E-2</c:v>
              </c:pt>
            </c:numLit>
          </c:val>
          <c:extLst>
            <c:ext xmlns:c16="http://schemas.microsoft.com/office/drawing/2014/chart" uri="{C3380CC4-5D6E-409C-BE32-E72D297353CC}">
              <c16:uniqueId val="{00000000-53E0-4F65-9F07-134791D6478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53E0-4F65-9F07-134791D647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7.4468000000000006E-2</c:v>
              </c:pt>
            </c:numLit>
          </c:val>
          <c:extLst>
            <c:ext xmlns:c16="http://schemas.microsoft.com/office/drawing/2014/chart" uri="{C3380CC4-5D6E-409C-BE32-E72D297353CC}">
              <c16:uniqueId val="{00000002-53E0-4F65-9F07-134791D647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0.28723399999999999</c:v>
              </c:pt>
            </c:numLit>
          </c:val>
          <c:extLst>
            <c:ext xmlns:c16="http://schemas.microsoft.com/office/drawing/2014/chart" uri="{C3380CC4-5D6E-409C-BE32-E72D297353CC}">
              <c16:uniqueId val="{00000003-53E0-4F65-9F07-134791D647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0.58510600000000001</c:v>
              </c:pt>
            </c:numLit>
          </c:val>
          <c:extLst>
            <c:ext xmlns:c16="http://schemas.microsoft.com/office/drawing/2014/chart" uri="{C3380CC4-5D6E-409C-BE32-E72D297353CC}">
              <c16:uniqueId val="{00000004-53E0-4F65-9F07-134791D647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1.3889E-2</c:v>
              </c:pt>
            </c:numLit>
          </c:val>
          <c:extLst>
            <c:ext xmlns:c16="http://schemas.microsoft.com/office/drawing/2014/chart" uri="{C3380CC4-5D6E-409C-BE32-E72D297353CC}">
              <c16:uniqueId val="{00000000-FBE8-404A-8533-817C0EC2B48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1.3889E-2</c:v>
              </c:pt>
            </c:numLit>
          </c:val>
          <c:extLst>
            <c:ext xmlns:c16="http://schemas.microsoft.com/office/drawing/2014/chart" uri="{C3380CC4-5D6E-409C-BE32-E72D297353CC}">
              <c16:uniqueId val="{00000001-FBE8-404A-8533-817C0EC2B48E}"/>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FBE8-404A-8533-817C0EC2B4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0.19444400000000001</c:v>
              </c:pt>
            </c:numLit>
          </c:val>
          <c:extLst>
            <c:ext xmlns:c16="http://schemas.microsoft.com/office/drawing/2014/chart" uri="{C3380CC4-5D6E-409C-BE32-E72D297353CC}">
              <c16:uniqueId val="{00000003-FBE8-404A-8533-817C0EC2B4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0.72222200000000003</c:v>
              </c:pt>
            </c:numLit>
          </c:val>
          <c:extLst>
            <c:ext xmlns:c16="http://schemas.microsoft.com/office/drawing/2014/chart" uri="{C3380CC4-5D6E-409C-BE32-E72D297353CC}">
              <c16:uniqueId val="{00000004-FBE8-404A-8533-817C0EC2B4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2D10-4A81-B22E-46AFE329189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2D10-4A81-B22E-46AFE3291891}"/>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2-2D10-4A81-B22E-46AFE329189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3-2D10-4A81-B22E-46AFE329189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0.77205900000000005</c:v>
              </c:pt>
            </c:numLit>
          </c:val>
          <c:extLst>
            <c:ext xmlns:c16="http://schemas.microsoft.com/office/drawing/2014/chart" uri="{C3380CC4-5D6E-409C-BE32-E72D297353CC}">
              <c16:uniqueId val="{00000004-2D10-4A81-B22E-46AFE32918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0-FC64-42CF-9731-E59C31DBEB8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C64-42CF-9731-E59C31DBEB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6.9565000000000002E-2</c:v>
              </c:pt>
            </c:numLit>
          </c:val>
          <c:extLst>
            <c:ext xmlns:c16="http://schemas.microsoft.com/office/drawing/2014/chart" uri="{C3380CC4-5D6E-409C-BE32-E72D297353CC}">
              <c16:uniqueId val="{00000002-FC64-42CF-9731-E59C31DBEB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0.191304</c:v>
              </c:pt>
            </c:numLit>
          </c:val>
          <c:extLst>
            <c:ext xmlns:c16="http://schemas.microsoft.com/office/drawing/2014/chart" uri="{C3380CC4-5D6E-409C-BE32-E72D297353CC}">
              <c16:uniqueId val="{00000003-FC64-42CF-9731-E59C31DBEB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0.71304299999999998</c:v>
              </c:pt>
            </c:numLit>
          </c:val>
          <c:extLst>
            <c:ext xmlns:c16="http://schemas.microsoft.com/office/drawing/2014/chart" uri="{C3380CC4-5D6E-409C-BE32-E72D297353CC}">
              <c16:uniqueId val="{00000004-FC64-42CF-9731-E59C31DBEB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1.1494000000000001E-2</c:v>
              </c:pt>
            </c:numLit>
          </c:val>
          <c:extLst>
            <c:ext xmlns:c16="http://schemas.microsoft.com/office/drawing/2014/chart" uri="{C3380CC4-5D6E-409C-BE32-E72D297353CC}">
              <c16:uniqueId val="{00000000-B2BB-46A6-A468-0EDA4AB46A6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2.2988999999999999E-2</c:v>
              </c:pt>
            </c:numLit>
          </c:val>
          <c:extLst>
            <c:ext xmlns:c16="http://schemas.microsoft.com/office/drawing/2014/chart" uri="{C3380CC4-5D6E-409C-BE32-E72D297353CC}">
              <c16:uniqueId val="{00000001-B2BB-46A6-A468-0EDA4AB46A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0.114943</c:v>
              </c:pt>
            </c:numLit>
          </c:val>
          <c:extLst>
            <c:ext xmlns:c16="http://schemas.microsoft.com/office/drawing/2014/chart" uri="{C3380CC4-5D6E-409C-BE32-E72D297353CC}">
              <c16:uniqueId val="{00000002-B2BB-46A6-A468-0EDA4AB46A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0.18390799999999999</c:v>
              </c:pt>
            </c:numLit>
          </c:val>
          <c:extLst>
            <c:ext xmlns:c16="http://schemas.microsoft.com/office/drawing/2014/chart" uri="{C3380CC4-5D6E-409C-BE32-E72D297353CC}">
              <c16:uniqueId val="{00000003-B2BB-46A6-A468-0EDA4AB46A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0.65517199999999998</c:v>
              </c:pt>
            </c:numLit>
          </c:val>
          <c:extLst>
            <c:ext xmlns:c16="http://schemas.microsoft.com/office/drawing/2014/chart" uri="{C3380CC4-5D6E-409C-BE32-E72D297353CC}">
              <c16:uniqueId val="{00000004-B2BB-46A6-A468-0EDA4AB46A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5.4945000000000001E-2</c:v>
              </c:pt>
            </c:numLit>
          </c:val>
          <c:extLst>
            <c:ext xmlns:c16="http://schemas.microsoft.com/office/drawing/2014/chart" uri="{C3380CC4-5D6E-409C-BE32-E72D297353CC}">
              <c16:uniqueId val="{00000000-C34D-44C5-9871-43E27DDD314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34D-44C5-9871-43E27DDD314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0.14285700000000001</c:v>
              </c:pt>
            </c:numLit>
          </c:val>
          <c:extLst>
            <c:ext xmlns:c16="http://schemas.microsoft.com/office/drawing/2014/chart" uri="{C3380CC4-5D6E-409C-BE32-E72D297353CC}">
              <c16:uniqueId val="{00000002-C34D-44C5-9871-43E27DDD31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0.18681300000000001</c:v>
              </c:pt>
            </c:numLit>
          </c:val>
          <c:extLst>
            <c:ext xmlns:c16="http://schemas.microsoft.com/office/drawing/2014/chart" uri="{C3380CC4-5D6E-409C-BE32-E72D297353CC}">
              <c16:uniqueId val="{00000003-C34D-44C5-9871-43E27DDD31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0.59340700000000002</c:v>
              </c:pt>
            </c:numLit>
          </c:val>
          <c:extLst>
            <c:ext xmlns:c16="http://schemas.microsoft.com/office/drawing/2014/chart" uri="{C3380CC4-5D6E-409C-BE32-E72D297353CC}">
              <c16:uniqueId val="{00000004-C34D-44C5-9871-43E27DDD31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67A-4282-820D-33C4945875C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67A-4282-820D-33C4945875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6.1068999999999998E-2</c:v>
              </c:pt>
            </c:numLit>
          </c:val>
          <c:extLst>
            <c:ext xmlns:c16="http://schemas.microsoft.com/office/drawing/2014/chart" uri="{C3380CC4-5D6E-409C-BE32-E72D297353CC}">
              <c16:uniqueId val="{00000002-667A-4282-820D-33C4945875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0.22137399999999999</c:v>
              </c:pt>
            </c:numLit>
          </c:val>
          <c:extLst>
            <c:ext xmlns:c16="http://schemas.microsoft.com/office/drawing/2014/chart" uri="{C3380CC4-5D6E-409C-BE32-E72D297353CC}">
              <c16:uniqueId val="{00000003-667A-4282-820D-33C4945875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0.69465600000000005</c:v>
              </c:pt>
            </c:numLit>
          </c:val>
          <c:extLst>
            <c:ext xmlns:c16="http://schemas.microsoft.com/office/drawing/2014/chart" uri="{C3380CC4-5D6E-409C-BE32-E72D297353CC}">
              <c16:uniqueId val="{00000004-667A-4282-820D-33C4945875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1D9-4FF2-920F-107C8874EE1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8.4749999999999999E-3</c:v>
              </c:pt>
            </c:numLit>
          </c:val>
          <c:extLst>
            <c:ext xmlns:c16="http://schemas.microsoft.com/office/drawing/2014/chart" uri="{C3380CC4-5D6E-409C-BE32-E72D297353CC}">
              <c16:uniqueId val="{00000001-41D9-4FF2-920F-107C8874EE1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0.10169499999999999</c:v>
              </c:pt>
            </c:numLit>
          </c:val>
          <c:extLst>
            <c:ext xmlns:c16="http://schemas.microsoft.com/office/drawing/2014/chart" uri="{C3380CC4-5D6E-409C-BE32-E72D297353CC}">
              <c16:uniqueId val="{00000002-41D9-4FF2-920F-107C8874EE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0.262712</c:v>
              </c:pt>
            </c:numLit>
          </c:val>
          <c:extLst>
            <c:ext xmlns:c16="http://schemas.microsoft.com/office/drawing/2014/chart" uri="{C3380CC4-5D6E-409C-BE32-E72D297353CC}">
              <c16:uniqueId val="{00000003-41D9-4FF2-920F-107C8874EE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0.61864399999999997</c:v>
              </c:pt>
            </c:numLit>
          </c:val>
          <c:extLst>
            <c:ext xmlns:c16="http://schemas.microsoft.com/office/drawing/2014/chart" uri="{C3380CC4-5D6E-409C-BE32-E72D297353CC}">
              <c16:uniqueId val="{00000004-41D9-4FF2-920F-107C8874EE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2.095E-2</c:v>
              </c:pt>
            </c:numLit>
          </c:val>
          <c:extLst>
            <c:ext xmlns:c16="http://schemas.microsoft.com/office/drawing/2014/chart" uri="{C3380CC4-5D6E-409C-BE32-E72D297353CC}">
              <c16:uniqueId val="{00000000-FADE-4926-B91B-3F262864091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2.6536000000000001E-2</c:v>
              </c:pt>
            </c:numLit>
          </c:val>
          <c:extLst>
            <c:ext xmlns:c16="http://schemas.microsoft.com/office/drawing/2014/chart" uri="{C3380CC4-5D6E-409C-BE32-E72D297353CC}">
              <c16:uniqueId val="{00000001-FADE-4926-B91B-3F26286409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0.103352</c:v>
              </c:pt>
            </c:numLit>
          </c:val>
          <c:extLst>
            <c:ext xmlns:c16="http://schemas.microsoft.com/office/drawing/2014/chart" uri="{C3380CC4-5D6E-409C-BE32-E72D297353CC}">
              <c16:uniqueId val="{00000002-FADE-4926-B91B-3F26286409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0.219274</c:v>
              </c:pt>
            </c:numLit>
          </c:val>
          <c:extLst>
            <c:ext xmlns:c16="http://schemas.microsoft.com/office/drawing/2014/chart" uri="{C3380CC4-5D6E-409C-BE32-E72D297353CC}">
              <c16:uniqueId val="{00000003-FADE-4926-B91B-3F26286409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0.58379899999999996</c:v>
              </c:pt>
            </c:numLit>
          </c:val>
          <c:extLst>
            <c:ext xmlns:c16="http://schemas.microsoft.com/office/drawing/2014/chart" uri="{C3380CC4-5D6E-409C-BE32-E72D297353CC}">
              <c16:uniqueId val="{00000004-FADE-4926-B91B-3F26286409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4.7567570000000003</c:v>
              </c:pt>
            </c:numLit>
          </c:val>
          <c:extLst>
            <c:ext xmlns:c16="http://schemas.microsoft.com/office/drawing/2014/chart" uri="{C3380CC4-5D6E-409C-BE32-E72D297353CC}">
              <c16:uniqueId val="{00000000-C8BF-4B00-8D29-D46A33E5B8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1.8582999999999999E-2</c:v>
              </c:pt>
            </c:numLit>
          </c:val>
          <c:extLst>
            <c:ext xmlns:c16="http://schemas.microsoft.com/office/drawing/2014/chart" uri="{C3380CC4-5D6E-409C-BE32-E72D297353CC}">
              <c16:uniqueId val="{00000000-6FAE-4E5D-99B0-D810AA3BD0B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1.8582999999999999E-2</c:v>
              </c:pt>
            </c:numLit>
          </c:val>
          <c:extLst>
            <c:ext xmlns:c16="http://schemas.microsoft.com/office/drawing/2014/chart" uri="{C3380CC4-5D6E-409C-BE32-E72D297353CC}">
              <c16:uniqueId val="{00000001-6FAE-4E5D-99B0-D810AA3BD0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7.7815999999999996E-2</c:v>
              </c:pt>
            </c:numLit>
          </c:val>
          <c:extLst>
            <c:ext xmlns:c16="http://schemas.microsoft.com/office/drawing/2014/chart" uri="{C3380CC4-5D6E-409C-BE32-E72D297353CC}">
              <c16:uniqueId val="{00000002-6FAE-4E5D-99B0-D810AA3BD0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0.23577200000000001</c:v>
              </c:pt>
            </c:numLit>
          </c:val>
          <c:extLst>
            <c:ext xmlns:c16="http://schemas.microsoft.com/office/drawing/2014/chart" uri="{C3380CC4-5D6E-409C-BE32-E72D297353CC}">
              <c16:uniqueId val="{00000003-6FAE-4E5D-99B0-D810AA3BD0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0.61904800000000004</c:v>
              </c:pt>
            </c:numLit>
          </c:val>
          <c:extLst>
            <c:ext xmlns:c16="http://schemas.microsoft.com/office/drawing/2014/chart" uri="{C3380CC4-5D6E-409C-BE32-E72D297353CC}">
              <c16:uniqueId val="{00000004-6FAE-4E5D-99B0-D810AA3BD0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3.0383E-2</c:v>
              </c:pt>
            </c:numLit>
          </c:val>
          <c:extLst>
            <c:ext xmlns:c16="http://schemas.microsoft.com/office/drawing/2014/chart" uri="{C3380CC4-5D6E-409C-BE32-E72D297353CC}">
              <c16:uniqueId val="{00000000-A4E9-4CB6-8FAE-6E8279DB128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3.3024999999999999E-2</c:v>
              </c:pt>
            </c:numLit>
          </c:val>
          <c:extLst>
            <c:ext xmlns:c16="http://schemas.microsoft.com/office/drawing/2014/chart" uri="{C3380CC4-5D6E-409C-BE32-E72D297353CC}">
              <c16:uniqueId val="{00000001-A4E9-4CB6-8FAE-6E8279DB12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8.0581E-2</c:v>
              </c:pt>
            </c:numLit>
          </c:val>
          <c:extLst>
            <c:ext xmlns:c16="http://schemas.microsoft.com/office/drawing/2014/chart" uri="{C3380CC4-5D6E-409C-BE32-E72D297353CC}">
              <c16:uniqueId val="{00000002-A4E9-4CB6-8FAE-6E8279DB12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0.27212700000000001</c:v>
              </c:pt>
            </c:numLit>
          </c:val>
          <c:extLst>
            <c:ext xmlns:c16="http://schemas.microsoft.com/office/drawing/2014/chart" uri="{C3380CC4-5D6E-409C-BE32-E72D297353CC}">
              <c16:uniqueId val="{00000003-A4E9-4CB6-8FAE-6E8279DB12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0.55218</c:v>
              </c:pt>
            </c:numLit>
          </c:val>
          <c:extLst>
            <c:ext xmlns:c16="http://schemas.microsoft.com/office/drawing/2014/chart" uri="{C3380CC4-5D6E-409C-BE32-E72D297353CC}">
              <c16:uniqueId val="{00000004-A4E9-4CB6-8FAE-6E8279DB12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20AE-4AD3-97ED-61E91D5BF73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0AE-4AD3-97ED-61E91D5BF73A}"/>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2-20AE-4AD3-97ED-61E91D5BF7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0.15384600000000001</c:v>
              </c:pt>
            </c:numLit>
          </c:val>
          <c:extLst>
            <c:ext xmlns:c16="http://schemas.microsoft.com/office/drawing/2014/chart" uri="{C3380CC4-5D6E-409C-BE32-E72D297353CC}">
              <c16:uniqueId val="{00000003-20AE-4AD3-97ED-61E91D5BF7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0.730769</c:v>
              </c:pt>
            </c:numLit>
          </c:val>
          <c:extLst>
            <c:ext xmlns:c16="http://schemas.microsoft.com/office/drawing/2014/chart" uri="{C3380CC4-5D6E-409C-BE32-E72D297353CC}">
              <c16:uniqueId val="{00000004-20AE-4AD3-97ED-61E91D5BF7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0F0-4A26-A97A-439ACD62444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0F0-4A26-A97A-439ACD6244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10F0-4A26-A97A-439ACD6244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10F0-4A26-A97A-439ACD6244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10F0-4A26-A97A-439ACD6244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872-475E-A9B4-03DE577879D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B872-475E-A9B4-03DE577879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B872-475E-A9B4-03DE577879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B872-475E-A9B4-03DE577879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0.77272700000000005</c:v>
              </c:pt>
            </c:numLit>
          </c:val>
          <c:extLst>
            <c:ext xmlns:c16="http://schemas.microsoft.com/office/drawing/2014/chart" uri="{C3380CC4-5D6E-409C-BE32-E72D297353CC}">
              <c16:uniqueId val="{00000004-B872-475E-A9B4-03DE577879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2.4389999999999998E-2</c:v>
              </c:pt>
            </c:numLit>
          </c:val>
          <c:extLst>
            <c:ext xmlns:c16="http://schemas.microsoft.com/office/drawing/2014/chart" uri="{C3380CC4-5D6E-409C-BE32-E72D297353CC}">
              <c16:uniqueId val="{00000000-362B-4800-9124-013A4A612F4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3.6584999999999999E-2</c:v>
              </c:pt>
            </c:numLit>
          </c:val>
          <c:extLst>
            <c:ext xmlns:c16="http://schemas.microsoft.com/office/drawing/2014/chart" uri="{C3380CC4-5D6E-409C-BE32-E72D297353CC}">
              <c16:uniqueId val="{00000001-362B-4800-9124-013A4A612F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0.17073199999999999</c:v>
              </c:pt>
            </c:numLit>
          </c:val>
          <c:extLst>
            <c:ext xmlns:c16="http://schemas.microsoft.com/office/drawing/2014/chart" uri="{C3380CC4-5D6E-409C-BE32-E72D297353CC}">
              <c16:uniqueId val="{00000002-362B-4800-9124-013A4A612F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0.27743899999999999</c:v>
              </c:pt>
            </c:numLit>
          </c:val>
          <c:extLst>
            <c:ext xmlns:c16="http://schemas.microsoft.com/office/drawing/2014/chart" uri="{C3380CC4-5D6E-409C-BE32-E72D297353CC}">
              <c16:uniqueId val="{00000003-362B-4800-9124-013A4A612F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0.49085400000000001</c:v>
              </c:pt>
            </c:numLit>
          </c:val>
          <c:extLst>
            <c:ext xmlns:c16="http://schemas.microsoft.com/office/drawing/2014/chart" uri="{C3380CC4-5D6E-409C-BE32-E72D297353CC}">
              <c16:uniqueId val="{00000004-362B-4800-9124-013A4A612F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1.5674E-2</c:v>
              </c:pt>
            </c:numLit>
          </c:val>
          <c:extLst>
            <c:ext xmlns:c16="http://schemas.microsoft.com/office/drawing/2014/chart" uri="{C3380CC4-5D6E-409C-BE32-E72D297353CC}">
              <c16:uniqueId val="{00000000-044B-4B6D-B721-E912B5EA0FC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3.7617999999999999E-2</c:v>
              </c:pt>
            </c:numLit>
          </c:val>
          <c:extLst>
            <c:ext xmlns:c16="http://schemas.microsoft.com/office/drawing/2014/chart" uri="{C3380CC4-5D6E-409C-BE32-E72D297353CC}">
              <c16:uniqueId val="{00000001-044B-4B6D-B721-E912B5EA0F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0.16300899999999999</c:v>
              </c:pt>
            </c:numLit>
          </c:val>
          <c:extLst>
            <c:ext xmlns:c16="http://schemas.microsoft.com/office/drawing/2014/chart" uri="{C3380CC4-5D6E-409C-BE32-E72D297353CC}">
              <c16:uniqueId val="{00000002-044B-4B6D-B721-E912B5EA0F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0.28840100000000002</c:v>
              </c:pt>
            </c:numLit>
          </c:val>
          <c:extLst>
            <c:ext xmlns:c16="http://schemas.microsoft.com/office/drawing/2014/chart" uri="{C3380CC4-5D6E-409C-BE32-E72D297353CC}">
              <c16:uniqueId val="{00000003-044B-4B6D-B721-E912B5EA0F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0.48902800000000002</c:v>
              </c:pt>
            </c:numLit>
          </c:val>
          <c:extLst>
            <c:ext xmlns:c16="http://schemas.microsoft.com/office/drawing/2014/chart" uri="{C3380CC4-5D6E-409C-BE32-E72D297353CC}">
              <c16:uniqueId val="{00000004-044B-4B6D-B721-E912B5EA0F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1.5665999999999999E-2</c:v>
              </c:pt>
            </c:numLit>
          </c:val>
          <c:extLst>
            <c:ext xmlns:c16="http://schemas.microsoft.com/office/drawing/2014/chart" uri="{C3380CC4-5D6E-409C-BE32-E72D297353CC}">
              <c16:uniqueId val="{00000000-5F03-473D-8360-A14E6D9817B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2.9590999999999999E-2</c:v>
              </c:pt>
            </c:numLit>
          </c:val>
          <c:extLst>
            <c:ext xmlns:c16="http://schemas.microsoft.com/office/drawing/2014/chart" uri="{C3380CC4-5D6E-409C-BE32-E72D297353CC}">
              <c16:uniqueId val="{00000001-5F03-473D-8360-A14E6D9817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0.102698</c:v>
              </c:pt>
            </c:numLit>
          </c:val>
          <c:extLst>
            <c:ext xmlns:c16="http://schemas.microsoft.com/office/drawing/2014/chart" uri="{C3380CC4-5D6E-409C-BE32-E72D297353CC}">
              <c16:uniqueId val="{00000002-5F03-473D-8360-A14E6D9817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0.22454299999999999</c:v>
              </c:pt>
            </c:numLit>
          </c:val>
          <c:extLst>
            <c:ext xmlns:c16="http://schemas.microsoft.com/office/drawing/2014/chart" uri="{C3380CC4-5D6E-409C-BE32-E72D297353CC}">
              <c16:uniqueId val="{00000003-5F03-473D-8360-A14E6D9817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0.62228000000000006</c:v>
              </c:pt>
            </c:numLit>
          </c:val>
          <c:extLst>
            <c:ext xmlns:c16="http://schemas.microsoft.com/office/drawing/2014/chart" uri="{C3380CC4-5D6E-409C-BE32-E72D297353CC}">
              <c16:uniqueId val="{00000004-5F03-473D-8360-A14E6D9817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ED62-4196-BED9-EABDA61CBD7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1-ED62-4196-BED9-EABDA61CBD7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7.4765999999999999E-2</c:v>
              </c:pt>
            </c:numLit>
          </c:val>
          <c:extLst>
            <c:ext xmlns:c16="http://schemas.microsoft.com/office/drawing/2014/chart" uri="{C3380CC4-5D6E-409C-BE32-E72D297353CC}">
              <c16:uniqueId val="{00000002-ED62-4196-BED9-EABDA61CBD7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0.21495300000000001</c:v>
              </c:pt>
            </c:numLit>
          </c:val>
          <c:extLst>
            <c:ext xmlns:c16="http://schemas.microsoft.com/office/drawing/2014/chart" uri="{C3380CC4-5D6E-409C-BE32-E72D297353CC}">
              <c16:uniqueId val="{00000003-ED62-4196-BED9-EABDA61CBD7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0.68691599999999997</c:v>
              </c:pt>
            </c:numLit>
          </c:val>
          <c:extLst>
            <c:ext xmlns:c16="http://schemas.microsoft.com/office/drawing/2014/chart" uri="{C3380CC4-5D6E-409C-BE32-E72D297353CC}">
              <c16:uniqueId val="{00000004-ED62-4196-BED9-EABDA61CBD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B8C-4AA9-BA56-A84FB51AC68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1.3698999999999999E-2</c:v>
              </c:pt>
            </c:numLit>
          </c:val>
          <c:extLst>
            <c:ext xmlns:c16="http://schemas.microsoft.com/office/drawing/2014/chart" uri="{C3380CC4-5D6E-409C-BE32-E72D297353CC}">
              <c16:uniqueId val="{00000001-8B8C-4AA9-BA56-A84FB51AC6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8.9040999999999995E-2</c:v>
              </c:pt>
            </c:numLit>
          </c:val>
          <c:extLst>
            <c:ext xmlns:c16="http://schemas.microsoft.com/office/drawing/2014/chart" uri="{C3380CC4-5D6E-409C-BE32-E72D297353CC}">
              <c16:uniqueId val="{00000002-8B8C-4AA9-BA56-A84FB51AC6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0.24657499999999999</c:v>
              </c:pt>
            </c:numLit>
          </c:val>
          <c:extLst>
            <c:ext xmlns:c16="http://schemas.microsoft.com/office/drawing/2014/chart" uri="{C3380CC4-5D6E-409C-BE32-E72D297353CC}">
              <c16:uniqueId val="{00000003-8B8C-4AA9-BA56-A84FB51AC6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0.65068499999999996</c:v>
              </c:pt>
            </c:numLit>
          </c:val>
          <c:extLst>
            <c:ext xmlns:c16="http://schemas.microsoft.com/office/drawing/2014/chart" uri="{C3380CC4-5D6E-409C-BE32-E72D297353CC}">
              <c16:uniqueId val="{00000004-8B8C-4AA9-BA56-A84FB51AC6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4.7555560000000003</c:v>
              </c:pt>
            </c:numLit>
          </c:val>
          <c:extLst>
            <c:ext xmlns:c16="http://schemas.microsoft.com/office/drawing/2014/chart" uri="{C3380CC4-5D6E-409C-BE32-E72D297353CC}">
              <c16:uniqueId val="{00000000-8DF0-4C9B-B110-244C4DB242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0-4540-42A8-B650-CEC4F23B1C2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1.7045000000000001E-2</c:v>
              </c:pt>
            </c:numLit>
          </c:val>
          <c:extLst>
            <c:ext xmlns:c16="http://schemas.microsoft.com/office/drawing/2014/chart" uri="{C3380CC4-5D6E-409C-BE32-E72D297353CC}">
              <c16:uniqueId val="{00000001-4540-42A8-B650-CEC4F23B1C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2-4540-42A8-B650-CEC4F23B1C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0.15340899999999999</c:v>
              </c:pt>
            </c:numLit>
          </c:val>
          <c:extLst>
            <c:ext xmlns:c16="http://schemas.microsoft.com/office/drawing/2014/chart" uri="{C3380CC4-5D6E-409C-BE32-E72D297353CC}">
              <c16:uniqueId val="{00000003-4540-42A8-B650-CEC4F23B1C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0.76136400000000004</c:v>
              </c:pt>
            </c:numLit>
          </c:val>
          <c:extLst>
            <c:ext xmlns:c16="http://schemas.microsoft.com/office/drawing/2014/chart" uri="{C3380CC4-5D6E-409C-BE32-E72D297353CC}">
              <c16:uniqueId val="{00000004-4540-42A8-B650-CEC4F23B1C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7.3709999999999999E-3</c:v>
              </c:pt>
            </c:numLit>
          </c:val>
          <c:extLst>
            <c:ext xmlns:c16="http://schemas.microsoft.com/office/drawing/2014/chart" uri="{C3380CC4-5D6E-409C-BE32-E72D297353CC}">
              <c16:uniqueId val="{00000000-D4D5-449C-88E6-A1D3B806137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1.5970999999999999E-2</c:v>
              </c:pt>
            </c:numLit>
          </c:val>
          <c:extLst>
            <c:ext xmlns:c16="http://schemas.microsoft.com/office/drawing/2014/chart" uri="{C3380CC4-5D6E-409C-BE32-E72D297353CC}">
              <c16:uniqueId val="{00000001-D4D5-449C-88E6-A1D3B80613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7.0025000000000004E-2</c:v>
              </c:pt>
            </c:numLit>
          </c:val>
          <c:extLst>
            <c:ext xmlns:c16="http://schemas.microsoft.com/office/drawing/2014/chart" uri="{C3380CC4-5D6E-409C-BE32-E72D297353CC}">
              <c16:uniqueId val="{00000002-D4D5-449C-88E6-A1D3B80613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0.20024600000000001</c:v>
              </c:pt>
            </c:numLit>
          </c:val>
          <c:extLst>
            <c:ext xmlns:c16="http://schemas.microsoft.com/office/drawing/2014/chart" uri="{C3380CC4-5D6E-409C-BE32-E72D297353CC}">
              <c16:uniqueId val="{00000003-D4D5-449C-88E6-A1D3B80613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0.70147400000000004</c:v>
              </c:pt>
            </c:numLit>
          </c:val>
          <c:extLst>
            <c:ext xmlns:c16="http://schemas.microsoft.com/office/drawing/2014/chart" uri="{C3380CC4-5D6E-409C-BE32-E72D297353CC}">
              <c16:uniqueId val="{00000004-D4D5-449C-88E6-A1D3B80613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1.968E-2</c:v>
              </c:pt>
            </c:numLit>
          </c:val>
          <c:extLst>
            <c:ext xmlns:c16="http://schemas.microsoft.com/office/drawing/2014/chart" uri="{C3380CC4-5D6E-409C-BE32-E72D297353CC}">
              <c16:uniqueId val="{00000000-F58D-4573-9C3F-DA0F67B3EB2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1.23E-2</c:v>
              </c:pt>
            </c:numLit>
          </c:val>
          <c:extLst>
            <c:ext xmlns:c16="http://schemas.microsoft.com/office/drawing/2014/chart" uri="{C3380CC4-5D6E-409C-BE32-E72D297353CC}">
              <c16:uniqueId val="{00000001-F58D-4573-9C3F-DA0F67B3EB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7.0111000000000007E-2</c:v>
              </c:pt>
            </c:numLit>
          </c:val>
          <c:extLst>
            <c:ext xmlns:c16="http://schemas.microsoft.com/office/drawing/2014/chart" uri="{C3380CC4-5D6E-409C-BE32-E72D297353CC}">
              <c16:uniqueId val="{00000002-F58D-4573-9C3F-DA0F67B3EB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0.19803200000000001</c:v>
              </c:pt>
            </c:numLit>
          </c:val>
          <c:extLst>
            <c:ext xmlns:c16="http://schemas.microsoft.com/office/drawing/2014/chart" uri="{C3380CC4-5D6E-409C-BE32-E72D297353CC}">
              <c16:uniqueId val="{00000003-F58D-4573-9C3F-DA0F67B3EB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0.68511699999999998</c:v>
              </c:pt>
            </c:numLit>
          </c:val>
          <c:extLst>
            <c:ext xmlns:c16="http://schemas.microsoft.com/office/drawing/2014/chart" uri="{C3380CC4-5D6E-409C-BE32-E72D297353CC}">
              <c16:uniqueId val="{00000004-F58D-4573-9C3F-DA0F67B3EB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2.2617000000000002E-2</c:v>
              </c:pt>
            </c:numLit>
          </c:val>
          <c:extLst>
            <c:ext xmlns:c16="http://schemas.microsoft.com/office/drawing/2014/chart" uri="{C3380CC4-5D6E-409C-BE32-E72D297353CC}">
              <c16:uniqueId val="{00000000-714E-4AC7-AED4-BEDB66813BC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2.5847999999999999E-2</c:v>
              </c:pt>
            </c:numLit>
          </c:val>
          <c:extLst>
            <c:ext xmlns:c16="http://schemas.microsoft.com/office/drawing/2014/chart" uri="{C3380CC4-5D6E-409C-BE32-E72D297353CC}">
              <c16:uniqueId val="{00000001-714E-4AC7-AED4-BEDB66813B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8.4005999999999997E-2</c:v>
              </c:pt>
            </c:numLit>
          </c:val>
          <c:extLst>
            <c:ext xmlns:c16="http://schemas.microsoft.com/office/drawing/2014/chart" uri="{C3380CC4-5D6E-409C-BE32-E72D297353CC}">
              <c16:uniqueId val="{00000002-714E-4AC7-AED4-BEDB66813B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0.26332800000000001</c:v>
              </c:pt>
            </c:numLit>
          </c:val>
          <c:extLst>
            <c:ext xmlns:c16="http://schemas.microsoft.com/office/drawing/2014/chart" uri="{C3380CC4-5D6E-409C-BE32-E72D297353CC}">
              <c16:uniqueId val="{00000003-714E-4AC7-AED4-BEDB66813B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0.59612299999999996</c:v>
              </c:pt>
            </c:numLit>
          </c:val>
          <c:extLst>
            <c:ext xmlns:c16="http://schemas.microsoft.com/office/drawing/2014/chart" uri="{C3380CC4-5D6E-409C-BE32-E72D297353CC}">
              <c16:uniqueId val="{00000004-714E-4AC7-AED4-BEDB66813B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B29-4DC1-84E5-3B39397FD60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1B29-4DC1-84E5-3B39397FD6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2-1B29-4DC1-84E5-3B39397FD6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3-1B29-4DC1-84E5-3B39397FD6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0.75675700000000001</c:v>
              </c:pt>
            </c:numLit>
          </c:val>
          <c:extLst>
            <c:ext xmlns:c16="http://schemas.microsoft.com/office/drawing/2014/chart" uri="{C3380CC4-5D6E-409C-BE32-E72D297353CC}">
              <c16:uniqueId val="{00000004-1B29-4DC1-84E5-3B39397FD6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4426-44DF-8888-342E093DE1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426-44DF-8888-342E093DE14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2-4426-44DF-8888-342E093DE1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3-4426-44DF-8888-342E093DE1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0.61764699999999995</c:v>
              </c:pt>
            </c:numLit>
          </c:val>
          <c:extLst>
            <c:ext xmlns:c16="http://schemas.microsoft.com/office/drawing/2014/chart" uri="{C3380CC4-5D6E-409C-BE32-E72D297353CC}">
              <c16:uniqueId val="{00000004-4426-44DF-8888-342E093DE1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324-490A-A99A-39D46DC7991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1-E324-490A-A99A-39D46DC799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E324-490A-A99A-39D46DC79915}"/>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E324-490A-A99A-39D46DC799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E324-490A-A99A-39D46DC799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3.5000000000000003E-2</c:v>
              </c:pt>
            </c:numLit>
          </c:val>
          <c:extLst>
            <c:ext xmlns:c16="http://schemas.microsoft.com/office/drawing/2014/chart" uri="{C3380CC4-5D6E-409C-BE32-E72D297353CC}">
              <c16:uniqueId val="{00000000-7887-45F4-8F3C-E190D87E221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1-7887-45F4-8F3C-E190D87E22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0.14499999999999999</c:v>
              </c:pt>
            </c:numLit>
          </c:val>
          <c:extLst>
            <c:ext xmlns:c16="http://schemas.microsoft.com/office/drawing/2014/chart" uri="{C3380CC4-5D6E-409C-BE32-E72D297353CC}">
              <c16:uniqueId val="{00000002-7887-45F4-8F3C-E190D87E22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c:v>
              </c:pt>
            </c:numLit>
          </c:val>
          <c:extLst>
            <c:ext xmlns:c16="http://schemas.microsoft.com/office/drawing/2014/chart" uri="{C3380CC4-5D6E-409C-BE32-E72D297353CC}">
              <c16:uniqueId val="{00000003-7887-45F4-8F3C-E190D87E22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7887-45F4-8F3C-E190D87E22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9.7719999999999994E-3</c:v>
              </c:pt>
            </c:numLit>
          </c:val>
          <c:extLst>
            <c:ext xmlns:c16="http://schemas.microsoft.com/office/drawing/2014/chart" uri="{C3380CC4-5D6E-409C-BE32-E72D297353CC}">
              <c16:uniqueId val="{00000000-0928-4347-84B7-678ED7279D6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2.6058999999999999E-2</c:v>
              </c:pt>
            </c:numLit>
          </c:val>
          <c:extLst>
            <c:ext xmlns:c16="http://schemas.microsoft.com/office/drawing/2014/chart" uri="{C3380CC4-5D6E-409C-BE32-E72D297353CC}">
              <c16:uniqueId val="{00000001-0928-4347-84B7-678ED7279D6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8.7947999999999998E-2</c:v>
              </c:pt>
            </c:numLit>
          </c:val>
          <c:extLst>
            <c:ext xmlns:c16="http://schemas.microsoft.com/office/drawing/2014/chart" uri="{C3380CC4-5D6E-409C-BE32-E72D297353CC}">
              <c16:uniqueId val="{00000002-0928-4347-84B7-678ED7279D6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0.23127</c:v>
              </c:pt>
            </c:numLit>
          </c:val>
          <c:extLst>
            <c:ext xmlns:c16="http://schemas.microsoft.com/office/drawing/2014/chart" uri="{C3380CC4-5D6E-409C-BE32-E72D297353CC}">
              <c16:uniqueId val="{00000003-0928-4347-84B7-678ED7279D6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0.63192199999999998</c:v>
              </c:pt>
            </c:numLit>
          </c:val>
          <c:extLst>
            <c:ext xmlns:c16="http://schemas.microsoft.com/office/drawing/2014/chart" uri="{C3380CC4-5D6E-409C-BE32-E72D297353CC}">
              <c16:uniqueId val="{00000004-0928-4347-84B7-678ED7279D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1.4768E-2</c:v>
              </c:pt>
            </c:numLit>
          </c:val>
          <c:extLst>
            <c:ext xmlns:c16="http://schemas.microsoft.com/office/drawing/2014/chart" uri="{C3380CC4-5D6E-409C-BE32-E72D297353CC}">
              <c16:uniqueId val="{00000000-2F06-4140-8CAE-DA29A86D648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3.1646000000000001E-2</c:v>
              </c:pt>
            </c:numLit>
          </c:val>
          <c:extLst>
            <c:ext xmlns:c16="http://schemas.microsoft.com/office/drawing/2014/chart" uri="{C3380CC4-5D6E-409C-BE32-E72D297353CC}">
              <c16:uniqueId val="{00000001-2F06-4140-8CAE-DA29A86D64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9.2827000000000007E-2</c:v>
              </c:pt>
            </c:numLit>
          </c:val>
          <c:extLst>
            <c:ext xmlns:c16="http://schemas.microsoft.com/office/drawing/2014/chart" uri="{C3380CC4-5D6E-409C-BE32-E72D297353CC}">
              <c16:uniqueId val="{00000002-2F06-4140-8CAE-DA29A86D64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0.20886099999999999</c:v>
              </c:pt>
            </c:numLit>
          </c:val>
          <c:extLst>
            <c:ext xmlns:c16="http://schemas.microsoft.com/office/drawing/2014/chart" uri="{C3380CC4-5D6E-409C-BE32-E72D297353CC}">
              <c16:uniqueId val="{00000003-2F06-4140-8CAE-DA29A86D64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0.632911</c:v>
              </c:pt>
            </c:numLit>
          </c:val>
          <c:extLst>
            <c:ext xmlns:c16="http://schemas.microsoft.com/office/drawing/2014/chart" uri="{C3380CC4-5D6E-409C-BE32-E72D297353CC}">
              <c16:uniqueId val="{00000004-2F06-4140-8CAE-DA29A86D64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c:v>
              </c:pt>
            </c:numLit>
          </c:val>
          <c:extLst>
            <c:ext xmlns:c16="http://schemas.microsoft.com/office/drawing/2014/chart" uri="{C3380CC4-5D6E-409C-BE32-E72D297353CC}">
              <c16:uniqueId val="{00000000-9AB8-42E1-836B-0C2141EC16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0-0869-43BD-B5AA-9D665169E6E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1-0869-43BD-B5AA-9D665169E6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0.139706</c:v>
              </c:pt>
            </c:numLit>
          </c:val>
          <c:extLst>
            <c:ext xmlns:c16="http://schemas.microsoft.com/office/drawing/2014/chart" uri="{C3380CC4-5D6E-409C-BE32-E72D297353CC}">
              <c16:uniqueId val="{00000002-0869-43BD-B5AA-9D665169E6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0.264706</c:v>
              </c:pt>
            </c:numLit>
          </c:val>
          <c:extLst>
            <c:ext xmlns:c16="http://schemas.microsoft.com/office/drawing/2014/chart" uri="{C3380CC4-5D6E-409C-BE32-E72D297353CC}">
              <c16:uniqueId val="{00000003-0869-43BD-B5AA-9D665169E6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0.52205900000000005</c:v>
              </c:pt>
            </c:numLit>
          </c:val>
          <c:extLst>
            <c:ext xmlns:c16="http://schemas.microsoft.com/office/drawing/2014/chart" uri="{C3380CC4-5D6E-409C-BE32-E72D297353CC}">
              <c16:uniqueId val="{00000004-0869-43BD-B5AA-9D665169E6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0-B586-41F9-9F5E-309F97F7F5B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1-B586-41F9-9F5E-309F97F7F5B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9.8591999999999999E-2</c:v>
              </c:pt>
            </c:numLit>
          </c:val>
          <c:extLst>
            <c:ext xmlns:c16="http://schemas.microsoft.com/office/drawing/2014/chart" uri="{C3380CC4-5D6E-409C-BE32-E72D297353CC}">
              <c16:uniqueId val="{00000002-B586-41F9-9F5E-309F97F7F5B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0.21831</c:v>
              </c:pt>
            </c:numLit>
          </c:val>
          <c:extLst>
            <c:ext xmlns:c16="http://schemas.microsoft.com/office/drawing/2014/chart" uri="{C3380CC4-5D6E-409C-BE32-E72D297353CC}">
              <c16:uniqueId val="{00000003-B586-41F9-9F5E-309F97F7F5B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0.59154899999999999</c:v>
              </c:pt>
            </c:numLit>
          </c:val>
          <c:extLst>
            <c:ext xmlns:c16="http://schemas.microsoft.com/office/drawing/2014/chart" uri="{C3380CC4-5D6E-409C-BE32-E72D297353CC}">
              <c16:uniqueId val="{00000004-B586-41F9-9F5E-309F97F7F5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0-6981-4F44-957B-6F56B21ECBE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1.626E-2</c:v>
              </c:pt>
            </c:numLit>
          </c:val>
          <c:extLst>
            <c:ext xmlns:c16="http://schemas.microsoft.com/office/drawing/2014/chart" uri="{C3380CC4-5D6E-409C-BE32-E72D297353CC}">
              <c16:uniqueId val="{00000001-6981-4F44-957B-6F56B21ECB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4.8779999999999997E-2</c:v>
              </c:pt>
            </c:numLit>
          </c:val>
          <c:extLst>
            <c:ext xmlns:c16="http://schemas.microsoft.com/office/drawing/2014/chart" uri="{C3380CC4-5D6E-409C-BE32-E72D297353CC}">
              <c16:uniqueId val="{00000002-6981-4F44-957B-6F56B21ECB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0.146341</c:v>
              </c:pt>
            </c:numLit>
          </c:val>
          <c:extLst>
            <c:ext xmlns:c16="http://schemas.microsoft.com/office/drawing/2014/chart" uri="{C3380CC4-5D6E-409C-BE32-E72D297353CC}">
              <c16:uniqueId val="{00000003-6981-4F44-957B-6F56B21ECB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0.68292699999999995</c:v>
              </c:pt>
            </c:numLit>
          </c:val>
          <c:extLst>
            <c:ext xmlns:c16="http://schemas.microsoft.com/office/drawing/2014/chart" uri="{C3380CC4-5D6E-409C-BE32-E72D297353CC}">
              <c16:uniqueId val="{00000004-6981-4F44-957B-6F56B21ECB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648-44D9-A3F1-27315EDC2A9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6648-44D9-A3F1-27315EDC2A9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3.7499999999999999E-2</c:v>
              </c:pt>
            </c:numLit>
          </c:val>
          <c:extLst>
            <c:ext xmlns:c16="http://schemas.microsoft.com/office/drawing/2014/chart" uri="{C3380CC4-5D6E-409C-BE32-E72D297353CC}">
              <c16:uniqueId val="{00000002-6648-44D9-A3F1-27315EDC2A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0.22500000000000001</c:v>
              </c:pt>
            </c:numLit>
          </c:val>
          <c:extLst>
            <c:ext xmlns:c16="http://schemas.microsoft.com/office/drawing/2014/chart" uri="{C3380CC4-5D6E-409C-BE32-E72D297353CC}">
              <c16:uniqueId val="{00000003-6648-44D9-A3F1-27315EDC2A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0.73750000000000004</c:v>
              </c:pt>
            </c:numLit>
          </c:val>
          <c:extLst>
            <c:ext xmlns:c16="http://schemas.microsoft.com/office/drawing/2014/chart" uri="{C3380CC4-5D6E-409C-BE32-E72D297353CC}">
              <c16:uniqueId val="{00000004-6648-44D9-A3F1-27315EDC2A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0-8709-481D-90BF-39E225C1BDE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1-8709-481D-90BF-39E225C1BD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2-8709-481D-90BF-39E225C1BD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8709-481D-90BF-39E225C1BD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0.65079399999999998</c:v>
              </c:pt>
            </c:numLit>
          </c:val>
          <c:extLst>
            <c:ext xmlns:c16="http://schemas.microsoft.com/office/drawing/2014/chart" uri="{C3380CC4-5D6E-409C-BE32-E72D297353CC}">
              <c16:uniqueId val="{00000004-8709-481D-90BF-39E225C1BD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43BF-421B-AC88-CBC0C9E1D51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43BF-421B-AC88-CBC0C9E1D5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43BF-421B-AC88-CBC0C9E1D5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43BF-421B-AC88-CBC0C9E1D5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4-43BF-421B-AC88-CBC0C9E1D5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E65B-4D40-9932-138ABD2DCCE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E65B-4D40-9932-138ABD2DCC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E65B-4D40-9932-138ABD2DCC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0.216667</c:v>
              </c:pt>
            </c:numLit>
          </c:val>
          <c:extLst>
            <c:ext xmlns:c16="http://schemas.microsoft.com/office/drawing/2014/chart" uri="{C3380CC4-5D6E-409C-BE32-E72D297353CC}">
              <c16:uniqueId val="{00000003-E65B-4D40-9932-138ABD2DCC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c:v>
              </c:pt>
            </c:numLit>
          </c:val>
          <c:extLst>
            <c:ext xmlns:c16="http://schemas.microsoft.com/office/drawing/2014/chart" uri="{C3380CC4-5D6E-409C-BE32-E72D297353CC}">
              <c16:uniqueId val="{00000004-E65B-4D40-9932-138ABD2DCC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8A5-497F-BF85-3357E3605D0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8A5-497F-BF85-3357E3605D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2-E8A5-497F-BF85-3357E3605D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3-E8A5-497F-BF85-3357E3605D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0.8125</c:v>
              </c:pt>
            </c:numLit>
          </c:val>
          <c:extLst>
            <c:ext xmlns:c16="http://schemas.microsoft.com/office/drawing/2014/chart" uri="{C3380CC4-5D6E-409C-BE32-E72D297353CC}">
              <c16:uniqueId val="{00000004-E8A5-497F-BF85-3357E3605D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24D-4C59-9732-2452554FA2C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24D-4C59-9732-2452554FA2C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224D-4C59-9732-2452554FA2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224D-4C59-9732-2452554FA2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0.83720899999999998</c:v>
              </c:pt>
            </c:numLit>
          </c:val>
          <c:extLst>
            <c:ext xmlns:c16="http://schemas.microsoft.com/office/drawing/2014/chart" uri="{C3380CC4-5D6E-409C-BE32-E72D297353CC}">
              <c16:uniqueId val="{00000004-224D-4C59-9732-2452554FA2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0-31A7-4022-A65A-022E05C365F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4.2944999999999997E-2</c:v>
              </c:pt>
            </c:numLit>
          </c:val>
          <c:extLst>
            <c:ext xmlns:c16="http://schemas.microsoft.com/office/drawing/2014/chart" uri="{C3380CC4-5D6E-409C-BE32-E72D297353CC}">
              <c16:uniqueId val="{00000001-31A7-4022-A65A-022E05C365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0.13496900000000001</c:v>
              </c:pt>
            </c:numLit>
          </c:val>
          <c:extLst>
            <c:ext xmlns:c16="http://schemas.microsoft.com/office/drawing/2014/chart" uri="{C3380CC4-5D6E-409C-BE32-E72D297353CC}">
              <c16:uniqueId val="{00000002-31A7-4022-A65A-022E05C365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0.26993899999999998</c:v>
              </c:pt>
            </c:numLit>
          </c:val>
          <c:extLst>
            <c:ext xmlns:c16="http://schemas.microsoft.com/office/drawing/2014/chart" uri="{C3380CC4-5D6E-409C-BE32-E72D297353CC}">
              <c16:uniqueId val="{00000003-31A7-4022-A65A-022E05C365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0.51533700000000005</c:v>
              </c:pt>
            </c:numLit>
          </c:val>
          <c:extLst>
            <c:ext xmlns:c16="http://schemas.microsoft.com/office/drawing/2014/chart" uri="{C3380CC4-5D6E-409C-BE32-E72D297353CC}">
              <c16:uniqueId val="{00000004-31A7-4022-A65A-022E05C365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4.7437189999999996</c:v>
              </c:pt>
            </c:numLit>
          </c:val>
          <c:extLst>
            <c:ext xmlns:c16="http://schemas.microsoft.com/office/drawing/2014/chart" uri="{C3380CC4-5D6E-409C-BE32-E72D297353CC}">
              <c16:uniqueId val="{00000000-1EE6-4007-B6C0-0BF4610A30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3.3520000000000001E-2</c:v>
              </c:pt>
            </c:numLit>
          </c:val>
          <c:extLst>
            <c:ext xmlns:c16="http://schemas.microsoft.com/office/drawing/2014/chart" uri="{C3380CC4-5D6E-409C-BE32-E72D297353CC}">
              <c16:uniqueId val="{00000000-572A-4C63-B415-32CAF54D3EE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1-572A-4C63-B415-32CAF54D3EE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0.11731800000000001</c:v>
              </c:pt>
            </c:numLit>
          </c:val>
          <c:extLst>
            <c:ext xmlns:c16="http://schemas.microsoft.com/office/drawing/2014/chart" uri="{C3380CC4-5D6E-409C-BE32-E72D297353CC}">
              <c16:uniqueId val="{00000002-572A-4C63-B415-32CAF54D3E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0.27933000000000002</c:v>
              </c:pt>
            </c:numLit>
          </c:val>
          <c:extLst>
            <c:ext xmlns:c16="http://schemas.microsoft.com/office/drawing/2014/chart" uri="{C3380CC4-5D6E-409C-BE32-E72D297353CC}">
              <c16:uniqueId val="{00000003-572A-4C63-B415-32CAF54D3E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0.55307300000000004</c:v>
              </c:pt>
            </c:numLit>
          </c:val>
          <c:extLst>
            <c:ext xmlns:c16="http://schemas.microsoft.com/office/drawing/2014/chart" uri="{C3380CC4-5D6E-409C-BE32-E72D297353CC}">
              <c16:uniqueId val="{00000004-572A-4C63-B415-32CAF54D3E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3.6082000000000003E-2</c:v>
              </c:pt>
            </c:numLit>
          </c:val>
          <c:extLst>
            <c:ext xmlns:c16="http://schemas.microsoft.com/office/drawing/2014/chart" uri="{C3380CC4-5D6E-409C-BE32-E72D297353CC}">
              <c16:uniqueId val="{00000000-BC40-411D-83A8-8D71B76A779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2.5773000000000001E-2</c:v>
              </c:pt>
            </c:numLit>
          </c:val>
          <c:extLst>
            <c:ext xmlns:c16="http://schemas.microsoft.com/office/drawing/2014/chart" uri="{C3380CC4-5D6E-409C-BE32-E72D297353CC}">
              <c16:uniqueId val="{00000001-BC40-411D-83A8-8D71B76A77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0.13917499999999999</c:v>
              </c:pt>
            </c:numLit>
          </c:val>
          <c:extLst>
            <c:ext xmlns:c16="http://schemas.microsoft.com/office/drawing/2014/chart" uri="{C3380CC4-5D6E-409C-BE32-E72D297353CC}">
              <c16:uniqueId val="{00000002-BC40-411D-83A8-8D71B76A77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0.29896899999999998</c:v>
              </c:pt>
            </c:numLit>
          </c:val>
          <c:extLst>
            <c:ext xmlns:c16="http://schemas.microsoft.com/office/drawing/2014/chart" uri="{C3380CC4-5D6E-409C-BE32-E72D297353CC}">
              <c16:uniqueId val="{00000003-BC40-411D-83A8-8D71B76A77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BC40-411D-83A8-8D71B76A77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2.3127999999999999E-2</c:v>
              </c:pt>
            </c:numLit>
          </c:val>
          <c:extLst>
            <c:ext xmlns:c16="http://schemas.microsoft.com/office/drawing/2014/chart" uri="{C3380CC4-5D6E-409C-BE32-E72D297353CC}">
              <c16:uniqueId val="{00000000-119C-45BE-9ADB-4E49919EE07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3.8344000000000003E-2</c:v>
              </c:pt>
            </c:numLit>
          </c:val>
          <c:extLst>
            <c:ext xmlns:c16="http://schemas.microsoft.com/office/drawing/2014/chart" uri="{C3380CC4-5D6E-409C-BE32-E72D297353CC}">
              <c16:uniqueId val="{00000001-119C-45BE-9ADB-4E49919EE0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0.12598899999999999</c:v>
              </c:pt>
            </c:numLit>
          </c:val>
          <c:extLst>
            <c:ext xmlns:c16="http://schemas.microsoft.com/office/drawing/2014/chart" uri="{C3380CC4-5D6E-409C-BE32-E72D297353CC}">
              <c16:uniqueId val="{00000002-119C-45BE-9ADB-4E49919EE0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0.202069</c:v>
              </c:pt>
            </c:numLit>
          </c:val>
          <c:extLst>
            <c:ext xmlns:c16="http://schemas.microsoft.com/office/drawing/2014/chart" uri="{C3380CC4-5D6E-409C-BE32-E72D297353CC}">
              <c16:uniqueId val="{00000003-119C-45BE-9ADB-4E49919EE0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0.499087</c:v>
              </c:pt>
            </c:numLit>
          </c:val>
          <c:extLst>
            <c:ext xmlns:c16="http://schemas.microsoft.com/office/drawing/2014/chart" uri="{C3380CC4-5D6E-409C-BE32-E72D297353CC}">
              <c16:uniqueId val="{00000004-119C-45BE-9ADB-4E49919EE0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1.7505E-2</c:v>
              </c:pt>
            </c:numLit>
          </c:val>
          <c:extLst>
            <c:ext xmlns:c16="http://schemas.microsoft.com/office/drawing/2014/chart" uri="{C3380CC4-5D6E-409C-BE32-E72D297353CC}">
              <c16:uniqueId val="{00000000-4403-48DE-A9FD-DFA3F6BD807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4.3763999999999997E-2</c:v>
              </c:pt>
            </c:numLit>
          </c:val>
          <c:extLst>
            <c:ext xmlns:c16="http://schemas.microsoft.com/office/drawing/2014/chart" uri="{C3380CC4-5D6E-409C-BE32-E72D297353CC}">
              <c16:uniqueId val="{00000001-4403-48DE-A9FD-DFA3F6BD80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0.15645500000000001</c:v>
              </c:pt>
            </c:numLit>
          </c:val>
          <c:extLst>
            <c:ext xmlns:c16="http://schemas.microsoft.com/office/drawing/2014/chart" uri="{C3380CC4-5D6E-409C-BE32-E72D297353CC}">
              <c16:uniqueId val="{00000002-4403-48DE-A9FD-DFA3F6BD80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0.22647700000000001</c:v>
              </c:pt>
            </c:numLit>
          </c:val>
          <c:extLst>
            <c:ext xmlns:c16="http://schemas.microsoft.com/office/drawing/2014/chart" uri="{C3380CC4-5D6E-409C-BE32-E72D297353CC}">
              <c16:uniqueId val="{00000003-4403-48DE-A9FD-DFA3F6BD80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0.45514199999999999</c:v>
              </c:pt>
            </c:numLit>
          </c:val>
          <c:extLst>
            <c:ext xmlns:c16="http://schemas.microsoft.com/office/drawing/2014/chart" uri="{C3380CC4-5D6E-409C-BE32-E72D297353CC}">
              <c16:uniqueId val="{00000004-4403-48DE-A9FD-DFA3F6BD80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4.1943000000000001E-2</c:v>
              </c:pt>
            </c:numLit>
          </c:val>
          <c:extLst>
            <c:ext xmlns:c16="http://schemas.microsoft.com/office/drawing/2014/chart" uri="{C3380CC4-5D6E-409C-BE32-E72D297353CC}">
              <c16:uniqueId val="{00000000-C7EB-44B3-ACBC-C0E16835291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5.1875999999999999E-2</c:v>
              </c:pt>
            </c:numLit>
          </c:val>
          <c:extLst>
            <c:ext xmlns:c16="http://schemas.microsoft.com/office/drawing/2014/chart" uri="{C3380CC4-5D6E-409C-BE32-E72D297353CC}">
              <c16:uniqueId val="{00000001-C7EB-44B3-ACBC-C0E16835291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0.16445899999999999</c:v>
              </c:pt>
            </c:numLit>
          </c:val>
          <c:extLst>
            <c:ext xmlns:c16="http://schemas.microsoft.com/office/drawing/2014/chart" uri="{C3380CC4-5D6E-409C-BE32-E72D297353CC}">
              <c16:uniqueId val="{00000002-C7EB-44B3-ACBC-C0E1683529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0.235099</c:v>
              </c:pt>
            </c:numLit>
          </c:val>
          <c:extLst>
            <c:ext xmlns:c16="http://schemas.microsoft.com/office/drawing/2014/chart" uri="{C3380CC4-5D6E-409C-BE32-E72D297353CC}">
              <c16:uniqueId val="{00000003-C7EB-44B3-ACBC-C0E1683529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0.34768199999999999</c:v>
              </c:pt>
            </c:numLit>
          </c:val>
          <c:extLst>
            <c:ext xmlns:c16="http://schemas.microsoft.com/office/drawing/2014/chart" uri="{C3380CC4-5D6E-409C-BE32-E72D297353CC}">
              <c16:uniqueId val="{00000004-C7EB-44B3-ACBC-C0E1683529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1.3158E-2</c:v>
              </c:pt>
            </c:numLit>
          </c:val>
          <c:extLst>
            <c:ext xmlns:c16="http://schemas.microsoft.com/office/drawing/2014/chart" uri="{C3380CC4-5D6E-409C-BE32-E72D297353CC}">
              <c16:uniqueId val="{00000000-A331-4DB8-A2BD-2C075C5265A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4.6052999999999997E-2</c:v>
              </c:pt>
            </c:numLit>
          </c:val>
          <c:extLst>
            <c:ext xmlns:c16="http://schemas.microsoft.com/office/drawing/2014/chart" uri="{C3380CC4-5D6E-409C-BE32-E72D297353CC}">
              <c16:uniqueId val="{00000001-A331-4DB8-A2BD-2C075C5265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0.111842</c:v>
              </c:pt>
            </c:numLit>
          </c:val>
          <c:extLst>
            <c:ext xmlns:c16="http://schemas.microsoft.com/office/drawing/2014/chart" uri="{C3380CC4-5D6E-409C-BE32-E72D297353CC}">
              <c16:uniqueId val="{00000002-A331-4DB8-A2BD-2C075C5265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0.21052599999999999</c:v>
              </c:pt>
            </c:numLit>
          </c:val>
          <c:extLst>
            <c:ext xmlns:c16="http://schemas.microsoft.com/office/drawing/2014/chart" uri="{C3380CC4-5D6E-409C-BE32-E72D297353CC}">
              <c16:uniqueId val="{00000003-A331-4DB8-A2BD-2C075C5265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0.605263</c:v>
              </c:pt>
            </c:numLit>
          </c:val>
          <c:extLst>
            <c:ext xmlns:c16="http://schemas.microsoft.com/office/drawing/2014/chart" uri="{C3380CC4-5D6E-409C-BE32-E72D297353CC}">
              <c16:uniqueId val="{00000004-A331-4DB8-A2BD-2C075C5265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3878-4098-87D9-5B0F54AF959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3878-4098-87D9-5B0F54AF95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0.12766</c:v>
              </c:pt>
            </c:numLit>
          </c:val>
          <c:extLst>
            <c:ext xmlns:c16="http://schemas.microsoft.com/office/drawing/2014/chart" uri="{C3380CC4-5D6E-409C-BE32-E72D297353CC}">
              <c16:uniqueId val="{00000002-3878-4098-87D9-5B0F54AF95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0.19148899999999999</c:v>
              </c:pt>
            </c:numLit>
          </c:val>
          <c:extLst>
            <c:ext xmlns:c16="http://schemas.microsoft.com/office/drawing/2014/chart" uri="{C3380CC4-5D6E-409C-BE32-E72D297353CC}">
              <c16:uniqueId val="{00000003-3878-4098-87D9-5B0F54AF95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0.62411300000000003</c:v>
              </c:pt>
            </c:numLit>
          </c:val>
          <c:extLst>
            <c:ext xmlns:c16="http://schemas.microsoft.com/office/drawing/2014/chart" uri="{C3380CC4-5D6E-409C-BE32-E72D297353CC}">
              <c16:uniqueId val="{00000004-3878-4098-87D9-5B0F54AF95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0-BB37-4A6F-A837-07FCA9AC7BA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1-BB37-4A6F-A837-07FCA9AC7B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0.12878800000000001</c:v>
              </c:pt>
            </c:numLit>
          </c:val>
          <c:extLst>
            <c:ext xmlns:c16="http://schemas.microsoft.com/office/drawing/2014/chart" uri="{C3380CC4-5D6E-409C-BE32-E72D297353CC}">
              <c16:uniqueId val="{00000002-BB37-4A6F-A837-07FCA9AC7B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0.212121</c:v>
              </c:pt>
            </c:numLit>
          </c:val>
          <c:extLst>
            <c:ext xmlns:c16="http://schemas.microsoft.com/office/drawing/2014/chart" uri="{C3380CC4-5D6E-409C-BE32-E72D297353CC}">
              <c16:uniqueId val="{00000003-BB37-4A6F-A837-07FCA9AC7B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0.62878800000000001</c:v>
              </c:pt>
            </c:numLit>
          </c:val>
          <c:extLst>
            <c:ext xmlns:c16="http://schemas.microsoft.com/office/drawing/2014/chart" uri="{C3380CC4-5D6E-409C-BE32-E72D297353CC}">
              <c16:uniqueId val="{00000004-BB37-4A6F-A837-07FCA9AC7B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1.8926999999999999E-2</c:v>
              </c:pt>
            </c:numLit>
          </c:val>
          <c:extLst>
            <c:ext xmlns:c16="http://schemas.microsoft.com/office/drawing/2014/chart" uri="{C3380CC4-5D6E-409C-BE32-E72D297353CC}">
              <c16:uniqueId val="{00000000-501B-4BCC-B6F4-0B3F7F29A5F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3.1545999999999998E-2</c:v>
              </c:pt>
            </c:numLit>
          </c:val>
          <c:extLst>
            <c:ext xmlns:c16="http://schemas.microsoft.com/office/drawing/2014/chart" uri="{C3380CC4-5D6E-409C-BE32-E72D297353CC}">
              <c16:uniqueId val="{00000001-501B-4BCC-B6F4-0B3F7F29A5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6.9401000000000004E-2</c:v>
              </c:pt>
            </c:numLit>
          </c:val>
          <c:extLst>
            <c:ext xmlns:c16="http://schemas.microsoft.com/office/drawing/2014/chart" uri="{C3380CC4-5D6E-409C-BE32-E72D297353CC}">
              <c16:uniqueId val="{00000002-501B-4BCC-B6F4-0B3F7F29A5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0.107256</c:v>
              </c:pt>
            </c:numLit>
          </c:val>
          <c:extLst>
            <c:ext xmlns:c16="http://schemas.microsoft.com/office/drawing/2014/chart" uri="{C3380CC4-5D6E-409C-BE32-E72D297353CC}">
              <c16:uniqueId val="{00000003-501B-4BCC-B6F4-0B3F7F29A5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0.74763400000000002</c:v>
              </c:pt>
            </c:numLit>
          </c:val>
          <c:extLst>
            <c:ext xmlns:c16="http://schemas.microsoft.com/office/drawing/2014/chart" uri="{C3380CC4-5D6E-409C-BE32-E72D297353CC}">
              <c16:uniqueId val="{00000004-501B-4BCC-B6F4-0B3F7F29A5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5.6701000000000001E-2</c:v>
              </c:pt>
            </c:numLit>
          </c:val>
          <c:extLst>
            <c:ext xmlns:c16="http://schemas.microsoft.com/office/drawing/2014/chart" uri="{C3380CC4-5D6E-409C-BE32-E72D297353CC}">
              <c16:uniqueId val="{00000000-CDDB-43F7-89B9-E06FA4CB576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6.1856000000000001E-2</c:v>
              </c:pt>
            </c:numLit>
          </c:val>
          <c:extLst>
            <c:ext xmlns:c16="http://schemas.microsoft.com/office/drawing/2014/chart" uri="{C3380CC4-5D6E-409C-BE32-E72D297353CC}">
              <c16:uniqueId val="{00000001-CDDB-43F7-89B9-E06FA4CB57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0.131443</c:v>
              </c:pt>
            </c:numLit>
          </c:val>
          <c:extLst>
            <c:ext xmlns:c16="http://schemas.microsoft.com/office/drawing/2014/chart" uri="{C3380CC4-5D6E-409C-BE32-E72D297353CC}">
              <c16:uniqueId val="{00000002-CDDB-43F7-89B9-E06FA4CB57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0.19845399999999999</c:v>
              </c:pt>
            </c:numLit>
          </c:val>
          <c:extLst>
            <c:ext xmlns:c16="http://schemas.microsoft.com/office/drawing/2014/chart" uri="{C3380CC4-5D6E-409C-BE32-E72D297353CC}">
              <c16:uniqueId val="{00000003-CDDB-43F7-89B9-E06FA4CB57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0.497423</c:v>
              </c:pt>
            </c:numLit>
          </c:val>
          <c:extLst>
            <c:ext xmlns:c16="http://schemas.microsoft.com/office/drawing/2014/chart" uri="{C3380CC4-5D6E-409C-BE32-E72D297353CC}">
              <c16:uniqueId val="{00000004-CDDB-43F7-89B9-E06FA4CB57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4.7132870000000002</c:v>
              </c:pt>
            </c:numLit>
          </c:val>
          <c:extLst>
            <c:ext xmlns:c16="http://schemas.microsoft.com/office/drawing/2014/chart" uri="{C3380CC4-5D6E-409C-BE32-E72D297353CC}">
              <c16:uniqueId val="{00000000-33E5-482F-9FE4-DB4941A9B9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2.2785E-2</c:v>
              </c:pt>
            </c:numLit>
          </c:val>
          <c:extLst>
            <c:ext xmlns:c16="http://schemas.microsoft.com/office/drawing/2014/chart" uri="{C3380CC4-5D6E-409C-BE32-E72D297353CC}">
              <c16:uniqueId val="{00000000-2DC8-4B78-B58E-0A8643542FA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2.5316000000000002E-2</c:v>
              </c:pt>
            </c:numLit>
          </c:val>
          <c:extLst>
            <c:ext xmlns:c16="http://schemas.microsoft.com/office/drawing/2014/chart" uri="{C3380CC4-5D6E-409C-BE32-E72D297353CC}">
              <c16:uniqueId val="{00000001-2DC8-4B78-B58E-0A8643542FA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8.8608000000000006E-2</c:v>
              </c:pt>
            </c:numLit>
          </c:val>
          <c:extLst>
            <c:ext xmlns:c16="http://schemas.microsoft.com/office/drawing/2014/chart" uri="{C3380CC4-5D6E-409C-BE32-E72D297353CC}">
              <c16:uniqueId val="{00000002-2DC8-4B78-B58E-0A8643542FA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0.17974699999999999</c:v>
              </c:pt>
            </c:numLit>
          </c:val>
          <c:extLst>
            <c:ext xmlns:c16="http://schemas.microsoft.com/office/drawing/2014/chart" uri="{C3380CC4-5D6E-409C-BE32-E72D297353CC}">
              <c16:uniqueId val="{00000003-2DC8-4B78-B58E-0A8643542FA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0.632911</c:v>
              </c:pt>
            </c:numLit>
          </c:val>
          <c:extLst>
            <c:ext xmlns:c16="http://schemas.microsoft.com/office/drawing/2014/chart" uri="{C3380CC4-5D6E-409C-BE32-E72D297353CC}">
              <c16:uniqueId val="{00000004-2DC8-4B78-B58E-0A8643542F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2B24-4C2C-B2A0-DB1679074CC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2B24-4C2C-B2A0-DB1679074CC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2-2B24-4C2C-B2A0-DB1679074CC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0.32191799999999998</c:v>
              </c:pt>
            </c:numLit>
          </c:val>
          <c:extLst>
            <c:ext xmlns:c16="http://schemas.microsoft.com/office/drawing/2014/chart" uri="{C3380CC4-5D6E-409C-BE32-E72D297353CC}">
              <c16:uniqueId val="{00000003-2B24-4C2C-B2A0-DB1679074CC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0.63013699999999995</c:v>
              </c:pt>
            </c:numLit>
          </c:val>
          <c:extLst>
            <c:ext xmlns:c16="http://schemas.microsoft.com/office/drawing/2014/chart" uri="{C3380CC4-5D6E-409C-BE32-E72D297353CC}">
              <c16:uniqueId val="{00000004-2B24-4C2C-B2A0-DB1679074C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0-8D93-42C4-AD0B-280297EA24B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2.6315999999999999E-2</c:v>
              </c:pt>
            </c:numLit>
          </c:val>
          <c:extLst>
            <c:ext xmlns:c16="http://schemas.microsoft.com/office/drawing/2014/chart" uri="{C3380CC4-5D6E-409C-BE32-E72D297353CC}">
              <c16:uniqueId val="{00000001-8D93-42C4-AD0B-280297EA24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0.140351</c:v>
              </c:pt>
            </c:numLit>
          </c:val>
          <c:extLst>
            <c:ext xmlns:c16="http://schemas.microsoft.com/office/drawing/2014/chart" uri="{C3380CC4-5D6E-409C-BE32-E72D297353CC}">
              <c16:uniqueId val="{00000002-8D93-42C4-AD0B-280297EA24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0.385965</c:v>
              </c:pt>
            </c:numLit>
          </c:val>
          <c:extLst>
            <c:ext xmlns:c16="http://schemas.microsoft.com/office/drawing/2014/chart" uri="{C3380CC4-5D6E-409C-BE32-E72D297353CC}">
              <c16:uniqueId val="{00000003-8D93-42C4-AD0B-280297EA24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0.43859599999999999</c:v>
              </c:pt>
            </c:numLit>
          </c:val>
          <c:extLst>
            <c:ext xmlns:c16="http://schemas.microsoft.com/office/drawing/2014/chart" uri="{C3380CC4-5D6E-409C-BE32-E72D297353CC}">
              <c16:uniqueId val="{00000004-8D93-42C4-AD0B-280297EA24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D4CF-499B-B910-F65B5C8B1F9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0.06</c:v>
              </c:pt>
            </c:numLit>
          </c:val>
          <c:extLst>
            <c:ext xmlns:c16="http://schemas.microsoft.com/office/drawing/2014/chart" uri="{C3380CC4-5D6E-409C-BE32-E72D297353CC}">
              <c16:uniqueId val="{00000001-D4CF-499B-B910-F65B5C8B1F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c:v>
              </c:pt>
            </c:numLit>
          </c:val>
          <c:extLst>
            <c:ext xmlns:c16="http://schemas.microsoft.com/office/drawing/2014/chart" uri="{C3380CC4-5D6E-409C-BE32-E72D297353CC}">
              <c16:uniqueId val="{00000002-D4CF-499B-B910-F65B5C8B1F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c:v>
              </c:pt>
            </c:numLit>
          </c:val>
          <c:extLst>
            <c:ext xmlns:c16="http://schemas.microsoft.com/office/drawing/2014/chart" uri="{C3380CC4-5D6E-409C-BE32-E72D297353CC}">
              <c16:uniqueId val="{00000003-D4CF-499B-B910-F65B5C8B1F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D4CF-499B-B910-F65B5C8B1F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0-3DF5-48CB-ABFB-4AB0A694AD3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3DF5-48CB-ABFB-4AB0A694AD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9.5890000000000003E-2</c:v>
              </c:pt>
            </c:numLit>
          </c:val>
          <c:extLst>
            <c:ext xmlns:c16="http://schemas.microsoft.com/office/drawing/2014/chart" uri="{C3380CC4-5D6E-409C-BE32-E72D297353CC}">
              <c16:uniqueId val="{00000002-3DF5-48CB-ABFB-4AB0A694AD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0.32876699999999998</c:v>
              </c:pt>
            </c:numLit>
          </c:val>
          <c:extLst>
            <c:ext xmlns:c16="http://schemas.microsoft.com/office/drawing/2014/chart" uri="{C3380CC4-5D6E-409C-BE32-E72D297353CC}">
              <c16:uniqueId val="{00000003-3DF5-48CB-ABFB-4AB0A694AD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0.47945199999999999</c:v>
              </c:pt>
            </c:numLit>
          </c:val>
          <c:extLst>
            <c:ext xmlns:c16="http://schemas.microsoft.com/office/drawing/2014/chart" uri="{C3380CC4-5D6E-409C-BE32-E72D297353CC}">
              <c16:uniqueId val="{00000004-3DF5-48CB-ABFB-4AB0A694AD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8531-4BB4-BE44-8A3A4C7216C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9.8040000000000002E-3</c:v>
              </c:pt>
            </c:numLit>
          </c:val>
          <c:extLst>
            <c:ext xmlns:c16="http://schemas.microsoft.com/office/drawing/2014/chart" uri="{C3380CC4-5D6E-409C-BE32-E72D297353CC}">
              <c16:uniqueId val="{00000001-8531-4BB4-BE44-8A3A4C7216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0.112745</c:v>
              </c:pt>
            </c:numLit>
          </c:val>
          <c:extLst>
            <c:ext xmlns:c16="http://schemas.microsoft.com/office/drawing/2014/chart" uri="{C3380CC4-5D6E-409C-BE32-E72D297353CC}">
              <c16:uniqueId val="{00000002-8531-4BB4-BE44-8A3A4C7216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0.23039200000000001</c:v>
              </c:pt>
            </c:numLit>
          </c:val>
          <c:extLst>
            <c:ext xmlns:c16="http://schemas.microsoft.com/office/drawing/2014/chart" uri="{C3380CC4-5D6E-409C-BE32-E72D297353CC}">
              <c16:uniqueId val="{00000003-8531-4BB4-BE44-8A3A4C7216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0.62254900000000002</c:v>
              </c:pt>
            </c:numLit>
          </c:val>
          <c:extLst>
            <c:ext xmlns:c16="http://schemas.microsoft.com/office/drawing/2014/chart" uri="{C3380CC4-5D6E-409C-BE32-E72D297353CC}">
              <c16:uniqueId val="{00000004-8531-4BB4-BE44-8A3A4C7216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2.6238999999999998E-2</c:v>
              </c:pt>
            </c:numLit>
          </c:val>
          <c:extLst>
            <c:ext xmlns:c16="http://schemas.microsoft.com/office/drawing/2014/chart" uri="{C3380CC4-5D6E-409C-BE32-E72D297353CC}">
              <c16:uniqueId val="{00000000-D5D5-4E4C-8CC3-92B8F0B02CF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2.6238999999999998E-2</c:v>
              </c:pt>
            </c:numLit>
          </c:val>
          <c:extLst>
            <c:ext xmlns:c16="http://schemas.microsoft.com/office/drawing/2014/chart" uri="{C3380CC4-5D6E-409C-BE32-E72D297353CC}">
              <c16:uniqueId val="{00000001-D5D5-4E4C-8CC3-92B8F0B02C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7.2886000000000006E-2</c:v>
              </c:pt>
            </c:numLit>
          </c:val>
          <c:extLst>
            <c:ext xmlns:c16="http://schemas.microsoft.com/office/drawing/2014/chart" uri="{C3380CC4-5D6E-409C-BE32-E72D297353CC}">
              <c16:uniqueId val="{00000002-D5D5-4E4C-8CC3-92B8F0B02C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0.241983</c:v>
              </c:pt>
            </c:numLit>
          </c:val>
          <c:extLst>
            <c:ext xmlns:c16="http://schemas.microsoft.com/office/drawing/2014/chart" uri="{C3380CC4-5D6E-409C-BE32-E72D297353CC}">
              <c16:uniqueId val="{00000003-D5D5-4E4C-8CC3-92B8F0B02C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0.62682199999999999</c:v>
              </c:pt>
            </c:numLit>
          </c:val>
          <c:extLst>
            <c:ext xmlns:c16="http://schemas.microsoft.com/office/drawing/2014/chart" uri="{C3380CC4-5D6E-409C-BE32-E72D297353CC}">
              <c16:uniqueId val="{00000004-D5D5-4E4C-8CC3-92B8F0B02C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9C3-4D31-BB4E-D2B4C031355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3.4653000000000003E-2</c:v>
              </c:pt>
            </c:numLit>
          </c:val>
          <c:extLst>
            <c:ext xmlns:c16="http://schemas.microsoft.com/office/drawing/2014/chart" uri="{C3380CC4-5D6E-409C-BE32-E72D297353CC}">
              <c16:uniqueId val="{00000001-79C3-4D31-BB4E-D2B4C03135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6.9306999999999994E-2</c:v>
              </c:pt>
            </c:numLit>
          </c:val>
          <c:extLst>
            <c:ext xmlns:c16="http://schemas.microsoft.com/office/drawing/2014/chart" uri="{C3380CC4-5D6E-409C-BE32-E72D297353CC}">
              <c16:uniqueId val="{00000002-79C3-4D31-BB4E-D2B4C03135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0.247525</c:v>
              </c:pt>
            </c:numLit>
          </c:val>
          <c:extLst>
            <c:ext xmlns:c16="http://schemas.microsoft.com/office/drawing/2014/chart" uri="{C3380CC4-5D6E-409C-BE32-E72D297353CC}">
              <c16:uniqueId val="{00000003-79C3-4D31-BB4E-D2B4C03135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0.64851499999999995</c:v>
              </c:pt>
            </c:numLit>
          </c:val>
          <c:extLst>
            <c:ext xmlns:c16="http://schemas.microsoft.com/office/drawing/2014/chart" uri="{C3380CC4-5D6E-409C-BE32-E72D297353CC}">
              <c16:uniqueId val="{00000004-79C3-4D31-BB4E-D2B4C03135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8E8F-40FC-8193-30BAEF5506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E8F-40FC-8193-30BAEF5506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8E8F-40FC-8193-30BAEF5506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8E8F-40FC-8193-30BAEF5506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0.52941199999999999</c:v>
              </c:pt>
            </c:numLit>
          </c:val>
          <c:extLst>
            <c:ext xmlns:c16="http://schemas.microsoft.com/office/drawing/2014/chart" uri="{C3380CC4-5D6E-409C-BE32-E72D297353CC}">
              <c16:uniqueId val="{00000004-8E8F-40FC-8193-30BAEF5506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EC1-4148-9736-CF1D45E86FF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EC1-4148-9736-CF1D45E86FF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FEC1-4148-9736-CF1D45E86FF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FEC1-4148-9736-CF1D45E86FF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FEC1-4148-9736-CF1D45E86F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4.7117120000000003</c:v>
              </c:pt>
            </c:numLit>
          </c:val>
          <c:extLst>
            <c:ext xmlns:c16="http://schemas.microsoft.com/office/drawing/2014/chart" uri="{C3380CC4-5D6E-409C-BE32-E72D297353CC}">
              <c16:uniqueId val="{00000000-F5B8-4A47-9AA2-E0C7B45EED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412E-4AB4-9A16-3909BB14998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412E-4AB4-9A16-3909BB1499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412E-4AB4-9A16-3909BB1499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0.27027000000000001</c:v>
              </c:pt>
            </c:numLit>
          </c:val>
          <c:extLst>
            <c:ext xmlns:c16="http://schemas.microsoft.com/office/drawing/2014/chart" uri="{C3380CC4-5D6E-409C-BE32-E72D297353CC}">
              <c16:uniqueId val="{00000003-412E-4AB4-9A16-3909BB1499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0.48648599999999997</c:v>
              </c:pt>
            </c:numLit>
          </c:val>
          <c:extLst>
            <c:ext xmlns:c16="http://schemas.microsoft.com/office/drawing/2014/chart" uri="{C3380CC4-5D6E-409C-BE32-E72D297353CC}">
              <c16:uniqueId val="{00000004-412E-4AB4-9A16-3909BB1499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0-D996-45BD-A5C4-91162260828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1-D996-45BD-A5C4-91162260828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2-D996-45BD-A5C4-91162260828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D996-45BD-A5C4-91162260828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0.58181799999999995</c:v>
              </c:pt>
            </c:numLit>
          </c:val>
          <c:extLst>
            <c:ext xmlns:c16="http://schemas.microsoft.com/office/drawing/2014/chart" uri="{C3380CC4-5D6E-409C-BE32-E72D297353CC}">
              <c16:uniqueId val="{00000004-D996-45BD-A5C4-9116226082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4F9-4767-BE19-1B507F7FCAE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4F9-4767-BE19-1B507F7FCAED}"/>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74F9-4767-BE19-1B507F7FCA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0.33333299999999999</c:v>
              </c:pt>
            </c:numLit>
          </c:val>
          <c:extLst>
            <c:ext xmlns:c16="http://schemas.microsoft.com/office/drawing/2014/chart" uri="{C3380CC4-5D6E-409C-BE32-E72D297353CC}">
              <c16:uniqueId val="{00000003-74F9-4767-BE19-1B507F7FCA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0.66666700000000001</c:v>
              </c:pt>
            </c:numLit>
          </c:val>
          <c:extLst>
            <c:ext xmlns:c16="http://schemas.microsoft.com/office/drawing/2014/chart" uri="{C3380CC4-5D6E-409C-BE32-E72D297353CC}">
              <c16:uniqueId val="{00000004-74F9-4767-BE19-1B507F7FCA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139-4D8C-BA4B-20535231214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139-4D8C-BA4B-20535231214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3139-4D8C-BA4B-2053523121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0.19565199999999999</c:v>
              </c:pt>
            </c:numLit>
          </c:val>
          <c:extLst>
            <c:ext xmlns:c16="http://schemas.microsoft.com/office/drawing/2014/chart" uri="{C3380CC4-5D6E-409C-BE32-E72D297353CC}">
              <c16:uniqueId val="{00000003-3139-4D8C-BA4B-2053523121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0.782609</c:v>
              </c:pt>
            </c:numLit>
          </c:val>
          <c:extLst>
            <c:ext xmlns:c16="http://schemas.microsoft.com/office/drawing/2014/chart" uri="{C3380CC4-5D6E-409C-BE32-E72D297353CC}">
              <c16:uniqueId val="{00000004-3139-4D8C-BA4B-2053523121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0-6448-43E2-8178-DA76AED5BEC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1-6448-43E2-8178-DA76AED5BEC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2-6448-43E2-8178-DA76AED5BE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6448-43E2-8178-DA76AED5BE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0.712121</c:v>
              </c:pt>
            </c:numLit>
          </c:val>
          <c:extLst>
            <c:ext xmlns:c16="http://schemas.microsoft.com/office/drawing/2014/chart" uri="{C3380CC4-5D6E-409C-BE32-E72D297353CC}">
              <c16:uniqueId val="{00000004-6448-43E2-8178-DA76AED5BE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BCE3-4597-B8A2-B7EBD66F6C6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BCE3-4597-B8A2-B7EBD66F6C6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2-BCE3-4597-B8A2-B7EBD66F6C6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0.20930199999999999</c:v>
              </c:pt>
            </c:numLit>
          </c:val>
          <c:extLst>
            <c:ext xmlns:c16="http://schemas.microsoft.com/office/drawing/2014/chart" uri="{C3380CC4-5D6E-409C-BE32-E72D297353CC}">
              <c16:uniqueId val="{00000003-BCE3-4597-B8A2-B7EBD66F6C6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0.65116300000000005</c:v>
              </c:pt>
            </c:numLit>
          </c:val>
          <c:extLst>
            <c:ext xmlns:c16="http://schemas.microsoft.com/office/drawing/2014/chart" uri="{C3380CC4-5D6E-409C-BE32-E72D297353CC}">
              <c16:uniqueId val="{00000004-BCE3-4597-B8A2-B7EBD66F6C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89B4-49AC-90F4-95171A23D5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3.3087999999999999E-2</c:v>
              </c:pt>
            </c:numLit>
          </c:val>
          <c:extLst>
            <c:ext xmlns:c16="http://schemas.microsoft.com/office/drawing/2014/chart" uri="{C3380CC4-5D6E-409C-BE32-E72D297353CC}">
              <c16:uniqueId val="{00000001-89B4-49AC-90F4-95171A23D5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8.4558999999999995E-2</c:v>
              </c:pt>
            </c:numLit>
          </c:val>
          <c:extLst>
            <c:ext xmlns:c16="http://schemas.microsoft.com/office/drawing/2014/chart" uri="{C3380CC4-5D6E-409C-BE32-E72D297353CC}">
              <c16:uniqueId val="{00000002-89B4-49AC-90F4-95171A23D5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89B4-49AC-90F4-95171A23D5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0.56617600000000001</c:v>
              </c:pt>
            </c:numLit>
          </c:val>
          <c:extLst>
            <c:ext xmlns:c16="http://schemas.microsoft.com/office/drawing/2014/chart" uri="{C3380CC4-5D6E-409C-BE32-E72D297353CC}">
              <c16:uniqueId val="{00000004-89B4-49AC-90F4-95171A23D5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4.0486000000000001E-2</c:v>
              </c:pt>
            </c:numLit>
          </c:val>
          <c:extLst>
            <c:ext xmlns:c16="http://schemas.microsoft.com/office/drawing/2014/chart" uri="{C3380CC4-5D6E-409C-BE32-E72D297353CC}">
              <c16:uniqueId val="{00000000-CD33-40E2-B65A-D05DF9E21A2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5.6680000000000001E-2</c:v>
              </c:pt>
            </c:numLit>
          </c:val>
          <c:extLst>
            <c:ext xmlns:c16="http://schemas.microsoft.com/office/drawing/2014/chart" uri="{C3380CC4-5D6E-409C-BE32-E72D297353CC}">
              <c16:uniqueId val="{00000001-CD33-40E2-B65A-D05DF9E21A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0.101215</c:v>
              </c:pt>
            </c:numLit>
          </c:val>
          <c:extLst>
            <c:ext xmlns:c16="http://schemas.microsoft.com/office/drawing/2014/chart" uri="{C3380CC4-5D6E-409C-BE32-E72D297353CC}">
              <c16:uniqueId val="{00000002-CD33-40E2-B65A-D05DF9E21A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0.22672100000000001</c:v>
              </c:pt>
            </c:numLit>
          </c:val>
          <c:extLst>
            <c:ext xmlns:c16="http://schemas.microsoft.com/office/drawing/2014/chart" uri="{C3380CC4-5D6E-409C-BE32-E72D297353CC}">
              <c16:uniqueId val="{00000003-CD33-40E2-B65A-D05DF9E21A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0.56275299999999995</c:v>
              </c:pt>
            </c:numLit>
          </c:val>
          <c:extLst>
            <c:ext xmlns:c16="http://schemas.microsoft.com/office/drawing/2014/chart" uri="{C3380CC4-5D6E-409C-BE32-E72D297353CC}">
              <c16:uniqueId val="{00000004-CD33-40E2-B65A-D05DF9E21A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7.8431000000000001E-2</c:v>
              </c:pt>
            </c:numLit>
          </c:val>
          <c:extLst>
            <c:ext xmlns:c16="http://schemas.microsoft.com/office/drawing/2014/chart" uri="{C3380CC4-5D6E-409C-BE32-E72D297353CC}">
              <c16:uniqueId val="{00000000-5072-4569-8B56-228755EDBE6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4.5752000000000001E-2</c:v>
              </c:pt>
            </c:numLit>
          </c:val>
          <c:extLst>
            <c:ext xmlns:c16="http://schemas.microsoft.com/office/drawing/2014/chart" uri="{C3380CC4-5D6E-409C-BE32-E72D297353CC}">
              <c16:uniqueId val="{00000001-5072-4569-8B56-228755EDBE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0.143791</c:v>
              </c:pt>
            </c:numLit>
          </c:val>
          <c:extLst>
            <c:ext xmlns:c16="http://schemas.microsoft.com/office/drawing/2014/chart" uri="{C3380CC4-5D6E-409C-BE32-E72D297353CC}">
              <c16:uniqueId val="{00000002-5072-4569-8B56-228755EDBE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0.22875799999999999</c:v>
              </c:pt>
            </c:numLit>
          </c:val>
          <c:extLst>
            <c:ext xmlns:c16="http://schemas.microsoft.com/office/drawing/2014/chart" uri="{C3380CC4-5D6E-409C-BE32-E72D297353CC}">
              <c16:uniqueId val="{00000003-5072-4569-8B56-228755EDBE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0.49019600000000002</c:v>
              </c:pt>
            </c:numLit>
          </c:val>
          <c:extLst>
            <c:ext xmlns:c16="http://schemas.microsoft.com/office/drawing/2014/chart" uri="{C3380CC4-5D6E-409C-BE32-E72D297353CC}">
              <c16:uniqueId val="{00000004-5072-4569-8B56-228755EDBE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4.7826E-2</c:v>
              </c:pt>
            </c:numLit>
          </c:val>
          <c:extLst>
            <c:ext xmlns:c16="http://schemas.microsoft.com/office/drawing/2014/chart" uri="{C3380CC4-5D6E-409C-BE32-E72D297353CC}">
              <c16:uniqueId val="{00000000-9BF3-4CCD-A526-180389782F7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3.9129999999999998E-2</c:v>
              </c:pt>
            </c:numLit>
          </c:val>
          <c:extLst>
            <c:ext xmlns:c16="http://schemas.microsoft.com/office/drawing/2014/chart" uri="{C3380CC4-5D6E-409C-BE32-E72D297353CC}">
              <c16:uniqueId val="{00000001-9BF3-4CCD-A526-180389782F71}"/>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2-9BF3-4CCD-A526-180389782F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0.204348</c:v>
              </c:pt>
            </c:numLit>
          </c:val>
          <c:extLst>
            <c:ext xmlns:c16="http://schemas.microsoft.com/office/drawing/2014/chart" uri="{C3380CC4-5D6E-409C-BE32-E72D297353CC}">
              <c16:uniqueId val="{00000003-9BF3-4CCD-A526-180389782F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0.65217400000000003</c:v>
              </c:pt>
            </c:numLit>
          </c:val>
          <c:extLst>
            <c:ext xmlns:c16="http://schemas.microsoft.com/office/drawing/2014/chart" uri="{C3380CC4-5D6E-409C-BE32-E72D297353CC}">
              <c16:uniqueId val="{00000004-9BF3-4CCD-A526-180389782F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4.7058819999999999</c:v>
              </c:pt>
            </c:numLit>
          </c:val>
          <c:extLst>
            <c:ext xmlns:c16="http://schemas.microsoft.com/office/drawing/2014/chart" uri="{C3380CC4-5D6E-409C-BE32-E72D297353CC}">
              <c16:uniqueId val="{00000000-CBE1-4671-B27C-6B7F3D7DBE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2.6845999999999998E-2</c:v>
              </c:pt>
            </c:numLit>
          </c:val>
          <c:extLst>
            <c:ext xmlns:c16="http://schemas.microsoft.com/office/drawing/2014/chart" uri="{C3380CC4-5D6E-409C-BE32-E72D297353CC}">
              <c16:uniqueId val="{00000000-5931-40EF-9BBD-0F00686D9D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3.3556999999999997E-2</c:v>
              </c:pt>
            </c:numLit>
          </c:val>
          <c:extLst>
            <c:ext xmlns:c16="http://schemas.microsoft.com/office/drawing/2014/chart" uri="{C3380CC4-5D6E-409C-BE32-E72D297353CC}">
              <c16:uniqueId val="{00000001-5931-40EF-9BBD-0F00686D9D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0.131991</c:v>
              </c:pt>
            </c:numLit>
          </c:val>
          <c:extLst>
            <c:ext xmlns:c16="http://schemas.microsoft.com/office/drawing/2014/chart" uri="{C3380CC4-5D6E-409C-BE32-E72D297353CC}">
              <c16:uniqueId val="{00000002-5931-40EF-9BBD-0F00686D9D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0.26174500000000001</c:v>
              </c:pt>
            </c:numLit>
          </c:val>
          <c:extLst>
            <c:ext xmlns:c16="http://schemas.microsoft.com/office/drawing/2014/chart" uri="{C3380CC4-5D6E-409C-BE32-E72D297353CC}">
              <c16:uniqueId val="{00000003-5931-40EF-9BBD-0F00686D9D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0.51454100000000003</c:v>
              </c:pt>
            </c:numLit>
          </c:val>
          <c:extLst>
            <c:ext xmlns:c16="http://schemas.microsoft.com/office/drawing/2014/chart" uri="{C3380CC4-5D6E-409C-BE32-E72D297353CC}">
              <c16:uniqueId val="{00000004-5931-40EF-9BBD-0F00686D9D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4.3478000000000003E-2</c:v>
              </c:pt>
            </c:numLit>
          </c:val>
          <c:extLst>
            <c:ext xmlns:c16="http://schemas.microsoft.com/office/drawing/2014/chart" uri="{C3380CC4-5D6E-409C-BE32-E72D297353CC}">
              <c16:uniqueId val="{00000000-A5B6-4F09-9EE1-671F10DAAED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2.8355000000000002E-2</c:v>
              </c:pt>
            </c:numLit>
          </c:val>
          <c:extLst>
            <c:ext xmlns:c16="http://schemas.microsoft.com/office/drawing/2014/chart" uri="{C3380CC4-5D6E-409C-BE32-E72D297353CC}">
              <c16:uniqueId val="{00000001-A5B6-4F09-9EE1-671F10DAAE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0.119093</c:v>
              </c:pt>
            </c:numLit>
          </c:val>
          <c:extLst>
            <c:ext xmlns:c16="http://schemas.microsoft.com/office/drawing/2014/chart" uri="{C3380CC4-5D6E-409C-BE32-E72D297353CC}">
              <c16:uniqueId val="{00000002-A5B6-4F09-9EE1-671F10DAAE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0.27977299999999999</c:v>
              </c:pt>
            </c:numLit>
          </c:val>
          <c:extLst>
            <c:ext xmlns:c16="http://schemas.microsoft.com/office/drawing/2014/chart" uri="{C3380CC4-5D6E-409C-BE32-E72D297353CC}">
              <c16:uniqueId val="{00000003-A5B6-4F09-9EE1-671F10DAAE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0.51984900000000001</c:v>
              </c:pt>
            </c:numLit>
          </c:val>
          <c:extLst>
            <c:ext xmlns:c16="http://schemas.microsoft.com/office/drawing/2014/chart" uri="{C3380CC4-5D6E-409C-BE32-E72D297353CC}">
              <c16:uniqueId val="{00000004-A5B6-4F09-9EE1-671F10DAAE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793-4623-9DD3-D791BA8E58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793-4623-9DD3-D791BA8E585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D793-4623-9DD3-D791BA8E58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0.13636400000000001</c:v>
              </c:pt>
            </c:numLit>
          </c:val>
          <c:extLst>
            <c:ext xmlns:c16="http://schemas.microsoft.com/office/drawing/2014/chart" uri="{C3380CC4-5D6E-409C-BE32-E72D297353CC}">
              <c16:uniqueId val="{00000003-D793-4623-9DD3-D791BA8E58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0.86363599999999996</c:v>
              </c:pt>
            </c:numLit>
          </c:val>
          <c:extLst>
            <c:ext xmlns:c16="http://schemas.microsoft.com/office/drawing/2014/chart" uri="{C3380CC4-5D6E-409C-BE32-E72D297353CC}">
              <c16:uniqueId val="{00000004-D793-4623-9DD3-D791BA8E58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873-4614-AD5B-A609CCA0F9F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873-4614-AD5B-A609CCA0F9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2-0873-4614-AD5B-A609CCA0F9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0.26666699999999999</c:v>
              </c:pt>
            </c:numLit>
          </c:val>
          <c:extLst>
            <c:ext xmlns:c16="http://schemas.microsoft.com/office/drawing/2014/chart" uri="{C3380CC4-5D6E-409C-BE32-E72D297353CC}">
              <c16:uniqueId val="{00000003-0873-4614-AD5B-A609CCA0F9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0873-4614-AD5B-A609CCA0F9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D71-4C40-8AA0-D0E4535B30B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5D71-4C40-8AA0-D0E4535B30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2-5D71-4C40-8AA0-D0E4535B30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0.13513500000000001</c:v>
              </c:pt>
            </c:numLit>
          </c:val>
          <c:extLst>
            <c:ext xmlns:c16="http://schemas.microsoft.com/office/drawing/2014/chart" uri="{C3380CC4-5D6E-409C-BE32-E72D297353CC}">
              <c16:uniqueId val="{00000003-5D71-4C40-8AA0-D0E4535B30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0.78378400000000004</c:v>
              </c:pt>
            </c:numLit>
          </c:val>
          <c:extLst>
            <c:ext xmlns:c16="http://schemas.microsoft.com/office/drawing/2014/chart" uri="{C3380CC4-5D6E-409C-BE32-E72D297353CC}">
              <c16:uniqueId val="{00000004-5D71-4C40-8AA0-D0E4535B30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0-EE1C-4145-97A8-049CB45792C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4.9383000000000003E-2</c:v>
              </c:pt>
            </c:numLit>
          </c:val>
          <c:extLst>
            <c:ext xmlns:c16="http://schemas.microsoft.com/office/drawing/2014/chart" uri="{C3380CC4-5D6E-409C-BE32-E72D297353CC}">
              <c16:uniqueId val="{00000001-EE1C-4145-97A8-049CB45792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0.18518499999999999</c:v>
              </c:pt>
            </c:numLit>
          </c:val>
          <c:extLst>
            <c:ext xmlns:c16="http://schemas.microsoft.com/office/drawing/2014/chart" uri="{C3380CC4-5D6E-409C-BE32-E72D297353CC}">
              <c16:uniqueId val="{00000002-EE1C-4145-97A8-049CB45792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0.27777800000000002</c:v>
              </c:pt>
            </c:numLit>
          </c:val>
          <c:extLst>
            <c:ext xmlns:c16="http://schemas.microsoft.com/office/drawing/2014/chart" uri="{C3380CC4-5D6E-409C-BE32-E72D297353CC}">
              <c16:uniqueId val="{00000003-EE1C-4145-97A8-049CB45792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0.43209900000000001</c:v>
              </c:pt>
            </c:numLit>
          </c:val>
          <c:extLst>
            <c:ext xmlns:c16="http://schemas.microsoft.com/office/drawing/2014/chart" uri="{C3380CC4-5D6E-409C-BE32-E72D297353CC}">
              <c16:uniqueId val="{00000004-EE1C-4145-97A8-049CB45792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2.6454999999999999E-2</c:v>
              </c:pt>
            </c:numLit>
          </c:val>
          <c:extLst>
            <c:ext xmlns:c16="http://schemas.microsoft.com/office/drawing/2014/chart" uri="{C3380CC4-5D6E-409C-BE32-E72D297353CC}">
              <c16:uniqueId val="{00000000-2B6C-49D6-A3B8-6A410C95986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2.6454999999999999E-2</c:v>
              </c:pt>
            </c:numLit>
          </c:val>
          <c:extLst>
            <c:ext xmlns:c16="http://schemas.microsoft.com/office/drawing/2014/chart" uri="{C3380CC4-5D6E-409C-BE32-E72D297353CC}">
              <c16:uniqueId val="{00000001-2B6C-49D6-A3B8-6A410C95986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4.2327999999999998E-2</c:v>
              </c:pt>
            </c:numLit>
          </c:val>
          <c:extLst>
            <c:ext xmlns:c16="http://schemas.microsoft.com/office/drawing/2014/chart" uri="{C3380CC4-5D6E-409C-BE32-E72D297353CC}">
              <c16:uniqueId val="{00000002-2B6C-49D6-A3B8-6A410C9598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0.24338599999999999</c:v>
              </c:pt>
            </c:numLit>
          </c:val>
          <c:extLst>
            <c:ext xmlns:c16="http://schemas.microsoft.com/office/drawing/2014/chart" uri="{C3380CC4-5D6E-409C-BE32-E72D297353CC}">
              <c16:uniqueId val="{00000003-2B6C-49D6-A3B8-6A410C9598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0.66137599999999996</c:v>
              </c:pt>
            </c:numLit>
          </c:val>
          <c:extLst>
            <c:ext xmlns:c16="http://schemas.microsoft.com/office/drawing/2014/chart" uri="{C3380CC4-5D6E-409C-BE32-E72D297353CC}">
              <c16:uniqueId val="{00000004-2B6C-49D6-A3B8-6A410C9598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3.7433000000000001E-2</c:v>
              </c:pt>
            </c:numLit>
          </c:val>
          <c:extLst>
            <c:ext xmlns:c16="http://schemas.microsoft.com/office/drawing/2014/chart" uri="{C3380CC4-5D6E-409C-BE32-E72D297353CC}">
              <c16:uniqueId val="{00000000-C35A-4ACF-94DF-E63B48AF546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4.2781E-2</c:v>
              </c:pt>
            </c:numLit>
          </c:val>
          <c:extLst>
            <c:ext xmlns:c16="http://schemas.microsoft.com/office/drawing/2014/chart" uri="{C3380CC4-5D6E-409C-BE32-E72D297353CC}">
              <c16:uniqueId val="{00000001-C35A-4ACF-94DF-E63B48AF546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0.13903699999999999</c:v>
              </c:pt>
            </c:numLit>
          </c:val>
          <c:extLst>
            <c:ext xmlns:c16="http://schemas.microsoft.com/office/drawing/2014/chart" uri="{C3380CC4-5D6E-409C-BE32-E72D297353CC}">
              <c16:uniqueId val="{00000002-C35A-4ACF-94DF-E63B48AF546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0.28342200000000001</c:v>
              </c:pt>
            </c:numLit>
          </c:val>
          <c:extLst>
            <c:ext xmlns:c16="http://schemas.microsoft.com/office/drawing/2014/chart" uri="{C3380CC4-5D6E-409C-BE32-E72D297353CC}">
              <c16:uniqueId val="{00000003-C35A-4ACF-94DF-E63B48AF546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0.47593600000000003</c:v>
              </c:pt>
            </c:numLit>
          </c:val>
          <c:extLst>
            <c:ext xmlns:c16="http://schemas.microsoft.com/office/drawing/2014/chart" uri="{C3380CC4-5D6E-409C-BE32-E72D297353CC}">
              <c16:uniqueId val="{00000004-C35A-4ACF-94DF-E63B48AF54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4.5662000000000001E-2</c:v>
              </c:pt>
            </c:numLit>
          </c:val>
          <c:extLst>
            <c:ext xmlns:c16="http://schemas.microsoft.com/office/drawing/2014/chart" uri="{C3380CC4-5D6E-409C-BE32-E72D297353CC}">
              <c16:uniqueId val="{00000000-0F9B-468C-B87D-A88F732A320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1-0F9B-468C-B87D-A88F732A32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0.10958900000000001</c:v>
              </c:pt>
            </c:numLit>
          </c:val>
          <c:extLst>
            <c:ext xmlns:c16="http://schemas.microsoft.com/office/drawing/2014/chart" uri="{C3380CC4-5D6E-409C-BE32-E72D297353CC}">
              <c16:uniqueId val="{00000002-0F9B-468C-B87D-A88F732A32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0.23744299999999999</c:v>
              </c:pt>
            </c:numLit>
          </c:val>
          <c:extLst>
            <c:ext xmlns:c16="http://schemas.microsoft.com/office/drawing/2014/chart" uri="{C3380CC4-5D6E-409C-BE32-E72D297353CC}">
              <c16:uniqueId val="{00000003-0F9B-468C-B87D-A88F732A32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0.53424700000000003</c:v>
              </c:pt>
            </c:numLit>
          </c:val>
          <c:extLst>
            <c:ext xmlns:c16="http://schemas.microsoft.com/office/drawing/2014/chart" uri="{C3380CC4-5D6E-409C-BE32-E72D297353CC}">
              <c16:uniqueId val="{00000004-0F9B-468C-B87D-A88F732A32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1.2987E-2</c:v>
              </c:pt>
            </c:numLit>
          </c:val>
          <c:extLst>
            <c:ext xmlns:c16="http://schemas.microsoft.com/office/drawing/2014/chart" uri="{C3380CC4-5D6E-409C-BE32-E72D297353CC}">
              <c16:uniqueId val="{00000000-970A-4664-8BEA-36996FDBFC4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7.1429000000000006E-2</c:v>
              </c:pt>
            </c:numLit>
          </c:val>
          <c:extLst>
            <c:ext xmlns:c16="http://schemas.microsoft.com/office/drawing/2014/chart" uri="{C3380CC4-5D6E-409C-BE32-E72D297353CC}">
              <c16:uniqueId val="{00000001-970A-4664-8BEA-36996FDBFC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0.14935100000000001</c:v>
              </c:pt>
            </c:numLit>
          </c:val>
          <c:extLst>
            <c:ext xmlns:c16="http://schemas.microsoft.com/office/drawing/2014/chart" uri="{C3380CC4-5D6E-409C-BE32-E72D297353CC}">
              <c16:uniqueId val="{00000002-970A-4664-8BEA-36996FDBFC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970A-4664-8BEA-36996FDBFC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0.51298699999999997</c:v>
              </c:pt>
            </c:numLit>
          </c:val>
          <c:extLst>
            <c:ext xmlns:c16="http://schemas.microsoft.com/office/drawing/2014/chart" uri="{C3380CC4-5D6E-409C-BE32-E72D297353CC}">
              <c16:uniqueId val="{00000004-970A-4664-8BEA-36996FDBFC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4.6981130000000002</c:v>
              </c:pt>
            </c:numLit>
          </c:val>
          <c:extLst>
            <c:ext xmlns:c16="http://schemas.microsoft.com/office/drawing/2014/chart" uri="{C3380CC4-5D6E-409C-BE32-E72D297353CC}">
              <c16:uniqueId val="{00000000-6118-46B7-BE94-1326F11D4E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2.6454999999999999E-2</c:v>
              </c:pt>
            </c:numLit>
          </c:val>
          <c:extLst>
            <c:ext xmlns:c16="http://schemas.microsoft.com/office/drawing/2014/chart" uri="{C3380CC4-5D6E-409C-BE32-E72D297353CC}">
              <c16:uniqueId val="{00000000-2E73-4BFF-B012-831B664194C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1-2E73-4BFF-B012-831B664194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0.15873000000000001</c:v>
              </c:pt>
            </c:numLit>
          </c:val>
          <c:extLst>
            <c:ext xmlns:c16="http://schemas.microsoft.com/office/drawing/2014/chart" uri="{C3380CC4-5D6E-409C-BE32-E72D297353CC}">
              <c16:uniqueId val="{00000002-2E73-4BFF-B012-831B664194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3-2E73-4BFF-B012-831B664194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0.40740700000000002</c:v>
              </c:pt>
            </c:numLit>
          </c:val>
          <c:extLst>
            <c:ext xmlns:c16="http://schemas.microsoft.com/office/drawing/2014/chart" uri="{C3380CC4-5D6E-409C-BE32-E72D297353CC}">
              <c16:uniqueId val="{00000004-2E73-4BFF-B012-831B664194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EC9A-4FD0-A3D4-F04B9DF6C18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1-EC9A-4FD0-A3D4-F04B9DF6C1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8.4905999999999995E-2</c:v>
              </c:pt>
            </c:numLit>
          </c:val>
          <c:extLst>
            <c:ext xmlns:c16="http://schemas.microsoft.com/office/drawing/2014/chart" uri="{C3380CC4-5D6E-409C-BE32-E72D297353CC}">
              <c16:uniqueId val="{00000002-EC9A-4FD0-A3D4-F04B9DF6C1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0.26415100000000002</c:v>
              </c:pt>
            </c:numLit>
          </c:val>
          <c:extLst>
            <c:ext xmlns:c16="http://schemas.microsoft.com/office/drawing/2014/chart" uri="{C3380CC4-5D6E-409C-BE32-E72D297353CC}">
              <c16:uniqueId val="{00000003-EC9A-4FD0-A3D4-F04B9DF6C1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0.59433999999999998</c:v>
              </c:pt>
            </c:numLit>
          </c:val>
          <c:extLst>
            <c:ext xmlns:c16="http://schemas.microsoft.com/office/drawing/2014/chart" uri="{C3380CC4-5D6E-409C-BE32-E72D297353CC}">
              <c16:uniqueId val="{00000004-EC9A-4FD0-A3D4-F04B9DF6C1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0-FDD9-404C-88E6-C16CB610AE9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1-FDD9-404C-88E6-C16CB610AE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6.5934000000000006E-2</c:v>
              </c:pt>
            </c:numLit>
          </c:val>
          <c:extLst>
            <c:ext xmlns:c16="http://schemas.microsoft.com/office/drawing/2014/chart" uri="{C3380CC4-5D6E-409C-BE32-E72D297353CC}">
              <c16:uniqueId val="{00000002-FDD9-404C-88E6-C16CB610AE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0.274725</c:v>
              </c:pt>
            </c:numLit>
          </c:val>
          <c:extLst>
            <c:ext xmlns:c16="http://schemas.microsoft.com/office/drawing/2014/chart" uri="{C3380CC4-5D6E-409C-BE32-E72D297353CC}">
              <c16:uniqueId val="{00000003-FDD9-404C-88E6-C16CB610AE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0.63186799999999999</c:v>
              </c:pt>
            </c:numLit>
          </c:val>
          <c:extLst>
            <c:ext xmlns:c16="http://schemas.microsoft.com/office/drawing/2014/chart" uri="{C3380CC4-5D6E-409C-BE32-E72D297353CC}">
              <c16:uniqueId val="{00000004-FDD9-404C-88E6-C16CB610AE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7.3530000000000002E-3</c:v>
              </c:pt>
            </c:numLit>
          </c:val>
          <c:extLst>
            <c:ext xmlns:c16="http://schemas.microsoft.com/office/drawing/2014/chart" uri="{C3380CC4-5D6E-409C-BE32-E72D297353CC}">
              <c16:uniqueId val="{00000000-E7A5-4DFA-ADED-7B70BE9A805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1-E7A5-4DFA-ADED-7B70BE9A80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8.0881999999999996E-2</c:v>
              </c:pt>
            </c:numLit>
          </c:val>
          <c:extLst>
            <c:ext xmlns:c16="http://schemas.microsoft.com/office/drawing/2014/chart" uri="{C3380CC4-5D6E-409C-BE32-E72D297353CC}">
              <c16:uniqueId val="{00000002-E7A5-4DFA-ADED-7B70BE9A80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0.264706</c:v>
              </c:pt>
            </c:numLit>
          </c:val>
          <c:extLst>
            <c:ext xmlns:c16="http://schemas.microsoft.com/office/drawing/2014/chart" uri="{C3380CC4-5D6E-409C-BE32-E72D297353CC}">
              <c16:uniqueId val="{00000003-E7A5-4DFA-ADED-7B70BE9A80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0.610294</c:v>
              </c:pt>
            </c:numLit>
          </c:val>
          <c:extLst>
            <c:ext xmlns:c16="http://schemas.microsoft.com/office/drawing/2014/chart" uri="{C3380CC4-5D6E-409C-BE32-E72D297353CC}">
              <c16:uniqueId val="{00000004-E7A5-4DFA-ADED-7B70BE9A80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5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0-8766-4457-9B74-E2ACB7BD558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1-8766-4457-9B74-E2ACB7BD5582}"/>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4.2254E-2</c:v>
              </c:pt>
            </c:numLit>
          </c:val>
          <c:extLst>
            <c:ext xmlns:c16="http://schemas.microsoft.com/office/drawing/2014/chart" uri="{C3380CC4-5D6E-409C-BE32-E72D297353CC}">
              <c16:uniqueId val="{00000002-8766-4457-9B74-E2ACB7BD55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0.169014</c:v>
              </c:pt>
            </c:numLit>
          </c:val>
          <c:extLst>
            <c:ext xmlns:c16="http://schemas.microsoft.com/office/drawing/2014/chart" uri="{C3380CC4-5D6E-409C-BE32-E72D297353CC}">
              <c16:uniqueId val="{00000003-8766-4457-9B74-E2ACB7BD55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0.746479</c:v>
              </c:pt>
            </c:numLit>
          </c:val>
          <c:extLst>
            <c:ext xmlns:c16="http://schemas.microsoft.com/office/drawing/2014/chart" uri="{C3380CC4-5D6E-409C-BE32-E72D297353CC}">
              <c16:uniqueId val="{00000004-8766-4457-9B74-E2ACB7BD55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0-419C-44D8-A792-A5ED3754BF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1-419C-44D8-A792-A5ED3754BF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2-419C-44D8-A792-A5ED3754BF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c:v>
              </c:pt>
            </c:numLit>
          </c:val>
          <c:extLst>
            <c:ext xmlns:c16="http://schemas.microsoft.com/office/drawing/2014/chart" uri="{C3380CC4-5D6E-409C-BE32-E72D297353CC}">
              <c16:uniqueId val="{00000003-419C-44D8-A792-A5ED3754BF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419C-44D8-A792-A5ED3754BF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7C5-42C8-BB88-C6D6706D961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1-A7C5-42C8-BB88-C6D6706D96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0.134328</c:v>
              </c:pt>
            </c:numLit>
          </c:val>
          <c:extLst>
            <c:ext xmlns:c16="http://schemas.microsoft.com/office/drawing/2014/chart" uri="{C3380CC4-5D6E-409C-BE32-E72D297353CC}">
              <c16:uniqueId val="{00000002-A7C5-42C8-BB88-C6D6706D96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0.26865699999999998</c:v>
              </c:pt>
            </c:numLit>
          </c:val>
          <c:extLst>
            <c:ext xmlns:c16="http://schemas.microsoft.com/office/drawing/2014/chart" uri="{C3380CC4-5D6E-409C-BE32-E72D297353CC}">
              <c16:uniqueId val="{00000003-A7C5-42C8-BB88-C6D6706D96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0.58209</c:v>
              </c:pt>
            </c:numLit>
          </c:val>
          <c:extLst>
            <c:ext xmlns:c16="http://schemas.microsoft.com/office/drawing/2014/chart" uri="{C3380CC4-5D6E-409C-BE32-E72D297353CC}">
              <c16:uniqueId val="{00000004-A7C5-42C8-BB88-C6D6706D96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8.8361999999999996E-2</c:v>
              </c:pt>
            </c:numLit>
          </c:val>
          <c:extLst>
            <c:ext xmlns:c16="http://schemas.microsoft.com/office/drawing/2014/chart" uri="{C3380CC4-5D6E-409C-BE32-E72D297353CC}">
              <c16:uniqueId val="{00000000-3BBA-48C3-9E82-8DB86DD91FC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7.5430999999999998E-2</c:v>
              </c:pt>
            </c:numLit>
          </c:val>
          <c:extLst>
            <c:ext xmlns:c16="http://schemas.microsoft.com/office/drawing/2014/chart" uri="{C3380CC4-5D6E-409C-BE32-E72D297353CC}">
              <c16:uniqueId val="{00000001-3BBA-48C3-9E82-8DB86DD91F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0.13362099999999999</c:v>
              </c:pt>
            </c:numLit>
          </c:val>
          <c:extLst>
            <c:ext xmlns:c16="http://schemas.microsoft.com/office/drawing/2014/chart" uri="{C3380CC4-5D6E-409C-BE32-E72D297353CC}">
              <c16:uniqueId val="{00000002-3BBA-48C3-9E82-8DB86DD91F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0.269397</c:v>
              </c:pt>
            </c:numLit>
          </c:val>
          <c:extLst>
            <c:ext xmlns:c16="http://schemas.microsoft.com/office/drawing/2014/chart" uri="{C3380CC4-5D6E-409C-BE32-E72D297353CC}">
              <c16:uniqueId val="{00000003-3BBA-48C3-9E82-8DB86DD91F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0.41594799999999998</c:v>
              </c:pt>
            </c:numLit>
          </c:val>
          <c:extLst>
            <c:ext xmlns:c16="http://schemas.microsoft.com/office/drawing/2014/chart" uri="{C3380CC4-5D6E-409C-BE32-E72D297353CC}">
              <c16:uniqueId val="{00000004-3BBA-48C3-9E82-8DB86DD91F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5.1180999999999997E-2</c:v>
              </c:pt>
            </c:numLit>
          </c:val>
          <c:extLst>
            <c:ext xmlns:c16="http://schemas.microsoft.com/office/drawing/2014/chart" uri="{C3380CC4-5D6E-409C-BE32-E72D297353CC}">
              <c16:uniqueId val="{00000000-7356-4AA9-9A29-808D7D56367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5.6430000000000001E-2</c:v>
              </c:pt>
            </c:numLit>
          </c:val>
          <c:extLst>
            <c:ext xmlns:c16="http://schemas.microsoft.com/office/drawing/2014/chart" uri="{C3380CC4-5D6E-409C-BE32-E72D297353CC}">
              <c16:uniqueId val="{00000001-7356-4AA9-9A29-808D7D5636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0.156168</c:v>
              </c:pt>
            </c:numLit>
          </c:val>
          <c:extLst>
            <c:ext xmlns:c16="http://schemas.microsoft.com/office/drawing/2014/chart" uri="{C3380CC4-5D6E-409C-BE32-E72D297353CC}">
              <c16:uniqueId val="{00000002-7356-4AA9-9A29-808D7D5636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0.24934400000000001</c:v>
              </c:pt>
            </c:numLit>
          </c:val>
          <c:extLst>
            <c:ext xmlns:c16="http://schemas.microsoft.com/office/drawing/2014/chart" uri="{C3380CC4-5D6E-409C-BE32-E72D297353CC}">
              <c16:uniqueId val="{00000003-7356-4AA9-9A29-808D7D5636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0.47637800000000002</c:v>
              </c:pt>
            </c:numLit>
          </c:val>
          <c:extLst>
            <c:ext xmlns:c16="http://schemas.microsoft.com/office/drawing/2014/chart" uri="{C3380CC4-5D6E-409C-BE32-E72D297353CC}">
              <c16:uniqueId val="{00000004-7356-4AA9-9A29-808D7D5636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5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8.7912000000000004E-2</c:v>
              </c:pt>
            </c:numLit>
          </c:val>
          <c:extLst>
            <c:ext xmlns:c16="http://schemas.microsoft.com/office/drawing/2014/chart" uri="{C3380CC4-5D6E-409C-BE32-E72D297353CC}">
              <c16:uniqueId val="{00000000-0097-4FF1-BCF0-24437676F86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4.5788000000000002E-2</c:v>
              </c:pt>
            </c:numLit>
          </c:val>
          <c:extLst>
            <c:ext xmlns:c16="http://schemas.microsoft.com/office/drawing/2014/chart" uri="{C3380CC4-5D6E-409C-BE32-E72D297353CC}">
              <c16:uniqueId val="{00000001-0097-4FF1-BCF0-24437676F8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0.18131900000000001</c:v>
              </c:pt>
            </c:numLit>
          </c:val>
          <c:extLst>
            <c:ext xmlns:c16="http://schemas.microsoft.com/office/drawing/2014/chart" uri="{C3380CC4-5D6E-409C-BE32-E72D297353CC}">
              <c16:uniqueId val="{00000002-0097-4FF1-BCF0-24437676F8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0.274725</c:v>
              </c:pt>
            </c:numLit>
          </c:val>
          <c:extLst>
            <c:ext xmlns:c16="http://schemas.microsoft.com/office/drawing/2014/chart" uri="{C3380CC4-5D6E-409C-BE32-E72D297353CC}">
              <c16:uniqueId val="{00000003-0097-4FF1-BCF0-24437676F8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0.40293000000000001</c:v>
              </c:pt>
            </c:numLit>
          </c:val>
          <c:extLst>
            <c:ext xmlns:c16="http://schemas.microsoft.com/office/drawing/2014/chart" uri="{C3380CC4-5D6E-409C-BE32-E72D297353CC}">
              <c16:uniqueId val="{00000004-0097-4FF1-BCF0-24437676F8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4.7142860000000004</c:v>
              </c:pt>
            </c:numLit>
          </c:val>
          <c:extLst>
            <c:ext xmlns:c16="http://schemas.microsoft.com/office/drawing/2014/chart" uri="{C3380CC4-5D6E-409C-BE32-E72D297353CC}">
              <c16:uniqueId val="{00000000-E54C-4923-9C75-837BF79980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4.697279</c:v>
              </c:pt>
            </c:numLit>
          </c:val>
          <c:extLst>
            <c:ext xmlns:c16="http://schemas.microsoft.com/office/drawing/2014/chart" uri="{C3380CC4-5D6E-409C-BE32-E72D297353CC}">
              <c16:uniqueId val="{00000000-F6E5-4C20-82E5-48BD8CD6FD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3.0716E-2</c:v>
              </c:pt>
            </c:numLit>
          </c:val>
          <c:extLst>
            <c:ext xmlns:c16="http://schemas.microsoft.com/office/drawing/2014/chart" uri="{C3380CC4-5D6E-409C-BE32-E72D297353CC}">
              <c16:uniqueId val="{00000000-DE3F-4453-8E0D-2601003C95B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3.7524000000000002E-2</c:v>
              </c:pt>
            </c:numLit>
          </c:val>
          <c:extLst>
            <c:ext xmlns:c16="http://schemas.microsoft.com/office/drawing/2014/chart" uri="{C3380CC4-5D6E-409C-BE32-E72D297353CC}">
              <c16:uniqueId val="{00000001-DE3F-4453-8E0D-2601003C95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0.10417999999999999</c:v>
              </c:pt>
            </c:numLit>
          </c:val>
          <c:extLst>
            <c:ext xmlns:c16="http://schemas.microsoft.com/office/drawing/2014/chart" uri="{C3380CC4-5D6E-409C-BE32-E72D297353CC}">
              <c16:uniqueId val="{00000002-DE3F-4453-8E0D-2601003C95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0.22569700000000001</c:v>
              </c:pt>
            </c:numLit>
          </c:val>
          <c:extLst>
            <c:ext xmlns:c16="http://schemas.microsoft.com/office/drawing/2014/chart" uri="{C3380CC4-5D6E-409C-BE32-E72D297353CC}">
              <c16:uniqueId val="{00000003-DE3F-4453-8E0D-2601003C95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0.58431</c:v>
              </c:pt>
            </c:numLit>
          </c:val>
          <c:extLst>
            <c:ext xmlns:c16="http://schemas.microsoft.com/office/drawing/2014/chart" uri="{C3380CC4-5D6E-409C-BE32-E72D297353CC}">
              <c16:uniqueId val="{00000004-DE3F-4453-8E0D-2601003C95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2.7997000000000001E-2</c:v>
              </c:pt>
            </c:numLit>
          </c:val>
          <c:extLst>
            <c:ext xmlns:c16="http://schemas.microsoft.com/office/drawing/2014/chart" uri="{C3380CC4-5D6E-409C-BE32-E72D297353CC}">
              <c16:uniqueId val="{00000000-1F9A-4844-956F-8B4A798C13F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3.5069999999999997E-2</c:v>
              </c:pt>
            </c:numLit>
          </c:val>
          <c:extLst>
            <c:ext xmlns:c16="http://schemas.microsoft.com/office/drawing/2014/chart" uri="{C3380CC4-5D6E-409C-BE32-E72D297353CC}">
              <c16:uniqueId val="{00000001-1F9A-4844-956F-8B4A798C13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0.104104</c:v>
              </c:pt>
            </c:numLit>
          </c:val>
          <c:extLst>
            <c:ext xmlns:c16="http://schemas.microsoft.com/office/drawing/2014/chart" uri="{C3380CC4-5D6E-409C-BE32-E72D297353CC}">
              <c16:uniqueId val="{00000002-1F9A-4844-956F-8B4A798C13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0.228542</c:v>
              </c:pt>
            </c:numLit>
          </c:val>
          <c:extLst>
            <c:ext xmlns:c16="http://schemas.microsoft.com/office/drawing/2014/chart" uri="{C3380CC4-5D6E-409C-BE32-E72D297353CC}">
              <c16:uniqueId val="{00000003-1F9A-4844-956F-8B4A798C13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0.58130099999999996</c:v>
              </c:pt>
            </c:numLit>
          </c:val>
          <c:extLst>
            <c:ext xmlns:c16="http://schemas.microsoft.com/office/drawing/2014/chart" uri="{C3380CC4-5D6E-409C-BE32-E72D297353CC}">
              <c16:uniqueId val="{00000004-1F9A-4844-956F-8B4A798C13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3.0863999999999999E-2</c:v>
              </c:pt>
            </c:numLit>
          </c:val>
          <c:extLst>
            <c:ext xmlns:c16="http://schemas.microsoft.com/office/drawing/2014/chart" uri="{C3380CC4-5D6E-409C-BE32-E72D297353CC}">
              <c16:uniqueId val="{00000000-50C7-45FF-9E33-56C5DBC8098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3.832E-2</c:v>
              </c:pt>
            </c:numLit>
          </c:val>
          <c:extLst>
            <c:ext xmlns:c16="http://schemas.microsoft.com/office/drawing/2014/chart" uri="{C3380CC4-5D6E-409C-BE32-E72D297353CC}">
              <c16:uniqueId val="{00000001-50C7-45FF-9E33-56C5DBC809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0.11351600000000001</c:v>
              </c:pt>
            </c:numLit>
          </c:val>
          <c:extLst>
            <c:ext xmlns:c16="http://schemas.microsoft.com/office/drawing/2014/chart" uri="{C3380CC4-5D6E-409C-BE32-E72D297353CC}">
              <c16:uniqueId val="{00000002-50C7-45FF-9E33-56C5DBC809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0.23833599999999999</c:v>
              </c:pt>
            </c:numLit>
          </c:val>
          <c:extLst>
            <c:ext xmlns:c16="http://schemas.microsoft.com/office/drawing/2014/chart" uri="{C3380CC4-5D6E-409C-BE32-E72D297353CC}">
              <c16:uniqueId val="{00000003-50C7-45FF-9E33-56C5DBC809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0.56317099999999998</c:v>
              </c:pt>
            </c:numLit>
          </c:val>
          <c:extLst>
            <c:ext xmlns:c16="http://schemas.microsoft.com/office/drawing/2014/chart" uri="{C3380CC4-5D6E-409C-BE32-E72D297353CC}">
              <c16:uniqueId val="{00000004-50C7-45FF-9E33-56C5DBC809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3.1083E-2</c:v>
              </c:pt>
            </c:numLit>
          </c:val>
          <c:extLst>
            <c:ext xmlns:c16="http://schemas.microsoft.com/office/drawing/2014/chart" uri="{C3380CC4-5D6E-409C-BE32-E72D297353CC}">
              <c16:uniqueId val="{00000000-101C-4BC9-B6B2-D8C55274C74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2.2202E-2</c:v>
              </c:pt>
            </c:numLit>
          </c:val>
          <c:extLst>
            <c:ext xmlns:c16="http://schemas.microsoft.com/office/drawing/2014/chart" uri="{C3380CC4-5D6E-409C-BE32-E72D297353CC}">
              <c16:uniqueId val="{00000001-101C-4BC9-B6B2-D8C55274C7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0.100355</c:v>
              </c:pt>
            </c:numLit>
          </c:val>
          <c:extLst>
            <c:ext xmlns:c16="http://schemas.microsoft.com/office/drawing/2014/chart" uri="{C3380CC4-5D6E-409C-BE32-E72D297353CC}">
              <c16:uniqueId val="{00000002-101C-4BC9-B6B2-D8C55274C7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0.264654</c:v>
              </c:pt>
            </c:numLit>
          </c:val>
          <c:extLst>
            <c:ext xmlns:c16="http://schemas.microsoft.com/office/drawing/2014/chart" uri="{C3380CC4-5D6E-409C-BE32-E72D297353CC}">
              <c16:uniqueId val="{00000003-101C-4BC9-B6B2-D8C55274C7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0.56660699999999997</c:v>
              </c:pt>
            </c:numLit>
          </c:val>
          <c:extLst>
            <c:ext xmlns:c16="http://schemas.microsoft.com/office/drawing/2014/chart" uri="{C3380CC4-5D6E-409C-BE32-E72D297353CC}">
              <c16:uniqueId val="{00000004-101C-4BC9-B6B2-D8C55274C7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3.209E-2</c:v>
              </c:pt>
            </c:numLit>
          </c:val>
          <c:extLst>
            <c:ext xmlns:c16="http://schemas.microsoft.com/office/drawing/2014/chart" uri="{C3380CC4-5D6E-409C-BE32-E72D297353CC}">
              <c16:uniqueId val="{00000000-BE3E-4227-BFBD-C7B1D6FF0F9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2.6119E-2</c:v>
              </c:pt>
            </c:numLit>
          </c:val>
          <c:extLst>
            <c:ext xmlns:c16="http://schemas.microsoft.com/office/drawing/2014/chart" uri="{C3380CC4-5D6E-409C-BE32-E72D297353CC}">
              <c16:uniqueId val="{00000001-BE3E-4227-BFBD-C7B1D6FF0F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0.115672</c:v>
              </c:pt>
            </c:numLit>
          </c:val>
          <c:extLst>
            <c:ext xmlns:c16="http://schemas.microsoft.com/office/drawing/2014/chart" uri="{C3380CC4-5D6E-409C-BE32-E72D297353CC}">
              <c16:uniqueId val="{00000002-BE3E-4227-BFBD-C7B1D6FF0F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0.27388099999999999</c:v>
              </c:pt>
            </c:numLit>
          </c:val>
          <c:extLst>
            <c:ext xmlns:c16="http://schemas.microsoft.com/office/drawing/2014/chart" uri="{C3380CC4-5D6E-409C-BE32-E72D297353CC}">
              <c16:uniqueId val="{00000003-BE3E-4227-BFBD-C7B1D6FF0F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0.54029899999999997</c:v>
              </c:pt>
            </c:numLit>
          </c:val>
          <c:extLst>
            <c:ext xmlns:c16="http://schemas.microsoft.com/office/drawing/2014/chart" uri="{C3380CC4-5D6E-409C-BE32-E72D297353CC}">
              <c16:uniqueId val="{00000004-BE3E-4227-BFBD-C7B1D6FF0F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4.9203999999999998E-2</c:v>
              </c:pt>
            </c:numLit>
          </c:val>
          <c:extLst>
            <c:ext xmlns:c16="http://schemas.microsoft.com/office/drawing/2014/chart" uri="{C3380CC4-5D6E-409C-BE32-E72D297353CC}">
              <c16:uniqueId val="{00000000-D0FF-4451-9B1D-D2ACA8E49CD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5.3546000000000003E-2</c:v>
              </c:pt>
            </c:numLit>
          </c:val>
          <c:extLst>
            <c:ext xmlns:c16="http://schemas.microsoft.com/office/drawing/2014/chart" uri="{C3380CC4-5D6E-409C-BE32-E72D297353CC}">
              <c16:uniqueId val="{00000001-D0FF-4451-9B1D-D2ACA8E49CD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0.138929</c:v>
              </c:pt>
            </c:numLit>
          </c:val>
          <c:extLst>
            <c:ext xmlns:c16="http://schemas.microsoft.com/office/drawing/2014/chart" uri="{C3380CC4-5D6E-409C-BE32-E72D297353CC}">
              <c16:uniqueId val="{00000002-D0FF-4451-9B1D-D2ACA8E49CD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0.260492</c:v>
              </c:pt>
            </c:numLit>
          </c:val>
          <c:extLst>
            <c:ext xmlns:c16="http://schemas.microsoft.com/office/drawing/2014/chart" uri="{C3380CC4-5D6E-409C-BE32-E72D297353CC}">
              <c16:uniqueId val="{00000003-D0FF-4451-9B1D-D2ACA8E49CD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0.479016</c:v>
              </c:pt>
            </c:numLit>
          </c:val>
          <c:extLst>
            <c:ext xmlns:c16="http://schemas.microsoft.com/office/drawing/2014/chart" uri="{C3380CC4-5D6E-409C-BE32-E72D297353CC}">
              <c16:uniqueId val="{00000004-D0FF-4451-9B1D-D2ACA8E49C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D37-42D0-A936-8A3D2A10AD7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ED37-42D0-A936-8A3D2A10AD7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4.4776000000000003E-2</c:v>
              </c:pt>
            </c:numLit>
          </c:val>
          <c:extLst>
            <c:ext xmlns:c16="http://schemas.microsoft.com/office/drawing/2014/chart" uri="{C3380CC4-5D6E-409C-BE32-E72D297353CC}">
              <c16:uniqueId val="{00000002-ED37-42D0-A936-8A3D2A10AD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0.208955</c:v>
              </c:pt>
            </c:numLit>
          </c:val>
          <c:extLst>
            <c:ext xmlns:c16="http://schemas.microsoft.com/office/drawing/2014/chart" uri="{C3380CC4-5D6E-409C-BE32-E72D297353CC}">
              <c16:uniqueId val="{00000003-ED37-42D0-A936-8A3D2A10AD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0.74626899999999996</c:v>
              </c:pt>
            </c:numLit>
          </c:val>
          <c:extLst>
            <c:ext xmlns:c16="http://schemas.microsoft.com/office/drawing/2014/chart" uri="{C3380CC4-5D6E-409C-BE32-E72D297353CC}">
              <c16:uniqueId val="{00000004-ED37-42D0-A936-8A3D2A10AD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C61-4D34-A298-E161A7B7C56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BC61-4D34-A298-E161A7B7C5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2-BC61-4D34-A298-E161A7B7C5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3-BC61-4D34-A298-E161A7B7C5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BC61-4D34-A298-E161A7B7C5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439-434C-A964-59B964667AB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1-A439-434C-A964-59B964667A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2-A439-434C-A964-59B964667A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A439-434C-A964-59B964667A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4-A439-434C-A964-59B964667A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4.1943000000000001E-2</c:v>
              </c:pt>
            </c:numLit>
          </c:val>
          <c:extLst>
            <c:ext xmlns:c16="http://schemas.microsoft.com/office/drawing/2014/chart" uri="{C3380CC4-5D6E-409C-BE32-E72D297353CC}">
              <c16:uniqueId val="{00000000-3349-4725-9C0B-591F9ED8BE9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6.8432999999999994E-2</c:v>
              </c:pt>
            </c:numLit>
          </c:val>
          <c:extLst>
            <c:ext xmlns:c16="http://schemas.microsoft.com/office/drawing/2014/chart" uri="{C3380CC4-5D6E-409C-BE32-E72D297353CC}">
              <c16:uniqueId val="{00000001-3349-4725-9C0B-591F9ED8BE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0.15010999999999999</c:v>
              </c:pt>
            </c:numLit>
          </c:val>
          <c:extLst>
            <c:ext xmlns:c16="http://schemas.microsoft.com/office/drawing/2014/chart" uri="{C3380CC4-5D6E-409C-BE32-E72D297353CC}">
              <c16:uniqueId val="{00000002-3349-4725-9C0B-591F9ED8BE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0.25165599999999999</c:v>
              </c:pt>
            </c:numLit>
          </c:val>
          <c:extLst>
            <c:ext xmlns:c16="http://schemas.microsoft.com/office/drawing/2014/chart" uri="{C3380CC4-5D6E-409C-BE32-E72D297353CC}">
              <c16:uniqueId val="{00000003-3349-4725-9C0B-591F9ED8BE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0.481236</c:v>
              </c:pt>
            </c:numLit>
          </c:val>
          <c:extLst>
            <c:ext xmlns:c16="http://schemas.microsoft.com/office/drawing/2014/chart" uri="{C3380CC4-5D6E-409C-BE32-E72D297353CC}">
              <c16:uniqueId val="{00000004-3349-4725-9C0B-591F9ED8BE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4.6866789999999998</c:v>
              </c:pt>
            </c:numLit>
          </c:val>
          <c:extLst>
            <c:ext xmlns:c16="http://schemas.microsoft.com/office/drawing/2014/chart" uri="{C3380CC4-5D6E-409C-BE32-E72D297353CC}">
              <c16:uniqueId val="{00000000-4BEC-49A6-AF75-F0E0975AF5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2.8322E-2</c:v>
              </c:pt>
            </c:numLit>
          </c:val>
          <c:extLst>
            <c:ext xmlns:c16="http://schemas.microsoft.com/office/drawing/2014/chart" uri="{C3380CC4-5D6E-409C-BE32-E72D297353CC}">
              <c16:uniqueId val="{00000000-CC72-4CF8-AFA9-60DCE36E8AD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7.1895000000000001E-2</c:v>
              </c:pt>
            </c:numLit>
          </c:val>
          <c:extLst>
            <c:ext xmlns:c16="http://schemas.microsoft.com/office/drawing/2014/chart" uri="{C3380CC4-5D6E-409C-BE32-E72D297353CC}">
              <c16:uniqueId val="{00000001-CC72-4CF8-AFA9-60DCE36E8A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0.126362</c:v>
              </c:pt>
            </c:numLit>
          </c:val>
          <c:extLst>
            <c:ext xmlns:c16="http://schemas.microsoft.com/office/drawing/2014/chart" uri="{C3380CC4-5D6E-409C-BE32-E72D297353CC}">
              <c16:uniqueId val="{00000002-CC72-4CF8-AFA9-60DCE36E8A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0.23311499999999999</c:v>
              </c:pt>
            </c:numLit>
          </c:val>
          <c:extLst>
            <c:ext xmlns:c16="http://schemas.microsoft.com/office/drawing/2014/chart" uri="{C3380CC4-5D6E-409C-BE32-E72D297353CC}">
              <c16:uniqueId val="{00000003-CC72-4CF8-AFA9-60DCE36E8A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0.52941199999999999</c:v>
              </c:pt>
            </c:numLit>
          </c:val>
          <c:extLst>
            <c:ext xmlns:c16="http://schemas.microsoft.com/office/drawing/2014/chart" uri="{C3380CC4-5D6E-409C-BE32-E72D297353CC}">
              <c16:uniqueId val="{00000004-CC72-4CF8-AFA9-60DCE36E8A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2.0958000000000001E-2</c:v>
              </c:pt>
            </c:numLit>
          </c:val>
          <c:extLst>
            <c:ext xmlns:c16="http://schemas.microsoft.com/office/drawing/2014/chart" uri="{C3380CC4-5D6E-409C-BE32-E72D297353CC}">
              <c16:uniqueId val="{00000000-7675-4ADE-BAA0-40FB97C8B52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4.1916000000000002E-2</c:v>
              </c:pt>
            </c:numLit>
          </c:val>
          <c:extLst>
            <c:ext xmlns:c16="http://schemas.microsoft.com/office/drawing/2014/chart" uri="{C3380CC4-5D6E-409C-BE32-E72D297353CC}">
              <c16:uniqueId val="{00000001-7675-4ADE-BAA0-40FB97C8B5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0.14071900000000001</c:v>
              </c:pt>
            </c:numLit>
          </c:val>
          <c:extLst>
            <c:ext xmlns:c16="http://schemas.microsoft.com/office/drawing/2014/chart" uri="{C3380CC4-5D6E-409C-BE32-E72D297353CC}">
              <c16:uniqueId val="{00000002-7675-4ADE-BAA0-40FB97C8B5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0.248503</c:v>
              </c:pt>
            </c:numLit>
          </c:val>
          <c:extLst>
            <c:ext xmlns:c16="http://schemas.microsoft.com/office/drawing/2014/chart" uri="{C3380CC4-5D6E-409C-BE32-E72D297353CC}">
              <c16:uniqueId val="{00000003-7675-4ADE-BAA0-40FB97C8B5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0.53892200000000001</c:v>
              </c:pt>
            </c:numLit>
          </c:val>
          <c:extLst>
            <c:ext xmlns:c16="http://schemas.microsoft.com/office/drawing/2014/chart" uri="{C3380CC4-5D6E-409C-BE32-E72D297353CC}">
              <c16:uniqueId val="{00000004-7675-4ADE-BAA0-40FB97C8B5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2.9536E-2</c:v>
              </c:pt>
            </c:numLit>
          </c:val>
          <c:extLst>
            <c:ext xmlns:c16="http://schemas.microsoft.com/office/drawing/2014/chart" uri="{C3380CC4-5D6E-409C-BE32-E72D297353CC}">
              <c16:uniqueId val="{00000000-12AE-4EBD-94B7-5921FA633C7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3.3755E-2</c:v>
              </c:pt>
            </c:numLit>
          </c:val>
          <c:extLst>
            <c:ext xmlns:c16="http://schemas.microsoft.com/office/drawing/2014/chart" uri="{C3380CC4-5D6E-409C-BE32-E72D297353CC}">
              <c16:uniqueId val="{00000001-12AE-4EBD-94B7-5921FA633C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8.8608000000000006E-2</c:v>
              </c:pt>
            </c:numLit>
          </c:val>
          <c:extLst>
            <c:ext xmlns:c16="http://schemas.microsoft.com/office/drawing/2014/chart" uri="{C3380CC4-5D6E-409C-BE32-E72D297353CC}">
              <c16:uniqueId val="{00000002-12AE-4EBD-94B7-5921FA633C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0.32067499999999999</c:v>
              </c:pt>
            </c:numLit>
          </c:val>
          <c:extLst>
            <c:ext xmlns:c16="http://schemas.microsoft.com/office/drawing/2014/chart" uri="{C3380CC4-5D6E-409C-BE32-E72D297353CC}">
              <c16:uniqueId val="{00000003-12AE-4EBD-94B7-5921FA633C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0.50632900000000003</c:v>
              </c:pt>
            </c:numLit>
          </c:val>
          <c:extLst>
            <c:ext xmlns:c16="http://schemas.microsoft.com/office/drawing/2014/chart" uri="{C3380CC4-5D6E-409C-BE32-E72D297353CC}">
              <c16:uniqueId val="{00000004-12AE-4EBD-94B7-5921FA633C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2.7585999999999999E-2</c:v>
              </c:pt>
            </c:numLit>
          </c:val>
          <c:extLst>
            <c:ext xmlns:c16="http://schemas.microsoft.com/office/drawing/2014/chart" uri="{C3380CC4-5D6E-409C-BE32-E72D297353CC}">
              <c16:uniqueId val="{00000000-0E74-4F0C-AEA1-3AEE55EA3F0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4.1378999999999999E-2</c:v>
              </c:pt>
            </c:numLit>
          </c:val>
          <c:extLst>
            <c:ext xmlns:c16="http://schemas.microsoft.com/office/drawing/2014/chart" uri="{C3380CC4-5D6E-409C-BE32-E72D297353CC}">
              <c16:uniqueId val="{00000001-0E74-4F0C-AEA1-3AEE55EA3F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0.17241400000000001</c:v>
              </c:pt>
            </c:numLit>
          </c:val>
          <c:extLst>
            <c:ext xmlns:c16="http://schemas.microsoft.com/office/drawing/2014/chart" uri="{C3380CC4-5D6E-409C-BE32-E72D297353CC}">
              <c16:uniqueId val="{00000002-0E74-4F0C-AEA1-3AEE55EA3F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0.33103399999999999</c:v>
              </c:pt>
            </c:numLit>
          </c:val>
          <c:extLst>
            <c:ext xmlns:c16="http://schemas.microsoft.com/office/drawing/2014/chart" uri="{C3380CC4-5D6E-409C-BE32-E72D297353CC}">
              <c16:uniqueId val="{00000003-0E74-4F0C-AEA1-3AEE55EA3F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0.39310299999999998</c:v>
              </c:pt>
            </c:numLit>
          </c:val>
          <c:extLst>
            <c:ext xmlns:c16="http://schemas.microsoft.com/office/drawing/2014/chart" uri="{C3380CC4-5D6E-409C-BE32-E72D297353CC}">
              <c16:uniqueId val="{00000004-0E74-4F0C-AEA1-3AEE55EA3F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4.1096000000000001E-2</c:v>
              </c:pt>
            </c:numLit>
          </c:val>
          <c:extLst>
            <c:ext xmlns:c16="http://schemas.microsoft.com/office/drawing/2014/chart" uri="{C3380CC4-5D6E-409C-BE32-E72D297353CC}">
              <c16:uniqueId val="{00000000-A08A-4072-9491-DA52AAC9F19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3.1962999999999998E-2</c:v>
              </c:pt>
            </c:numLit>
          </c:val>
          <c:extLst>
            <c:ext xmlns:c16="http://schemas.microsoft.com/office/drawing/2014/chart" uri="{C3380CC4-5D6E-409C-BE32-E72D297353CC}">
              <c16:uniqueId val="{00000001-A08A-4072-9491-DA52AAC9F1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0.13242000000000001</c:v>
              </c:pt>
            </c:numLit>
          </c:val>
          <c:extLst>
            <c:ext xmlns:c16="http://schemas.microsoft.com/office/drawing/2014/chart" uri="{C3380CC4-5D6E-409C-BE32-E72D297353CC}">
              <c16:uniqueId val="{00000002-A08A-4072-9491-DA52AAC9F1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0.319635</c:v>
              </c:pt>
            </c:numLit>
          </c:val>
          <c:extLst>
            <c:ext xmlns:c16="http://schemas.microsoft.com/office/drawing/2014/chart" uri="{C3380CC4-5D6E-409C-BE32-E72D297353CC}">
              <c16:uniqueId val="{00000003-A08A-4072-9491-DA52AAC9F1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0.43835600000000002</c:v>
              </c:pt>
            </c:numLit>
          </c:val>
          <c:extLst>
            <c:ext xmlns:c16="http://schemas.microsoft.com/office/drawing/2014/chart" uri="{C3380CC4-5D6E-409C-BE32-E72D297353CC}">
              <c16:uniqueId val="{00000004-A08A-4072-9491-DA52AAC9F1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2.3136E-2</c:v>
              </c:pt>
            </c:numLit>
          </c:val>
          <c:extLst>
            <c:ext xmlns:c16="http://schemas.microsoft.com/office/drawing/2014/chart" uri="{C3380CC4-5D6E-409C-BE32-E72D297353CC}">
              <c16:uniqueId val="{00000000-BC18-46FC-9FFF-13A641099EE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2.5707000000000001E-2</c:v>
              </c:pt>
            </c:numLit>
          </c:val>
          <c:extLst>
            <c:ext xmlns:c16="http://schemas.microsoft.com/office/drawing/2014/chart" uri="{C3380CC4-5D6E-409C-BE32-E72D297353CC}">
              <c16:uniqueId val="{00000001-BC18-46FC-9FFF-13A641099E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0.10539800000000001</c:v>
              </c:pt>
            </c:numLit>
          </c:val>
          <c:extLst>
            <c:ext xmlns:c16="http://schemas.microsoft.com/office/drawing/2014/chart" uri="{C3380CC4-5D6E-409C-BE32-E72D297353CC}">
              <c16:uniqueId val="{00000002-BC18-46FC-9FFF-13A641099E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0.22364999999999999</c:v>
              </c:pt>
            </c:numLit>
          </c:val>
          <c:extLst>
            <c:ext xmlns:c16="http://schemas.microsoft.com/office/drawing/2014/chart" uri="{C3380CC4-5D6E-409C-BE32-E72D297353CC}">
              <c16:uniqueId val="{00000003-BC18-46FC-9FFF-13A641099E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0.61696700000000004</c:v>
              </c:pt>
            </c:numLit>
          </c:val>
          <c:extLst>
            <c:ext xmlns:c16="http://schemas.microsoft.com/office/drawing/2014/chart" uri="{C3380CC4-5D6E-409C-BE32-E72D297353CC}">
              <c16:uniqueId val="{00000004-BC18-46FC-9FFF-13A641099E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2.0534E-2</c:v>
              </c:pt>
            </c:numLit>
          </c:val>
          <c:extLst>
            <c:ext xmlns:c16="http://schemas.microsoft.com/office/drawing/2014/chart" uri="{C3380CC4-5D6E-409C-BE32-E72D297353CC}">
              <c16:uniqueId val="{00000000-A4BD-4AF2-994E-E95E801C4FF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3.4908000000000002E-2</c:v>
              </c:pt>
            </c:numLit>
          </c:val>
          <c:extLst>
            <c:ext xmlns:c16="http://schemas.microsoft.com/office/drawing/2014/chart" uri="{C3380CC4-5D6E-409C-BE32-E72D297353CC}">
              <c16:uniqueId val="{00000001-A4BD-4AF2-994E-E95E801C4F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6.7762000000000003E-2</c:v>
              </c:pt>
            </c:numLit>
          </c:val>
          <c:extLst>
            <c:ext xmlns:c16="http://schemas.microsoft.com/office/drawing/2014/chart" uri="{C3380CC4-5D6E-409C-BE32-E72D297353CC}">
              <c16:uniqueId val="{00000002-A4BD-4AF2-994E-E95E801C4F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0.21765899999999999</c:v>
              </c:pt>
            </c:numLit>
          </c:val>
          <c:extLst>
            <c:ext xmlns:c16="http://schemas.microsoft.com/office/drawing/2014/chart" uri="{C3380CC4-5D6E-409C-BE32-E72D297353CC}">
              <c16:uniqueId val="{00000003-A4BD-4AF2-994E-E95E801C4F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0.65503100000000003</c:v>
              </c:pt>
            </c:numLit>
          </c:val>
          <c:extLst>
            <c:ext xmlns:c16="http://schemas.microsoft.com/office/drawing/2014/chart" uri="{C3380CC4-5D6E-409C-BE32-E72D297353CC}">
              <c16:uniqueId val="{00000004-A4BD-4AF2-994E-E95E801C4F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2.2572999999999999E-2</c:v>
              </c:pt>
            </c:numLit>
          </c:val>
          <c:extLst>
            <c:ext xmlns:c16="http://schemas.microsoft.com/office/drawing/2014/chart" uri="{C3380CC4-5D6E-409C-BE32-E72D297353CC}">
              <c16:uniqueId val="{00000000-83FB-476E-B97E-C11B0E3A0D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4.5147E-2</c:v>
              </c:pt>
            </c:numLit>
          </c:val>
          <c:extLst>
            <c:ext xmlns:c16="http://schemas.microsoft.com/office/drawing/2014/chart" uri="{C3380CC4-5D6E-409C-BE32-E72D297353CC}">
              <c16:uniqueId val="{00000001-83FB-476E-B97E-C11B0E3A0D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9.9322999999999995E-2</c:v>
              </c:pt>
            </c:numLit>
          </c:val>
          <c:extLst>
            <c:ext xmlns:c16="http://schemas.microsoft.com/office/drawing/2014/chart" uri="{C3380CC4-5D6E-409C-BE32-E72D297353CC}">
              <c16:uniqueId val="{00000002-83FB-476E-B97E-C11B0E3A0D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0.25282199999999999</c:v>
              </c:pt>
            </c:numLit>
          </c:val>
          <c:extLst>
            <c:ext xmlns:c16="http://schemas.microsoft.com/office/drawing/2014/chart" uri="{C3380CC4-5D6E-409C-BE32-E72D297353CC}">
              <c16:uniqueId val="{00000003-83FB-476E-B97E-C11B0E3A0D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0.56884900000000005</c:v>
              </c:pt>
            </c:numLit>
          </c:val>
          <c:extLst>
            <c:ext xmlns:c16="http://schemas.microsoft.com/office/drawing/2014/chart" uri="{C3380CC4-5D6E-409C-BE32-E72D297353CC}">
              <c16:uniqueId val="{00000004-83FB-476E-B97E-C11B0E3A0D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3.2199999999999999E-2</c:v>
              </c:pt>
            </c:numLit>
          </c:val>
          <c:extLst>
            <c:ext xmlns:c16="http://schemas.microsoft.com/office/drawing/2014/chart" uri="{C3380CC4-5D6E-409C-BE32-E72D297353CC}">
              <c16:uniqueId val="{00000000-79DE-4D90-9AAC-A032FD10F69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3.9356000000000002E-2</c:v>
              </c:pt>
            </c:numLit>
          </c:val>
          <c:extLst>
            <c:ext xmlns:c16="http://schemas.microsoft.com/office/drawing/2014/chart" uri="{C3380CC4-5D6E-409C-BE32-E72D297353CC}">
              <c16:uniqueId val="{00000001-79DE-4D90-9AAC-A032FD10F6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9.6601000000000006E-2</c:v>
              </c:pt>
            </c:numLit>
          </c:val>
          <c:extLst>
            <c:ext xmlns:c16="http://schemas.microsoft.com/office/drawing/2014/chart" uri="{C3380CC4-5D6E-409C-BE32-E72D297353CC}">
              <c16:uniqueId val="{00000002-79DE-4D90-9AAC-A032FD10F6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0.23971400000000001</c:v>
              </c:pt>
            </c:numLit>
          </c:val>
          <c:extLst>
            <c:ext xmlns:c16="http://schemas.microsoft.com/office/drawing/2014/chart" uri="{C3380CC4-5D6E-409C-BE32-E72D297353CC}">
              <c16:uniqueId val="{00000003-79DE-4D90-9AAC-A032FD10F6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0.57423999999999997</c:v>
              </c:pt>
            </c:numLit>
          </c:val>
          <c:extLst>
            <c:ext xmlns:c16="http://schemas.microsoft.com/office/drawing/2014/chart" uri="{C3380CC4-5D6E-409C-BE32-E72D297353CC}">
              <c16:uniqueId val="{00000004-79DE-4D90-9AAC-A032FD10F6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4.0815999999999998E-2</c:v>
              </c:pt>
            </c:numLit>
          </c:val>
          <c:extLst>
            <c:ext xmlns:c16="http://schemas.microsoft.com/office/drawing/2014/chart" uri="{C3380CC4-5D6E-409C-BE32-E72D297353CC}">
              <c16:uniqueId val="{00000000-67D1-44FE-A441-44E45BA0C3A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2.3324000000000001E-2</c:v>
              </c:pt>
            </c:numLit>
          </c:val>
          <c:extLst>
            <c:ext xmlns:c16="http://schemas.microsoft.com/office/drawing/2014/chart" uri="{C3380CC4-5D6E-409C-BE32-E72D297353CC}">
              <c16:uniqueId val="{00000001-67D1-44FE-A441-44E45BA0C3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0.107872</c:v>
              </c:pt>
            </c:numLit>
          </c:val>
          <c:extLst>
            <c:ext xmlns:c16="http://schemas.microsoft.com/office/drawing/2014/chart" uri="{C3380CC4-5D6E-409C-BE32-E72D297353CC}">
              <c16:uniqueId val="{00000002-67D1-44FE-A441-44E45BA0C3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0.25072899999999998</c:v>
              </c:pt>
            </c:numLit>
          </c:val>
          <c:extLst>
            <c:ext xmlns:c16="http://schemas.microsoft.com/office/drawing/2014/chart" uri="{C3380CC4-5D6E-409C-BE32-E72D297353CC}">
              <c16:uniqueId val="{00000003-67D1-44FE-A441-44E45BA0C3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0.55101999999999995</c:v>
              </c:pt>
            </c:numLit>
          </c:val>
          <c:extLst>
            <c:ext xmlns:c16="http://schemas.microsoft.com/office/drawing/2014/chart" uri="{C3380CC4-5D6E-409C-BE32-E72D297353CC}">
              <c16:uniqueId val="{00000004-67D1-44FE-A441-44E45BA0C3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4.6802720000000004</c:v>
              </c:pt>
            </c:numLit>
          </c:val>
          <c:extLst>
            <c:ext xmlns:c16="http://schemas.microsoft.com/office/drawing/2014/chart" uri="{C3380CC4-5D6E-409C-BE32-E72D297353CC}">
              <c16:uniqueId val="{00000000-A4F8-41A2-8767-0990C0FB90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2.5361999999999999E-2</c:v>
              </c:pt>
            </c:numLit>
          </c:val>
          <c:extLst>
            <c:ext xmlns:c16="http://schemas.microsoft.com/office/drawing/2014/chart" uri="{C3380CC4-5D6E-409C-BE32-E72D297353CC}">
              <c16:uniqueId val="{00000000-C4DE-4AF7-AC70-D09FEA1FDE3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6.1594000000000003E-2</c:v>
              </c:pt>
            </c:numLit>
          </c:val>
          <c:extLst>
            <c:ext xmlns:c16="http://schemas.microsoft.com/office/drawing/2014/chart" uri="{C3380CC4-5D6E-409C-BE32-E72D297353CC}">
              <c16:uniqueId val="{00000001-C4DE-4AF7-AC70-D09FEA1FDE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0.144928</c:v>
              </c:pt>
            </c:numLit>
          </c:val>
          <c:extLst>
            <c:ext xmlns:c16="http://schemas.microsoft.com/office/drawing/2014/chart" uri="{C3380CC4-5D6E-409C-BE32-E72D297353CC}">
              <c16:uniqueId val="{00000002-C4DE-4AF7-AC70-D09FEA1FDE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0.30797099999999999</c:v>
              </c:pt>
            </c:numLit>
          </c:val>
          <c:extLst>
            <c:ext xmlns:c16="http://schemas.microsoft.com/office/drawing/2014/chart" uri="{C3380CC4-5D6E-409C-BE32-E72D297353CC}">
              <c16:uniqueId val="{00000003-C4DE-4AF7-AC70-D09FEA1FDE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0.42753600000000003</c:v>
              </c:pt>
            </c:numLit>
          </c:val>
          <c:extLst>
            <c:ext xmlns:c16="http://schemas.microsoft.com/office/drawing/2014/chart" uri="{C3380CC4-5D6E-409C-BE32-E72D297353CC}">
              <c16:uniqueId val="{00000004-C4DE-4AF7-AC70-D09FEA1FDE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1.2232E-2</c:v>
              </c:pt>
            </c:numLit>
          </c:val>
          <c:extLst>
            <c:ext xmlns:c16="http://schemas.microsoft.com/office/drawing/2014/chart" uri="{C3380CC4-5D6E-409C-BE32-E72D297353CC}">
              <c16:uniqueId val="{00000000-E0F6-41D6-A5F6-BBB886630F8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3.0581000000000001E-2</c:v>
              </c:pt>
            </c:numLit>
          </c:val>
          <c:extLst>
            <c:ext xmlns:c16="http://schemas.microsoft.com/office/drawing/2014/chart" uri="{C3380CC4-5D6E-409C-BE32-E72D297353CC}">
              <c16:uniqueId val="{00000001-E0F6-41D6-A5F6-BBB886630F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6.4219999999999999E-2</c:v>
              </c:pt>
            </c:numLit>
          </c:val>
          <c:extLst>
            <c:ext xmlns:c16="http://schemas.microsoft.com/office/drawing/2014/chart" uri="{C3380CC4-5D6E-409C-BE32-E72D297353CC}">
              <c16:uniqueId val="{00000002-E0F6-41D6-A5F6-BBB886630F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0.26605499999999999</c:v>
              </c:pt>
            </c:numLit>
          </c:val>
          <c:extLst>
            <c:ext xmlns:c16="http://schemas.microsoft.com/office/drawing/2014/chart" uri="{C3380CC4-5D6E-409C-BE32-E72D297353CC}">
              <c16:uniqueId val="{00000003-E0F6-41D6-A5F6-BBB886630F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0.61773699999999998</c:v>
              </c:pt>
            </c:numLit>
          </c:val>
          <c:extLst>
            <c:ext xmlns:c16="http://schemas.microsoft.com/office/drawing/2014/chart" uri="{C3380CC4-5D6E-409C-BE32-E72D297353CC}">
              <c16:uniqueId val="{00000004-E0F6-41D6-A5F6-BBB886630F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1.1235999999999999E-2</c:v>
              </c:pt>
            </c:numLit>
          </c:val>
          <c:extLst>
            <c:ext xmlns:c16="http://schemas.microsoft.com/office/drawing/2014/chart" uri="{C3380CC4-5D6E-409C-BE32-E72D297353CC}">
              <c16:uniqueId val="{00000000-78B8-4875-A5C2-CBC26470C55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2.2471999999999999E-2</c:v>
              </c:pt>
            </c:numLit>
          </c:val>
          <c:extLst>
            <c:ext xmlns:c16="http://schemas.microsoft.com/office/drawing/2014/chart" uri="{C3380CC4-5D6E-409C-BE32-E72D297353CC}">
              <c16:uniqueId val="{00000001-78B8-4875-A5C2-CBC26470C550}"/>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4.4943999999999998E-2</c:v>
              </c:pt>
            </c:numLit>
          </c:val>
          <c:extLst>
            <c:ext xmlns:c16="http://schemas.microsoft.com/office/drawing/2014/chart" uri="{C3380CC4-5D6E-409C-BE32-E72D297353CC}">
              <c16:uniqueId val="{00000002-78B8-4875-A5C2-CBC26470C5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0.19101099999999999</c:v>
              </c:pt>
            </c:numLit>
          </c:val>
          <c:extLst>
            <c:ext xmlns:c16="http://schemas.microsoft.com/office/drawing/2014/chart" uri="{C3380CC4-5D6E-409C-BE32-E72D297353CC}">
              <c16:uniqueId val="{00000003-78B8-4875-A5C2-CBC26470C5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0.724719</c:v>
              </c:pt>
            </c:numLit>
          </c:val>
          <c:extLst>
            <c:ext xmlns:c16="http://schemas.microsoft.com/office/drawing/2014/chart" uri="{C3380CC4-5D6E-409C-BE32-E72D297353CC}">
              <c16:uniqueId val="{00000004-78B8-4875-A5C2-CBC26470C5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B82-42E8-AAAB-148F8F57DC8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B82-42E8-AAAB-148F8F57DC85}"/>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3.4783000000000001E-2</c:v>
              </c:pt>
            </c:numLit>
          </c:val>
          <c:extLst>
            <c:ext xmlns:c16="http://schemas.microsoft.com/office/drawing/2014/chart" uri="{C3380CC4-5D6E-409C-BE32-E72D297353CC}">
              <c16:uniqueId val="{00000002-5B82-42E8-AAAB-148F8F57DC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0.14782600000000001</c:v>
              </c:pt>
            </c:numLit>
          </c:val>
          <c:extLst>
            <c:ext xmlns:c16="http://schemas.microsoft.com/office/drawing/2014/chart" uri="{C3380CC4-5D6E-409C-BE32-E72D297353CC}">
              <c16:uniqueId val="{00000003-5B82-42E8-AAAB-148F8F57DC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c:v>
              </c:pt>
            </c:numLit>
          </c:val>
          <c:extLst>
            <c:ext xmlns:c16="http://schemas.microsoft.com/office/drawing/2014/chart" uri="{C3380CC4-5D6E-409C-BE32-E72D297353CC}">
              <c16:uniqueId val="{00000004-5B82-42E8-AAAB-148F8F57DC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0-6A95-4546-8AA1-7A45589915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1-6A95-4546-8AA1-7A45589915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6A95-4546-8AA1-7A45589915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0.29054099999999999</c:v>
              </c:pt>
            </c:numLit>
          </c:val>
          <c:extLst>
            <c:ext xmlns:c16="http://schemas.microsoft.com/office/drawing/2014/chart" uri="{C3380CC4-5D6E-409C-BE32-E72D297353CC}">
              <c16:uniqueId val="{00000003-6A95-4546-8AA1-7A45589915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0.44594600000000001</c:v>
              </c:pt>
            </c:numLit>
          </c:val>
          <c:extLst>
            <c:ext xmlns:c16="http://schemas.microsoft.com/office/drawing/2014/chart" uri="{C3380CC4-5D6E-409C-BE32-E72D297353CC}">
              <c16:uniqueId val="{00000004-6A95-4546-8AA1-7A45589915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3.2037000000000003E-2</c:v>
              </c:pt>
            </c:numLit>
          </c:val>
          <c:extLst>
            <c:ext xmlns:c16="http://schemas.microsoft.com/office/drawing/2014/chart" uri="{C3380CC4-5D6E-409C-BE32-E72D297353CC}">
              <c16:uniqueId val="{00000000-E5E2-4E01-A530-6C42B4256F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3.2037000000000003E-2</c:v>
              </c:pt>
            </c:numLit>
          </c:val>
          <c:extLst>
            <c:ext xmlns:c16="http://schemas.microsoft.com/office/drawing/2014/chart" uri="{C3380CC4-5D6E-409C-BE32-E72D297353CC}">
              <c16:uniqueId val="{00000001-E5E2-4E01-A530-6C42B4256F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0.116705</c:v>
              </c:pt>
            </c:numLit>
          </c:val>
          <c:extLst>
            <c:ext xmlns:c16="http://schemas.microsoft.com/office/drawing/2014/chart" uri="{C3380CC4-5D6E-409C-BE32-E72D297353CC}">
              <c16:uniqueId val="{00000002-E5E2-4E01-A530-6C42B4256F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0.251716</c:v>
              </c:pt>
            </c:numLit>
          </c:val>
          <c:extLst>
            <c:ext xmlns:c16="http://schemas.microsoft.com/office/drawing/2014/chart" uri="{C3380CC4-5D6E-409C-BE32-E72D297353CC}">
              <c16:uniqueId val="{00000003-E5E2-4E01-A530-6C42B4256F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0.55835199999999996</c:v>
              </c:pt>
            </c:numLit>
          </c:val>
          <c:extLst>
            <c:ext xmlns:c16="http://schemas.microsoft.com/office/drawing/2014/chart" uri="{C3380CC4-5D6E-409C-BE32-E72D297353CC}">
              <c16:uniqueId val="{00000004-E5E2-4E01-A530-6C42B4256F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3.0887999999999999E-2</c:v>
              </c:pt>
            </c:numLit>
          </c:val>
          <c:extLst>
            <c:ext xmlns:c16="http://schemas.microsoft.com/office/drawing/2014/chart" uri="{C3380CC4-5D6E-409C-BE32-E72D297353CC}">
              <c16:uniqueId val="{00000000-0D2B-4F7F-ACC8-3876588036E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3.8609999999999998E-2</c:v>
              </c:pt>
            </c:numLit>
          </c:val>
          <c:extLst>
            <c:ext xmlns:c16="http://schemas.microsoft.com/office/drawing/2014/chart" uri="{C3380CC4-5D6E-409C-BE32-E72D297353CC}">
              <c16:uniqueId val="{00000001-0D2B-4F7F-ACC8-3876588036E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0.100386</c:v>
              </c:pt>
            </c:numLit>
          </c:val>
          <c:extLst>
            <c:ext xmlns:c16="http://schemas.microsoft.com/office/drawing/2014/chart" uri="{C3380CC4-5D6E-409C-BE32-E72D297353CC}">
              <c16:uniqueId val="{00000002-0D2B-4F7F-ACC8-3876588036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0.21235499999999999</c:v>
              </c:pt>
            </c:numLit>
          </c:val>
          <c:extLst>
            <c:ext xmlns:c16="http://schemas.microsoft.com/office/drawing/2014/chart" uri="{C3380CC4-5D6E-409C-BE32-E72D297353CC}">
              <c16:uniqueId val="{00000003-0D2B-4F7F-ACC8-3876588036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0.610039</c:v>
              </c:pt>
            </c:numLit>
          </c:val>
          <c:extLst>
            <c:ext xmlns:c16="http://schemas.microsoft.com/office/drawing/2014/chart" uri="{C3380CC4-5D6E-409C-BE32-E72D297353CC}">
              <c16:uniqueId val="{00000004-0D2B-4F7F-ACC8-3876588036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2.0566000000000001E-2</c:v>
              </c:pt>
            </c:numLit>
          </c:val>
          <c:extLst>
            <c:ext xmlns:c16="http://schemas.microsoft.com/office/drawing/2014/chart" uri="{C3380CC4-5D6E-409C-BE32-E72D297353CC}">
              <c16:uniqueId val="{00000000-0027-42CC-90F4-0D31DDB900E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5.6555000000000001E-2</c:v>
              </c:pt>
            </c:numLit>
          </c:val>
          <c:extLst>
            <c:ext xmlns:c16="http://schemas.microsoft.com/office/drawing/2014/chart" uri="{C3380CC4-5D6E-409C-BE32-E72D297353CC}">
              <c16:uniqueId val="{00000001-0027-42CC-90F4-0D31DDB900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0.120823</c:v>
              </c:pt>
            </c:numLit>
          </c:val>
          <c:extLst>
            <c:ext xmlns:c16="http://schemas.microsoft.com/office/drawing/2014/chart" uri="{C3380CC4-5D6E-409C-BE32-E72D297353CC}">
              <c16:uniqueId val="{00000002-0027-42CC-90F4-0D31DDB900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0.26735199999999998</c:v>
              </c:pt>
            </c:numLit>
          </c:val>
          <c:extLst>
            <c:ext xmlns:c16="http://schemas.microsoft.com/office/drawing/2014/chart" uri="{C3380CC4-5D6E-409C-BE32-E72D297353CC}">
              <c16:uniqueId val="{00000003-0027-42CC-90F4-0D31DDB900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0.51927999999999996</c:v>
              </c:pt>
            </c:numLit>
          </c:val>
          <c:extLst>
            <c:ext xmlns:c16="http://schemas.microsoft.com/office/drawing/2014/chart" uri="{C3380CC4-5D6E-409C-BE32-E72D297353CC}">
              <c16:uniqueId val="{00000004-0027-42CC-90F4-0D31DDB900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2.3202E-2</c:v>
              </c:pt>
            </c:numLit>
          </c:val>
          <c:extLst>
            <c:ext xmlns:c16="http://schemas.microsoft.com/office/drawing/2014/chart" uri="{C3380CC4-5D6E-409C-BE32-E72D297353CC}">
              <c16:uniqueId val="{00000000-634F-441B-94E1-0175C989C27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4.8724000000000003E-2</c:v>
              </c:pt>
            </c:numLit>
          </c:val>
          <c:extLst>
            <c:ext xmlns:c16="http://schemas.microsoft.com/office/drawing/2014/chart" uri="{C3380CC4-5D6E-409C-BE32-E72D297353CC}">
              <c16:uniqueId val="{00000001-634F-441B-94E1-0175C989C2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0.113689</c:v>
              </c:pt>
            </c:numLit>
          </c:val>
          <c:extLst>
            <c:ext xmlns:c16="http://schemas.microsoft.com/office/drawing/2014/chart" uri="{C3380CC4-5D6E-409C-BE32-E72D297353CC}">
              <c16:uniqueId val="{00000002-634F-441B-94E1-0175C989C2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0.29930400000000001</c:v>
              </c:pt>
            </c:numLit>
          </c:val>
          <c:extLst>
            <c:ext xmlns:c16="http://schemas.microsoft.com/office/drawing/2014/chart" uri="{C3380CC4-5D6E-409C-BE32-E72D297353CC}">
              <c16:uniqueId val="{00000003-634F-441B-94E1-0175C989C2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0.46867700000000001</c:v>
              </c:pt>
            </c:numLit>
          </c:val>
          <c:extLst>
            <c:ext xmlns:c16="http://schemas.microsoft.com/office/drawing/2014/chart" uri="{C3380CC4-5D6E-409C-BE32-E72D297353CC}">
              <c16:uniqueId val="{00000004-634F-441B-94E1-0175C989C2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5.1514999999999998E-2</c:v>
              </c:pt>
            </c:numLit>
          </c:val>
          <c:extLst>
            <c:ext xmlns:c16="http://schemas.microsoft.com/office/drawing/2014/chart" uri="{C3380CC4-5D6E-409C-BE32-E72D297353CC}">
              <c16:uniqueId val="{00000000-B5A7-494D-9A02-7344906A54D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6.3635999999999998E-2</c:v>
              </c:pt>
            </c:numLit>
          </c:val>
          <c:extLst>
            <c:ext xmlns:c16="http://schemas.microsoft.com/office/drawing/2014/chart" uri="{C3380CC4-5D6E-409C-BE32-E72D297353CC}">
              <c16:uniqueId val="{00000001-B5A7-494D-9A02-7344906A54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2-B5A7-494D-9A02-7344906A54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0.24545500000000001</c:v>
              </c:pt>
            </c:numLit>
          </c:val>
          <c:extLst>
            <c:ext xmlns:c16="http://schemas.microsoft.com/office/drawing/2014/chart" uri="{C3380CC4-5D6E-409C-BE32-E72D297353CC}">
              <c16:uniqueId val="{00000003-B5A7-494D-9A02-7344906A54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0.49090899999999998</c:v>
              </c:pt>
            </c:numLit>
          </c:val>
          <c:extLst>
            <c:ext xmlns:c16="http://schemas.microsoft.com/office/drawing/2014/chart" uri="{C3380CC4-5D6E-409C-BE32-E72D297353CC}">
              <c16:uniqueId val="{00000004-B5A7-494D-9A02-7344906A54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4.6615849999999996</c:v>
              </c:pt>
            </c:numLit>
          </c:val>
          <c:extLst>
            <c:ext xmlns:c16="http://schemas.microsoft.com/office/drawing/2014/chart" uri="{C3380CC4-5D6E-409C-BE32-E72D297353CC}">
              <c16:uniqueId val="{00000000-AEC1-4764-AAEE-E6500CC079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3.3333000000000002E-2</c:v>
              </c:pt>
            </c:numLit>
          </c:val>
          <c:extLst>
            <c:ext xmlns:c16="http://schemas.microsoft.com/office/drawing/2014/chart" uri="{C3380CC4-5D6E-409C-BE32-E72D297353CC}">
              <c16:uniqueId val="{00000000-9F36-44DA-A928-80EEBC62F1B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3.8094999999999997E-2</c:v>
              </c:pt>
            </c:numLit>
          </c:val>
          <c:extLst>
            <c:ext xmlns:c16="http://schemas.microsoft.com/office/drawing/2014/chart" uri="{C3380CC4-5D6E-409C-BE32-E72D297353CC}">
              <c16:uniqueId val="{00000001-9F36-44DA-A928-80EEBC62F1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0.122222</c:v>
              </c:pt>
            </c:numLit>
          </c:val>
          <c:extLst>
            <c:ext xmlns:c16="http://schemas.microsoft.com/office/drawing/2014/chart" uri="{C3380CC4-5D6E-409C-BE32-E72D297353CC}">
              <c16:uniqueId val="{00000002-9F36-44DA-A928-80EEBC62F1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0.27777800000000002</c:v>
              </c:pt>
            </c:numLit>
          </c:val>
          <c:extLst>
            <c:ext xmlns:c16="http://schemas.microsoft.com/office/drawing/2014/chart" uri="{C3380CC4-5D6E-409C-BE32-E72D297353CC}">
              <c16:uniqueId val="{00000003-9F36-44DA-A928-80EEBC62F1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0.49047600000000002</c:v>
              </c:pt>
            </c:numLit>
          </c:val>
          <c:extLst>
            <c:ext xmlns:c16="http://schemas.microsoft.com/office/drawing/2014/chart" uri="{C3380CC4-5D6E-409C-BE32-E72D297353CC}">
              <c16:uniqueId val="{00000004-9F36-44DA-A928-80EEBC62F1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2.5381000000000001E-2</c:v>
              </c:pt>
            </c:numLit>
          </c:val>
          <c:extLst>
            <c:ext xmlns:c16="http://schemas.microsoft.com/office/drawing/2014/chart" uri="{C3380CC4-5D6E-409C-BE32-E72D297353CC}">
              <c16:uniqueId val="{00000000-E42E-4294-BE55-169A0F53D4A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3.5533000000000002E-2</c:v>
              </c:pt>
            </c:numLit>
          </c:val>
          <c:extLst>
            <c:ext xmlns:c16="http://schemas.microsoft.com/office/drawing/2014/chart" uri="{C3380CC4-5D6E-409C-BE32-E72D297353CC}">
              <c16:uniqueId val="{00000001-E42E-4294-BE55-169A0F53D4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0.106599</c:v>
              </c:pt>
            </c:numLit>
          </c:val>
          <c:extLst>
            <c:ext xmlns:c16="http://schemas.microsoft.com/office/drawing/2014/chart" uri="{C3380CC4-5D6E-409C-BE32-E72D297353CC}">
              <c16:uniqueId val="{00000002-E42E-4294-BE55-169A0F53D4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0.263959</c:v>
              </c:pt>
            </c:numLit>
          </c:val>
          <c:extLst>
            <c:ext xmlns:c16="http://schemas.microsoft.com/office/drawing/2014/chart" uri="{C3380CC4-5D6E-409C-BE32-E72D297353CC}">
              <c16:uniqueId val="{00000003-E42E-4294-BE55-169A0F53D4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0.54314700000000005</c:v>
              </c:pt>
            </c:numLit>
          </c:val>
          <c:extLst>
            <c:ext xmlns:c16="http://schemas.microsoft.com/office/drawing/2014/chart" uri="{C3380CC4-5D6E-409C-BE32-E72D297353CC}">
              <c16:uniqueId val="{00000004-E42E-4294-BE55-169A0F53D4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2.8000000000000001E-2</c:v>
              </c:pt>
            </c:numLit>
          </c:val>
          <c:extLst>
            <c:ext xmlns:c16="http://schemas.microsoft.com/office/drawing/2014/chart" uri="{C3380CC4-5D6E-409C-BE32-E72D297353CC}">
              <c16:uniqueId val="{00000000-6DF8-44BE-9E5B-B5544993782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4.8000000000000001E-2</c:v>
              </c:pt>
            </c:numLit>
          </c:val>
          <c:extLst>
            <c:ext xmlns:c16="http://schemas.microsoft.com/office/drawing/2014/chart" uri="{C3380CC4-5D6E-409C-BE32-E72D297353CC}">
              <c16:uniqueId val="{00000001-6DF8-44BE-9E5B-B554499378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c:v>
              </c:pt>
            </c:numLit>
          </c:val>
          <c:extLst>
            <c:ext xmlns:c16="http://schemas.microsoft.com/office/drawing/2014/chart" uri="{C3380CC4-5D6E-409C-BE32-E72D297353CC}">
              <c16:uniqueId val="{00000002-6DF8-44BE-9E5B-B554499378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0.26400000000000001</c:v>
              </c:pt>
            </c:numLit>
          </c:val>
          <c:extLst>
            <c:ext xmlns:c16="http://schemas.microsoft.com/office/drawing/2014/chart" uri="{C3380CC4-5D6E-409C-BE32-E72D297353CC}">
              <c16:uniqueId val="{00000003-6DF8-44BE-9E5B-B554499378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0.53600000000000003</c:v>
              </c:pt>
            </c:numLit>
          </c:val>
          <c:extLst>
            <c:ext xmlns:c16="http://schemas.microsoft.com/office/drawing/2014/chart" uri="{C3380CC4-5D6E-409C-BE32-E72D297353CC}">
              <c16:uniqueId val="{00000004-6DF8-44BE-9E5B-B554499378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0-F4FC-4707-B8C8-8267E7D5B24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F4FC-4707-B8C8-8267E7D5B2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0.162162</c:v>
              </c:pt>
            </c:numLit>
          </c:val>
          <c:extLst>
            <c:ext xmlns:c16="http://schemas.microsoft.com/office/drawing/2014/chart" uri="{C3380CC4-5D6E-409C-BE32-E72D297353CC}">
              <c16:uniqueId val="{00000002-F4FC-4707-B8C8-8267E7D5B2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0.26126100000000002</c:v>
              </c:pt>
            </c:numLit>
          </c:val>
          <c:extLst>
            <c:ext xmlns:c16="http://schemas.microsoft.com/office/drawing/2014/chart" uri="{C3380CC4-5D6E-409C-BE32-E72D297353CC}">
              <c16:uniqueId val="{00000003-F4FC-4707-B8C8-8267E7D5B2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0.531532</c:v>
              </c:pt>
            </c:numLit>
          </c:val>
          <c:extLst>
            <c:ext xmlns:c16="http://schemas.microsoft.com/office/drawing/2014/chart" uri="{C3380CC4-5D6E-409C-BE32-E72D297353CC}">
              <c16:uniqueId val="{00000004-F4FC-4707-B8C8-8267E7D5B2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6.4407000000000006E-2</c:v>
              </c:pt>
            </c:numLit>
          </c:val>
          <c:extLst>
            <c:ext xmlns:c16="http://schemas.microsoft.com/office/drawing/2014/chart" uri="{C3380CC4-5D6E-409C-BE32-E72D297353CC}">
              <c16:uniqueId val="{00000000-D6D6-4634-B5EB-46F8C02C1F2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5.7626999999999998E-2</c:v>
              </c:pt>
            </c:numLit>
          </c:val>
          <c:extLst>
            <c:ext xmlns:c16="http://schemas.microsoft.com/office/drawing/2014/chart" uri="{C3380CC4-5D6E-409C-BE32-E72D297353CC}">
              <c16:uniqueId val="{00000001-D6D6-4634-B5EB-46F8C02C1F2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0.118644</c:v>
              </c:pt>
            </c:numLit>
          </c:val>
          <c:extLst>
            <c:ext xmlns:c16="http://schemas.microsoft.com/office/drawing/2014/chart" uri="{C3380CC4-5D6E-409C-BE32-E72D297353CC}">
              <c16:uniqueId val="{00000002-D6D6-4634-B5EB-46F8C02C1F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0.27457599999999999</c:v>
              </c:pt>
            </c:numLit>
          </c:val>
          <c:extLst>
            <c:ext xmlns:c16="http://schemas.microsoft.com/office/drawing/2014/chart" uri="{C3380CC4-5D6E-409C-BE32-E72D297353CC}">
              <c16:uniqueId val="{00000003-D6D6-4634-B5EB-46F8C02C1F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0.46101700000000001</c:v>
              </c:pt>
            </c:numLit>
          </c:val>
          <c:extLst>
            <c:ext xmlns:c16="http://schemas.microsoft.com/office/drawing/2014/chart" uri="{C3380CC4-5D6E-409C-BE32-E72D297353CC}">
              <c16:uniqueId val="{00000004-D6D6-4634-B5EB-46F8C02C1F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7.0175000000000001E-2</c:v>
              </c:pt>
            </c:numLit>
          </c:val>
          <c:extLst>
            <c:ext xmlns:c16="http://schemas.microsoft.com/office/drawing/2014/chart" uri="{C3380CC4-5D6E-409C-BE32-E72D297353CC}">
              <c16:uniqueId val="{00000000-CAA4-4B1F-AF5F-F46F08D3465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8.0701999999999996E-2</c:v>
              </c:pt>
            </c:numLit>
          </c:val>
          <c:extLst>
            <c:ext xmlns:c16="http://schemas.microsoft.com/office/drawing/2014/chart" uri="{C3380CC4-5D6E-409C-BE32-E72D297353CC}">
              <c16:uniqueId val="{00000001-CAA4-4B1F-AF5F-F46F08D3465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0.154386</c:v>
              </c:pt>
            </c:numLit>
          </c:val>
          <c:extLst>
            <c:ext xmlns:c16="http://schemas.microsoft.com/office/drawing/2014/chart" uri="{C3380CC4-5D6E-409C-BE32-E72D297353CC}">
              <c16:uniqueId val="{00000002-CAA4-4B1F-AF5F-F46F08D346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0.25613999999999998</c:v>
              </c:pt>
            </c:numLit>
          </c:val>
          <c:extLst>
            <c:ext xmlns:c16="http://schemas.microsoft.com/office/drawing/2014/chart" uri="{C3380CC4-5D6E-409C-BE32-E72D297353CC}">
              <c16:uniqueId val="{00000003-CAA4-4B1F-AF5F-F46F08D346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0.42456100000000002</c:v>
              </c:pt>
            </c:numLit>
          </c:val>
          <c:extLst>
            <c:ext xmlns:c16="http://schemas.microsoft.com/office/drawing/2014/chart" uri="{C3380CC4-5D6E-409C-BE32-E72D297353CC}">
              <c16:uniqueId val="{00000004-CAA4-4B1F-AF5F-F46F08D346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4.3928000000000002E-2</c:v>
              </c:pt>
            </c:numLit>
          </c:val>
          <c:extLst>
            <c:ext xmlns:c16="http://schemas.microsoft.com/office/drawing/2014/chart" uri="{C3380CC4-5D6E-409C-BE32-E72D297353CC}">
              <c16:uniqueId val="{00000000-92D6-45E1-8C35-623BFAFE37E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9.0439000000000005E-2</c:v>
              </c:pt>
            </c:numLit>
          </c:val>
          <c:extLst>
            <c:ext xmlns:c16="http://schemas.microsoft.com/office/drawing/2014/chart" uri="{C3380CC4-5D6E-409C-BE32-E72D297353CC}">
              <c16:uniqueId val="{00000001-92D6-45E1-8C35-623BFAFE37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0.193798</c:v>
              </c:pt>
            </c:numLit>
          </c:val>
          <c:extLst>
            <c:ext xmlns:c16="http://schemas.microsoft.com/office/drawing/2014/chart" uri="{C3380CC4-5D6E-409C-BE32-E72D297353CC}">
              <c16:uniqueId val="{00000002-92D6-45E1-8C35-623BFAFE37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0.23514199999999999</c:v>
              </c:pt>
            </c:numLit>
          </c:val>
          <c:extLst>
            <c:ext xmlns:c16="http://schemas.microsoft.com/office/drawing/2014/chart" uri="{C3380CC4-5D6E-409C-BE32-E72D297353CC}">
              <c16:uniqueId val="{00000003-92D6-45E1-8C35-623BFAFE37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0.40310099999999999</c:v>
              </c:pt>
            </c:numLit>
          </c:val>
          <c:extLst>
            <c:ext xmlns:c16="http://schemas.microsoft.com/office/drawing/2014/chart" uri="{C3380CC4-5D6E-409C-BE32-E72D297353CC}">
              <c16:uniqueId val="{00000004-92D6-45E1-8C35-623BFAFE37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0-D15A-4EF9-9B0A-6C781C7C11F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1-D15A-4EF9-9B0A-6C781C7C11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7.4765999999999999E-2</c:v>
              </c:pt>
            </c:numLit>
          </c:val>
          <c:extLst>
            <c:ext xmlns:c16="http://schemas.microsoft.com/office/drawing/2014/chart" uri="{C3380CC4-5D6E-409C-BE32-E72D297353CC}">
              <c16:uniqueId val="{00000002-D15A-4EF9-9B0A-6C781C7C11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0.186916</c:v>
              </c:pt>
            </c:numLit>
          </c:val>
          <c:extLst>
            <c:ext xmlns:c16="http://schemas.microsoft.com/office/drawing/2014/chart" uri="{C3380CC4-5D6E-409C-BE32-E72D297353CC}">
              <c16:uniqueId val="{00000003-D15A-4EF9-9B0A-6C781C7C11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0.70093499999999997</c:v>
              </c:pt>
            </c:numLit>
          </c:val>
          <c:extLst>
            <c:ext xmlns:c16="http://schemas.microsoft.com/office/drawing/2014/chart" uri="{C3380CC4-5D6E-409C-BE32-E72D297353CC}">
              <c16:uniqueId val="{00000004-D15A-4EF9-9B0A-6C781C7C11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0-6BED-4798-9582-5A29F1BEE17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1-6BED-4798-9582-5A29F1BEE17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2-6BED-4798-9582-5A29F1BEE1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6.4516000000000004E-2</c:v>
              </c:pt>
            </c:numLit>
          </c:val>
          <c:extLst>
            <c:ext xmlns:c16="http://schemas.microsoft.com/office/drawing/2014/chart" uri="{C3380CC4-5D6E-409C-BE32-E72D297353CC}">
              <c16:uniqueId val="{00000003-6BED-4798-9582-5A29F1BEE1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0.88171999999999995</c:v>
              </c:pt>
            </c:numLit>
          </c:val>
          <c:extLst>
            <c:ext xmlns:c16="http://schemas.microsoft.com/office/drawing/2014/chart" uri="{C3380CC4-5D6E-409C-BE32-E72D297353CC}">
              <c16:uniqueId val="{00000004-6BED-4798-9582-5A29F1BEE1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0-9CB2-4625-807A-399C5EC4CF0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9CB2-4625-807A-399C5EC4CF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2-9CB2-4625-807A-399C5EC4CF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0.17857100000000001</c:v>
              </c:pt>
            </c:numLit>
          </c:val>
          <c:extLst>
            <c:ext xmlns:c16="http://schemas.microsoft.com/office/drawing/2014/chart" uri="{C3380CC4-5D6E-409C-BE32-E72D297353CC}">
              <c16:uniqueId val="{00000003-9CB2-4625-807A-399C5EC4CF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0.66071400000000002</c:v>
              </c:pt>
            </c:numLit>
          </c:val>
          <c:extLst>
            <c:ext xmlns:c16="http://schemas.microsoft.com/office/drawing/2014/chart" uri="{C3380CC4-5D6E-409C-BE32-E72D297353CC}">
              <c16:uniqueId val="{00000004-9CB2-4625-807A-399C5EC4CF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4.6538459999999997</c:v>
              </c:pt>
            </c:numLit>
          </c:val>
          <c:extLst>
            <c:ext xmlns:c16="http://schemas.microsoft.com/office/drawing/2014/chart" uri="{C3380CC4-5D6E-409C-BE32-E72D297353CC}">
              <c16:uniqueId val="{00000000-C42D-47FA-A34B-AEA5E0870F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4.9792999999999997E-2</c:v>
              </c:pt>
            </c:numLit>
          </c:val>
          <c:extLst>
            <c:ext xmlns:c16="http://schemas.microsoft.com/office/drawing/2014/chart" uri="{C3380CC4-5D6E-409C-BE32-E72D297353CC}">
              <c16:uniqueId val="{00000000-E046-4D4B-A742-B9D38EB792A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4.5643000000000003E-2</c:v>
              </c:pt>
            </c:numLit>
          </c:val>
          <c:extLst>
            <c:ext xmlns:c16="http://schemas.microsoft.com/office/drawing/2014/chart" uri="{C3380CC4-5D6E-409C-BE32-E72D297353CC}">
              <c16:uniqueId val="{00000001-E046-4D4B-A742-B9D38EB792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0.14730299999999999</c:v>
              </c:pt>
            </c:numLit>
          </c:val>
          <c:extLst>
            <c:ext xmlns:c16="http://schemas.microsoft.com/office/drawing/2014/chart" uri="{C3380CC4-5D6E-409C-BE32-E72D297353CC}">
              <c16:uniqueId val="{00000002-E046-4D4B-A742-B9D38EB792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0.21576799999999999</c:v>
              </c:pt>
            </c:numLit>
          </c:val>
          <c:extLst>
            <c:ext xmlns:c16="http://schemas.microsoft.com/office/drawing/2014/chart" uri="{C3380CC4-5D6E-409C-BE32-E72D297353CC}">
              <c16:uniqueId val="{00000003-E046-4D4B-A742-B9D38EB792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0.51037299999999997</c:v>
              </c:pt>
            </c:numLit>
          </c:val>
          <c:extLst>
            <c:ext xmlns:c16="http://schemas.microsoft.com/office/drawing/2014/chart" uri="{C3380CC4-5D6E-409C-BE32-E72D297353CC}">
              <c16:uniqueId val="{00000004-E046-4D4B-A742-B9D38EB792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2.6674E-2</c:v>
              </c:pt>
            </c:numLit>
          </c:val>
          <c:extLst>
            <c:ext xmlns:c16="http://schemas.microsoft.com/office/drawing/2014/chart" uri="{C3380CC4-5D6E-409C-BE32-E72D297353CC}">
              <c16:uniqueId val="{00000000-AC85-403D-83AF-7B9FD605DEE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3.8106000000000001E-2</c:v>
              </c:pt>
            </c:numLit>
          </c:val>
          <c:extLst>
            <c:ext xmlns:c16="http://schemas.microsoft.com/office/drawing/2014/chart" uri="{C3380CC4-5D6E-409C-BE32-E72D297353CC}">
              <c16:uniqueId val="{00000001-AC85-403D-83AF-7B9FD605DE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0.123027</c:v>
              </c:pt>
            </c:numLit>
          </c:val>
          <c:extLst>
            <c:ext xmlns:c16="http://schemas.microsoft.com/office/drawing/2014/chart" uri="{C3380CC4-5D6E-409C-BE32-E72D297353CC}">
              <c16:uniqueId val="{00000002-AC85-403D-83AF-7B9FD605DE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0.21448</c:v>
              </c:pt>
            </c:numLit>
          </c:val>
          <c:extLst>
            <c:ext xmlns:c16="http://schemas.microsoft.com/office/drawing/2014/chart" uri="{C3380CC4-5D6E-409C-BE32-E72D297353CC}">
              <c16:uniqueId val="{00000003-AC85-403D-83AF-7B9FD605DE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0.51932500000000004</c:v>
              </c:pt>
            </c:numLit>
          </c:val>
          <c:extLst>
            <c:ext xmlns:c16="http://schemas.microsoft.com/office/drawing/2014/chart" uri="{C3380CC4-5D6E-409C-BE32-E72D297353CC}">
              <c16:uniqueId val="{00000004-AC85-403D-83AF-7B9FD605DE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0-C5DA-4FBB-8730-51EBE93B864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5.7597000000000002E-2</c:v>
              </c:pt>
            </c:numLit>
          </c:val>
          <c:extLst>
            <c:ext xmlns:c16="http://schemas.microsoft.com/office/drawing/2014/chart" uri="{C3380CC4-5D6E-409C-BE32-E72D297353CC}">
              <c16:uniqueId val="{00000001-C5DA-4FBB-8730-51EBE93B86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0.132075</c:v>
              </c:pt>
            </c:numLit>
          </c:val>
          <c:extLst>
            <c:ext xmlns:c16="http://schemas.microsoft.com/office/drawing/2014/chart" uri="{C3380CC4-5D6E-409C-BE32-E72D297353CC}">
              <c16:uniqueId val="{00000002-C5DA-4FBB-8730-51EBE93B86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0.218471</c:v>
              </c:pt>
            </c:numLit>
          </c:val>
          <c:extLst>
            <c:ext xmlns:c16="http://schemas.microsoft.com/office/drawing/2014/chart" uri="{C3380CC4-5D6E-409C-BE32-E72D297353CC}">
              <c16:uniqueId val="{00000003-C5DA-4FBB-8730-51EBE93B86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0.51936400000000005</c:v>
              </c:pt>
            </c:numLit>
          </c:val>
          <c:extLst>
            <c:ext xmlns:c16="http://schemas.microsoft.com/office/drawing/2014/chart" uri="{C3380CC4-5D6E-409C-BE32-E72D297353CC}">
              <c16:uniqueId val="{00000004-C5DA-4FBB-8730-51EBE93B86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C8A6-46C0-A255-C19F484BFFA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6.4814999999999998E-2</c:v>
              </c:pt>
            </c:numLit>
          </c:val>
          <c:extLst>
            <c:ext xmlns:c16="http://schemas.microsoft.com/office/drawing/2014/chart" uri="{C3380CC4-5D6E-409C-BE32-E72D297353CC}">
              <c16:uniqueId val="{00000001-C8A6-46C0-A255-C19F484BFF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C8A6-46C0-A255-C19F484BFF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0.148148</c:v>
              </c:pt>
            </c:numLit>
          </c:val>
          <c:extLst>
            <c:ext xmlns:c16="http://schemas.microsoft.com/office/drawing/2014/chart" uri="{C3380CC4-5D6E-409C-BE32-E72D297353CC}">
              <c16:uniqueId val="{00000003-C8A6-46C0-A255-C19F484BFF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0.69444399999999995</c:v>
              </c:pt>
            </c:numLit>
          </c:val>
          <c:extLst>
            <c:ext xmlns:c16="http://schemas.microsoft.com/office/drawing/2014/chart" uri="{C3380CC4-5D6E-409C-BE32-E72D297353CC}">
              <c16:uniqueId val="{00000004-C8A6-46C0-A255-C19F484BFF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5.3191000000000002E-2</c:v>
              </c:pt>
            </c:numLit>
          </c:val>
          <c:extLst>
            <c:ext xmlns:c16="http://schemas.microsoft.com/office/drawing/2014/chart" uri="{C3380CC4-5D6E-409C-BE32-E72D297353CC}">
              <c16:uniqueId val="{00000000-570F-4CEC-81FE-9F1AB87EE04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5.3191000000000002E-2</c:v>
              </c:pt>
            </c:numLit>
          </c:val>
          <c:extLst>
            <c:ext xmlns:c16="http://schemas.microsoft.com/office/drawing/2014/chart" uri="{C3380CC4-5D6E-409C-BE32-E72D297353CC}">
              <c16:uniqueId val="{00000001-570F-4CEC-81FE-9F1AB87EE04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0.10638300000000001</c:v>
              </c:pt>
            </c:numLit>
          </c:val>
          <c:extLst>
            <c:ext xmlns:c16="http://schemas.microsoft.com/office/drawing/2014/chart" uri="{C3380CC4-5D6E-409C-BE32-E72D297353CC}">
              <c16:uniqueId val="{00000002-570F-4CEC-81FE-9F1AB87EE04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0.234043</c:v>
              </c:pt>
            </c:numLit>
          </c:val>
          <c:extLst>
            <c:ext xmlns:c16="http://schemas.microsoft.com/office/drawing/2014/chart" uri="{C3380CC4-5D6E-409C-BE32-E72D297353CC}">
              <c16:uniqueId val="{00000003-570F-4CEC-81FE-9F1AB87EE04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0.54255299999999995</c:v>
              </c:pt>
            </c:numLit>
          </c:val>
          <c:extLst>
            <c:ext xmlns:c16="http://schemas.microsoft.com/office/drawing/2014/chart" uri="{C3380CC4-5D6E-409C-BE32-E72D297353CC}">
              <c16:uniqueId val="{00000004-570F-4CEC-81FE-9F1AB87EE0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2.7778000000000001E-2</c:v>
              </c:pt>
            </c:numLit>
          </c:val>
          <c:extLst>
            <c:ext xmlns:c16="http://schemas.microsoft.com/office/drawing/2014/chart" uri="{C3380CC4-5D6E-409C-BE32-E72D297353CC}">
              <c16:uniqueId val="{00000000-20F8-4D49-AFD1-5873130414B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2.7778000000000001E-2</c:v>
              </c:pt>
            </c:numLit>
          </c:val>
          <c:extLst>
            <c:ext xmlns:c16="http://schemas.microsoft.com/office/drawing/2014/chart" uri="{C3380CC4-5D6E-409C-BE32-E72D297353CC}">
              <c16:uniqueId val="{00000001-20F8-4D49-AFD1-5873130414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7.6388999999999999E-2</c:v>
              </c:pt>
            </c:numLit>
          </c:val>
          <c:extLst>
            <c:ext xmlns:c16="http://schemas.microsoft.com/office/drawing/2014/chart" uri="{C3380CC4-5D6E-409C-BE32-E72D297353CC}">
              <c16:uniqueId val="{00000002-20F8-4D49-AFD1-5873130414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0.23611099999999999</c:v>
              </c:pt>
            </c:numLit>
          </c:val>
          <c:extLst>
            <c:ext xmlns:c16="http://schemas.microsoft.com/office/drawing/2014/chart" uri="{C3380CC4-5D6E-409C-BE32-E72D297353CC}">
              <c16:uniqueId val="{00000003-20F8-4D49-AFD1-5873130414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0.60416700000000001</c:v>
              </c:pt>
            </c:numLit>
          </c:val>
          <c:extLst>
            <c:ext xmlns:c16="http://schemas.microsoft.com/office/drawing/2014/chart" uri="{C3380CC4-5D6E-409C-BE32-E72D297353CC}">
              <c16:uniqueId val="{00000004-20F8-4D49-AFD1-5873130414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4DC6-4237-B6C9-A098B16E162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1-4DC6-4237-B6C9-A098B16E16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8.0881999999999996E-2</c:v>
              </c:pt>
            </c:numLit>
          </c:val>
          <c:extLst>
            <c:ext xmlns:c16="http://schemas.microsoft.com/office/drawing/2014/chart" uri="{C3380CC4-5D6E-409C-BE32-E72D297353CC}">
              <c16:uniqueId val="{00000002-4DC6-4237-B6C9-A098B16E16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0.19852900000000001</c:v>
              </c:pt>
            </c:numLit>
          </c:val>
          <c:extLst>
            <c:ext xmlns:c16="http://schemas.microsoft.com/office/drawing/2014/chart" uri="{C3380CC4-5D6E-409C-BE32-E72D297353CC}">
              <c16:uniqueId val="{00000003-4DC6-4237-B6C9-A098B16E16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0.64705900000000005</c:v>
              </c:pt>
            </c:numLit>
          </c:val>
          <c:extLst>
            <c:ext xmlns:c16="http://schemas.microsoft.com/office/drawing/2014/chart" uri="{C3380CC4-5D6E-409C-BE32-E72D297353CC}">
              <c16:uniqueId val="{00000004-4DC6-4237-B6C9-A098B16E16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7B9-41C1-9F71-5E15A8ED67A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2.6086999999999999E-2</c:v>
              </c:pt>
            </c:numLit>
          </c:val>
          <c:extLst>
            <c:ext xmlns:c16="http://schemas.microsoft.com/office/drawing/2014/chart" uri="{C3380CC4-5D6E-409C-BE32-E72D297353CC}">
              <c16:uniqueId val="{00000001-07B9-41C1-9F71-5E15A8ED67A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0.130435</c:v>
              </c:pt>
            </c:numLit>
          </c:val>
          <c:extLst>
            <c:ext xmlns:c16="http://schemas.microsoft.com/office/drawing/2014/chart" uri="{C3380CC4-5D6E-409C-BE32-E72D297353CC}">
              <c16:uniqueId val="{00000002-07B9-41C1-9F71-5E15A8ED67A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0.17391300000000001</c:v>
              </c:pt>
            </c:numLit>
          </c:val>
          <c:extLst>
            <c:ext xmlns:c16="http://schemas.microsoft.com/office/drawing/2014/chart" uri="{C3380CC4-5D6E-409C-BE32-E72D297353CC}">
              <c16:uniqueId val="{00000003-07B9-41C1-9F71-5E15A8ED67A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0.66956499999999997</c:v>
              </c:pt>
            </c:numLit>
          </c:val>
          <c:extLst>
            <c:ext xmlns:c16="http://schemas.microsoft.com/office/drawing/2014/chart" uri="{C3380CC4-5D6E-409C-BE32-E72D297353CC}">
              <c16:uniqueId val="{00000004-07B9-41C1-9F71-5E15A8ED67A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1.1494000000000001E-2</c:v>
              </c:pt>
            </c:numLit>
          </c:val>
          <c:extLst>
            <c:ext xmlns:c16="http://schemas.microsoft.com/office/drawing/2014/chart" uri="{C3380CC4-5D6E-409C-BE32-E72D297353CC}">
              <c16:uniqueId val="{00000000-26F0-44B9-ABD0-28BC0A8752C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4.0230000000000002E-2</c:v>
              </c:pt>
            </c:numLit>
          </c:val>
          <c:extLst>
            <c:ext xmlns:c16="http://schemas.microsoft.com/office/drawing/2014/chart" uri="{C3380CC4-5D6E-409C-BE32-E72D297353CC}">
              <c16:uniqueId val="{00000001-26F0-44B9-ABD0-28BC0A8752C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9.1953999999999994E-2</c:v>
              </c:pt>
            </c:numLit>
          </c:val>
          <c:extLst>
            <c:ext xmlns:c16="http://schemas.microsoft.com/office/drawing/2014/chart" uri="{C3380CC4-5D6E-409C-BE32-E72D297353CC}">
              <c16:uniqueId val="{00000002-26F0-44B9-ABD0-28BC0A8752C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0.17241400000000001</c:v>
              </c:pt>
            </c:numLit>
          </c:val>
          <c:extLst>
            <c:ext xmlns:c16="http://schemas.microsoft.com/office/drawing/2014/chart" uri="{C3380CC4-5D6E-409C-BE32-E72D297353CC}">
              <c16:uniqueId val="{00000003-26F0-44B9-ABD0-28BC0A8752C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0.66091999999999995</c:v>
              </c:pt>
            </c:numLit>
          </c:val>
          <c:extLst>
            <c:ext xmlns:c16="http://schemas.microsoft.com/office/drawing/2014/chart" uri="{C3380CC4-5D6E-409C-BE32-E72D297353CC}">
              <c16:uniqueId val="{00000004-26F0-44B9-ABD0-28BC0A8752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5.4945000000000001E-2</c:v>
              </c:pt>
            </c:numLit>
          </c:val>
          <c:extLst>
            <c:ext xmlns:c16="http://schemas.microsoft.com/office/drawing/2014/chart" uri="{C3380CC4-5D6E-409C-BE32-E72D297353CC}">
              <c16:uniqueId val="{00000000-16F9-4B11-9A23-ECDEBDAE931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16F9-4B11-9A23-ECDEBDAE93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16F9-4B11-9A23-ECDEBDAE93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0.18681300000000001</c:v>
              </c:pt>
            </c:numLit>
          </c:val>
          <c:extLst>
            <c:ext xmlns:c16="http://schemas.microsoft.com/office/drawing/2014/chart" uri="{C3380CC4-5D6E-409C-BE32-E72D297353CC}">
              <c16:uniqueId val="{00000003-16F9-4B11-9A23-ECDEBDAE93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0.64835200000000004</c:v>
              </c:pt>
            </c:numLit>
          </c:val>
          <c:extLst>
            <c:ext xmlns:c16="http://schemas.microsoft.com/office/drawing/2014/chart" uri="{C3380CC4-5D6E-409C-BE32-E72D297353CC}">
              <c16:uniqueId val="{00000004-16F9-4B11-9A23-ECDEBDAE93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4.6464650000000001</c:v>
              </c:pt>
            </c:numLit>
          </c:val>
          <c:extLst>
            <c:ext xmlns:c16="http://schemas.microsoft.com/office/drawing/2014/chart" uri="{C3380CC4-5D6E-409C-BE32-E72D297353CC}">
              <c16:uniqueId val="{00000000-FF79-4BF9-96F7-02732858A0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3.0533999999999999E-2</c:v>
              </c:pt>
            </c:numLit>
          </c:val>
          <c:extLst>
            <c:ext xmlns:c16="http://schemas.microsoft.com/office/drawing/2014/chart" uri="{C3380CC4-5D6E-409C-BE32-E72D297353CC}">
              <c16:uniqueId val="{00000000-51A0-43AE-8981-173CB4A42EF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1.5266999999999999E-2</c:v>
              </c:pt>
            </c:numLit>
          </c:val>
          <c:extLst>
            <c:ext xmlns:c16="http://schemas.microsoft.com/office/drawing/2014/chart" uri="{C3380CC4-5D6E-409C-BE32-E72D297353CC}">
              <c16:uniqueId val="{00000001-51A0-43AE-8981-173CB4A42E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5.3435000000000003E-2</c:v>
              </c:pt>
            </c:numLit>
          </c:val>
          <c:extLst>
            <c:ext xmlns:c16="http://schemas.microsoft.com/office/drawing/2014/chart" uri="{C3380CC4-5D6E-409C-BE32-E72D297353CC}">
              <c16:uniqueId val="{00000002-51A0-43AE-8981-173CB4A42E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0.18320600000000001</c:v>
              </c:pt>
            </c:numLit>
          </c:val>
          <c:extLst>
            <c:ext xmlns:c16="http://schemas.microsoft.com/office/drawing/2014/chart" uri="{C3380CC4-5D6E-409C-BE32-E72D297353CC}">
              <c16:uniqueId val="{00000003-51A0-43AE-8981-173CB4A42E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0.70228999999999997</c:v>
              </c:pt>
            </c:numLit>
          </c:val>
          <c:extLst>
            <c:ext xmlns:c16="http://schemas.microsoft.com/office/drawing/2014/chart" uri="{C3380CC4-5D6E-409C-BE32-E72D297353CC}">
              <c16:uniqueId val="{00000004-51A0-43AE-8981-173CB4A42E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872-4ED5-BD64-2AAD2ED21A6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1-F872-4ED5-BD64-2AAD2ED21A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8.4746000000000002E-2</c:v>
              </c:pt>
            </c:numLit>
          </c:val>
          <c:extLst>
            <c:ext xmlns:c16="http://schemas.microsoft.com/office/drawing/2014/chart" uri="{C3380CC4-5D6E-409C-BE32-E72D297353CC}">
              <c16:uniqueId val="{00000002-F872-4ED5-BD64-2AAD2ED21A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0.22033900000000001</c:v>
              </c:pt>
            </c:numLit>
          </c:val>
          <c:extLst>
            <c:ext xmlns:c16="http://schemas.microsoft.com/office/drawing/2014/chart" uri="{C3380CC4-5D6E-409C-BE32-E72D297353CC}">
              <c16:uniqueId val="{00000003-F872-4ED5-BD64-2AAD2ED21A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0.66949199999999998</c:v>
              </c:pt>
            </c:numLit>
          </c:val>
          <c:extLst>
            <c:ext xmlns:c16="http://schemas.microsoft.com/office/drawing/2014/chart" uri="{C3380CC4-5D6E-409C-BE32-E72D297353CC}">
              <c16:uniqueId val="{00000004-F872-4ED5-BD64-2AAD2ED21A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1.9553000000000001E-2</c:v>
              </c:pt>
            </c:numLit>
          </c:val>
          <c:extLst>
            <c:ext xmlns:c16="http://schemas.microsoft.com/office/drawing/2014/chart" uri="{C3380CC4-5D6E-409C-BE32-E72D297353CC}">
              <c16:uniqueId val="{00000000-1126-4A4A-9DF1-D0F6048061D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3.2122999999999999E-2</c:v>
              </c:pt>
            </c:numLit>
          </c:val>
          <c:extLst>
            <c:ext xmlns:c16="http://schemas.microsoft.com/office/drawing/2014/chart" uri="{C3380CC4-5D6E-409C-BE32-E72D297353CC}">
              <c16:uniqueId val="{00000001-1126-4A4A-9DF1-D0F6048061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7.5419E-2</c:v>
              </c:pt>
            </c:numLit>
          </c:val>
          <c:extLst>
            <c:ext xmlns:c16="http://schemas.microsoft.com/office/drawing/2014/chart" uri="{C3380CC4-5D6E-409C-BE32-E72D297353CC}">
              <c16:uniqueId val="{00000002-1126-4A4A-9DF1-D0F6048061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0.18854699999999999</c:v>
              </c:pt>
            </c:numLit>
          </c:val>
          <c:extLst>
            <c:ext xmlns:c16="http://schemas.microsoft.com/office/drawing/2014/chart" uri="{C3380CC4-5D6E-409C-BE32-E72D297353CC}">
              <c16:uniqueId val="{00000003-1126-4A4A-9DF1-D0F6048061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0.67597799999999997</c:v>
              </c:pt>
            </c:numLit>
          </c:val>
          <c:extLst>
            <c:ext xmlns:c16="http://schemas.microsoft.com/office/drawing/2014/chart" uri="{C3380CC4-5D6E-409C-BE32-E72D297353CC}">
              <c16:uniqueId val="{00000004-1126-4A4A-9DF1-D0F6048061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1.626E-2</c:v>
              </c:pt>
            </c:numLit>
          </c:val>
          <c:extLst>
            <c:ext xmlns:c16="http://schemas.microsoft.com/office/drawing/2014/chart" uri="{C3380CC4-5D6E-409C-BE32-E72D297353CC}">
              <c16:uniqueId val="{00000000-AD9B-427E-BA02-0BE12488AD5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1.0453E-2</c:v>
              </c:pt>
            </c:numLit>
          </c:val>
          <c:extLst>
            <c:ext xmlns:c16="http://schemas.microsoft.com/office/drawing/2014/chart" uri="{C3380CC4-5D6E-409C-BE32-E72D297353CC}">
              <c16:uniqueId val="{00000001-AD9B-427E-BA02-0BE12488AD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4.8779999999999997E-2</c:v>
              </c:pt>
            </c:numLit>
          </c:val>
          <c:extLst>
            <c:ext xmlns:c16="http://schemas.microsoft.com/office/drawing/2014/chart" uri="{C3380CC4-5D6E-409C-BE32-E72D297353CC}">
              <c16:uniqueId val="{00000002-AD9B-427E-BA02-0BE12488AD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0.21951200000000001</c:v>
              </c:pt>
            </c:numLit>
          </c:val>
          <c:extLst>
            <c:ext xmlns:c16="http://schemas.microsoft.com/office/drawing/2014/chart" uri="{C3380CC4-5D6E-409C-BE32-E72D297353CC}">
              <c16:uniqueId val="{00000003-AD9B-427E-BA02-0BE12488AD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0.699187</c:v>
              </c:pt>
            </c:numLit>
          </c:val>
          <c:extLst>
            <c:ext xmlns:c16="http://schemas.microsoft.com/office/drawing/2014/chart" uri="{C3380CC4-5D6E-409C-BE32-E72D297353CC}">
              <c16:uniqueId val="{00000004-AD9B-427E-BA02-0BE12488AD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2.3778000000000001E-2</c:v>
              </c:pt>
            </c:numLit>
          </c:val>
          <c:extLst>
            <c:ext xmlns:c16="http://schemas.microsoft.com/office/drawing/2014/chart" uri="{C3380CC4-5D6E-409C-BE32-E72D297353CC}">
              <c16:uniqueId val="{00000000-D5E6-40EB-BA7E-85B6676546E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2.1135999999999999E-2</c:v>
              </c:pt>
            </c:numLit>
          </c:val>
          <c:extLst>
            <c:ext xmlns:c16="http://schemas.microsoft.com/office/drawing/2014/chart" uri="{C3380CC4-5D6E-409C-BE32-E72D297353CC}">
              <c16:uniqueId val="{00000001-D5E6-40EB-BA7E-85B6676546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9.2469999999999997E-2</c:v>
              </c:pt>
            </c:numLit>
          </c:val>
          <c:extLst>
            <c:ext xmlns:c16="http://schemas.microsoft.com/office/drawing/2014/chart" uri="{C3380CC4-5D6E-409C-BE32-E72D297353CC}">
              <c16:uniqueId val="{00000002-D5E6-40EB-BA7E-85B6676546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0.200793</c:v>
              </c:pt>
            </c:numLit>
          </c:val>
          <c:extLst>
            <c:ext xmlns:c16="http://schemas.microsoft.com/office/drawing/2014/chart" uri="{C3380CC4-5D6E-409C-BE32-E72D297353CC}">
              <c16:uniqueId val="{00000003-D5E6-40EB-BA7E-85B6676546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0.65389699999999995</c:v>
              </c:pt>
            </c:numLit>
          </c:val>
          <c:extLst>
            <c:ext xmlns:c16="http://schemas.microsoft.com/office/drawing/2014/chart" uri="{C3380CC4-5D6E-409C-BE32-E72D297353CC}">
              <c16:uniqueId val="{00000004-D5E6-40EB-BA7E-85B6676546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1BBE-4456-A3E4-3CE223FA1DA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1-1BBE-4456-A3E4-3CE223FA1DA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2-1BBE-4456-A3E4-3CE223FA1D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0.30769200000000002</c:v>
              </c:pt>
            </c:numLit>
          </c:val>
          <c:extLst>
            <c:ext xmlns:c16="http://schemas.microsoft.com/office/drawing/2014/chart" uri="{C3380CC4-5D6E-409C-BE32-E72D297353CC}">
              <c16:uniqueId val="{00000003-1BBE-4456-A3E4-3CE223FA1D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0.538462</c:v>
              </c:pt>
            </c:numLit>
          </c:val>
          <c:extLst>
            <c:ext xmlns:c16="http://schemas.microsoft.com/office/drawing/2014/chart" uri="{C3380CC4-5D6E-409C-BE32-E72D297353CC}">
              <c16:uniqueId val="{00000004-1BBE-4456-A3E4-3CE223FA1D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0-F84B-48C5-9881-2DB32CFA79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84B-48C5-9881-2DB32CFA79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F84B-48C5-9881-2DB32CFA79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3-F84B-48C5-9881-2DB32CFA79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F84B-48C5-9881-2DB32CFA79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D6F-42F6-B734-D14D02B38AD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ED6F-42F6-B734-D14D02B38A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ED6F-42F6-B734-D14D02B38A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3-ED6F-42F6-B734-D14D02B38A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0.54545500000000002</c:v>
              </c:pt>
            </c:numLit>
          </c:val>
          <c:extLst>
            <c:ext xmlns:c16="http://schemas.microsoft.com/office/drawing/2014/chart" uri="{C3380CC4-5D6E-409C-BE32-E72D297353CC}">
              <c16:uniqueId val="{00000004-ED6F-42F6-B734-D14D02B38A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3.6584999999999999E-2</c:v>
              </c:pt>
            </c:numLit>
          </c:val>
          <c:extLst>
            <c:ext xmlns:c16="http://schemas.microsoft.com/office/drawing/2014/chart" uri="{C3380CC4-5D6E-409C-BE32-E72D297353CC}">
              <c16:uniqueId val="{00000000-96F1-44F2-A764-232BC69F52E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5.4878000000000003E-2</c:v>
              </c:pt>
            </c:numLit>
          </c:val>
          <c:extLst>
            <c:ext xmlns:c16="http://schemas.microsoft.com/office/drawing/2014/chart" uri="{C3380CC4-5D6E-409C-BE32-E72D297353CC}">
              <c16:uniqueId val="{00000001-96F1-44F2-A764-232BC69F52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0.13414599999999999</c:v>
              </c:pt>
            </c:numLit>
          </c:val>
          <c:extLst>
            <c:ext xmlns:c16="http://schemas.microsoft.com/office/drawing/2014/chart" uri="{C3380CC4-5D6E-409C-BE32-E72D297353CC}">
              <c16:uniqueId val="{00000002-96F1-44F2-A764-232BC69F52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0.21951200000000001</c:v>
              </c:pt>
            </c:numLit>
          </c:val>
          <c:extLst>
            <c:ext xmlns:c16="http://schemas.microsoft.com/office/drawing/2014/chart" uri="{C3380CC4-5D6E-409C-BE32-E72D297353CC}">
              <c16:uniqueId val="{00000003-96F1-44F2-A764-232BC69F52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0.54878000000000005</c:v>
              </c:pt>
            </c:numLit>
          </c:val>
          <c:extLst>
            <c:ext xmlns:c16="http://schemas.microsoft.com/office/drawing/2014/chart" uri="{C3380CC4-5D6E-409C-BE32-E72D297353CC}">
              <c16:uniqueId val="{00000004-96F1-44F2-A764-232BC69F52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6.2700000000000004E-3</c:v>
              </c:pt>
            </c:numLit>
          </c:val>
          <c:extLst>
            <c:ext xmlns:c16="http://schemas.microsoft.com/office/drawing/2014/chart" uri="{C3380CC4-5D6E-409C-BE32-E72D297353CC}">
              <c16:uniqueId val="{00000000-E51C-471F-866A-3576F0765E9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1.2539E-2</c:v>
              </c:pt>
            </c:numLit>
          </c:val>
          <c:extLst>
            <c:ext xmlns:c16="http://schemas.microsoft.com/office/drawing/2014/chart" uri="{C3380CC4-5D6E-409C-BE32-E72D297353CC}">
              <c16:uniqueId val="{00000001-E51C-471F-866A-3576F0765E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0.109718</c:v>
              </c:pt>
            </c:numLit>
          </c:val>
          <c:extLst>
            <c:ext xmlns:c16="http://schemas.microsoft.com/office/drawing/2014/chart" uri="{C3380CC4-5D6E-409C-BE32-E72D297353CC}">
              <c16:uniqueId val="{00000002-E51C-471F-866A-3576F0765E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0.278997</c:v>
              </c:pt>
            </c:numLit>
          </c:val>
          <c:extLst>
            <c:ext xmlns:c16="http://schemas.microsoft.com/office/drawing/2014/chart" uri="{C3380CC4-5D6E-409C-BE32-E72D297353CC}">
              <c16:uniqueId val="{00000003-E51C-471F-866A-3576F0765E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0.58934200000000003</c:v>
              </c:pt>
            </c:numLit>
          </c:val>
          <c:extLst>
            <c:ext xmlns:c16="http://schemas.microsoft.com/office/drawing/2014/chart" uri="{C3380CC4-5D6E-409C-BE32-E72D297353CC}">
              <c16:uniqueId val="{00000004-E51C-471F-866A-3576F0765E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4.632479</c:v>
              </c:pt>
            </c:numLit>
          </c:val>
          <c:extLst>
            <c:ext xmlns:c16="http://schemas.microsoft.com/office/drawing/2014/chart" uri="{C3380CC4-5D6E-409C-BE32-E72D297353CC}">
              <c16:uniqueId val="{00000000-EB6B-4204-9124-D86A52AA17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1.8277000000000002E-2</c:v>
              </c:pt>
            </c:numLit>
          </c:val>
          <c:extLst>
            <c:ext xmlns:c16="http://schemas.microsoft.com/office/drawing/2014/chart" uri="{C3380CC4-5D6E-409C-BE32-E72D297353CC}">
              <c16:uniqueId val="{00000000-8D93-4CA0-AB06-431AF312FB6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2.5239000000000001E-2</c:v>
              </c:pt>
            </c:numLit>
          </c:val>
          <c:extLst>
            <c:ext xmlns:c16="http://schemas.microsoft.com/office/drawing/2014/chart" uri="{C3380CC4-5D6E-409C-BE32-E72D297353CC}">
              <c16:uniqueId val="{00000001-8D93-4CA0-AB06-431AF312FB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8.3551E-2</c:v>
              </c:pt>
            </c:numLit>
          </c:val>
          <c:extLst>
            <c:ext xmlns:c16="http://schemas.microsoft.com/office/drawing/2014/chart" uri="{C3380CC4-5D6E-409C-BE32-E72D297353CC}">
              <c16:uniqueId val="{00000002-8D93-4CA0-AB06-431AF312FB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0.225413</c:v>
              </c:pt>
            </c:numLit>
          </c:val>
          <c:extLst>
            <c:ext xmlns:c16="http://schemas.microsoft.com/office/drawing/2014/chart" uri="{C3380CC4-5D6E-409C-BE32-E72D297353CC}">
              <c16:uniqueId val="{00000003-8D93-4CA0-AB06-431AF312FB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0.63968700000000001</c:v>
              </c:pt>
            </c:numLit>
          </c:val>
          <c:extLst>
            <c:ext xmlns:c16="http://schemas.microsoft.com/office/drawing/2014/chart" uri="{C3380CC4-5D6E-409C-BE32-E72D297353CC}">
              <c16:uniqueId val="{00000004-8D93-4CA0-AB06-431AF312FB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2.3363999999999999E-2</c:v>
              </c:pt>
            </c:numLit>
          </c:val>
          <c:extLst>
            <c:ext xmlns:c16="http://schemas.microsoft.com/office/drawing/2014/chart" uri="{C3380CC4-5D6E-409C-BE32-E72D297353CC}">
              <c16:uniqueId val="{00000000-9937-453B-B6B1-6F63DD6C02F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1-9937-453B-B6B1-6F63DD6C02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7.9438999999999996E-2</c:v>
              </c:pt>
            </c:numLit>
          </c:val>
          <c:extLst>
            <c:ext xmlns:c16="http://schemas.microsoft.com/office/drawing/2014/chart" uri="{C3380CC4-5D6E-409C-BE32-E72D297353CC}">
              <c16:uniqueId val="{00000002-9937-453B-B6B1-6F63DD6C02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0.27102799999999999</c:v>
              </c:pt>
            </c:numLit>
          </c:val>
          <c:extLst>
            <c:ext xmlns:c16="http://schemas.microsoft.com/office/drawing/2014/chart" uri="{C3380CC4-5D6E-409C-BE32-E72D297353CC}">
              <c16:uniqueId val="{00000003-9937-453B-B6B1-6F63DD6C02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0.60747700000000004</c:v>
              </c:pt>
            </c:numLit>
          </c:val>
          <c:extLst>
            <c:ext xmlns:c16="http://schemas.microsoft.com/office/drawing/2014/chart" uri="{C3380CC4-5D6E-409C-BE32-E72D297353CC}">
              <c16:uniqueId val="{00000004-9937-453B-B6B1-6F63DD6C02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6.8490000000000001E-3</c:v>
              </c:pt>
            </c:numLit>
          </c:val>
          <c:extLst>
            <c:ext xmlns:c16="http://schemas.microsoft.com/office/drawing/2014/chart" uri="{C3380CC4-5D6E-409C-BE32-E72D297353CC}">
              <c16:uniqueId val="{00000000-6597-4480-BD58-0BBDA16625E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6.1643999999999997E-2</c:v>
              </c:pt>
            </c:numLit>
          </c:val>
          <c:extLst>
            <c:ext xmlns:c16="http://schemas.microsoft.com/office/drawing/2014/chart" uri="{C3380CC4-5D6E-409C-BE32-E72D297353CC}">
              <c16:uniqueId val="{00000001-6597-4480-BD58-0BBDA16625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8.9040999999999995E-2</c:v>
              </c:pt>
            </c:numLit>
          </c:val>
          <c:extLst>
            <c:ext xmlns:c16="http://schemas.microsoft.com/office/drawing/2014/chart" uri="{C3380CC4-5D6E-409C-BE32-E72D297353CC}">
              <c16:uniqueId val="{00000002-6597-4480-BD58-0BBDA16625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0.267123</c:v>
              </c:pt>
            </c:numLit>
          </c:val>
          <c:extLst>
            <c:ext xmlns:c16="http://schemas.microsoft.com/office/drawing/2014/chart" uri="{C3380CC4-5D6E-409C-BE32-E72D297353CC}">
              <c16:uniqueId val="{00000003-6597-4480-BD58-0BBDA16625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0.55479500000000004</c:v>
              </c:pt>
            </c:numLit>
          </c:val>
          <c:extLst>
            <c:ext xmlns:c16="http://schemas.microsoft.com/office/drawing/2014/chart" uri="{C3380CC4-5D6E-409C-BE32-E72D297353CC}">
              <c16:uniqueId val="{00000004-6597-4480-BD58-0BBDA16625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0-FF95-4D87-9C78-FB48B92B5CB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1-FF95-4D87-9C78-FB48B92B5C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0.102273</c:v>
              </c:pt>
            </c:numLit>
          </c:val>
          <c:extLst>
            <c:ext xmlns:c16="http://schemas.microsoft.com/office/drawing/2014/chart" uri="{C3380CC4-5D6E-409C-BE32-E72D297353CC}">
              <c16:uniqueId val="{00000002-FF95-4D87-9C78-FB48B92B5C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FF95-4D87-9C78-FB48B92B5C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FF95-4D87-9C78-FB48B92B5C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7.3709999999999999E-3</c:v>
              </c:pt>
            </c:numLit>
          </c:val>
          <c:extLst>
            <c:ext xmlns:c16="http://schemas.microsoft.com/office/drawing/2014/chart" uri="{C3380CC4-5D6E-409C-BE32-E72D297353CC}">
              <c16:uniqueId val="{00000000-203B-438F-BEB5-9F396B6E1BE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9.8279999999999999E-3</c:v>
              </c:pt>
            </c:numLit>
          </c:val>
          <c:extLst>
            <c:ext xmlns:c16="http://schemas.microsoft.com/office/drawing/2014/chart" uri="{C3380CC4-5D6E-409C-BE32-E72D297353CC}">
              <c16:uniqueId val="{00000001-203B-438F-BEB5-9F396B6E1B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5.6510999999999999E-2</c:v>
              </c:pt>
            </c:numLit>
          </c:val>
          <c:extLst>
            <c:ext xmlns:c16="http://schemas.microsoft.com/office/drawing/2014/chart" uri="{C3380CC4-5D6E-409C-BE32-E72D297353CC}">
              <c16:uniqueId val="{00000002-203B-438F-BEB5-9F396B6E1B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0.18304699999999999</c:v>
              </c:pt>
            </c:numLit>
          </c:val>
          <c:extLst>
            <c:ext xmlns:c16="http://schemas.microsoft.com/office/drawing/2014/chart" uri="{C3380CC4-5D6E-409C-BE32-E72D297353CC}">
              <c16:uniqueId val="{00000003-203B-438F-BEB5-9F396B6E1B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0.74324299999999999</c:v>
              </c:pt>
            </c:numLit>
          </c:val>
          <c:extLst>
            <c:ext xmlns:c16="http://schemas.microsoft.com/office/drawing/2014/chart" uri="{C3380CC4-5D6E-409C-BE32-E72D297353CC}">
              <c16:uniqueId val="{00000004-203B-438F-BEB5-9F396B6E1B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1.353E-2</c:v>
              </c:pt>
            </c:numLit>
          </c:val>
          <c:extLst>
            <c:ext xmlns:c16="http://schemas.microsoft.com/office/drawing/2014/chart" uri="{C3380CC4-5D6E-409C-BE32-E72D297353CC}">
              <c16:uniqueId val="{00000000-304A-442E-A599-A8D79A3E0C0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1.23E-2</c:v>
              </c:pt>
            </c:numLit>
          </c:val>
          <c:extLst>
            <c:ext xmlns:c16="http://schemas.microsoft.com/office/drawing/2014/chart" uri="{C3380CC4-5D6E-409C-BE32-E72D297353CC}">
              <c16:uniqueId val="{00000001-304A-442E-A599-A8D79A3E0C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6.5190999999999999E-2</c:v>
              </c:pt>
            </c:numLit>
          </c:val>
          <c:extLst>
            <c:ext xmlns:c16="http://schemas.microsoft.com/office/drawing/2014/chart" uri="{C3380CC4-5D6E-409C-BE32-E72D297353CC}">
              <c16:uniqueId val="{00000002-304A-442E-A599-A8D79A3E0C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0.14514099999999999</c:v>
              </c:pt>
            </c:numLit>
          </c:val>
          <c:extLst>
            <c:ext xmlns:c16="http://schemas.microsoft.com/office/drawing/2014/chart" uri="{C3380CC4-5D6E-409C-BE32-E72D297353CC}">
              <c16:uniqueId val="{00000003-304A-442E-A599-A8D79A3E0C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0.75891799999999998</c:v>
              </c:pt>
            </c:numLit>
          </c:val>
          <c:extLst>
            <c:ext xmlns:c16="http://schemas.microsoft.com/office/drawing/2014/chart" uri="{C3380CC4-5D6E-409C-BE32-E72D297353CC}">
              <c16:uniqueId val="{00000004-304A-442E-A599-A8D79A3E0C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1.7770999999999999E-2</c:v>
              </c:pt>
            </c:numLit>
          </c:val>
          <c:extLst>
            <c:ext xmlns:c16="http://schemas.microsoft.com/office/drawing/2014/chart" uri="{C3380CC4-5D6E-409C-BE32-E72D297353CC}">
              <c16:uniqueId val="{00000000-8B4A-4DA9-9CE6-AB518E747D6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6.4619999999999999E-3</c:v>
              </c:pt>
            </c:numLit>
          </c:val>
          <c:extLst>
            <c:ext xmlns:c16="http://schemas.microsoft.com/office/drawing/2014/chart" uri="{C3380CC4-5D6E-409C-BE32-E72D297353CC}">
              <c16:uniqueId val="{00000001-8B4A-4DA9-9CE6-AB518E747D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7.5928999999999996E-2</c:v>
              </c:pt>
            </c:numLit>
          </c:val>
          <c:extLst>
            <c:ext xmlns:c16="http://schemas.microsoft.com/office/drawing/2014/chart" uri="{C3380CC4-5D6E-409C-BE32-E72D297353CC}">
              <c16:uniqueId val="{00000002-8B4A-4DA9-9CE6-AB518E747D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0.231018</c:v>
              </c:pt>
            </c:numLit>
          </c:val>
          <c:extLst>
            <c:ext xmlns:c16="http://schemas.microsoft.com/office/drawing/2014/chart" uri="{C3380CC4-5D6E-409C-BE32-E72D297353CC}">
              <c16:uniqueId val="{00000003-8B4A-4DA9-9CE6-AB518E747D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0.66720500000000005</c:v>
              </c:pt>
            </c:numLit>
          </c:val>
          <c:extLst>
            <c:ext xmlns:c16="http://schemas.microsoft.com/office/drawing/2014/chart" uri="{C3380CC4-5D6E-409C-BE32-E72D297353CC}">
              <c16:uniqueId val="{00000004-8B4A-4DA9-9CE6-AB518E747D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A095-4971-BBFC-1572A449586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1-A095-4971-BBFC-1572A44958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A095-4971-BBFC-1572A44958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3-A095-4971-BBFC-1572A44958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0.24324299999999999</c:v>
              </c:pt>
            </c:numLit>
          </c:val>
          <c:extLst>
            <c:ext xmlns:c16="http://schemas.microsoft.com/office/drawing/2014/chart" uri="{C3380CC4-5D6E-409C-BE32-E72D297353CC}">
              <c16:uniqueId val="{00000004-A095-4971-BBFC-1572A44958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0-E58A-4FDA-A6AC-D0C7AD09760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1-E58A-4FDA-A6AC-D0C7AD0976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0.147059</c:v>
              </c:pt>
            </c:numLit>
          </c:val>
          <c:extLst>
            <c:ext xmlns:c16="http://schemas.microsoft.com/office/drawing/2014/chart" uri="{C3380CC4-5D6E-409C-BE32-E72D297353CC}">
              <c16:uniqueId val="{00000002-E58A-4FDA-A6AC-D0C7AD0976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0.17647099999999999</c:v>
              </c:pt>
            </c:numLit>
          </c:val>
          <c:extLst>
            <c:ext xmlns:c16="http://schemas.microsoft.com/office/drawing/2014/chart" uri="{C3380CC4-5D6E-409C-BE32-E72D297353CC}">
              <c16:uniqueId val="{00000003-E58A-4FDA-A6AC-D0C7AD0976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0.44117600000000001</c:v>
              </c:pt>
            </c:numLit>
          </c:val>
          <c:extLst>
            <c:ext xmlns:c16="http://schemas.microsoft.com/office/drawing/2014/chart" uri="{C3380CC4-5D6E-409C-BE32-E72D297353CC}">
              <c16:uniqueId val="{00000004-E58A-4FDA-A6AC-D0C7AD0976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978-4D56-9122-3B5B09F0A0D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1-1978-4D56-9122-3B5B09F0A0DD}"/>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1978-4D56-9122-3B5B09F0A0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1978-4D56-9122-3B5B09F0A0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0.78571400000000002</c:v>
              </c:pt>
            </c:numLit>
          </c:val>
          <c:extLst>
            <c:ext xmlns:c16="http://schemas.microsoft.com/office/drawing/2014/chart" uri="{C3380CC4-5D6E-409C-BE32-E72D297353CC}">
              <c16:uniqueId val="{00000004-1978-4D56-9122-3B5B09F0A0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4.6197179999999998</c:v>
              </c:pt>
            </c:numLit>
          </c:val>
          <c:extLst>
            <c:ext xmlns:c16="http://schemas.microsoft.com/office/drawing/2014/chart" uri="{C3380CC4-5D6E-409C-BE32-E72D297353CC}">
              <c16:uniqueId val="{00000000-21BC-4656-8575-8AB8B63B14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4.4999999999999998E-2</c:v>
              </c:pt>
            </c:numLit>
          </c:val>
          <c:extLst>
            <c:ext xmlns:c16="http://schemas.microsoft.com/office/drawing/2014/chart" uri="{C3380CC4-5D6E-409C-BE32-E72D297353CC}">
              <c16:uniqueId val="{00000000-EECA-4868-8DCF-C22B12C3927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0.04</c:v>
              </c:pt>
            </c:numLit>
          </c:val>
          <c:extLst>
            <c:ext xmlns:c16="http://schemas.microsoft.com/office/drawing/2014/chart" uri="{C3380CC4-5D6E-409C-BE32-E72D297353CC}">
              <c16:uniqueId val="{00000001-EECA-4868-8DCF-C22B12C392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0.155</c:v>
              </c:pt>
            </c:numLit>
          </c:val>
          <c:extLst>
            <c:ext xmlns:c16="http://schemas.microsoft.com/office/drawing/2014/chart" uri="{C3380CC4-5D6E-409C-BE32-E72D297353CC}">
              <c16:uniqueId val="{00000002-EECA-4868-8DCF-C22B12C392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c:v>
              </c:pt>
            </c:numLit>
          </c:val>
          <c:extLst>
            <c:ext xmlns:c16="http://schemas.microsoft.com/office/drawing/2014/chart" uri="{C3380CC4-5D6E-409C-BE32-E72D297353CC}">
              <c16:uniqueId val="{00000003-EECA-4868-8DCF-C22B12C392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0.48499999999999999</c:v>
              </c:pt>
            </c:numLit>
          </c:val>
          <c:extLst>
            <c:ext xmlns:c16="http://schemas.microsoft.com/office/drawing/2014/chart" uri="{C3380CC4-5D6E-409C-BE32-E72D297353CC}">
              <c16:uniqueId val="{00000004-EECA-4868-8DCF-C22B12C392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9.7719999999999994E-3</c:v>
              </c:pt>
            </c:numLit>
          </c:val>
          <c:extLst>
            <c:ext xmlns:c16="http://schemas.microsoft.com/office/drawing/2014/chart" uri="{C3380CC4-5D6E-409C-BE32-E72D297353CC}">
              <c16:uniqueId val="{00000000-BBF8-4A37-AD9A-FEDAFE0F44B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1.3029000000000001E-2</c:v>
              </c:pt>
            </c:numLit>
          </c:val>
          <c:extLst>
            <c:ext xmlns:c16="http://schemas.microsoft.com/office/drawing/2014/chart" uri="{C3380CC4-5D6E-409C-BE32-E72D297353CC}">
              <c16:uniqueId val="{00000001-BBF8-4A37-AD9A-FEDAFE0F44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8.1433000000000005E-2</c:v>
              </c:pt>
            </c:numLit>
          </c:val>
          <c:extLst>
            <c:ext xmlns:c16="http://schemas.microsoft.com/office/drawing/2014/chart" uri="{C3380CC4-5D6E-409C-BE32-E72D297353CC}">
              <c16:uniqueId val="{00000002-BBF8-4A37-AD9A-FEDAFE0F44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0.237785</c:v>
              </c:pt>
            </c:numLit>
          </c:val>
          <c:extLst>
            <c:ext xmlns:c16="http://schemas.microsoft.com/office/drawing/2014/chart" uri="{C3380CC4-5D6E-409C-BE32-E72D297353CC}">
              <c16:uniqueId val="{00000003-BBF8-4A37-AD9A-FEDAFE0F44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0.64495100000000005</c:v>
              </c:pt>
            </c:numLit>
          </c:val>
          <c:extLst>
            <c:ext xmlns:c16="http://schemas.microsoft.com/office/drawing/2014/chart" uri="{C3380CC4-5D6E-409C-BE32-E72D297353CC}">
              <c16:uniqueId val="{00000004-BBF8-4A37-AD9A-FEDAFE0F44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1.0548999999999999E-2</c:v>
              </c:pt>
            </c:numLit>
          </c:val>
          <c:extLst>
            <c:ext xmlns:c16="http://schemas.microsoft.com/office/drawing/2014/chart" uri="{C3380CC4-5D6E-409C-BE32-E72D297353CC}">
              <c16:uniqueId val="{00000000-61A2-46F9-AFE8-3EA944162AB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2.7425999999999999E-2</c:v>
              </c:pt>
            </c:numLit>
          </c:val>
          <c:extLst>
            <c:ext xmlns:c16="http://schemas.microsoft.com/office/drawing/2014/chart" uri="{C3380CC4-5D6E-409C-BE32-E72D297353CC}">
              <c16:uniqueId val="{00000001-61A2-46F9-AFE8-3EA944162A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6.9620000000000001E-2</c:v>
              </c:pt>
            </c:numLit>
          </c:val>
          <c:extLst>
            <c:ext xmlns:c16="http://schemas.microsoft.com/office/drawing/2014/chart" uri="{C3380CC4-5D6E-409C-BE32-E72D297353CC}">
              <c16:uniqueId val="{00000002-61A2-46F9-AFE8-3EA944162A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0.255274</c:v>
              </c:pt>
            </c:numLit>
          </c:val>
          <c:extLst>
            <c:ext xmlns:c16="http://schemas.microsoft.com/office/drawing/2014/chart" uri="{C3380CC4-5D6E-409C-BE32-E72D297353CC}">
              <c16:uniqueId val="{00000003-61A2-46F9-AFE8-3EA944162A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0.62447299999999994</c:v>
              </c:pt>
            </c:numLit>
          </c:val>
          <c:extLst>
            <c:ext xmlns:c16="http://schemas.microsoft.com/office/drawing/2014/chart" uri="{C3380CC4-5D6E-409C-BE32-E72D297353CC}">
              <c16:uniqueId val="{00000004-61A2-46F9-AFE8-3EA944162A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0145-4DE7-93BE-B46B0B32F01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1-0145-4DE7-93BE-B46B0B32F0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2-0145-4DE7-93BE-B46B0B32F0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3-0145-4DE7-93BE-B46B0B32F0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0.639706</c:v>
              </c:pt>
            </c:numLit>
          </c:val>
          <c:extLst>
            <c:ext xmlns:c16="http://schemas.microsoft.com/office/drawing/2014/chart" uri="{C3380CC4-5D6E-409C-BE32-E72D297353CC}">
              <c16:uniqueId val="{00000004-0145-4DE7-93BE-B46B0B32F0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0-3554-4490-A4E0-23386035A66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7.0419999999999996E-3</c:v>
              </c:pt>
            </c:numLit>
          </c:val>
          <c:extLst>
            <c:ext xmlns:c16="http://schemas.microsoft.com/office/drawing/2014/chart" uri="{C3380CC4-5D6E-409C-BE32-E72D297353CC}">
              <c16:uniqueId val="{00000001-3554-4490-A4E0-23386035A6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6.3380000000000006E-2</c:v>
              </c:pt>
            </c:numLit>
          </c:val>
          <c:extLst>
            <c:ext xmlns:c16="http://schemas.microsoft.com/office/drawing/2014/chart" uri="{C3380CC4-5D6E-409C-BE32-E72D297353CC}">
              <c16:uniqueId val="{00000002-3554-4490-A4E0-23386035A6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0.197183</c:v>
              </c:pt>
            </c:numLit>
          </c:val>
          <c:extLst>
            <c:ext xmlns:c16="http://schemas.microsoft.com/office/drawing/2014/chart" uri="{C3380CC4-5D6E-409C-BE32-E72D297353CC}">
              <c16:uniqueId val="{00000003-3554-4490-A4E0-23386035A6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0.697183</c:v>
              </c:pt>
            </c:numLit>
          </c:val>
          <c:extLst>
            <c:ext xmlns:c16="http://schemas.microsoft.com/office/drawing/2014/chart" uri="{C3380CC4-5D6E-409C-BE32-E72D297353CC}">
              <c16:uniqueId val="{00000004-3554-4490-A4E0-23386035A6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2.4389999999999998E-2</c:v>
              </c:pt>
            </c:numLit>
          </c:val>
          <c:extLst>
            <c:ext xmlns:c16="http://schemas.microsoft.com/office/drawing/2014/chart" uri="{C3380CC4-5D6E-409C-BE32-E72D297353CC}">
              <c16:uniqueId val="{00000000-1021-4B22-AB26-3528184BABD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1-1021-4B22-AB26-3528184BABD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2-1021-4B22-AB26-3528184BAB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0.162602</c:v>
              </c:pt>
            </c:numLit>
          </c:val>
          <c:extLst>
            <c:ext xmlns:c16="http://schemas.microsoft.com/office/drawing/2014/chart" uri="{C3380CC4-5D6E-409C-BE32-E72D297353CC}">
              <c16:uniqueId val="{00000003-1021-4B22-AB26-3528184BAB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0.72357700000000003</c:v>
              </c:pt>
            </c:numLit>
          </c:val>
          <c:extLst>
            <c:ext xmlns:c16="http://schemas.microsoft.com/office/drawing/2014/chart" uri="{C3380CC4-5D6E-409C-BE32-E72D297353CC}">
              <c16:uniqueId val="{00000004-1021-4B22-AB26-3528184BAB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34C-4D8F-8A03-3A24E92F22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1-534C-4D8F-8A03-3A24E92F22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534C-4D8F-8A03-3A24E92F22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0.22500000000000001</c:v>
              </c:pt>
            </c:numLit>
          </c:val>
          <c:extLst>
            <c:ext xmlns:c16="http://schemas.microsoft.com/office/drawing/2014/chart" uri="{C3380CC4-5D6E-409C-BE32-E72D297353CC}">
              <c16:uniqueId val="{00000003-534C-4D8F-8A03-3A24E92F22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c:v>
              </c:pt>
            </c:numLit>
          </c:val>
          <c:extLst>
            <c:ext xmlns:c16="http://schemas.microsoft.com/office/drawing/2014/chart" uri="{C3380CC4-5D6E-409C-BE32-E72D297353CC}">
              <c16:uniqueId val="{00000004-534C-4D8F-8A03-3A24E92F22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5310-440A-94EE-562B48C2A92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4.7619000000000002E-2</c:v>
              </c:pt>
            </c:numLit>
          </c:val>
          <c:extLst>
            <c:ext xmlns:c16="http://schemas.microsoft.com/office/drawing/2014/chart" uri="{C3380CC4-5D6E-409C-BE32-E72D297353CC}">
              <c16:uniqueId val="{00000001-5310-440A-94EE-562B48C2A92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5310-440A-94EE-562B48C2A9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0.25396800000000003</c:v>
              </c:pt>
            </c:numLit>
          </c:val>
          <c:extLst>
            <c:ext xmlns:c16="http://schemas.microsoft.com/office/drawing/2014/chart" uri="{C3380CC4-5D6E-409C-BE32-E72D297353CC}">
              <c16:uniqueId val="{00000003-5310-440A-94EE-562B48C2A9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0.46031699999999998</c:v>
              </c:pt>
            </c:numLit>
          </c:val>
          <c:extLst>
            <c:ext xmlns:c16="http://schemas.microsoft.com/office/drawing/2014/chart" uri="{C3380CC4-5D6E-409C-BE32-E72D297353CC}">
              <c16:uniqueId val="{00000004-5310-440A-94EE-562B48C2A9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2D6A-4FD8-8B8E-692630ADD20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1-2D6A-4FD8-8B8E-692630ADD2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2D6A-4FD8-8B8E-692630ADD2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2D6A-4FD8-8B8E-692630ADD2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4-2D6A-4FD8-8B8E-692630ADD2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9C61-4350-BDB0-CEA3BECD738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1-9C61-4350-BDB0-CEA3BECD73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9C61-4350-BDB0-CEA3BECD73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c:v>
              </c:pt>
            </c:numLit>
          </c:val>
          <c:extLst>
            <c:ext xmlns:c16="http://schemas.microsoft.com/office/drawing/2014/chart" uri="{C3380CC4-5D6E-409C-BE32-E72D297353CC}">
              <c16:uniqueId val="{00000003-9C61-4350-BDB0-CEA3BECD73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c:v>
              </c:pt>
            </c:numLit>
          </c:val>
          <c:extLst>
            <c:ext xmlns:c16="http://schemas.microsoft.com/office/drawing/2014/chart" uri="{C3380CC4-5D6E-409C-BE32-E72D297353CC}">
              <c16:uniqueId val="{00000004-9C61-4350-BDB0-CEA3BECD73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4.6157890000000004</c:v>
              </c:pt>
            </c:numLit>
          </c:val>
          <c:extLst>
            <c:ext xmlns:c16="http://schemas.microsoft.com/office/drawing/2014/chart" uri="{C3380CC4-5D6E-409C-BE32-E72D297353CC}">
              <c16:uniqueId val="{00000000-1169-4B7D-B5AF-1D0DA0E0CD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4A8-4F1A-B3F0-DC107D76D9D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E4A8-4F1A-B3F0-DC107D76D9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2-E4A8-4F1A-B3F0-DC107D76D9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3-E4A8-4F1A-B3F0-DC107D76D9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c:v>
              </c:pt>
            </c:numLit>
          </c:val>
          <c:extLst>
            <c:ext xmlns:c16="http://schemas.microsoft.com/office/drawing/2014/chart" uri="{C3380CC4-5D6E-409C-BE32-E72D297353CC}">
              <c16:uniqueId val="{00000004-E4A8-4F1A-B3F0-DC107D76D9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D08A-4876-9647-CEABA4A7513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08A-4876-9647-CEABA4A751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2-D08A-4876-9647-CEABA4A751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3-D08A-4876-9647-CEABA4A751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0.79069800000000001</c:v>
              </c:pt>
            </c:numLit>
          </c:val>
          <c:extLst>
            <c:ext xmlns:c16="http://schemas.microsoft.com/office/drawing/2014/chart" uri="{C3380CC4-5D6E-409C-BE32-E72D297353CC}">
              <c16:uniqueId val="{00000004-D08A-4876-9647-CEABA4A751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0-9659-4299-8778-F89C866675D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5.5215E-2</c:v>
              </c:pt>
            </c:numLit>
          </c:val>
          <c:extLst>
            <c:ext xmlns:c16="http://schemas.microsoft.com/office/drawing/2014/chart" uri="{C3380CC4-5D6E-409C-BE32-E72D297353CC}">
              <c16:uniqueId val="{00000001-9659-4299-8778-F89C866675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0.104294</c:v>
              </c:pt>
            </c:numLit>
          </c:val>
          <c:extLst>
            <c:ext xmlns:c16="http://schemas.microsoft.com/office/drawing/2014/chart" uri="{C3380CC4-5D6E-409C-BE32-E72D297353CC}">
              <c16:uniqueId val="{00000002-9659-4299-8778-F89C866675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0.25766899999999998</c:v>
              </c:pt>
            </c:numLit>
          </c:val>
          <c:extLst>
            <c:ext xmlns:c16="http://schemas.microsoft.com/office/drawing/2014/chart" uri="{C3380CC4-5D6E-409C-BE32-E72D297353CC}">
              <c16:uniqueId val="{00000003-9659-4299-8778-F89C866675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0.55214700000000005</c:v>
              </c:pt>
            </c:numLit>
          </c:val>
          <c:extLst>
            <c:ext xmlns:c16="http://schemas.microsoft.com/office/drawing/2014/chart" uri="{C3380CC4-5D6E-409C-BE32-E72D297353CC}">
              <c16:uniqueId val="{00000004-9659-4299-8778-F89C866675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0-C3F0-430A-8288-E1670C46160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4.4692999999999997E-2</c:v>
              </c:pt>
            </c:numLit>
          </c:val>
          <c:extLst>
            <c:ext xmlns:c16="http://schemas.microsoft.com/office/drawing/2014/chart" uri="{C3380CC4-5D6E-409C-BE32-E72D297353CC}">
              <c16:uniqueId val="{00000001-C3F0-430A-8288-E1670C4616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0.11731800000000001</c:v>
              </c:pt>
            </c:numLit>
          </c:val>
          <c:extLst>
            <c:ext xmlns:c16="http://schemas.microsoft.com/office/drawing/2014/chart" uri="{C3380CC4-5D6E-409C-BE32-E72D297353CC}">
              <c16:uniqueId val="{00000002-C3F0-430A-8288-E1670C4616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0.27374300000000001</c:v>
              </c:pt>
            </c:numLit>
          </c:val>
          <c:extLst>
            <c:ext xmlns:c16="http://schemas.microsoft.com/office/drawing/2014/chart" uri="{C3380CC4-5D6E-409C-BE32-E72D297353CC}">
              <c16:uniqueId val="{00000003-C3F0-430A-8288-E1670C4616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0.53631300000000004</c:v>
              </c:pt>
            </c:numLit>
          </c:val>
          <c:extLst>
            <c:ext xmlns:c16="http://schemas.microsoft.com/office/drawing/2014/chart" uri="{C3380CC4-5D6E-409C-BE32-E72D297353CC}">
              <c16:uniqueId val="{00000004-C3F0-430A-8288-E1670C4616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4.1237000000000003E-2</c:v>
              </c:pt>
            </c:numLit>
          </c:val>
          <c:extLst>
            <c:ext xmlns:c16="http://schemas.microsoft.com/office/drawing/2014/chart" uri="{C3380CC4-5D6E-409C-BE32-E72D297353CC}">
              <c16:uniqueId val="{00000000-3268-4CE6-AFD6-F99A108E435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3.6082000000000003E-2</c:v>
              </c:pt>
            </c:numLit>
          </c:val>
          <c:extLst>
            <c:ext xmlns:c16="http://schemas.microsoft.com/office/drawing/2014/chart" uri="{C3380CC4-5D6E-409C-BE32-E72D297353CC}">
              <c16:uniqueId val="{00000001-3268-4CE6-AFD6-F99A108E43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8.7628999999999999E-2</c:v>
              </c:pt>
            </c:numLit>
          </c:val>
          <c:extLst>
            <c:ext xmlns:c16="http://schemas.microsoft.com/office/drawing/2014/chart" uri="{C3380CC4-5D6E-409C-BE32-E72D297353CC}">
              <c16:uniqueId val="{00000002-3268-4CE6-AFD6-F99A108E43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0.22164900000000001</c:v>
              </c:pt>
            </c:numLit>
          </c:val>
          <c:extLst>
            <c:ext xmlns:c16="http://schemas.microsoft.com/office/drawing/2014/chart" uri="{C3380CC4-5D6E-409C-BE32-E72D297353CC}">
              <c16:uniqueId val="{00000003-3268-4CE6-AFD6-F99A108E43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0.613402</c:v>
              </c:pt>
            </c:numLit>
          </c:val>
          <c:extLst>
            <c:ext xmlns:c16="http://schemas.microsoft.com/office/drawing/2014/chart" uri="{C3380CC4-5D6E-409C-BE32-E72D297353CC}">
              <c16:uniqueId val="{00000004-3268-4CE6-AFD6-F99A108E43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1.7651E-2</c:v>
              </c:pt>
            </c:numLit>
          </c:val>
          <c:extLst>
            <c:ext xmlns:c16="http://schemas.microsoft.com/office/drawing/2014/chart" uri="{C3380CC4-5D6E-409C-BE32-E72D297353CC}">
              <c16:uniqueId val="{00000000-D080-49BC-8EF3-3949E4EC607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2.2519999999999998E-2</c:v>
              </c:pt>
            </c:numLit>
          </c:val>
          <c:extLst>
            <c:ext xmlns:c16="http://schemas.microsoft.com/office/drawing/2014/chart" uri="{C3380CC4-5D6E-409C-BE32-E72D297353CC}">
              <c16:uniqueId val="{00000001-D080-49BC-8EF3-3949E4EC60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9.7990999999999995E-2</c:v>
              </c:pt>
            </c:numLit>
          </c:val>
          <c:extLst>
            <c:ext xmlns:c16="http://schemas.microsoft.com/office/drawing/2014/chart" uri="{C3380CC4-5D6E-409C-BE32-E72D297353CC}">
              <c16:uniqueId val="{00000002-D080-49BC-8EF3-3949E4EC60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0.18198400000000001</c:v>
              </c:pt>
            </c:numLit>
          </c:val>
          <c:extLst>
            <c:ext xmlns:c16="http://schemas.microsoft.com/office/drawing/2014/chart" uri="{C3380CC4-5D6E-409C-BE32-E72D297353CC}">
              <c16:uniqueId val="{00000003-D080-49BC-8EF3-3949E4EC60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0.64759599999999995</c:v>
              </c:pt>
            </c:numLit>
          </c:val>
          <c:extLst>
            <c:ext xmlns:c16="http://schemas.microsoft.com/office/drawing/2014/chart" uri="{C3380CC4-5D6E-409C-BE32-E72D297353CC}">
              <c16:uniqueId val="{00000004-D080-49BC-8EF3-3949E4EC60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7.659E-3</c:v>
              </c:pt>
            </c:numLit>
          </c:val>
          <c:extLst>
            <c:ext xmlns:c16="http://schemas.microsoft.com/office/drawing/2014/chart" uri="{C3380CC4-5D6E-409C-BE32-E72D297353CC}">
              <c16:uniqueId val="{00000000-85B6-4D9D-9A95-144AC8E57D9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2.5163999999999999E-2</c:v>
              </c:pt>
            </c:numLit>
          </c:val>
          <c:extLst>
            <c:ext xmlns:c16="http://schemas.microsoft.com/office/drawing/2014/chart" uri="{C3380CC4-5D6E-409C-BE32-E72D297353CC}">
              <c16:uniqueId val="{00000001-85B6-4D9D-9A95-144AC8E57D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9.7374000000000002E-2</c:v>
              </c:pt>
            </c:numLit>
          </c:val>
          <c:extLst>
            <c:ext xmlns:c16="http://schemas.microsoft.com/office/drawing/2014/chart" uri="{C3380CC4-5D6E-409C-BE32-E72D297353CC}">
              <c16:uniqueId val="{00000002-85B6-4D9D-9A95-144AC8E57D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0.22210099999999999</c:v>
              </c:pt>
            </c:numLit>
          </c:val>
          <c:extLst>
            <c:ext xmlns:c16="http://schemas.microsoft.com/office/drawing/2014/chart" uri="{C3380CC4-5D6E-409C-BE32-E72D297353CC}">
              <c16:uniqueId val="{00000003-85B6-4D9D-9A95-144AC8E57D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0.624726</c:v>
              </c:pt>
            </c:numLit>
          </c:val>
          <c:extLst>
            <c:ext xmlns:c16="http://schemas.microsoft.com/office/drawing/2014/chart" uri="{C3380CC4-5D6E-409C-BE32-E72D297353CC}">
              <c16:uniqueId val="{00000004-85B6-4D9D-9A95-144AC8E57D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2.4282999999999999E-2</c:v>
              </c:pt>
            </c:numLit>
          </c:val>
          <c:extLst>
            <c:ext xmlns:c16="http://schemas.microsoft.com/office/drawing/2014/chart" uri="{C3380CC4-5D6E-409C-BE32-E72D297353CC}">
              <c16:uniqueId val="{00000000-CE6F-4C7D-8E0B-D3BDC2FC733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2.5385999999999999E-2</c:v>
              </c:pt>
            </c:numLit>
          </c:val>
          <c:extLst>
            <c:ext xmlns:c16="http://schemas.microsoft.com/office/drawing/2014/chart" uri="{C3380CC4-5D6E-409C-BE32-E72D297353CC}">
              <c16:uniqueId val="{00000001-CE6F-4C7D-8E0B-D3BDC2FC73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0.103753</c:v>
              </c:pt>
            </c:numLit>
          </c:val>
          <c:extLst>
            <c:ext xmlns:c16="http://schemas.microsoft.com/office/drawing/2014/chart" uri="{C3380CC4-5D6E-409C-BE32-E72D297353CC}">
              <c16:uniqueId val="{00000002-CE6F-4C7D-8E0B-D3BDC2FC73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0.25717400000000001</c:v>
              </c:pt>
            </c:numLit>
          </c:val>
          <c:extLst>
            <c:ext xmlns:c16="http://schemas.microsoft.com/office/drawing/2014/chart" uri="{C3380CC4-5D6E-409C-BE32-E72D297353CC}">
              <c16:uniqueId val="{00000003-CE6F-4C7D-8E0B-D3BDC2FC73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0.56401800000000002</c:v>
              </c:pt>
            </c:numLit>
          </c:val>
          <c:extLst>
            <c:ext xmlns:c16="http://schemas.microsoft.com/office/drawing/2014/chart" uri="{C3380CC4-5D6E-409C-BE32-E72D297353CC}">
              <c16:uniqueId val="{00000004-CE6F-4C7D-8E0B-D3BDC2FC73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0-0CB6-4924-BB66-1980617C309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3.9474000000000002E-2</c:v>
              </c:pt>
            </c:numLit>
          </c:val>
          <c:extLst>
            <c:ext xmlns:c16="http://schemas.microsoft.com/office/drawing/2014/chart" uri="{C3380CC4-5D6E-409C-BE32-E72D297353CC}">
              <c16:uniqueId val="{00000001-0CB6-4924-BB66-1980617C30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9.8683999999999994E-2</c:v>
              </c:pt>
            </c:numLit>
          </c:val>
          <c:extLst>
            <c:ext xmlns:c16="http://schemas.microsoft.com/office/drawing/2014/chart" uri="{C3380CC4-5D6E-409C-BE32-E72D297353CC}">
              <c16:uniqueId val="{00000002-0CB6-4924-BB66-1980617C30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0.21052599999999999</c:v>
              </c:pt>
            </c:numLit>
          </c:val>
          <c:extLst>
            <c:ext xmlns:c16="http://schemas.microsoft.com/office/drawing/2014/chart" uri="{C3380CC4-5D6E-409C-BE32-E72D297353CC}">
              <c16:uniqueId val="{00000003-0CB6-4924-BB66-1980617C30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c:v>
              </c:pt>
            </c:numLit>
          </c:val>
          <c:extLst>
            <c:ext xmlns:c16="http://schemas.microsoft.com/office/drawing/2014/chart" uri="{C3380CC4-5D6E-409C-BE32-E72D297353CC}">
              <c16:uniqueId val="{00000004-0CB6-4924-BB66-1980617C30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3.5460999999999999E-2</c:v>
              </c:pt>
            </c:numLit>
          </c:val>
          <c:extLst>
            <c:ext xmlns:c16="http://schemas.microsoft.com/office/drawing/2014/chart" uri="{C3380CC4-5D6E-409C-BE32-E72D297353CC}">
              <c16:uniqueId val="{00000000-D375-4429-A472-99C1A521784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3.5460999999999999E-2</c:v>
              </c:pt>
            </c:numLit>
          </c:val>
          <c:extLst>
            <c:ext xmlns:c16="http://schemas.microsoft.com/office/drawing/2014/chart" uri="{C3380CC4-5D6E-409C-BE32-E72D297353CC}">
              <c16:uniqueId val="{00000001-D375-4429-A472-99C1A521784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7.0921999999999999E-2</c:v>
              </c:pt>
            </c:numLit>
          </c:val>
          <c:extLst>
            <c:ext xmlns:c16="http://schemas.microsoft.com/office/drawing/2014/chart" uri="{C3380CC4-5D6E-409C-BE32-E72D297353CC}">
              <c16:uniqueId val="{00000002-D375-4429-A472-99C1A521784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0.17730499999999999</c:v>
              </c:pt>
            </c:numLit>
          </c:val>
          <c:extLst>
            <c:ext xmlns:c16="http://schemas.microsoft.com/office/drawing/2014/chart" uri="{C3380CC4-5D6E-409C-BE32-E72D297353CC}">
              <c16:uniqueId val="{00000003-D375-4429-A472-99C1A521784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0.673759</c:v>
              </c:pt>
            </c:numLit>
          </c:val>
          <c:extLst>
            <c:ext xmlns:c16="http://schemas.microsoft.com/office/drawing/2014/chart" uri="{C3380CC4-5D6E-409C-BE32-E72D297353CC}">
              <c16:uniqueId val="{00000004-D375-4429-A472-99C1A52178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4.6134529999999998</c:v>
              </c:pt>
            </c:numLit>
          </c:val>
          <c:extLst>
            <c:ext xmlns:c16="http://schemas.microsoft.com/office/drawing/2014/chart" uri="{C3380CC4-5D6E-409C-BE32-E72D297353CC}">
              <c16:uniqueId val="{00000000-FBDE-4A2B-ABBA-554EBFF7F5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0-B941-4193-893A-179A455B6B2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1-B941-4193-893A-179A455B6B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0.113636</c:v>
              </c:pt>
            </c:numLit>
          </c:val>
          <c:extLst>
            <c:ext xmlns:c16="http://schemas.microsoft.com/office/drawing/2014/chart" uri="{C3380CC4-5D6E-409C-BE32-E72D297353CC}">
              <c16:uniqueId val="{00000002-B941-4193-893A-179A455B6B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0.19697000000000001</c:v>
              </c:pt>
            </c:numLit>
          </c:val>
          <c:extLst>
            <c:ext xmlns:c16="http://schemas.microsoft.com/office/drawing/2014/chart" uri="{C3380CC4-5D6E-409C-BE32-E72D297353CC}">
              <c16:uniqueId val="{00000003-B941-4193-893A-179A455B6B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0.61363599999999996</c:v>
              </c:pt>
            </c:numLit>
          </c:val>
          <c:extLst>
            <c:ext xmlns:c16="http://schemas.microsoft.com/office/drawing/2014/chart" uri="{C3380CC4-5D6E-409C-BE32-E72D297353CC}">
              <c16:uniqueId val="{00000004-B941-4193-893A-179A455B6B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6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4.1008999999999997E-2</c:v>
              </c:pt>
            </c:numLit>
          </c:val>
          <c:extLst>
            <c:ext xmlns:c16="http://schemas.microsoft.com/office/drawing/2014/chart" uri="{C3380CC4-5D6E-409C-BE32-E72D297353CC}">
              <c16:uniqueId val="{00000000-4213-4CB2-887B-BA3221D323D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2.5236999999999999E-2</c:v>
              </c:pt>
            </c:numLit>
          </c:val>
          <c:extLst>
            <c:ext xmlns:c16="http://schemas.microsoft.com/office/drawing/2014/chart" uri="{C3380CC4-5D6E-409C-BE32-E72D297353CC}">
              <c16:uniqueId val="{00000001-4213-4CB2-887B-BA3221D323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0.104101</c:v>
              </c:pt>
            </c:numLit>
          </c:val>
          <c:extLst>
            <c:ext xmlns:c16="http://schemas.microsoft.com/office/drawing/2014/chart" uri="{C3380CC4-5D6E-409C-BE32-E72D297353CC}">
              <c16:uniqueId val="{00000002-4213-4CB2-887B-BA3221D323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0.12933800000000001</c:v>
              </c:pt>
            </c:numLit>
          </c:val>
          <c:extLst>
            <c:ext xmlns:c16="http://schemas.microsoft.com/office/drawing/2014/chart" uri="{C3380CC4-5D6E-409C-BE32-E72D297353CC}">
              <c16:uniqueId val="{00000003-4213-4CB2-887B-BA3221D323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0.69400600000000001</c:v>
              </c:pt>
            </c:numLit>
          </c:val>
          <c:extLst>
            <c:ext xmlns:c16="http://schemas.microsoft.com/office/drawing/2014/chart" uri="{C3380CC4-5D6E-409C-BE32-E72D297353CC}">
              <c16:uniqueId val="{00000004-4213-4CB2-887B-BA3221D323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6.4433000000000004E-2</c:v>
              </c:pt>
            </c:numLit>
          </c:val>
          <c:extLst>
            <c:ext xmlns:c16="http://schemas.microsoft.com/office/drawing/2014/chart" uri="{C3380CC4-5D6E-409C-BE32-E72D297353CC}">
              <c16:uniqueId val="{00000000-888A-43BA-85CD-E76F87A2AC2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5.6701000000000001E-2</c:v>
              </c:pt>
            </c:numLit>
          </c:val>
          <c:extLst>
            <c:ext xmlns:c16="http://schemas.microsoft.com/office/drawing/2014/chart" uri="{C3380CC4-5D6E-409C-BE32-E72D297353CC}">
              <c16:uniqueId val="{00000001-888A-43BA-85CD-E76F87A2AC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0.15979399999999999</c:v>
              </c:pt>
            </c:numLit>
          </c:val>
          <c:extLst>
            <c:ext xmlns:c16="http://schemas.microsoft.com/office/drawing/2014/chart" uri="{C3380CC4-5D6E-409C-BE32-E72D297353CC}">
              <c16:uniqueId val="{00000002-888A-43BA-85CD-E76F87A2AC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0.175258</c:v>
              </c:pt>
            </c:numLit>
          </c:val>
          <c:extLst>
            <c:ext xmlns:c16="http://schemas.microsoft.com/office/drawing/2014/chart" uri="{C3380CC4-5D6E-409C-BE32-E72D297353CC}">
              <c16:uniqueId val="{00000003-888A-43BA-85CD-E76F87A2AC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0.50515500000000002</c:v>
              </c:pt>
            </c:numLit>
          </c:val>
          <c:extLst>
            <c:ext xmlns:c16="http://schemas.microsoft.com/office/drawing/2014/chart" uri="{C3380CC4-5D6E-409C-BE32-E72D297353CC}">
              <c16:uniqueId val="{00000004-888A-43BA-85CD-E76F87A2AC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2.5316000000000002E-2</c:v>
              </c:pt>
            </c:numLit>
          </c:val>
          <c:extLst>
            <c:ext xmlns:c16="http://schemas.microsoft.com/office/drawing/2014/chart" uri="{C3380CC4-5D6E-409C-BE32-E72D297353CC}">
              <c16:uniqueId val="{00000000-4A42-432E-9F89-A91F7FC9A9B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4.3038E-2</c:v>
              </c:pt>
            </c:numLit>
          </c:val>
          <c:extLst>
            <c:ext xmlns:c16="http://schemas.microsoft.com/office/drawing/2014/chart" uri="{C3380CC4-5D6E-409C-BE32-E72D297353CC}">
              <c16:uniqueId val="{00000001-4A42-432E-9F89-A91F7FC9A9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0.103797</c:v>
              </c:pt>
            </c:numLit>
          </c:val>
          <c:extLst>
            <c:ext xmlns:c16="http://schemas.microsoft.com/office/drawing/2014/chart" uri="{C3380CC4-5D6E-409C-BE32-E72D297353CC}">
              <c16:uniqueId val="{00000002-4A42-432E-9F89-A91F7FC9A9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0.149367</c:v>
              </c:pt>
            </c:numLit>
          </c:val>
          <c:extLst>
            <c:ext xmlns:c16="http://schemas.microsoft.com/office/drawing/2014/chart" uri="{C3380CC4-5D6E-409C-BE32-E72D297353CC}">
              <c16:uniqueId val="{00000003-4A42-432E-9F89-A91F7FC9A9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0.66329099999999996</c:v>
              </c:pt>
            </c:numLit>
          </c:val>
          <c:extLst>
            <c:ext xmlns:c16="http://schemas.microsoft.com/office/drawing/2014/chart" uri="{C3380CC4-5D6E-409C-BE32-E72D297353CC}">
              <c16:uniqueId val="{00000004-4A42-432E-9F89-A91F7FC9A9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3.4247E-2</c:v>
              </c:pt>
            </c:numLit>
          </c:val>
          <c:extLst>
            <c:ext xmlns:c16="http://schemas.microsoft.com/office/drawing/2014/chart" uri="{C3380CC4-5D6E-409C-BE32-E72D297353CC}">
              <c16:uniqueId val="{00000000-CCEA-429D-B5EF-6559AFED62A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1-CCEA-429D-B5EF-6559AFED62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8.2192000000000001E-2</c:v>
              </c:pt>
            </c:numLit>
          </c:val>
          <c:extLst>
            <c:ext xmlns:c16="http://schemas.microsoft.com/office/drawing/2014/chart" uri="{C3380CC4-5D6E-409C-BE32-E72D297353CC}">
              <c16:uniqueId val="{00000002-CCEA-429D-B5EF-6559AFED62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0.24657499999999999</c:v>
              </c:pt>
            </c:numLit>
          </c:val>
          <c:extLst>
            <c:ext xmlns:c16="http://schemas.microsoft.com/office/drawing/2014/chart" uri="{C3380CC4-5D6E-409C-BE32-E72D297353CC}">
              <c16:uniqueId val="{00000003-CCEA-429D-B5EF-6559AFED62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0.57534200000000002</c:v>
              </c:pt>
            </c:numLit>
          </c:val>
          <c:extLst>
            <c:ext xmlns:c16="http://schemas.microsoft.com/office/drawing/2014/chart" uri="{C3380CC4-5D6E-409C-BE32-E72D297353CC}">
              <c16:uniqueId val="{00000004-CCEA-429D-B5EF-6559AFED62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0-CAB8-4B3B-92A0-F10895B0FB9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1.7544000000000001E-2</c:v>
              </c:pt>
            </c:numLit>
          </c:val>
          <c:extLst>
            <c:ext xmlns:c16="http://schemas.microsoft.com/office/drawing/2014/chart" uri="{C3380CC4-5D6E-409C-BE32-E72D297353CC}">
              <c16:uniqueId val="{00000001-CAB8-4B3B-92A0-F10895B0FB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0.15789500000000001</c:v>
              </c:pt>
            </c:numLit>
          </c:val>
          <c:extLst>
            <c:ext xmlns:c16="http://schemas.microsoft.com/office/drawing/2014/chart" uri="{C3380CC4-5D6E-409C-BE32-E72D297353CC}">
              <c16:uniqueId val="{00000002-CAB8-4B3B-92A0-F10895B0FB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0.34210499999999999</c:v>
              </c:pt>
            </c:numLit>
          </c:val>
          <c:extLst>
            <c:ext xmlns:c16="http://schemas.microsoft.com/office/drawing/2014/chart" uri="{C3380CC4-5D6E-409C-BE32-E72D297353CC}">
              <c16:uniqueId val="{00000003-CAB8-4B3B-92A0-F10895B0FB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0.45613999999999999</c:v>
              </c:pt>
            </c:numLit>
          </c:val>
          <c:extLst>
            <c:ext xmlns:c16="http://schemas.microsoft.com/office/drawing/2014/chart" uri="{C3380CC4-5D6E-409C-BE32-E72D297353CC}">
              <c16:uniqueId val="{00000004-CAB8-4B3B-92A0-F10895B0FB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CF3B-4B97-8186-C2955D9EFC4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0.04</c:v>
              </c:pt>
            </c:numLit>
          </c:val>
          <c:extLst>
            <c:ext xmlns:c16="http://schemas.microsoft.com/office/drawing/2014/chart" uri="{C3380CC4-5D6E-409C-BE32-E72D297353CC}">
              <c16:uniqueId val="{00000001-CF3B-4B97-8186-C2955D9EFC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0.08</c:v>
              </c:pt>
            </c:numLit>
          </c:val>
          <c:extLst>
            <c:ext xmlns:c16="http://schemas.microsoft.com/office/drawing/2014/chart" uri="{C3380CC4-5D6E-409C-BE32-E72D297353CC}">
              <c16:uniqueId val="{00000002-CF3B-4B97-8186-C2955D9EFC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CF3B-4B97-8186-C2955D9EFC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c:v>
              </c:pt>
            </c:numLit>
          </c:val>
          <c:extLst>
            <c:ext xmlns:c16="http://schemas.microsoft.com/office/drawing/2014/chart" uri="{C3380CC4-5D6E-409C-BE32-E72D297353CC}">
              <c16:uniqueId val="{00000004-CF3B-4B97-8186-C2955D9EFC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5E7-4766-B988-F4DBBAC9A76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1-C5E7-4766-B988-F4DBBAC9A7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5.4795000000000003E-2</c:v>
              </c:pt>
            </c:numLit>
          </c:val>
          <c:extLst>
            <c:ext xmlns:c16="http://schemas.microsoft.com/office/drawing/2014/chart" uri="{C3380CC4-5D6E-409C-BE32-E72D297353CC}">
              <c16:uniqueId val="{00000002-C5E7-4766-B988-F4DBBAC9A7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0.31506800000000001</c:v>
              </c:pt>
            </c:numLit>
          </c:val>
          <c:extLst>
            <c:ext xmlns:c16="http://schemas.microsoft.com/office/drawing/2014/chart" uri="{C3380CC4-5D6E-409C-BE32-E72D297353CC}">
              <c16:uniqueId val="{00000003-C5E7-4766-B988-F4DBBAC9A7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0.61643800000000004</c:v>
              </c:pt>
            </c:numLit>
          </c:val>
          <c:extLst>
            <c:ext xmlns:c16="http://schemas.microsoft.com/office/drawing/2014/chart" uri="{C3380CC4-5D6E-409C-BE32-E72D297353CC}">
              <c16:uniqueId val="{00000004-C5E7-4766-B988-F4DBBAC9A7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0.10784299999999999</c:v>
              </c:pt>
            </c:numLit>
          </c:val>
          <c:extLst>
            <c:ext xmlns:c16="http://schemas.microsoft.com/office/drawing/2014/chart" uri="{C3380CC4-5D6E-409C-BE32-E72D297353CC}">
              <c16:uniqueId val="{00000000-8100-42C1-BCEE-D626480868C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4.9020000000000001E-2</c:v>
              </c:pt>
            </c:numLit>
          </c:val>
          <c:extLst>
            <c:ext xmlns:c16="http://schemas.microsoft.com/office/drawing/2014/chart" uri="{C3380CC4-5D6E-409C-BE32-E72D297353CC}">
              <c16:uniqueId val="{00000001-8100-42C1-BCEE-D626480868C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0.13725499999999999</c:v>
              </c:pt>
            </c:numLit>
          </c:val>
          <c:extLst>
            <c:ext xmlns:c16="http://schemas.microsoft.com/office/drawing/2014/chart" uri="{C3380CC4-5D6E-409C-BE32-E72D297353CC}">
              <c16:uniqueId val="{00000002-8100-42C1-BCEE-D626480868C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0.23039200000000001</c:v>
              </c:pt>
            </c:numLit>
          </c:val>
          <c:extLst>
            <c:ext xmlns:c16="http://schemas.microsoft.com/office/drawing/2014/chart" uri="{C3380CC4-5D6E-409C-BE32-E72D297353CC}">
              <c16:uniqueId val="{00000003-8100-42C1-BCEE-D626480868C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0.43137300000000001</c:v>
              </c:pt>
            </c:numLit>
          </c:val>
          <c:extLst>
            <c:ext xmlns:c16="http://schemas.microsoft.com/office/drawing/2014/chart" uri="{C3380CC4-5D6E-409C-BE32-E72D297353CC}">
              <c16:uniqueId val="{00000004-8100-42C1-BCEE-D626480868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6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4.9563000000000003E-2</c:v>
              </c:pt>
            </c:numLit>
          </c:val>
          <c:extLst>
            <c:ext xmlns:c16="http://schemas.microsoft.com/office/drawing/2014/chart" uri="{C3380CC4-5D6E-409C-BE32-E72D297353CC}">
              <c16:uniqueId val="{00000000-832A-4479-8E4A-B2A7EF6D931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1-832A-4479-8E4A-B2A7EF6D93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0.119534</c:v>
              </c:pt>
            </c:numLit>
          </c:val>
          <c:extLst>
            <c:ext xmlns:c16="http://schemas.microsoft.com/office/drawing/2014/chart" uri="{C3380CC4-5D6E-409C-BE32-E72D297353CC}">
              <c16:uniqueId val="{00000002-832A-4479-8E4A-B2A7EF6D93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0.227405</c:v>
              </c:pt>
            </c:numLit>
          </c:val>
          <c:extLst>
            <c:ext xmlns:c16="http://schemas.microsoft.com/office/drawing/2014/chart" uri="{C3380CC4-5D6E-409C-BE32-E72D297353CC}">
              <c16:uniqueId val="{00000003-832A-4479-8E4A-B2A7EF6D93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0.55685099999999998</c:v>
              </c:pt>
            </c:numLit>
          </c:val>
          <c:extLst>
            <c:ext xmlns:c16="http://schemas.microsoft.com/office/drawing/2014/chart" uri="{C3380CC4-5D6E-409C-BE32-E72D297353CC}">
              <c16:uniqueId val="{00000004-832A-4479-8E4A-B2A7EF6D93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4.6962619999999999</c:v>
              </c:pt>
            </c:numLit>
          </c:val>
          <c:extLst>
            <c:ext xmlns:c16="http://schemas.microsoft.com/office/drawing/2014/chart" uri="{C3380CC4-5D6E-409C-BE32-E72D297353CC}">
              <c16:uniqueId val="{00000000-8F2E-47A3-B361-07198FB6DF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4.6078080000000003</c:v>
              </c:pt>
            </c:numLit>
          </c:val>
          <c:extLst>
            <c:ext xmlns:c16="http://schemas.microsoft.com/office/drawing/2014/chart" uri="{C3380CC4-5D6E-409C-BE32-E72D297353CC}">
              <c16:uniqueId val="{00000000-722E-43EF-96FD-05A8675155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9.9010000000000001E-3</c:v>
              </c:pt>
            </c:numLit>
          </c:val>
          <c:extLst>
            <c:ext xmlns:c16="http://schemas.microsoft.com/office/drawing/2014/chart" uri="{C3380CC4-5D6E-409C-BE32-E72D297353CC}">
              <c16:uniqueId val="{00000000-32E6-4B2D-9AE4-4245D3B83E8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3.9604E-2</c:v>
              </c:pt>
            </c:numLit>
          </c:val>
          <c:extLst>
            <c:ext xmlns:c16="http://schemas.microsoft.com/office/drawing/2014/chart" uri="{C3380CC4-5D6E-409C-BE32-E72D297353CC}">
              <c16:uniqueId val="{00000001-32E6-4B2D-9AE4-4245D3B83E8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0.118812</c:v>
              </c:pt>
            </c:numLit>
          </c:val>
          <c:extLst>
            <c:ext xmlns:c16="http://schemas.microsoft.com/office/drawing/2014/chart" uri="{C3380CC4-5D6E-409C-BE32-E72D297353CC}">
              <c16:uniqueId val="{00000002-32E6-4B2D-9AE4-4245D3B83E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0.262376</c:v>
              </c:pt>
            </c:numLit>
          </c:val>
          <c:extLst>
            <c:ext xmlns:c16="http://schemas.microsoft.com/office/drawing/2014/chart" uri="{C3380CC4-5D6E-409C-BE32-E72D297353CC}">
              <c16:uniqueId val="{00000003-32E6-4B2D-9AE4-4245D3B83E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0.55445500000000003</c:v>
              </c:pt>
            </c:numLit>
          </c:val>
          <c:extLst>
            <c:ext xmlns:c16="http://schemas.microsoft.com/office/drawing/2014/chart" uri="{C3380CC4-5D6E-409C-BE32-E72D297353CC}">
              <c16:uniqueId val="{00000004-32E6-4B2D-9AE4-4245D3B83E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0.41176499999999999</c:v>
              </c:pt>
            </c:numLit>
          </c:val>
          <c:extLst>
            <c:ext xmlns:c16="http://schemas.microsoft.com/office/drawing/2014/chart" uri="{C3380CC4-5D6E-409C-BE32-E72D297353CC}">
              <c16:uniqueId val="{00000000-C499-4F60-B673-F4A4951961A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1-C499-4F60-B673-F4A4951961A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C499-4F60-B673-F4A4951961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3-C499-4F60-B673-F4A4951961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4-C499-4F60-B673-F4A4951961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57C-4A53-AA77-B478E6B3C7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57C-4A53-AA77-B478E6B3C7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057C-4A53-AA77-B478E6B3C7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3-057C-4A53-AA77-B478E6B3C7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4-057C-4A53-AA77-B478E6B3C7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2F0B-4AC3-AD70-DD5474F72D0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2F0B-4AC3-AD70-DD5474F72D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2F0B-4AC3-AD70-DD5474F72D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0.35135100000000002</c:v>
              </c:pt>
            </c:numLit>
          </c:val>
          <c:extLst>
            <c:ext xmlns:c16="http://schemas.microsoft.com/office/drawing/2014/chart" uri="{C3380CC4-5D6E-409C-BE32-E72D297353CC}">
              <c16:uniqueId val="{00000003-2F0B-4AC3-AD70-DD5474F72D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0.35135100000000002</c:v>
              </c:pt>
            </c:numLit>
          </c:val>
          <c:extLst>
            <c:ext xmlns:c16="http://schemas.microsoft.com/office/drawing/2014/chart" uri="{C3380CC4-5D6E-409C-BE32-E72D297353CC}">
              <c16:uniqueId val="{00000004-2F0B-4AC3-AD70-DD5474F72D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0-A3AD-49F3-B960-6AAD7B32ABC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3.6364E-2</c:v>
              </c:pt>
            </c:numLit>
          </c:val>
          <c:extLst>
            <c:ext xmlns:c16="http://schemas.microsoft.com/office/drawing/2014/chart" uri="{C3380CC4-5D6E-409C-BE32-E72D297353CC}">
              <c16:uniqueId val="{00000001-A3AD-49F3-B960-6AAD7B32AB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2-A3AD-49F3-B960-6AAD7B32AB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0.309091</c:v>
              </c:pt>
            </c:numLit>
          </c:val>
          <c:extLst>
            <c:ext xmlns:c16="http://schemas.microsoft.com/office/drawing/2014/chart" uri="{C3380CC4-5D6E-409C-BE32-E72D297353CC}">
              <c16:uniqueId val="{00000003-A3AD-49F3-B960-6AAD7B32AB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0.418182</c:v>
              </c:pt>
            </c:numLit>
          </c:val>
          <c:extLst>
            <c:ext xmlns:c16="http://schemas.microsoft.com/office/drawing/2014/chart" uri="{C3380CC4-5D6E-409C-BE32-E72D297353CC}">
              <c16:uniqueId val="{00000004-A3AD-49F3-B960-6AAD7B32AB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0-8A25-4384-9C52-5A9EFAAFDFE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1-8A25-4384-9C52-5A9EFAAFDF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8A25-4384-9C52-5A9EFAAFDF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0.29166700000000001</c:v>
              </c:pt>
            </c:numLit>
          </c:val>
          <c:extLst>
            <c:ext xmlns:c16="http://schemas.microsoft.com/office/drawing/2014/chart" uri="{C3380CC4-5D6E-409C-BE32-E72D297353CC}">
              <c16:uniqueId val="{00000003-8A25-4384-9C52-5A9EFAAFDF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0.45833299999999999</c:v>
              </c:pt>
            </c:numLit>
          </c:val>
          <c:extLst>
            <c:ext xmlns:c16="http://schemas.microsoft.com/office/drawing/2014/chart" uri="{C3380CC4-5D6E-409C-BE32-E72D297353CC}">
              <c16:uniqueId val="{00000004-8A25-4384-9C52-5A9EFAAFDF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4A4-4CA8-B8E4-A983AA8AA48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E4A4-4CA8-B8E4-A983AA8AA48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E4A4-4CA8-B8E4-A983AA8AA4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0.152174</c:v>
              </c:pt>
            </c:numLit>
          </c:val>
          <c:extLst>
            <c:ext xmlns:c16="http://schemas.microsoft.com/office/drawing/2014/chart" uri="{C3380CC4-5D6E-409C-BE32-E72D297353CC}">
              <c16:uniqueId val="{00000003-E4A4-4CA8-B8E4-A983AA8AA4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0.84782599999999997</c:v>
              </c:pt>
            </c:numLit>
          </c:val>
          <c:extLst>
            <c:ext xmlns:c16="http://schemas.microsoft.com/office/drawing/2014/chart" uri="{C3380CC4-5D6E-409C-BE32-E72D297353CC}">
              <c16:uniqueId val="{00000004-E4A4-4CA8-B8E4-A983AA8AA4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2D8-4693-A70A-613C610B3F7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1-12D8-4693-A70A-613C610B3F7E}"/>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12D8-4693-A70A-613C610B3F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12D8-4693-A70A-613C610B3F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0.80303000000000002</c:v>
              </c:pt>
            </c:numLit>
          </c:val>
          <c:extLst>
            <c:ext xmlns:c16="http://schemas.microsoft.com/office/drawing/2014/chart" uri="{C3380CC4-5D6E-409C-BE32-E72D297353CC}">
              <c16:uniqueId val="{00000004-12D8-4693-A70A-613C610B3F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57DE-4CEE-A785-DAACD169C86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57DE-4CEE-A785-DAACD169C8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57DE-4CEE-A785-DAACD169C8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57DE-4CEE-A785-DAACD169C8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0.74418600000000001</c:v>
              </c:pt>
            </c:numLit>
          </c:val>
          <c:extLst>
            <c:ext xmlns:c16="http://schemas.microsoft.com/office/drawing/2014/chart" uri="{C3380CC4-5D6E-409C-BE32-E72D297353CC}">
              <c16:uniqueId val="{00000004-57DE-4CEE-A785-DAACD169C8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E902-4880-9A7B-634ED541063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4.0440999999999998E-2</c:v>
              </c:pt>
            </c:numLit>
          </c:val>
          <c:extLst>
            <c:ext xmlns:c16="http://schemas.microsoft.com/office/drawing/2014/chart" uri="{C3380CC4-5D6E-409C-BE32-E72D297353CC}">
              <c16:uniqueId val="{00000001-E902-4880-9A7B-634ED54106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8.8234999999999994E-2</c:v>
              </c:pt>
            </c:numLit>
          </c:val>
          <c:extLst>
            <c:ext xmlns:c16="http://schemas.microsoft.com/office/drawing/2014/chart" uri="{C3380CC4-5D6E-409C-BE32-E72D297353CC}">
              <c16:uniqueId val="{00000002-E902-4880-9A7B-634ED54106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0.26102900000000001</c:v>
              </c:pt>
            </c:numLit>
          </c:val>
          <c:extLst>
            <c:ext xmlns:c16="http://schemas.microsoft.com/office/drawing/2014/chart" uri="{C3380CC4-5D6E-409C-BE32-E72D297353CC}">
              <c16:uniqueId val="{00000003-E902-4880-9A7B-634ED54106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0.58088200000000001</c:v>
              </c:pt>
            </c:numLit>
          </c:val>
          <c:extLst>
            <c:ext xmlns:c16="http://schemas.microsoft.com/office/drawing/2014/chart" uri="{C3380CC4-5D6E-409C-BE32-E72D297353CC}">
              <c16:uniqueId val="{00000004-E902-4880-9A7B-634ED54106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4.6049379999999998</c:v>
              </c:pt>
            </c:numLit>
          </c:val>
          <c:extLst>
            <c:ext xmlns:c16="http://schemas.microsoft.com/office/drawing/2014/chart" uri="{C3380CC4-5D6E-409C-BE32-E72D297353CC}">
              <c16:uniqueId val="{00000000-1CB4-4BEC-985C-F7E64F3A52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1.6194E-2</c:v>
              </c:pt>
            </c:numLit>
          </c:val>
          <c:extLst>
            <c:ext xmlns:c16="http://schemas.microsoft.com/office/drawing/2014/chart" uri="{C3380CC4-5D6E-409C-BE32-E72D297353CC}">
              <c16:uniqueId val="{00000000-1C18-4625-9C2B-E828B9B34A7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4.4533999999999997E-2</c:v>
              </c:pt>
            </c:numLit>
          </c:val>
          <c:extLst>
            <c:ext xmlns:c16="http://schemas.microsoft.com/office/drawing/2014/chart" uri="{C3380CC4-5D6E-409C-BE32-E72D297353CC}">
              <c16:uniqueId val="{00000001-1C18-4625-9C2B-E828B9B34A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0.15789500000000001</c:v>
              </c:pt>
            </c:numLit>
          </c:val>
          <c:extLst>
            <c:ext xmlns:c16="http://schemas.microsoft.com/office/drawing/2014/chart" uri="{C3380CC4-5D6E-409C-BE32-E72D297353CC}">
              <c16:uniqueId val="{00000002-1C18-4625-9C2B-E828B9B34A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0.27125500000000002</c:v>
              </c:pt>
            </c:numLit>
          </c:val>
          <c:extLst>
            <c:ext xmlns:c16="http://schemas.microsoft.com/office/drawing/2014/chart" uri="{C3380CC4-5D6E-409C-BE32-E72D297353CC}">
              <c16:uniqueId val="{00000003-1C18-4625-9C2B-E828B9B34A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0.49797599999999997</c:v>
              </c:pt>
            </c:numLit>
          </c:val>
          <c:extLst>
            <c:ext xmlns:c16="http://schemas.microsoft.com/office/drawing/2014/chart" uri="{C3380CC4-5D6E-409C-BE32-E72D297353CC}">
              <c16:uniqueId val="{00000004-1C18-4625-9C2B-E828B9B34A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0-16FB-4698-92FA-D2EDE78E2D8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6.5359E-2</c:v>
              </c:pt>
            </c:numLit>
          </c:val>
          <c:extLst>
            <c:ext xmlns:c16="http://schemas.microsoft.com/office/drawing/2014/chart" uri="{C3380CC4-5D6E-409C-BE32-E72D297353CC}">
              <c16:uniqueId val="{00000001-16FB-4698-92FA-D2EDE78E2D8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0.169935</c:v>
              </c:pt>
            </c:numLit>
          </c:val>
          <c:extLst>
            <c:ext xmlns:c16="http://schemas.microsoft.com/office/drawing/2014/chart" uri="{C3380CC4-5D6E-409C-BE32-E72D297353CC}">
              <c16:uniqueId val="{00000002-16FB-4698-92FA-D2EDE78E2D8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0.28104600000000002</c:v>
              </c:pt>
            </c:numLit>
          </c:val>
          <c:extLst>
            <c:ext xmlns:c16="http://schemas.microsoft.com/office/drawing/2014/chart" uri="{C3380CC4-5D6E-409C-BE32-E72D297353CC}">
              <c16:uniqueId val="{00000003-16FB-4698-92FA-D2EDE78E2D8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0.40522900000000001</c:v>
              </c:pt>
            </c:numLit>
          </c:val>
          <c:extLst>
            <c:ext xmlns:c16="http://schemas.microsoft.com/office/drawing/2014/chart" uri="{C3380CC4-5D6E-409C-BE32-E72D297353CC}">
              <c16:uniqueId val="{00000004-16FB-4698-92FA-D2EDE78E2D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3.4783000000000001E-2</c:v>
              </c:pt>
            </c:numLit>
          </c:val>
          <c:extLst>
            <c:ext xmlns:c16="http://schemas.microsoft.com/office/drawing/2014/chart" uri="{C3380CC4-5D6E-409C-BE32-E72D297353CC}">
              <c16:uniqueId val="{00000000-0C86-46A5-B785-7BD8D2A36D0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3.9129999999999998E-2</c:v>
              </c:pt>
            </c:numLit>
          </c:val>
          <c:extLst>
            <c:ext xmlns:c16="http://schemas.microsoft.com/office/drawing/2014/chart" uri="{C3380CC4-5D6E-409C-BE32-E72D297353CC}">
              <c16:uniqueId val="{00000001-0C86-46A5-B785-7BD8D2A36D0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2-0C86-46A5-B785-7BD8D2A36D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0.204348</c:v>
              </c:pt>
            </c:numLit>
          </c:val>
          <c:extLst>
            <c:ext xmlns:c16="http://schemas.microsoft.com/office/drawing/2014/chart" uri="{C3380CC4-5D6E-409C-BE32-E72D297353CC}">
              <c16:uniqueId val="{00000003-0C86-46A5-B785-7BD8D2A36D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0.66956499999999997</c:v>
              </c:pt>
            </c:numLit>
          </c:val>
          <c:extLst>
            <c:ext xmlns:c16="http://schemas.microsoft.com/office/drawing/2014/chart" uri="{C3380CC4-5D6E-409C-BE32-E72D297353CC}">
              <c16:uniqueId val="{00000004-0C86-46A5-B785-7BD8D2A36D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2.0133999999999999E-2</c:v>
              </c:pt>
            </c:numLit>
          </c:val>
          <c:extLst>
            <c:ext xmlns:c16="http://schemas.microsoft.com/office/drawing/2014/chart" uri="{C3380CC4-5D6E-409C-BE32-E72D297353CC}">
              <c16:uniqueId val="{00000000-4A8F-43F9-A015-B9C5FF5A3F5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2.9083000000000001E-2</c:v>
              </c:pt>
            </c:numLit>
          </c:val>
          <c:extLst>
            <c:ext xmlns:c16="http://schemas.microsoft.com/office/drawing/2014/chart" uri="{C3380CC4-5D6E-409C-BE32-E72D297353CC}">
              <c16:uniqueId val="{00000001-4A8F-43F9-A015-B9C5FF5A3F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0.10738300000000001</c:v>
              </c:pt>
            </c:numLit>
          </c:val>
          <c:extLst>
            <c:ext xmlns:c16="http://schemas.microsoft.com/office/drawing/2014/chart" uri="{C3380CC4-5D6E-409C-BE32-E72D297353CC}">
              <c16:uniqueId val="{00000002-4A8F-43F9-A015-B9C5FF5A3F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0.27516800000000002</c:v>
              </c:pt>
            </c:numLit>
          </c:val>
          <c:extLst>
            <c:ext xmlns:c16="http://schemas.microsoft.com/office/drawing/2014/chart" uri="{C3380CC4-5D6E-409C-BE32-E72D297353CC}">
              <c16:uniqueId val="{00000003-4A8F-43F9-A015-B9C5FF5A3F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0.55481000000000003</c:v>
              </c:pt>
            </c:numLit>
          </c:val>
          <c:extLst>
            <c:ext xmlns:c16="http://schemas.microsoft.com/office/drawing/2014/chart" uri="{C3380CC4-5D6E-409C-BE32-E72D297353CC}">
              <c16:uniqueId val="{00000004-4A8F-43F9-A015-B9C5FF5A3F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3.0245999999999999E-2</c:v>
              </c:pt>
            </c:numLit>
          </c:val>
          <c:extLst>
            <c:ext xmlns:c16="http://schemas.microsoft.com/office/drawing/2014/chart" uri="{C3380CC4-5D6E-409C-BE32-E72D297353CC}">
              <c16:uniqueId val="{00000000-E04A-4F40-971A-AD48C3EFA44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3.5916999999999998E-2</c:v>
              </c:pt>
            </c:numLit>
          </c:val>
          <c:extLst>
            <c:ext xmlns:c16="http://schemas.microsoft.com/office/drawing/2014/chart" uri="{C3380CC4-5D6E-409C-BE32-E72D297353CC}">
              <c16:uniqueId val="{00000001-E04A-4F40-971A-AD48C3EFA4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0.113422</c:v>
              </c:pt>
            </c:numLit>
          </c:val>
          <c:extLst>
            <c:ext xmlns:c16="http://schemas.microsoft.com/office/drawing/2014/chart" uri="{C3380CC4-5D6E-409C-BE32-E72D297353CC}">
              <c16:uniqueId val="{00000002-E04A-4F40-971A-AD48C3EFA4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0.24196599999999999</c:v>
              </c:pt>
            </c:numLit>
          </c:val>
          <c:extLst>
            <c:ext xmlns:c16="http://schemas.microsoft.com/office/drawing/2014/chart" uri="{C3380CC4-5D6E-409C-BE32-E72D297353CC}">
              <c16:uniqueId val="{00000003-E04A-4F40-971A-AD48C3EFA4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0.568998</c:v>
              </c:pt>
            </c:numLit>
          </c:val>
          <c:extLst>
            <c:ext xmlns:c16="http://schemas.microsoft.com/office/drawing/2014/chart" uri="{C3380CC4-5D6E-409C-BE32-E72D297353CC}">
              <c16:uniqueId val="{00000004-E04A-4F40-971A-AD48C3EFA4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1E4-4218-B3F3-75F09CF0F7D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6.8182000000000006E-2</c:v>
              </c:pt>
            </c:numLit>
          </c:val>
          <c:extLst>
            <c:ext xmlns:c16="http://schemas.microsoft.com/office/drawing/2014/chart" uri="{C3380CC4-5D6E-409C-BE32-E72D297353CC}">
              <c16:uniqueId val="{00000001-71E4-4218-B3F3-75F09CF0F7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4.5455000000000002E-2</c:v>
              </c:pt>
            </c:numLit>
          </c:val>
          <c:extLst>
            <c:ext xmlns:c16="http://schemas.microsoft.com/office/drawing/2014/chart" uri="{C3380CC4-5D6E-409C-BE32-E72D297353CC}">
              <c16:uniqueId val="{00000002-71E4-4218-B3F3-75F09CF0F7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0.38636399999999999</c:v>
              </c:pt>
            </c:numLit>
          </c:val>
          <c:extLst>
            <c:ext xmlns:c16="http://schemas.microsoft.com/office/drawing/2014/chart" uri="{C3380CC4-5D6E-409C-BE32-E72D297353CC}">
              <c16:uniqueId val="{00000003-71E4-4218-B3F3-75F09CF0F7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0.43181799999999998</c:v>
              </c:pt>
            </c:numLit>
          </c:val>
          <c:extLst>
            <c:ext xmlns:c16="http://schemas.microsoft.com/office/drawing/2014/chart" uri="{C3380CC4-5D6E-409C-BE32-E72D297353CC}">
              <c16:uniqueId val="{00000004-71E4-4218-B3F3-75F09CF0F7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0-2546-4229-8740-E58C6CAA93E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1-2546-4229-8740-E58C6CAA93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2546-4229-8740-E58C6CAA93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2546-4229-8740-E58C6CAA93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4-2546-4229-8740-E58C6CAA93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863-4202-9D85-D8B2422555C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1-F863-4202-9D85-D8B2422555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0.108108</c:v>
              </c:pt>
            </c:numLit>
          </c:val>
          <c:extLst>
            <c:ext xmlns:c16="http://schemas.microsoft.com/office/drawing/2014/chart" uri="{C3380CC4-5D6E-409C-BE32-E72D297353CC}">
              <c16:uniqueId val="{00000002-F863-4202-9D85-D8B2422555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0.29729699999999998</c:v>
              </c:pt>
            </c:numLit>
          </c:val>
          <c:extLst>
            <c:ext xmlns:c16="http://schemas.microsoft.com/office/drawing/2014/chart" uri="{C3380CC4-5D6E-409C-BE32-E72D297353CC}">
              <c16:uniqueId val="{00000003-F863-4202-9D85-D8B2422555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0.45945900000000001</c:v>
              </c:pt>
            </c:numLit>
          </c:val>
          <c:extLst>
            <c:ext xmlns:c16="http://schemas.microsoft.com/office/drawing/2014/chart" uri="{C3380CC4-5D6E-409C-BE32-E72D297353CC}">
              <c16:uniqueId val="{00000004-F863-4202-9D85-D8B2422555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0-89F4-446B-A8AB-85F318F8E9A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9.8765000000000006E-2</c:v>
              </c:pt>
            </c:numLit>
          </c:val>
          <c:extLst>
            <c:ext xmlns:c16="http://schemas.microsoft.com/office/drawing/2014/chart" uri="{C3380CC4-5D6E-409C-BE32-E72D297353CC}">
              <c16:uniqueId val="{00000001-89F4-446B-A8AB-85F318F8E9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0.20987700000000001</c:v>
              </c:pt>
            </c:numLit>
          </c:val>
          <c:extLst>
            <c:ext xmlns:c16="http://schemas.microsoft.com/office/drawing/2014/chart" uri="{C3380CC4-5D6E-409C-BE32-E72D297353CC}">
              <c16:uniqueId val="{00000002-89F4-446B-A8AB-85F318F8E9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0.179012</c:v>
              </c:pt>
            </c:numLit>
          </c:val>
          <c:extLst>
            <c:ext xmlns:c16="http://schemas.microsoft.com/office/drawing/2014/chart" uri="{C3380CC4-5D6E-409C-BE32-E72D297353CC}">
              <c16:uniqueId val="{00000003-89F4-446B-A8AB-85F318F8E9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0.44444400000000001</c:v>
              </c:pt>
            </c:numLit>
          </c:val>
          <c:extLst>
            <c:ext xmlns:c16="http://schemas.microsoft.com/office/drawing/2014/chart" uri="{C3380CC4-5D6E-409C-BE32-E72D297353CC}">
              <c16:uniqueId val="{00000004-89F4-446B-A8AB-85F318F8E9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2.6454999999999999E-2</c:v>
              </c:pt>
            </c:numLit>
          </c:val>
          <c:extLst>
            <c:ext xmlns:c16="http://schemas.microsoft.com/office/drawing/2014/chart" uri="{C3380CC4-5D6E-409C-BE32-E72D297353CC}">
              <c16:uniqueId val="{00000000-0BB6-4508-BD3E-DE7A9B2EF26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1-0BB6-4508-BD3E-DE7A9B2EF2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0BB6-4508-BD3E-DE7A9B2EF2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0.34391500000000003</c:v>
              </c:pt>
            </c:numLit>
          </c:val>
          <c:extLst>
            <c:ext xmlns:c16="http://schemas.microsoft.com/office/drawing/2014/chart" uri="{C3380CC4-5D6E-409C-BE32-E72D297353CC}">
              <c16:uniqueId val="{00000003-0BB6-4508-BD3E-DE7A9B2EF2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0.47089900000000001</c:v>
              </c:pt>
            </c:numLit>
          </c:val>
          <c:extLst>
            <c:ext xmlns:c16="http://schemas.microsoft.com/office/drawing/2014/chart" uri="{C3380CC4-5D6E-409C-BE32-E72D297353CC}">
              <c16:uniqueId val="{00000004-0BB6-4508-BD3E-DE7A9B2EF2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4.6037739999999996</c:v>
              </c:pt>
            </c:numLit>
          </c:val>
          <c:extLst>
            <c:ext xmlns:c16="http://schemas.microsoft.com/office/drawing/2014/chart" uri="{C3380CC4-5D6E-409C-BE32-E72D297353CC}">
              <c16:uniqueId val="{00000000-BB7A-4D8B-8E1B-2FFEB664B7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6.9518999999999997E-2</c:v>
              </c:pt>
            </c:numLit>
          </c:val>
          <c:extLst>
            <c:ext xmlns:c16="http://schemas.microsoft.com/office/drawing/2014/chart" uri="{C3380CC4-5D6E-409C-BE32-E72D297353CC}">
              <c16:uniqueId val="{00000000-43B4-418E-9366-1E256E95579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6.9518999999999997E-2</c:v>
              </c:pt>
            </c:numLit>
          </c:val>
          <c:extLst>
            <c:ext xmlns:c16="http://schemas.microsoft.com/office/drawing/2014/chart" uri="{C3380CC4-5D6E-409C-BE32-E72D297353CC}">
              <c16:uniqueId val="{00000001-43B4-418E-9366-1E256E9557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0.16577500000000001</c:v>
              </c:pt>
            </c:numLit>
          </c:val>
          <c:extLst>
            <c:ext xmlns:c16="http://schemas.microsoft.com/office/drawing/2014/chart" uri="{C3380CC4-5D6E-409C-BE32-E72D297353CC}">
              <c16:uniqueId val="{00000002-43B4-418E-9366-1E256E9557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0.22994700000000001</c:v>
              </c:pt>
            </c:numLit>
          </c:val>
          <c:extLst>
            <c:ext xmlns:c16="http://schemas.microsoft.com/office/drawing/2014/chart" uri="{C3380CC4-5D6E-409C-BE32-E72D297353CC}">
              <c16:uniqueId val="{00000003-43B4-418E-9366-1E256E9557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0.459893</c:v>
              </c:pt>
            </c:numLit>
          </c:val>
          <c:extLst>
            <c:ext xmlns:c16="http://schemas.microsoft.com/office/drawing/2014/chart" uri="{C3380CC4-5D6E-409C-BE32-E72D297353CC}">
              <c16:uniqueId val="{00000004-43B4-418E-9366-1E256E9557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0-2945-4024-B41C-64E8070F743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5.9360999999999997E-2</c:v>
              </c:pt>
            </c:numLit>
          </c:val>
          <c:extLst>
            <c:ext xmlns:c16="http://schemas.microsoft.com/office/drawing/2014/chart" uri="{C3380CC4-5D6E-409C-BE32-E72D297353CC}">
              <c16:uniqueId val="{00000001-2945-4024-B41C-64E8070F74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0.11415500000000001</c:v>
              </c:pt>
            </c:numLit>
          </c:val>
          <c:extLst>
            <c:ext xmlns:c16="http://schemas.microsoft.com/office/drawing/2014/chart" uri="{C3380CC4-5D6E-409C-BE32-E72D297353CC}">
              <c16:uniqueId val="{00000002-2945-4024-B41C-64E8070F74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0.232877</c:v>
              </c:pt>
            </c:numLit>
          </c:val>
          <c:extLst>
            <c:ext xmlns:c16="http://schemas.microsoft.com/office/drawing/2014/chart" uri="{C3380CC4-5D6E-409C-BE32-E72D297353CC}">
              <c16:uniqueId val="{00000003-2945-4024-B41C-64E8070F74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0.52968000000000004</c:v>
              </c:pt>
            </c:numLit>
          </c:val>
          <c:extLst>
            <c:ext xmlns:c16="http://schemas.microsoft.com/office/drawing/2014/chart" uri="{C3380CC4-5D6E-409C-BE32-E72D297353CC}">
              <c16:uniqueId val="{00000004-2945-4024-B41C-64E8070F74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1.9480999999999998E-2</c:v>
              </c:pt>
            </c:numLit>
          </c:val>
          <c:extLst>
            <c:ext xmlns:c16="http://schemas.microsoft.com/office/drawing/2014/chart" uri="{C3380CC4-5D6E-409C-BE32-E72D297353CC}">
              <c16:uniqueId val="{00000000-1C09-4C67-9A2B-9B042BB9AE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5.1948000000000001E-2</c:v>
              </c:pt>
            </c:numLit>
          </c:val>
          <c:extLst>
            <c:ext xmlns:c16="http://schemas.microsoft.com/office/drawing/2014/chart" uri="{C3380CC4-5D6E-409C-BE32-E72D297353CC}">
              <c16:uniqueId val="{00000001-1C09-4C67-9A2B-9B042BB9AE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0.14935100000000001</c:v>
              </c:pt>
            </c:numLit>
          </c:val>
          <c:extLst>
            <c:ext xmlns:c16="http://schemas.microsoft.com/office/drawing/2014/chart" uri="{C3380CC4-5D6E-409C-BE32-E72D297353CC}">
              <c16:uniqueId val="{00000002-1C09-4C67-9A2B-9B042BB9AE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0.207792</c:v>
              </c:pt>
            </c:numLit>
          </c:val>
          <c:extLst>
            <c:ext xmlns:c16="http://schemas.microsoft.com/office/drawing/2014/chart" uri="{C3380CC4-5D6E-409C-BE32-E72D297353CC}">
              <c16:uniqueId val="{00000003-1C09-4C67-9A2B-9B042BB9AE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0.56493499999999996</c:v>
              </c:pt>
            </c:numLit>
          </c:val>
          <c:extLst>
            <c:ext xmlns:c16="http://schemas.microsoft.com/office/drawing/2014/chart" uri="{C3380CC4-5D6E-409C-BE32-E72D297353CC}">
              <c16:uniqueId val="{00000004-1C09-4C67-9A2B-9B042BB9AE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1.0581999999999999E-2</c:v>
              </c:pt>
            </c:numLit>
          </c:val>
          <c:extLst>
            <c:ext xmlns:c16="http://schemas.microsoft.com/office/drawing/2014/chart" uri="{C3380CC4-5D6E-409C-BE32-E72D297353CC}">
              <c16:uniqueId val="{00000000-C62E-4B8A-9FC8-F40C597EA2D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5.8201000000000003E-2</c:v>
              </c:pt>
            </c:numLit>
          </c:val>
          <c:extLst>
            <c:ext xmlns:c16="http://schemas.microsoft.com/office/drawing/2014/chart" uri="{C3380CC4-5D6E-409C-BE32-E72D297353CC}">
              <c16:uniqueId val="{00000001-C62E-4B8A-9FC8-F40C597EA2D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0.17460300000000001</c:v>
              </c:pt>
            </c:numLit>
          </c:val>
          <c:extLst>
            <c:ext xmlns:c16="http://schemas.microsoft.com/office/drawing/2014/chart" uri="{C3380CC4-5D6E-409C-BE32-E72D297353CC}">
              <c16:uniqueId val="{00000002-C62E-4B8A-9FC8-F40C597EA2D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0.222222</c:v>
              </c:pt>
            </c:numLit>
          </c:val>
          <c:extLst>
            <c:ext xmlns:c16="http://schemas.microsoft.com/office/drawing/2014/chart" uri="{C3380CC4-5D6E-409C-BE32-E72D297353CC}">
              <c16:uniqueId val="{00000003-C62E-4B8A-9FC8-F40C597EA2D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0.50793699999999997</c:v>
              </c:pt>
            </c:numLit>
          </c:val>
          <c:extLst>
            <c:ext xmlns:c16="http://schemas.microsoft.com/office/drawing/2014/chart" uri="{C3380CC4-5D6E-409C-BE32-E72D297353CC}">
              <c16:uniqueId val="{00000004-C62E-4B8A-9FC8-F40C597EA2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0-2AC7-422D-8ABF-3B16E4E890F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1-2AC7-422D-8ABF-3B16E4E890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8.4905999999999995E-2</c:v>
              </c:pt>
            </c:numLit>
          </c:val>
          <c:extLst>
            <c:ext xmlns:c16="http://schemas.microsoft.com/office/drawing/2014/chart" uri="{C3380CC4-5D6E-409C-BE32-E72D297353CC}">
              <c16:uniqueId val="{00000002-2AC7-422D-8ABF-3B16E4E890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0.26415100000000002</c:v>
              </c:pt>
            </c:numLit>
          </c:val>
          <c:extLst>
            <c:ext xmlns:c16="http://schemas.microsoft.com/office/drawing/2014/chart" uri="{C3380CC4-5D6E-409C-BE32-E72D297353CC}">
              <c16:uniqueId val="{00000003-2AC7-422D-8ABF-3B16E4E890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0.58490600000000004</c:v>
              </c:pt>
            </c:numLit>
          </c:val>
          <c:extLst>
            <c:ext xmlns:c16="http://schemas.microsoft.com/office/drawing/2014/chart" uri="{C3380CC4-5D6E-409C-BE32-E72D297353CC}">
              <c16:uniqueId val="{00000004-2AC7-422D-8ABF-3B16E4E890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0-1480-47B8-9350-C79FBD5B979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480-47B8-9350-C79FBD5B97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0.104396</c:v>
              </c:pt>
            </c:numLit>
          </c:val>
          <c:extLst>
            <c:ext xmlns:c16="http://schemas.microsoft.com/office/drawing/2014/chart" uri="{C3380CC4-5D6E-409C-BE32-E72D297353CC}">
              <c16:uniqueId val="{00000002-1480-47B8-9350-C79FBD5B97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0.252747</c:v>
              </c:pt>
            </c:numLit>
          </c:val>
          <c:extLst>
            <c:ext xmlns:c16="http://schemas.microsoft.com/office/drawing/2014/chart" uri="{C3380CC4-5D6E-409C-BE32-E72D297353CC}">
              <c16:uniqueId val="{00000003-1480-47B8-9350-C79FBD5B97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0.61538499999999996</c:v>
              </c:pt>
            </c:numLit>
          </c:val>
          <c:extLst>
            <c:ext xmlns:c16="http://schemas.microsoft.com/office/drawing/2014/chart" uri="{C3380CC4-5D6E-409C-BE32-E72D297353CC}">
              <c16:uniqueId val="{00000004-1480-47B8-9350-C79FBD5B97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2.9412000000000001E-2</c:v>
              </c:pt>
            </c:numLit>
          </c:val>
          <c:extLst>
            <c:ext xmlns:c16="http://schemas.microsoft.com/office/drawing/2014/chart" uri="{C3380CC4-5D6E-409C-BE32-E72D297353CC}">
              <c16:uniqueId val="{00000000-E280-40D2-B1A4-F5127BF1E5E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1-E280-40D2-B1A4-F5127BF1E5E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0.110294</c:v>
              </c:pt>
            </c:numLit>
          </c:val>
          <c:extLst>
            <c:ext xmlns:c16="http://schemas.microsoft.com/office/drawing/2014/chart" uri="{C3380CC4-5D6E-409C-BE32-E72D297353CC}">
              <c16:uniqueId val="{00000002-E280-40D2-B1A4-F5127BF1E5E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0.29411799999999999</c:v>
              </c:pt>
            </c:numLit>
          </c:val>
          <c:extLst>
            <c:ext xmlns:c16="http://schemas.microsoft.com/office/drawing/2014/chart" uri="{C3380CC4-5D6E-409C-BE32-E72D297353CC}">
              <c16:uniqueId val="{00000003-E280-40D2-B1A4-F5127BF1E5E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0.52205900000000005</c:v>
              </c:pt>
            </c:numLit>
          </c:val>
          <c:extLst>
            <c:ext xmlns:c16="http://schemas.microsoft.com/office/drawing/2014/chart" uri="{C3380CC4-5D6E-409C-BE32-E72D297353CC}">
              <c16:uniqueId val="{00000004-E280-40D2-B1A4-F5127BF1E5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8.4506999999999999E-2</c:v>
              </c:pt>
            </c:numLit>
          </c:val>
          <c:extLst>
            <c:ext xmlns:c16="http://schemas.microsoft.com/office/drawing/2014/chart" uri="{C3380CC4-5D6E-409C-BE32-E72D297353CC}">
              <c16:uniqueId val="{00000000-2B7F-4224-8BB5-80F0BE4F6AF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8.4506999999999999E-2</c:v>
              </c:pt>
            </c:numLit>
          </c:val>
          <c:extLst>
            <c:ext xmlns:c16="http://schemas.microsoft.com/office/drawing/2014/chart" uri="{C3380CC4-5D6E-409C-BE32-E72D297353CC}">
              <c16:uniqueId val="{00000001-2B7F-4224-8BB5-80F0BE4F6AF5}"/>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4.2254E-2</c:v>
              </c:pt>
            </c:numLit>
          </c:val>
          <c:extLst>
            <c:ext xmlns:c16="http://schemas.microsoft.com/office/drawing/2014/chart" uri="{C3380CC4-5D6E-409C-BE32-E72D297353CC}">
              <c16:uniqueId val="{00000002-2B7F-4224-8BB5-80F0BE4F6A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0.26760600000000001</c:v>
              </c:pt>
            </c:numLit>
          </c:val>
          <c:extLst>
            <c:ext xmlns:c16="http://schemas.microsoft.com/office/drawing/2014/chart" uri="{C3380CC4-5D6E-409C-BE32-E72D297353CC}">
              <c16:uniqueId val="{00000003-2B7F-4224-8BB5-80F0BE4F6A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0.46478900000000001</c:v>
              </c:pt>
            </c:numLit>
          </c:val>
          <c:extLst>
            <c:ext xmlns:c16="http://schemas.microsoft.com/office/drawing/2014/chart" uri="{C3380CC4-5D6E-409C-BE32-E72D297353CC}">
              <c16:uniqueId val="{00000004-2B7F-4224-8BB5-80F0BE4F6A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0-246B-4389-B988-64588A3D87C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7.8125E-2</c:v>
              </c:pt>
            </c:numLit>
          </c:val>
          <c:extLst>
            <c:ext xmlns:c16="http://schemas.microsoft.com/office/drawing/2014/chart" uri="{C3380CC4-5D6E-409C-BE32-E72D297353CC}">
              <c16:uniqueId val="{00000001-246B-4389-B988-64588A3D87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0.140625</c:v>
              </c:pt>
            </c:numLit>
          </c:val>
          <c:extLst>
            <c:ext xmlns:c16="http://schemas.microsoft.com/office/drawing/2014/chart" uri="{C3380CC4-5D6E-409C-BE32-E72D297353CC}">
              <c16:uniqueId val="{00000002-246B-4389-B988-64588A3D87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246B-4389-B988-64588A3D87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0.328125</c:v>
              </c:pt>
            </c:numLit>
          </c:val>
          <c:extLst>
            <c:ext xmlns:c16="http://schemas.microsoft.com/office/drawing/2014/chart" uri="{C3380CC4-5D6E-409C-BE32-E72D297353CC}">
              <c16:uniqueId val="{00000004-246B-4389-B988-64588A3D87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0-F7DA-4FF9-9D67-4806B1EF151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4.4776000000000003E-2</c:v>
              </c:pt>
            </c:numLit>
          </c:val>
          <c:extLst>
            <c:ext xmlns:c16="http://schemas.microsoft.com/office/drawing/2014/chart" uri="{C3380CC4-5D6E-409C-BE32-E72D297353CC}">
              <c16:uniqueId val="{00000001-F7DA-4FF9-9D67-4806B1EF15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0.134328</c:v>
              </c:pt>
            </c:numLit>
          </c:val>
          <c:extLst>
            <c:ext xmlns:c16="http://schemas.microsoft.com/office/drawing/2014/chart" uri="{C3380CC4-5D6E-409C-BE32-E72D297353CC}">
              <c16:uniqueId val="{00000002-F7DA-4FF9-9D67-4806B1EF15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0.37313400000000002</c:v>
              </c:pt>
            </c:numLit>
          </c:val>
          <c:extLst>
            <c:ext xmlns:c16="http://schemas.microsoft.com/office/drawing/2014/chart" uri="{C3380CC4-5D6E-409C-BE32-E72D297353CC}">
              <c16:uniqueId val="{00000003-F7DA-4FF9-9D67-4806B1EF15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0.41791</c:v>
              </c:pt>
            </c:numLit>
          </c:val>
          <c:extLst>
            <c:ext xmlns:c16="http://schemas.microsoft.com/office/drawing/2014/chart" uri="{C3380CC4-5D6E-409C-BE32-E72D297353CC}">
              <c16:uniqueId val="{00000004-F7DA-4FF9-9D67-4806B1EF15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4.5833329999999997</c:v>
              </c:pt>
            </c:numLit>
          </c:val>
          <c:extLst>
            <c:ext xmlns:c16="http://schemas.microsoft.com/office/drawing/2014/chart" uri="{C3380CC4-5D6E-409C-BE32-E72D297353CC}">
              <c16:uniqueId val="{00000000-462C-4A01-A572-A950BEDAA4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7.5430999999999998E-2</c:v>
              </c:pt>
            </c:numLit>
          </c:val>
          <c:extLst>
            <c:ext xmlns:c16="http://schemas.microsoft.com/office/drawing/2014/chart" uri="{C3380CC4-5D6E-409C-BE32-E72D297353CC}">
              <c16:uniqueId val="{00000000-797B-415D-B51E-74D40F89AFB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8.8361999999999996E-2</c:v>
              </c:pt>
            </c:numLit>
          </c:val>
          <c:extLst>
            <c:ext xmlns:c16="http://schemas.microsoft.com/office/drawing/2014/chart" uri="{C3380CC4-5D6E-409C-BE32-E72D297353CC}">
              <c16:uniqueId val="{00000001-797B-415D-B51E-74D40F89AFB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0.14655199999999999</c:v>
              </c:pt>
            </c:numLit>
          </c:val>
          <c:extLst>
            <c:ext xmlns:c16="http://schemas.microsoft.com/office/drawing/2014/chart" uri="{C3380CC4-5D6E-409C-BE32-E72D297353CC}">
              <c16:uniqueId val="{00000002-797B-415D-B51E-74D40F89AFB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0.18534500000000001</c:v>
              </c:pt>
            </c:numLit>
          </c:val>
          <c:extLst>
            <c:ext xmlns:c16="http://schemas.microsoft.com/office/drawing/2014/chart" uri="{C3380CC4-5D6E-409C-BE32-E72D297353CC}">
              <c16:uniqueId val="{00000003-797B-415D-B51E-74D40F89AFB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0.48491400000000001</c:v>
              </c:pt>
            </c:numLit>
          </c:val>
          <c:extLst>
            <c:ext xmlns:c16="http://schemas.microsoft.com/office/drawing/2014/chart" uri="{C3380CC4-5D6E-409C-BE32-E72D297353CC}">
              <c16:uniqueId val="{00000004-797B-415D-B51E-74D40F89AF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5.1180999999999997E-2</c:v>
              </c:pt>
            </c:numLit>
          </c:val>
          <c:extLst>
            <c:ext xmlns:c16="http://schemas.microsoft.com/office/drawing/2014/chart" uri="{C3380CC4-5D6E-409C-BE32-E72D297353CC}">
              <c16:uniqueId val="{00000000-472B-4621-922A-ABBFADCCF75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7.8740000000000004E-2</c:v>
              </c:pt>
            </c:numLit>
          </c:val>
          <c:extLst>
            <c:ext xmlns:c16="http://schemas.microsoft.com/office/drawing/2014/chart" uri="{C3380CC4-5D6E-409C-BE32-E72D297353CC}">
              <c16:uniqueId val="{00000001-472B-4621-922A-ABBFADCCF75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0.11811000000000001</c:v>
              </c:pt>
            </c:numLit>
          </c:val>
          <c:extLst>
            <c:ext xmlns:c16="http://schemas.microsoft.com/office/drawing/2014/chart" uri="{C3380CC4-5D6E-409C-BE32-E72D297353CC}">
              <c16:uniqueId val="{00000002-472B-4621-922A-ABBFADCCF7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0.238845</c:v>
              </c:pt>
            </c:numLit>
          </c:val>
          <c:extLst>
            <c:ext xmlns:c16="http://schemas.microsoft.com/office/drawing/2014/chart" uri="{C3380CC4-5D6E-409C-BE32-E72D297353CC}">
              <c16:uniqueId val="{00000003-472B-4621-922A-ABBFADCCF7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0.50131199999999998</c:v>
              </c:pt>
            </c:numLit>
          </c:val>
          <c:extLst>
            <c:ext xmlns:c16="http://schemas.microsoft.com/office/drawing/2014/chart" uri="{C3380CC4-5D6E-409C-BE32-E72D297353CC}">
              <c16:uniqueId val="{00000004-472B-4621-922A-ABBFADCCF7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0-378E-4346-A874-1FC2ADC243C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4.2125000000000003E-2</c:v>
              </c:pt>
            </c:numLit>
          </c:val>
          <c:extLst>
            <c:ext xmlns:c16="http://schemas.microsoft.com/office/drawing/2014/chart" uri="{C3380CC4-5D6E-409C-BE32-E72D297353CC}">
              <c16:uniqueId val="{00000001-378E-4346-A874-1FC2ADC243C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0.15384600000000001</c:v>
              </c:pt>
            </c:numLit>
          </c:val>
          <c:extLst>
            <c:ext xmlns:c16="http://schemas.microsoft.com/office/drawing/2014/chart" uri="{C3380CC4-5D6E-409C-BE32-E72D297353CC}">
              <c16:uniqueId val="{00000002-378E-4346-A874-1FC2ADC243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0.230769</c:v>
              </c:pt>
            </c:numLit>
          </c:val>
          <c:extLst>
            <c:ext xmlns:c16="http://schemas.microsoft.com/office/drawing/2014/chart" uri="{C3380CC4-5D6E-409C-BE32-E72D297353CC}">
              <c16:uniqueId val="{00000003-378E-4346-A874-1FC2ADC243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0.47252699999999997</c:v>
              </c:pt>
            </c:numLit>
          </c:val>
          <c:extLst>
            <c:ext xmlns:c16="http://schemas.microsoft.com/office/drawing/2014/chart" uri="{C3380CC4-5D6E-409C-BE32-E72D297353CC}">
              <c16:uniqueId val="{00000004-378E-4346-A874-1FC2ADC243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3.6732000000000001E-2</c:v>
              </c:pt>
            </c:numLit>
          </c:val>
          <c:extLst>
            <c:ext xmlns:c16="http://schemas.microsoft.com/office/drawing/2014/chart" uri="{C3380CC4-5D6E-409C-BE32-E72D297353CC}">
              <c16:uniqueId val="{00000000-0570-4AE7-98FB-131F486E0A0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4.7260999999999997E-2</c:v>
              </c:pt>
            </c:numLit>
          </c:val>
          <c:extLst>
            <c:ext xmlns:c16="http://schemas.microsoft.com/office/drawing/2014/chart" uri="{C3380CC4-5D6E-409C-BE32-E72D297353CC}">
              <c16:uniqueId val="{00000001-0570-4AE7-98FB-131F486E0A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0.126662</c:v>
              </c:pt>
            </c:numLit>
          </c:val>
          <c:extLst>
            <c:ext xmlns:c16="http://schemas.microsoft.com/office/drawing/2014/chart" uri="{C3380CC4-5D6E-409C-BE32-E72D297353CC}">
              <c16:uniqueId val="{00000002-0570-4AE7-98FB-131F486E0A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0.25126700000000002</c:v>
              </c:pt>
            </c:numLit>
          </c:val>
          <c:extLst>
            <c:ext xmlns:c16="http://schemas.microsoft.com/office/drawing/2014/chart" uri="{C3380CC4-5D6E-409C-BE32-E72D297353CC}">
              <c16:uniqueId val="{00000003-0570-4AE7-98FB-131F486E0A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0.51575400000000005</c:v>
              </c:pt>
            </c:numLit>
          </c:val>
          <c:extLst>
            <c:ext xmlns:c16="http://schemas.microsoft.com/office/drawing/2014/chart" uri="{C3380CC4-5D6E-409C-BE32-E72D297353CC}">
              <c16:uniqueId val="{00000004-0570-4AE7-98FB-131F486E0A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3.8238000000000001E-2</c:v>
              </c:pt>
            </c:numLit>
          </c:val>
          <c:extLst>
            <c:ext xmlns:c16="http://schemas.microsoft.com/office/drawing/2014/chart" uri="{C3380CC4-5D6E-409C-BE32-E72D297353CC}">
              <c16:uniqueId val="{00000000-2B8A-441A-84A5-44FA08BA2CF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4.2437000000000002E-2</c:v>
              </c:pt>
            </c:numLit>
          </c:val>
          <c:extLst>
            <c:ext xmlns:c16="http://schemas.microsoft.com/office/drawing/2014/chart" uri="{C3380CC4-5D6E-409C-BE32-E72D297353CC}">
              <c16:uniqueId val="{00000001-2B8A-441A-84A5-44FA08BA2C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0.12908</c:v>
              </c:pt>
            </c:numLit>
          </c:val>
          <c:extLst>
            <c:ext xmlns:c16="http://schemas.microsoft.com/office/drawing/2014/chart" uri="{C3380CC4-5D6E-409C-BE32-E72D297353CC}">
              <c16:uniqueId val="{00000002-2B8A-441A-84A5-44FA08BA2C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0.24850800000000001</c:v>
              </c:pt>
            </c:numLit>
          </c:val>
          <c:extLst>
            <c:ext xmlns:c16="http://schemas.microsoft.com/office/drawing/2014/chart" uri="{C3380CC4-5D6E-409C-BE32-E72D297353CC}">
              <c16:uniqueId val="{00000003-2B8A-441A-84A5-44FA08BA2C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0.50733099999999998</c:v>
              </c:pt>
            </c:numLit>
          </c:val>
          <c:extLst>
            <c:ext xmlns:c16="http://schemas.microsoft.com/office/drawing/2014/chart" uri="{C3380CC4-5D6E-409C-BE32-E72D297353CC}">
              <c16:uniqueId val="{00000004-2B8A-441A-84A5-44FA08BA2C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4.1126000000000003E-2</c:v>
              </c:pt>
            </c:numLit>
          </c:val>
          <c:extLst>
            <c:ext xmlns:c16="http://schemas.microsoft.com/office/drawing/2014/chart" uri="{C3380CC4-5D6E-409C-BE32-E72D297353CC}">
              <c16:uniqueId val="{00000000-BDFD-41C4-902C-9C77E9E072A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4.6898000000000002E-2</c:v>
              </c:pt>
            </c:numLit>
          </c:val>
          <c:extLst>
            <c:ext xmlns:c16="http://schemas.microsoft.com/office/drawing/2014/chart" uri="{C3380CC4-5D6E-409C-BE32-E72D297353CC}">
              <c16:uniqueId val="{00000001-BDFD-41C4-902C-9C77E9E072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0.14301700000000001</c:v>
              </c:pt>
            </c:numLit>
          </c:val>
          <c:extLst>
            <c:ext xmlns:c16="http://schemas.microsoft.com/office/drawing/2014/chart" uri="{C3380CC4-5D6E-409C-BE32-E72D297353CC}">
              <c16:uniqueId val="{00000002-BDFD-41C4-902C-9C77E9E072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0.26471099999999997</c:v>
              </c:pt>
            </c:numLit>
          </c:val>
          <c:extLst>
            <c:ext xmlns:c16="http://schemas.microsoft.com/office/drawing/2014/chart" uri="{C3380CC4-5D6E-409C-BE32-E72D297353CC}">
              <c16:uniqueId val="{00000003-BDFD-41C4-902C-9C77E9E072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0.47282299999999999</c:v>
              </c:pt>
            </c:numLit>
          </c:val>
          <c:extLst>
            <c:ext xmlns:c16="http://schemas.microsoft.com/office/drawing/2014/chart" uri="{C3380CC4-5D6E-409C-BE32-E72D297353CC}">
              <c16:uniqueId val="{00000004-BDFD-41C4-902C-9C77E9E072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3.4636E-2</c:v>
              </c:pt>
            </c:numLit>
          </c:val>
          <c:extLst>
            <c:ext xmlns:c16="http://schemas.microsoft.com/office/drawing/2014/chart" uri="{C3380CC4-5D6E-409C-BE32-E72D297353CC}">
              <c16:uniqueId val="{00000000-EBCB-4665-9857-3F38C0B28FD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3.8188E-2</c:v>
              </c:pt>
            </c:numLit>
          </c:val>
          <c:extLst>
            <c:ext xmlns:c16="http://schemas.microsoft.com/office/drawing/2014/chart" uri="{C3380CC4-5D6E-409C-BE32-E72D297353CC}">
              <c16:uniqueId val="{00000001-EBCB-4665-9857-3F38C0B28FD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0.122558</c:v>
              </c:pt>
            </c:numLit>
          </c:val>
          <c:extLst>
            <c:ext xmlns:c16="http://schemas.microsoft.com/office/drawing/2014/chart" uri="{C3380CC4-5D6E-409C-BE32-E72D297353CC}">
              <c16:uniqueId val="{00000002-EBCB-4665-9857-3F38C0B28FD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0.26643</c:v>
              </c:pt>
            </c:numLit>
          </c:val>
          <c:extLst>
            <c:ext xmlns:c16="http://schemas.microsoft.com/office/drawing/2014/chart" uri="{C3380CC4-5D6E-409C-BE32-E72D297353CC}">
              <c16:uniqueId val="{00000003-EBCB-4665-9857-3F38C0B28FD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0.52131400000000006</c:v>
              </c:pt>
            </c:numLit>
          </c:val>
          <c:extLst>
            <c:ext xmlns:c16="http://schemas.microsoft.com/office/drawing/2014/chart" uri="{C3380CC4-5D6E-409C-BE32-E72D297353CC}">
              <c16:uniqueId val="{00000004-EBCB-4665-9857-3F38C0B28F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2.0149E-2</c:v>
              </c:pt>
            </c:numLit>
          </c:val>
          <c:extLst>
            <c:ext xmlns:c16="http://schemas.microsoft.com/office/drawing/2014/chart" uri="{C3380CC4-5D6E-409C-BE32-E72D297353CC}">
              <c16:uniqueId val="{00000000-EF9A-4813-95BD-992A819D69F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3.0596999999999999E-2</c:v>
              </c:pt>
            </c:numLit>
          </c:val>
          <c:extLst>
            <c:ext xmlns:c16="http://schemas.microsoft.com/office/drawing/2014/chart" uri="{C3380CC4-5D6E-409C-BE32-E72D297353CC}">
              <c16:uniqueId val="{00000001-EF9A-4813-95BD-992A819D69F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0.118657</c:v>
              </c:pt>
            </c:numLit>
          </c:val>
          <c:extLst>
            <c:ext xmlns:c16="http://schemas.microsoft.com/office/drawing/2014/chart" uri="{C3380CC4-5D6E-409C-BE32-E72D297353CC}">
              <c16:uniqueId val="{00000002-EF9A-4813-95BD-992A819D69F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0.257463</c:v>
              </c:pt>
            </c:numLit>
          </c:val>
          <c:extLst>
            <c:ext xmlns:c16="http://schemas.microsoft.com/office/drawing/2014/chart" uri="{C3380CC4-5D6E-409C-BE32-E72D297353CC}">
              <c16:uniqueId val="{00000003-EF9A-4813-95BD-992A819D69F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0.55596999999999996</c:v>
              </c:pt>
            </c:numLit>
          </c:val>
          <c:extLst>
            <c:ext xmlns:c16="http://schemas.microsoft.com/office/drawing/2014/chart" uri="{C3380CC4-5D6E-409C-BE32-E72D297353CC}">
              <c16:uniqueId val="{00000004-EF9A-4813-95BD-992A819D69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4.9203999999999998E-2</c:v>
              </c:pt>
            </c:numLit>
          </c:val>
          <c:extLst>
            <c:ext xmlns:c16="http://schemas.microsoft.com/office/drawing/2014/chart" uri="{C3380CC4-5D6E-409C-BE32-E72D297353CC}">
              <c16:uniqueId val="{00000000-785D-4691-806E-2A4BD2DA2D7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5.3546000000000003E-2</c:v>
              </c:pt>
            </c:numLit>
          </c:val>
          <c:extLst>
            <c:ext xmlns:c16="http://schemas.microsoft.com/office/drawing/2014/chart" uri="{C3380CC4-5D6E-409C-BE32-E72D297353CC}">
              <c16:uniqueId val="{00000001-785D-4691-806E-2A4BD2DA2D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0.15484800000000001</c:v>
              </c:pt>
            </c:numLit>
          </c:val>
          <c:extLst>
            <c:ext xmlns:c16="http://schemas.microsoft.com/office/drawing/2014/chart" uri="{C3380CC4-5D6E-409C-BE32-E72D297353CC}">
              <c16:uniqueId val="{00000002-785D-4691-806E-2A4BD2DA2D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0.30969600000000003</c:v>
              </c:pt>
            </c:numLit>
          </c:val>
          <c:extLst>
            <c:ext xmlns:c16="http://schemas.microsoft.com/office/drawing/2014/chart" uri="{C3380CC4-5D6E-409C-BE32-E72D297353CC}">
              <c16:uniqueId val="{00000003-785D-4691-806E-2A4BD2DA2D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0.41678700000000002</c:v>
              </c:pt>
            </c:numLit>
          </c:val>
          <c:extLst>
            <c:ext xmlns:c16="http://schemas.microsoft.com/office/drawing/2014/chart" uri="{C3380CC4-5D6E-409C-BE32-E72D297353CC}">
              <c16:uniqueId val="{00000004-785D-4691-806E-2A4BD2DA2D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A7E-49D8-AB3C-D6B03EFFF3F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A7E-49D8-AB3C-D6B03EFFF3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8.9552000000000007E-2</c:v>
              </c:pt>
            </c:numLit>
          </c:val>
          <c:extLst>
            <c:ext xmlns:c16="http://schemas.microsoft.com/office/drawing/2014/chart" uri="{C3380CC4-5D6E-409C-BE32-E72D297353CC}">
              <c16:uniqueId val="{00000002-AA7E-49D8-AB3C-D6B03EFFF3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0.16417899999999999</c:v>
              </c:pt>
            </c:numLit>
          </c:val>
          <c:extLst>
            <c:ext xmlns:c16="http://schemas.microsoft.com/office/drawing/2014/chart" uri="{C3380CC4-5D6E-409C-BE32-E72D297353CC}">
              <c16:uniqueId val="{00000003-AA7E-49D8-AB3C-D6B03EFFF3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0.74626899999999996</c:v>
              </c:pt>
            </c:numLit>
          </c:val>
          <c:extLst>
            <c:ext xmlns:c16="http://schemas.microsoft.com/office/drawing/2014/chart" uri="{C3380CC4-5D6E-409C-BE32-E72D297353CC}">
              <c16:uniqueId val="{00000004-AA7E-49D8-AB3C-D6B03EFFF3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4.5833329999999997</c:v>
              </c:pt>
            </c:numLit>
          </c:val>
          <c:extLst>
            <c:ext xmlns:c16="http://schemas.microsoft.com/office/drawing/2014/chart" uri="{C3380CC4-5D6E-409C-BE32-E72D297353CC}">
              <c16:uniqueId val="{00000000-01C9-45A0-989A-7591E776E0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31C-498F-BF81-46C96CC6F93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431C-498F-BF81-46C96CC6F9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2-431C-498F-BF81-46C96CC6F9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0.19444400000000001</c:v>
              </c:pt>
            </c:numLit>
          </c:val>
          <c:extLst>
            <c:ext xmlns:c16="http://schemas.microsoft.com/office/drawing/2014/chart" uri="{C3380CC4-5D6E-409C-BE32-E72D297353CC}">
              <c16:uniqueId val="{00000003-431C-498F-BF81-46C96CC6F9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0.72222200000000003</c:v>
              </c:pt>
            </c:numLit>
          </c:val>
          <c:extLst>
            <c:ext xmlns:c16="http://schemas.microsoft.com/office/drawing/2014/chart" uri="{C3380CC4-5D6E-409C-BE32-E72D297353CC}">
              <c16:uniqueId val="{00000004-431C-498F-BF81-46C96CC6F9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AF1-465E-BCB1-A13FCA9D77E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1-5AF1-465E-BCB1-A13FCA9D77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2-5AF1-465E-BCB1-A13FCA9D77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0.20833299999999999</c:v>
              </c:pt>
            </c:numLit>
          </c:val>
          <c:extLst>
            <c:ext xmlns:c16="http://schemas.microsoft.com/office/drawing/2014/chart" uri="{C3380CC4-5D6E-409C-BE32-E72D297353CC}">
              <c16:uniqueId val="{00000003-5AF1-465E-BCB1-A13FCA9D77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4-5AF1-465E-BCB1-A13FCA9D77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5.5188000000000001E-2</c:v>
              </c:pt>
            </c:numLit>
          </c:val>
          <c:extLst>
            <c:ext xmlns:c16="http://schemas.microsoft.com/office/drawing/2014/chart" uri="{C3380CC4-5D6E-409C-BE32-E72D297353CC}">
              <c16:uniqueId val="{00000000-6049-4AAD-9E7D-BC4DCC39503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6.1809999999999997E-2</c:v>
              </c:pt>
            </c:numLit>
          </c:val>
          <c:extLst>
            <c:ext xmlns:c16="http://schemas.microsoft.com/office/drawing/2014/chart" uri="{C3380CC4-5D6E-409C-BE32-E72D297353CC}">
              <c16:uniqueId val="{00000001-6049-4AAD-9E7D-BC4DCC39503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0.196468</c:v>
              </c:pt>
            </c:numLit>
          </c:val>
          <c:extLst>
            <c:ext xmlns:c16="http://schemas.microsoft.com/office/drawing/2014/chart" uri="{C3380CC4-5D6E-409C-BE32-E72D297353CC}">
              <c16:uniqueId val="{00000002-6049-4AAD-9E7D-BC4DCC39503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0.29139100000000001</c:v>
              </c:pt>
            </c:numLit>
          </c:val>
          <c:extLst>
            <c:ext xmlns:c16="http://schemas.microsoft.com/office/drawing/2014/chart" uri="{C3380CC4-5D6E-409C-BE32-E72D297353CC}">
              <c16:uniqueId val="{00000003-6049-4AAD-9E7D-BC4DCC39503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0.36865300000000001</c:v>
              </c:pt>
            </c:numLit>
          </c:val>
          <c:extLst>
            <c:ext xmlns:c16="http://schemas.microsoft.com/office/drawing/2014/chart" uri="{C3380CC4-5D6E-409C-BE32-E72D297353CC}">
              <c16:uniqueId val="{00000004-6049-4AAD-9E7D-BC4DCC3950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5.4466000000000001E-2</c:v>
              </c:pt>
            </c:numLit>
          </c:val>
          <c:extLst>
            <c:ext xmlns:c16="http://schemas.microsoft.com/office/drawing/2014/chart" uri="{C3380CC4-5D6E-409C-BE32-E72D297353CC}">
              <c16:uniqueId val="{00000000-849D-4F91-8AFC-F936ECA8484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4.3573000000000001E-2</c:v>
              </c:pt>
            </c:numLit>
          </c:val>
          <c:extLst>
            <c:ext xmlns:c16="http://schemas.microsoft.com/office/drawing/2014/chart" uri="{C3380CC4-5D6E-409C-BE32-E72D297353CC}">
              <c16:uniqueId val="{00000001-849D-4F91-8AFC-F936ECA848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0.152505</c:v>
              </c:pt>
            </c:numLit>
          </c:val>
          <c:extLst>
            <c:ext xmlns:c16="http://schemas.microsoft.com/office/drawing/2014/chart" uri="{C3380CC4-5D6E-409C-BE32-E72D297353CC}">
              <c16:uniqueId val="{00000002-849D-4F91-8AFC-F936ECA848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0.27668799999999999</c:v>
              </c:pt>
            </c:numLit>
          </c:val>
          <c:extLst>
            <c:ext xmlns:c16="http://schemas.microsoft.com/office/drawing/2014/chart" uri="{C3380CC4-5D6E-409C-BE32-E72D297353CC}">
              <c16:uniqueId val="{00000003-849D-4F91-8AFC-F936ECA848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849D-4F91-8AFC-F936ECA848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2.3952000000000001E-2</c:v>
              </c:pt>
            </c:numLit>
          </c:val>
          <c:extLst>
            <c:ext xmlns:c16="http://schemas.microsoft.com/office/drawing/2014/chart" uri="{C3380CC4-5D6E-409C-BE32-E72D297353CC}">
              <c16:uniqueId val="{00000000-5CC2-4800-BB1F-98346DDE6B2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5.0897999999999999E-2</c:v>
              </c:pt>
            </c:numLit>
          </c:val>
          <c:extLst>
            <c:ext xmlns:c16="http://schemas.microsoft.com/office/drawing/2014/chart" uri="{C3380CC4-5D6E-409C-BE32-E72D297353CC}">
              <c16:uniqueId val="{00000001-5CC2-4800-BB1F-98346DDE6B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0.14071900000000001</c:v>
              </c:pt>
            </c:numLit>
          </c:val>
          <c:extLst>
            <c:ext xmlns:c16="http://schemas.microsoft.com/office/drawing/2014/chart" uri="{C3380CC4-5D6E-409C-BE32-E72D297353CC}">
              <c16:uniqueId val="{00000002-5CC2-4800-BB1F-98346DDE6B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0.32934099999999999</c:v>
              </c:pt>
            </c:numLit>
          </c:val>
          <c:extLst>
            <c:ext xmlns:c16="http://schemas.microsoft.com/office/drawing/2014/chart" uri="{C3380CC4-5D6E-409C-BE32-E72D297353CC}">
              <c16:uniqueId val="{00000003-5CC2-4800-BB1F-98346DDE6B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0.38323400000000002</c:v>
              </c:pt>
            </c:numLit>
          </c:val>
          <c:extLst>
            <c:ext xmlns:c16="http://schemas.microsoft.com/office/drawing/2014/chart" uri="{C3380CC4-5D6E-409C-BE32-E72D297353CC}">
              <c16:uniqueId val="{00000004-5CC2-4800-BB1F-98346DDE6B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2.1097000000000001E-2</c:v>
              </c:pt>
            </c:numLit>
          </c:val>
          <c:extLst>
            <c:ext xmlns:c16="http://schemas.microsoft.com/office/drawing/2014/chart" uri="{C3380CC4-5D6E-409C-BE32-E72D297353CC}">
              <c16:uniqueId val="{00000000-E1E0-4175-A56A-0C9D9E2FB5C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3.3755E-2</c:v>
              </c:pt>
            </c:numLit>
          </c:val>
          <c:extLst>
            <c:ext xmlns:c16="http://schemas.microsoft.com/office/drawing/2014/chart" uri="{C3380CC4-5D6E-409C-BE32-E72D297353CC}">
              <c16:uniqueId val="{00000001-E1E0-4175-A56A-0C9D9E2FB5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0.109705</c:v>
              </c:pt>
            </c:numLit>
          </c:val>
          <c:extLst>
            <c:ext xmlns:c16="http://schemas.microsoft.com/office/drawing/2014/chart" uri="{C3380CC4-5D6E-409C-BE32-E72D297353CC}">
              <c16:uniqueId val="{00000002-E1E0-4175-A56A-0C9D9E2FB5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0.244726</c:v>
              </c:pt>
            </c:numLit>
          </c:val>
          <c:extLst>
            <c:ext xmlns:c16="http://schemas.microsoft.com/office/drawing/2014/chart" uri="{C3380CC4-5D6E-409C-BE32-E72D297353CC}">
              <c16:uniqueId val="{00000003-E1E0-4175-A56A-0C9D9E2FB5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0.56118100000000004</c:v>
              </c:pt>
            </c:numLit>
          </c:val>
          <c:extLst>
            <c:ext xmlns:c16="http://schemas.microsoft.com/office/drawing/2014/chart" uri="{C3380CC4-5D6E-409C-BE32-E72D297353CC}">
              <c16:uniqueId val="{00000004-E1E0-4175-A56A-0C9D9E2FB5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2.7585999999999999E-2</c:v>
              </c:pt>
            </c:numLit>
          </c:val>
          <c:extLst>
            <c:ext xmlns:c16="http://schemas.microsoft.com/office/drawing/2014/chart" uri="{C3380CC4-5D6E-409C-BE32-E72D297353CC}">
              <c16:uniqueId val="{00000000-ED6D-4ED7-BAA7-29ECF79126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1.3793E-2</c:v>
              </c:pt>
            </c:numLit>
          </c:val>
          <c:extLst>
            <c:ext xmlns:c16="http://schemas.microsoft.com/office/drawing/2014/chart" uri="{C3380CC4-5D6E-409C-BE32-E72D297353CC}">
              <c16:uniqueId val="{00000001-ED6D-4ED7-BAA7-29ECF79126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0.151724</c:v>
              </c:pt>
            </c:numLit>
          </c:val>
          <c:extLst>
            <c:ext xmlns:c16="http://schemas.microsoft.com/office/drawing/2014/chart" uri="{C3380CC4-5D6E-409C-BE32-E72D297353CC}">
              <c16:uniqueId val="{00000002-ED6D-4ED7-BAA7-29ECF79126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0.28275899999999998</c:v>
              </c:pt>
            </c:numLit>
          </c:val>
          <c:extLst>
            <c:ext xmlns:c16="http://schemas.microsoft.com/office/drawing/2014/chart" uri="{C3380CC4-5D6E-409C-BE32-E72D297353CC}">
              <c16:uniqueId val="{00000003-ED6D-4ED7-BAA7-29ECF79126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0.50344800000000001</c:v>
              </c:pt>
            </c:numLit>
          </c:val>
          <c:extLst>
            <c:ext xmlns:c16="http://schemas.microsoft.com/office/drawing/2014/chart" uri="{C3380CC4-5D6E-409C-BE32-E72D297353CC}">
              <c16:uniqueId val="{00000004-ED6D-4ED7-BAA7-29ECF79126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0-6F76-472D-8263-74EF0940B26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1-6F76-472D-8263-74EF0940B2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0.11872099999999999</c:v>
              </c:pt>
            </c:numLit>
          </c:val>
          <c:extLst>
            <c:ext xmlns:c16="http://schemas.microsoft.com/office/drawing/2014/chart" uri="{C3380CC4-5D6E-409C-BE32-E72D297353CC}">
              <c16:uniqueId val="{00000002-6F76-472D-8263-74EF0940B2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0.26027400000000001</c:v>
              </c:pt>
            </c:numLit>
          </c:val>
          <c:extLst>
            <c:ext xmlns:c16="http://schemas.microsoft.com/office/drawing/2014/chart" uri="{C3380CC4-5D6E-409C-BE32-E72D297353CC}">
              <c16:uniqueId val="{00000003-6F76-472D-8263-74EF0940B2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0.54794500000000002</c:v>
              </c:pt>
            </c:numLit>
          </c:val>
          <c:extLst>
            <c:ext xmlns:c16="http://schemas.microsoft.com/office/drawing/2014/chart" uri="{C3380CC4-5D6E-409C-BE32-E72D297353CC}">
              <c16:uniqueId val="{00000004-6F76-472D-8263-74EF0940B2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2.5707000000000001E-2</c:v>
              </c:pt>
            </c:numLit>
          </c:val>
          <c:extLst>
            <c:ext xmlns:c16="http://schemas.microsoft.com/office/drawing/2014/chart" uri="{C3380CC4-5D6E-409C-BE32-E72D297353CC}">
              <c16:uniqueId val="{00000000-B64C-413B-8053-EAAA81EF11C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3.8559999999999997E-2</c:v>
              </c:pt>
            </c:numLit>
          </c:val>
          <c:extLst>
            <c:ext xmlns:c16="http://schemas.microsoft.com/office/drawing/2014/chart" uri="{C3380CC4-5D6E-409C-BE32-E72D297353CC}">
              <c16:uniqueId val="{00000001-B64C-413B-8053-EAAA81EF11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0.120823</c:v>
              </c:pt>
            </c:numLit>
          </c:val>
          <c:extLst>
            <c:ext xmlns:c16="http://schemas.microsoft.com/office/drawing/2014/chart" uri="{C3380CC4-5D6E-409C-BE32-E72D297353CC}">
              <c16:uniqueId val="{00000002-B64C-413B-8053-EAAA81EF11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0.25192799999999999</c:v>
              </c:pt>
            </c:numLit>
          </c:val>
          <c:extLst>
            <c:ext xmlns:c16="http://schemas.microsoft.com/office/drawing/2014/chart" uri="{C3380CC4-5D6E-409C-BE32-E72D297353CC}">
              <c16:uniqueId val="{00000003-B64C-413B-8053-EAAA81EF11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0.55269900000000005</c:v>
              </c:pt>
            </c:numLit>
          </c:val>
          <c:extLst>
            <c:ext xmlns:c16="http://schemas.microsoft.com/office/drawing/2014/chart" uri="{C3380CC4-5D6E-409C-BE32-E72D297353CC}">
              <c16:uniqueId val="{00000004-B64C-413B-8053-EAAA81EF11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1.848E-2</c:v>
              </c:pt>
            </c:numLit>
          </c:val>
          <c:extLst>
            <c:ext xmlns:c16="http://schemas.microsoft.com/office/drawing/2014/chart" uri="{C3380CC4-5D6E-409C-BE32-E72D297353CC}">
              <c16:uniqueId val="{00000000-432E-4144-9429-96E3C4CFAEF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3.9014E-2</c:v>
              </c:pt>
            </c:numLit>
          </c:val>
          <c:extLst>
            <c:ext xmlns:c16="http://schemas.microsoft.com/office/drawing/2014/chart" uri="{C3380CC4-5D6E-409C-BE32-E72D297353CC}">
              <c16:uniqueId val="{00000001-432E-4144-9429-96E3C4CFAE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0.13141700000000001</c:v>
              </c:pt>
            </c:numLit>
          </c:val>
          <c:extLst>
            <c:ext xmlns:c16="http://schemas.microsoft.com/office/drawing/2014/chart" uri="{C3380CC4-5D6E-409C-BE32-E72D297353CC}">
              <c16:uniqueId val="{00000002-432E-4144-9429-96E3C4CFAE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0.24229999999999999</c:v>
              </c:pt>
            </c:numLit>
          </c:val>
          <c:extLst>
            <c:ext xmlns:c16="http://schemas.microsoft.com/office/drawing/2014/chart" uri="{C3380CC4-5D6E-409C-BE32-E72D297353CC}">
              <c16:uniqueId val="{00000003-432E-4144-9429-96E3C4CFAE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0.56878899999999999</c:v>
              </c:pt>
            </c:numLit>
          </c:val>
          <c:extLst>
            <c:ext xmlns:c16="http://schemas.microsoft.com/office/drawing/2014/chart" uri="{C3380CC4-5D6E-409C-BE32-E72D297353CC}">
              <c16:uniqueId val="{00000004-432E-4144-9429-96E3C4CFAE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4.5783129999999996</c:v>
              </c:pt>
            </c:numLit>
          </c:val>
          <c:extLst>
            <c:ext xmlns:c16="http://schemas.microsoft.com/office/drawing/2014/chart" uri="{C3380CC4-5D6E-409C-BE32-E72D297353CC}">
              <c16:uniqueId val="{00000000-3C0B-46C7-B10E-D661C914B7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2.7088000000000001E-2</c:v>
              </c:pt>
            </c:numLit>
          </c:val>
          <c:extLst>
            <c:ext xmlns:c16="http://schemas.microsoft.com/office/drawing/2014/chart" uri="{C3380CC4-5D6E-409C-BE32-E72D297353CC}">
              <c16:uniqueId val="{00000000-554F-4CDD-80CC-59E449108F7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3.8374999999999999E-2</c:v>
              </c:pt>
            </c:numLit>
          </c:val>
          <c:extLst>
            <c:ext xmlns:c16="http://schemas.microsoft.com/office/drawing/2014/chart" uri="{C3380CC4-5D6E-409C-BE32-E72D297353CC}">
              <c16:uniqueId val="{00000001-554F-4CDD-80CC-59E449108F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0.133183</c:v>
              </c:pt>
            </c:numLit>
          </c:val>
          <c:extLst>
            <c:ext xmlns:c16="http://schemas.microsoft.com/office/drawing/2014/chart" uri="{C3380CC4-5D6E-409C-BE32-E72D297353CC}">
              <c16:uniqueId val="{00000002-554F-4CDD-80CC-59E449108F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0.27765200000000001</c:v>
              </c:pt>
            </c:numLit>
          </c:val>
          <c:extLst>
            <c:ext xmlns:c16="http://schemas.microsoft.com/office/drawing/2014/chart" uri="{C3380CC4-5D6E-409C-BE32-E72D297353CC}">
              <c16:uniqueId val="{00000003-554F-4CDD-80CC-59E449108F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0.50564299999999995</c:v>
              </c:pt>
            </c:numLit>
          </c:val>
          <c:extLst>
            <c:ext xmlns:c16="http://schemas.microsoft.com/office/drawing/2014/chart" uri="{C3380CC4-5D6E-409C-BE32-E72D297353CC}">
              <c16:uniqueId val="{00000004-554F-4CDD-80CC-59E449108F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2.6834E-2</c:v>
              </c:pt>
            </c:numLit>
          </c:val>
          <c:extLst>
            <c:ext xmlns:c16="http://schemas.microsoft.com/office/drawing/2014/chart" uri="{C3380CC4-5D6E-409C-BE32-E72D297353CC}">
              <c16:uniqueId val="{00000000-6FB5-4232-877D-340B5A69221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3.5777999999999997E-2</c:v>
              </c:pt>
            </c:numLit>
          </c:val>
          <c:extLst>
            <c:ext xmlns:c16="http://schemas.microsoft.com/office/drawing/2014/chart" uri="{C3380CC4-5D6E-409C-BE32-E72D297353CC}">
              <c16:uniqueId val="{00000001-6FB5-4232-877D-340B5A6922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0.109123</c:v>
              </c:pt>
            </c:numLit>
          </c:val>
          <c:extLst>
            <c:ext xmlns:c16="http://schemas.microsoft.com/office/drawing/2014/chart" uri="{C3380CC4-5D6E-409C-BE32-E72D297353CC}">
              <c16:uniqueId val="{00000002-6FB5-4232-877D-340B5A6922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0.24686900000000001</c:v>
              </c:pt>
            </c:numLit>
          </c:val>
          <c:extLst>
            <c:ext xmlns:c16="http://schemas.microsoft.com/office/drawing/2014/chart" uri="{C3380CC4-5D6E-409C-BE32-E72D297353CC}">
              <c16:uniqueId val="{00000003-6FB5-4232-877D-340B5A6922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0.54203900000000005</c:v>
              </c:pt>
            </c:numLit>
          </c:val>
          <c:extLst>
            <c:ext xmlns:c16="http://schemas.microsoft.com/office/drawing/2014/chart" uri="{C3380CC4-5D6E-409C-BE32-E72D297353CC}">
              <c16:uniqueId val="{00000004-6FB5-4232-877D-340B5A6922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3.7900999999999997E-2</c:v>
              </c:pt>
            </c:numLit>
          </c:val>
          <c:extLst>
            <c:ext xmlns:c16="http://schemas.microsoft.com/office/drawing/2014/chart" uri="{C3380CC4-5D6E-409C-BE32-E72D297353CC}">
              <c16:uniqueId val="{00000000-1816-455A-BC87-76927A2C46D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2.3324000000000001E-2</c:v>
              </c:pt>
            </c:numLit>
          </c:val>
          <c:extLst>
            <c:ext xmlns:c16="http://schemas.microsoft.com/office/drawing/2014/chart" uri="{C3380CC4-5D6E-409C-BE32-E72D297353CC}">
              <c16:uniqueId val="{00000001-1816-455A-BC87-76927A2C46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0.113703</c:v>
              </c:pt>
            </c:numLit>
          </c:val>
          <c:extLst>
            <c:ext xmlns:c16="http://schemas.microsoft.com/office/drawing/2014/chart" uri="{C3380CC4-5D6E-409C-BE32-E72D297353CC}">
              <c16:uniqueId val="{00000002-1816-455A-BC87-76927A2C46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0.26822200000000002</c:v>
              </c:pt>
            </c:numLit>
          </c:val>
          <c:extLst>
            <c:ext xmlns:c16="http://schemas.microsoft.com/office/drawing/2014/chart" uri="{C3380CC4-5D6E-409C-BE32-E72D297353CC}">
              <c16:uniqueId val="{00000003-1816-455A-BC87-76927A2C46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0.533528</c:v>
              </c:pt>
            </c:numLit>
          </c:val>
          <c:extLst>
            <c:ext xmlns:c16="http://schemas.microsoft.com/office/drawing/2014/chart" uri="{C3380CC4-5D6E-409C-BE32-E72D297353CC}">
              <c16:uniqueId val="{00000004-1816-455A-BC87-76927A2C46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1.0869999999999999E-2</c:v>
              </c:pt>
            </c:numLit>
          </c:val>
          <c:extLst>
            <c:ext xmlns:c16="http://schemas.microsoft.com/office/drawing/2014/chart" uri="{C3380CC4-5D6E-409C-BE32-E72D297353CC}">
              <c16:uniqueId val="{00000000-E3D4-4C5F-B378-B27ED941D1F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3.6232E-2</c:v>
              </c:pt>
            </c:numLit>
          </c:val>
          <c:extLst>
            <c:ext xmlns:c16="http://schemas.microsoft.com/office/drawing/2014/chart" uri="{C3380CC4-5D6E-409C-BE32-E72D297353CC}">
              <c16:uniqueId val="{00000001-E3D4-4C5F-B378-B27ED941D1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0.17029</c:v>
              </c:pt>
            </c:numLit>
          </c:val>
          <c:extLst>
            <c:ext xmlns:c16="http://schemas.microsoft.com/office/drawing/2014/chart" uri="{C3380CC4-5D6E-409C-BE32-E72D297353CC}">
              <c16:uniqueId val="{00000002-E3D4-4C5F-B378-B27ED941D1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0.282609</c:v>
              </c:pt>
            </c:numLit>
          </c:val>
          <c:extLst>
            <c:ext xmlns:c16="http://schemas.microsoft.com/office/drawing/2014/chart" uri="{C3380CC4-5D6E-409C-BE32-E72D297353CC}">
              <c16:uniqueId val="{00000003-E3D4-4C5F-B378-B27ED941D1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0.42029</c:v>
              </c:pt>
            </c:numLit>
          </c:val>
          <c:extLst>
            <c:ext xmlns:c16="http://schemas.microsoft.com/office/drawing/2014/chart" uri="{C3380CC4-5D6E-409C-BE32-E72D297353CC}">
              <c16:uniqueId val="{00000004-E3D4-4C5F-B378-B27ED941D1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4.2812999999999997E-2</c:v>
              </c:pt>
            </c:numLit>
          </c:val>
          <c:extLst>
            <c:ext xmlns:c16="http://schemas.microsoft.com/office/drawing/2014/chart" uri="{C3380CC4-5D6E-409C-BE32-E72D297353CC}">
              <c16:uniqueId val="{00000000-C3AB-4064-A539-19A589E362C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4.5872000000000003E-2</c:v>
              </c:pt>
            </c:numLit>
          </c:val>
          <c:extLst>
            <c:ext xmlns:c16="http://schemas.microsoft.com/office/drawing/2014/chart" uri="{C3380CC4-5D6E-409C-BE32-E72D297353CC}">
              <c16:uniqueId val="{00000001-C3AB-4064-A539-19A589E362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0.17431199999999999</c:v>
              </c:pt>
            </c:numLit>
          </c:val>
          <c:extLst>
            <c:ext xmlns:c16="http://schemas.microsoft.com/office/drawing/2014/chart" uri="{C3380CC4-5D6E-409C-BE32-E72D297353CC}">
              <c16:uniqueId val="{00000002-C3AB-4064-A539-19A589E362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0.29357800000000001</c:v>
              </c:pt>
            </c:numLit>
          </c:val>
          <c:extLst>
            <c:ext xmlns:c16="http://schemas.microsoft.com/office/drawing/2014/chart" uri="{C3380CC4-5D6E-409C-BE32-E72D297353CC}">
              <c16:uniqueId val="{00000003-C3AB-4064-A539-19A589E362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0.43119299999999999</c:v>
              </c:pt>
            </c:numLit>
          </c:val>
          <c:extLst>
            <c:ext xmlns:c16="http://schemas.microsoft.com/office/drawing/2014/chart" uri="{C3380CC4-5D6E-409C-BE32-E72D297353CC}">
              <c16:uniqueId val="{00000004-C3AB-4064-A539-19A589E362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2.5281000000000001E-2</c:v>
              </c:pt>
            </c:numLit>
          </c:val>
          <c:extLst>
            <c:ext xmlns:c16="http://schemas.microsoft.com/office/drawing/2014/chart" uri="{C3380CC4-5D6E-409C-BE32-E72D297353CC}">
              <c16:uniqueId val="{00000000-34C1-44F2-9D2C-B7731C7DC7C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6.1797999999999999E-2</c:v>
              </c:pt>
            </c:numLit>
          </c:val>
          <c:extLst>
            <c:ext xmlns:c16="http://schemas.microsoft.com/office/drawing/2014/chart" uri="{C3380CC4-5D6E-409C-BE32-E72D297353CC}">
              <c16:uniqueId val="{00000001-34C1-44F2-9D2C-B7731C7DC7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0.14044899999999999</c:v>
              </c:pt>
            </c:numLit>
          </c:val>
          <c:extLst>
            <c:ext xmlns:c16="http://schemas.microsoft.com/office/drawing/2014/chart" uri="{C3380CC4-5D6E-409C-BE32-E72D297353CC}">
              <c16:uniqueId val="{00000002-34C1-44F2-9D2C-B7731C7DC7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0.24438199999999999</c:v>
              </c:pt>
            </c:numLit>
          </c:val>
          <c:extLst>
            <c:ext xmlns:c16="http://schemas.microsoft.com/office/drawing/2014/chart" uri="{C3380CC4-5D6E-409C-BE32-E72D297353CC}">
              <c16:uniqueId val="{00000003-34C1-44F2-9D2C-B7731C7DC7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0.52247200000000005</c:v>
              </c:pt>
            </c:numLit>
          </c:val>
          <c:extLst>
            <c:ext xmlns:c16="http://schemas.microsoft.com/office/drawing/2014/chart" uri="{C3380CC4-5D6E-409C-BE32-E72D297353CC}">
              <c16:uniqueId val="{00000004-34C1-44F2-9D2C-B7731C7DC7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0-F86E-41BE-A036-787313FFBF0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86E-41BE-A036-787313FFBF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6.9565000000000002E-2</c:v>
              </c:pt>
            </c:numLit>
          </c:val>
          <c:extLst>
            <c:ext xmlns:c16="http://schemas.microsoft.com/office/drawing/2014/chart" uri="{C3380CC4-5D6E-409C-BE32-E72D297353CC}">
              <c16:uniqueId val="{00000002-F86E-41BE-A036-787313FFBF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0.25217400000000001</c:v>
              </c:pt>
            </c:numLit>
          </c:val>
          <c:extLst>
            <c:ext xmlns:c16="http://schemas.microsoft.com/office/drawing/2014/chart" uri="{C3380CC4-5D6E-409C-BE32-E72D297353CC}">
              <c16:uniqueId val="{00000003-F86E-41BE-A036-787313FFBF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0.65217400000000003</c:v>
              </c:pt>
            </c:numLit>
          </c:val>
          <c:extLst>
            <c:ext xmlns:c16="http://schemas.microsoft.com/office/drawing/2014/chart" uri="{C3380CC4-5D6E-409C-BE32-E72D297353CC}">
              <c16:uniqueId val="{00000004-F86E-41BE-A036-787313FFBF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1.3514E-2</c:v>
              </c:pt>
            </c:numLit>
          </c:val>
          <c:extLst>
            <c:ext xmlns:c16="http://schemas.microsoft.com/office/drawing/2014/chart" uri="{C3380CC4-5D6E-409C-BE32-E72D297353CC}">
              <c16:uniqueId val="{00000000-F49D-4DA6-86EB-FB3C5999E43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3.3784000000000002E-2</c:v>
              </c:pt>
            </c:numLit>
          </c:val>
          <c:extLst>
            <c:ext xmlns:c16="http://schemas.microsoft.com/office/drawing/2014/chart" uri="{C3380CC4-5D6E-409C-BE32-E72D297353CC}">
              <c16:uniqueId val="{00000001-F49D-4DA6-86EB-FB3C5999E4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F49D-4DA6-86EB-FB3C5999E4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0.24324299999999999</c:v>
              </c:pt>
            </c:numLit>
          </c:val>
          <c:extLst>
            <c:ext xmlns:c16="http://schemas.microsoft.com/office/drawing/2014/chart" uri="{C3380CC4-5D6E-409C-BE32-E72D297353CC}">
              <c16:uniqueId val="{00000003-F49D-4DA6-86EB-FB3C5999E4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0.55405400000000005</c:v>
              </c:pt>
            </c:numLit>
          </c:val>
          <c:extLst>
            <c:ext xmlns:c16="http://schemas.microsoft.com/office/drawing/2014/chart" uri="{C3380CC4-5D6E-409C-BE32-E72D297353CC}">
              <c16:uniqueId val="{00000004-F49D-4DA6-86EB-FB3C5999E4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0-8034-48D3-9586-D76EBD7403B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5.0342999999999999E-2</c:v>
              </c:pt>
            </c:numLit>
          </c:val>
          <c:extLst>
            <c:ext xmlns:c16="http://schemas.microsoft.com/office/drawing/2014/chart" uri="{C3380CC4-5D6E-409C-BE32-E72D297353CC}">
              <c16:uniqueId val="{00000001-8034-48D3-9586-D76EBD7403B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0.13730000000000001</c:v>
              </c:pt>
            </c:numLit>
          </c:val>
          <c:extLst>
            <c:ext xmlns:c16="http://schemas.microsoft.com/office/drawing/2014/chart" uri="{C3380CC4-5D6E-409C-BE32-E72D297353CC}">
              <c16:uniqueId val="{00000002-8034-48D3-9586-D76EBD7403B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0.23341000000000001</c:v>
              </c:pt>
            </c:numLit>
          </c:val>
          <c:extLst>
            <c:ext xmlns:c16="http://schemas.microsoft.com/office/drawing/2014/chart" uri="{C3380CC4-5D6E-409C-BE32-E72D297353CC}">
              <c16:uniqueId val="{00000003-8034-48D3-9586-D76EBD7403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0.51258599999999999</c:v>
              </c:pt>
            </c:numLit>
          </c:val>
          <c:extLst>
            <c:ext xmlns:c16="http://schemas.microsoft.com/office/drawing/2014/chart" uri="{C3380CC4-5D6E-409C-BE32-E72D297353CC}">
              <c16:uniqueId val="{00000004-8034-48D3-9586-D76EBD7403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6.9498000000000004E-2</c:v>
              </c:pt>
            </c:numLit>
          </c:val>
          <c:extLst>
            <c:ext xmlns:c16="http://schemas.microsoft.com/office/drawing/2014/chart" uri="{C3380CC4-5D6E-409C-BE32-E72D297353CC}">
              <c16:uniqueId val="{00000000-8A7A-42FA-A03A-EBBF764F5FE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5.0193000000000002E-2</c:v>
              </c:pt>
            </c:numLit>
          </c:val>
          <c:extLst>
            <c:ext xmlns:c16="http://schemas.microsoft.com/office/drawing/2014/chart" uri="{C3380CC4-5D6E-409C-BE32-E72D297353CC}">
              <c16:uniqueId val="{00000001-8A7A-42FA-A03A-EBBF764F5F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0.13899600000000001</c:v>
              </c:pt>
            </c:numLit>
          </c:val>
          <c:extLst>
            <c:ext xmlns:c16="http://schemas.microsoft.com/office/drawing/2014/chart" uri="{C3380CC4-5D6E-409C-BE32-E72D297353CC}">
              <c16:uniqueId val="{00000002-8A7A-42FA-A03A-EBBF764F5F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0.23552100000000001</c:v>
              </c:pt>
            </c:numLit>
          </c:val>
          <c:extLst>
            <c:ext xmlns:c16="http://schemas.microsoft.com/office/drawing/2014/chart" uri="{C3380CC4-5D6E-409C-BE32-E72D297353CC}">
              <c16:uniqueId val="{00000003-8A7A-42FA-A03A-EBBF764F5F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0.50579200000000002</c:v>
              </c:pt>
            </c:numLit>
          </c:val>
          <c:extLst>
            <c:ext xmlns:c16="http://schemas.microsoft.com/office/drawing/2014/chart" uri="{C3380CC4-5D6E-409C-BE32-E72D297353CC}">
              <c16:uniqueId val="{00000004-8A7A-42FA-A03A-EBBF764F5F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4.573099</c:v>
              </c:pt>
            </c:numLit>
          </c:val>
          <c:extLst>
            <c:ext xmlns:c16="http://schemas.microsoft.com/office/drawing/2014/chart" uri="{C3380CC4-5D6E-409C-BE32-E72D297353CC}">
              <c16:uniqueId val="{00000000-C02E-4E87-9D31-DA198BA8B1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2.5707000000000001E-2</c:v>
              </c:pt>
            </c:numLit>
          </c:val>
          <c:extLst>
            <c:ext xmlns:c16="http://schemas.microsoft.com/office/drawing/2014/chart" uri="{C3380CC4-5D6E-409C-BE32-E72D297353CC}">
              <c16:uniqueId val="{00000000-8B57-49D1-80C0-D95A7DA195F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3.3418999999999997E-2</c:v>
              </c:pt>
            </c:numLit>
          </c:val>
          <c:extLst>
            <c:ext xmlns:c16="http://schemas.microsoft.com/office/drawing/2014/chart" uri="{C3380CC4-5D6E-409C-BE32-E72D297353CC}">
              <c16:uniqueId val="{00000001-8B57-49D1-80C0-D95A7DA195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0.107969</c:v>
              </c:pt>
            </c:numLit>
          </c:val>
          <c:extLst>
            <c:ext xmlns:c16="http://schemas.microsoft.com/office/drawing/2014/chart" uri="{C3380CC4-5D6E-409C-BE32-E72D297353CC}">
              <c16:uniqueId val="{00000002-8B57-49D1-80C0-D95A7DA195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0.29563</c:v>
              </c:pt>
            </c:numLit>
          </c:val>
          <c:extLst>
            <c:ext xmlns:c16="http://schemas.microsoft.com/office/drawing/2014/chart" uri="{C3380CC4-5D6E-409C-BE32-E72D297353CC}">
              <c16:uniqueId val="{00000003-8B57-49D1-80C0-D95A7DA195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0.52185099999999995</c:v>
              </c:pt>
            </c:numLit>
          </c:val>
          <c:extLst>
            <c:ext xmlns:c16="http://schemas.microsoft.com/office/drawing/2014/chart" uri="{C3380CC4-5D6E-409C-BE32-E72D297353CC}">
              <c16:uniqueId val="{00000004-8B57-49D1-80C0-D95A7DA195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1.8561000000000001E-2</c:v>
              </c:pt>
            </c:numLit>
          </c:val>
          <c:extLst>
            <c:ext xmlns:c16="http://schemas.microsoft.com/office/drawing/2014/chart" uri="{C3380CC4-5D6E-409C-BE32-E72D297353CC}">
              <c16:uniqueId val="{00000000-A0FA-4E48-B208-934DF5184C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3.4803000000000001E-2</c:v>
              </c:pt>
            </c:numLit>
          </c:val>
          <c:extLst>
            <c:ext xmlns:c16="http://schemas.microsoft.com/office/drawing/2014/chart" uri="{C3380CC4-5D6E-409C-BE32-E72D297353CC}">
              <c16:uniqueId val="{00000001-A0FA-4E48-B208-934DF5184C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9.7448000000000007E-2</c:v>
              </c:pt>
            </c:numLit>
          </c:val>
          <c:extLst>
            <c:ext xmlns:c16="http://schemas.microsoft.com/office/drawing/2014/chart" uri="{C3380CC4-5D6E-409C-BE32-E72D297353CC}">
              <c16:uniqueId val="{00000002-A0FA-4E48-B208-934DF5184C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0.26450099999999999</c:v>
              </c:pt>
            </c:numLit>
          </c:val>
          <c:extLst>
            <c:ext xmlns:c16="http://schemas.microsoft.com/office/drawing/2014/chart" uri="{C3380CC4-5D6E-409C-BE32-E72D297353CC}">
              <c16:uniqueId val="{00000003-A0FA-4E48-B208-934DF5184C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0.53828299999999996</c:v>
              </c:pt>
            </c:numLit>
          </c:val>
          <c:extLst>
            <c:ext xmlns:c16="http://schemas.microsoft.com/office/drawing/2014/chart" uri="{C3380CC4-5D6E-409C-BE32-E72D297353CC}">
              <c16:uniqueId val="{00000004-A0FA-4E48-B208-934DF5184C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5.1514999999999998E-2</c:v>
              </c:pt>
            </c:numLit>
          </c:val>
          <c:extLst>
            <c:ext xmlns:c16="http://schemas.microsoft.com/office/drawing/2014/chart" uri="{C3380CC4-5D6E-409C-BE32-E72D297353CC}">
              <c16:uniqueId val="{00000000-9AAF-450D-AA88-B7CAFE4E20C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2.4242E-2</c:v>
              </c:pt>
            </c:numLit>
          </c:val>
          <c:extLst>
            <c:ext xmlns:c16="http://schemas.microsoft.com/office/drawing/2014/chart" uri="{C3380CC4-5D6E-409C-BE32-E72D297353CC}">
              <c16:uniqueId val="{00000001-9AAF-450D-AA88-B7CAFE4E20C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0.15151500000000001</c:v>
              </c:pt>
            </c:numLit>
          </c:val>
          <c:extLst>
            <c:ext xmlns:c16="http://schemas.microsoft.com/office/drawing/2014/chart" uri="{C3380CC4-5D6E-409C-BE32-E72D297353CC}">
              <c16:uniqueId val="{00000002-9AAF-450D-AA88-B7CAFE4E20C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0.24848500000000001</c:v>
              </c:pt>
            </c:numLit>
          </c:val>
          <c:extLst>
            <c:ext xmlns:c16="http://schemas.microsoft.com/office/drawing/2014/chart" uri="{C3380CC4-5D6E-409C-BE32-E72D297353CC}">
              <c16:uniqueId val="{00000003-9AAF-450D-AA88-B7CAFE4E20C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0.46969699999999998</c:v>
              </c:pt>
            </c:numLit>
          </c:val>
          <c:extLst>
            <c:ext xmlns:c16="http://schemas.microsoft.com/office/drawing/2014/chart" uri="{C3380CC4-5D6E-409C-BE32-E72D297353CC}">
              <c16:uniqueId val="{00000004-9AAF-450D-AA88-B7CAFE4E20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1.5873000000000002E-2</c:v>
              </c:pt>
            </c:numLit>
          </c:val>
          <c:extLst>
            <c:ext xmlns:c16="http://schemas.microsoft.com/office/drawing/2014/chart" uri="{C3380CC4-5D6E-409C-BE32-E72D297353CC}">
              <c16:uniqueId val="{00000000-11DA-4224-B319-E7C03DAFC93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3.4921000000000001E-2</c:v>
              </c:pt>
            </c:numLit>
          </c:val>
          <c:extLst>
            <c:ext xmlns:c16="http://schemas.microsoft.com/office/drawing/2014/chart" uri="{C3380CC4-5D6E-409C-BE32-E72D297353CC}">
              <c16:uniqueId val="{00000001-11DA-4224-B319-E7C03DAFC9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0.103175</c:v>
              </c:pt>
            </c:numLit>
          </c:val>
          <c:extLst>
            <c:ext xmlns:c16="http://schemas.microsoft.com/office/drawing/2014/chart" uri="{C3380CC4-5D6E-409C-BE32-E72D297353CC}">
              <c16:uniqueId val="{00000002-11DA-4224-B319-E7C03DAFC9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0.261905</c:v>
              </c:pt>
            </c:numLit>
          </c:val>
          <c:extLst>
            <c:ext xmlns:c16="http://schemas.microsoft.com/office/drawing/2014/chart" uri="{C3380CC4-5D6E-409C-BE32-E72D297353CC}">
              <c16:uniqueId val="{00000003-11DA-4224-B319-E7C03DAFC9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0.53492099999999998</c:v>
              </c:pt>
            </c:numLit>
          </c:val>
          <c:extLst>
            <c:ext xmlns:c16="http://schemas.microsoft.com/office/drawing/2014/chart" uri="{C3380CC4-5D6E-409C-BE32-E72D297353CC}">
              <c16:uniqueId val="{00000004-11DA-4224-B319-E7C03DAFC9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0-5B4B-4155-BC1A-00570C4DA76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2.5381000000000001E-2</c:v>
              </c:pt>
            </c:numLit>
          </c:val>
          <c:extLst>
            <c:ext xmlns:c16="http://schemas.microsoft.com/office/drawing/2014/chart" uri="{C3380CC4-5D6E-409C-BE32-E72D297353CC}">
              <c16:uniqueId val="{00000001-5B4B-4155-BC1A-00570C4DA7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0.111675</c:v>
              </c:pt>
            </c:numLit>
          </c:val>
          <c:extLst>
            <c:ext xmlns:c16="http://schemas.microsoft.com/office/drawing/2014/chart" uri="{C3380CC4-5D6E-409C-BE32-E72D297353CC}">
              <c16:uniqueId val="{00000002-5B4B-4155-BC1A-00570C4DA7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0.23857900000000001</c:v>
              </c:pt>
            </c:numLit>
          </c:val>
          <c:extLst>
            <c:ext xmlns:c16="http://schemas.microsoft.com/office/drawing/2014/chart" uri="{C3380CC4-5D6E-409C-BE32-E72D297353CC}">
              <c16:uniqueId val="{00000003-5B4B-4155-BC1A-00570C4DA7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0.58375600000000005</c:v>
              </c:pt>
            </c:numLit>
          </c:val>
          <c:extLst>
            <c:ext xmlns:c16="http://schemas.microsoft.com/office/drawing/2014/chart" uri="{C3380CC4-5D6E-409C-BE32-E72D297353CC}">
              <c16:uniqueId val="{00000004-5B4B-4155-BC1A-00570C4DA7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0-6750-4D2B-B7C7-4543F3C726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3.2000000000000001E-2</c:v>
              </c:pt>
            </c:numLit>
          </c:val>
          <c:extLst>
            <c:ext xmlns:c16="http://schemas.microsoft.com/office/drawing/2014/chart" uri="{C3380CC4-5D6E-409C-BE32-E72D297353CC}">
              <c16:uniqueId val="{00000001-6750-4D2B-B7C7-4543F3C726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c:v>
              </c:pt>
            </c:numLit>
          </c:val>
          <c:extLst>
            <c:ext xmlns:c16="http://schemas.microsoft.com/office/drawing/2014/chart" uri="{C3380CC4-5D6E-409C-BE32-E72D297353CC}">
              <c16:uniqueId val="{00000002-6750-4D2B-B7C7-4543F3C726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0.29599999999999999</c:v>
              </c:pt>
            </c:numLit>
          </c:val>
          <c:extLst>
            <c:ext xmlns:c16="http://schemas.microsoft.com/office/drawing/2014/chart" uri="{C3380CC4-5D6E-409C-BE32-E72D297353CC}">
              <c16:uniqueId val="{00000003-6750-4D2B-B7C7-4543F3C726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0.52800000000000002</c:v>
              </c:pt>
            </c:numLit>
          </c:val>
          <c:extLst>
            <c:ext xmlns:c16="http://schemas.microsoft.com/office/drawing/2014/chart" uri="{C3380CC4-5D6E-409C-BE32-E72D297353CC}">
              <c16:uniqueId val="{00000004-6750-4D2B-B7C7-4543F3C726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3.6035999999999999E-2</c:v>
              </c:pt>
            </c:numLit>
          </c:val>
          <c:extLst>
            <c:ext xmlns:c16="http://schemas.microsoft.com/office/drawing/2014/chart" uri="{C3380CC4-5D6E-409C-BE32-E72D297353CC}">
              <c16:uniqueId val="{00000000-A992-422B-9AE6-A9C39DBF7F7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A992-422B-9AE6-A9C39DBF7F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0.117117</c:v>
              </c:pt>
            </c:numLit>
          </c:val>
          <c:extLst>
            <c:ext xmlns:c16="http://schemas.microsoft.com/office/drawing/2014/chart" uri="{C3380CC4-5D6E-409C-BE32-E72D297353CC}">
              <c16:uniqueId val="{00000002-A992-422B-9AE6-A9C39DBF7F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0.26126100000000002</c:v>
              </c:pt>
            </c:numLit>
          </c:val>
          <c:extLst>
            <c:ext xmlns:c16="http://schemas.microsoft.com/office/drawing/2014/chart" uri="{C3380CC4-5D6E-409C-BE32-E72D297353CC}">
              <c16:uniqueId val="{00000003-A992-422B-9AE6-A9C39DBF7F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0.56756799999999996</c:v>
              </c:pt>
            </c:numLit>
          </c:val>
          <c:extLst>
            <c:ext xmlns:c16="http://schemas.microsoft.com/office/drawing/2014/chart" uri="{C3380CC4-5D6E-409C-BE32-E72D297353CC}">
              <c16:uniqueId val="{00000004-A992-422B-9AE6-A9C39DBF7F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0-7747-4590-815C-900305EFCE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1-7747-4590-815C-900305EFCE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0.145763</c:v>
              </c:pt>
            </c:numLit>
          </c:val>
          <c:extLst>
            <c:ext xmlns:c16="http://schemas.microsoft.com/office/drawing/2014/chart" uri="{C3380CC4-5D6E-409C-BE32-E72D297353CC}">
              <c16:uniqueId val="{00000002-7747-4590-815C-900305EFCE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0.240678</c:v>
              </c:pt>
            </c:numLit>
          </c:val>
          <c:extLst>
            <c:ext xmlns:c16="http://schemas.microsoft.com/office/drawing/2014/chart" uri="{C3380CC4-5D6E-409C-BE32-E72D297353CC}">
              <c16:uniqueId val="{00000003-7747-4590-815C-900305EFCE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0.41016900000000001</c:v>
              </c:pt>
            </c:numLit>
          </c:val>
          <c:extLst>
            <c:ext xmlns:c16="http://schemas.microsoft.com/office/drawing/2014/chart" uri="{C3380CC4-5D6E-409C-BE32-E72D297353CC}">
              <c16:uniqueId val="{00000004-7747-4590-815C-900305EFCE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0.16140399999999999</c:v>
              </c:pt>
            </c:numLit>
          </c:val>
          <c:extLst>
            <c:ext xmlns:c16="http://schemas.microsoft.com/office/drawing/2014/chart" uri="{C3380CC4-5D6E-409C-BE32-E72D297353CC}">
              <c16:uniqueId val="{00000000-D278-471F-888F-5D0880C9157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8.4210999999999994E-2</c:v>
              </c:pt>
            </c:numLit>
          </c:val>
          <c:extLst>
            <c:ext xmlns:c16="http://schemas.microsoft.com/office/drawing/2014/chart" uri="{C3380CC4-5D6E-409C-BE32-E72D297353CC}">
              <c16:uniqueId val="{00000001-D278-471F-888F-5D0880C915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0.17193</c:v>
              </c:pt>
            </c:numLit>
          </c:val>
          <c:extLst>
            <c:ext xmlns:c16="http://schemas.microsoft.com/office/drawing/2014/chart" uri="{C3380CC4-5D6E-409C-BE32-E72D297353CC}">
              <c16:uniqueId val="{00000002-D278-471F-888F-5D0880C915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0.21052599999999999</c:v>
              </c:pt>
            </c:numLit>
          </c:val>
          <c:extLst>
            <c:ext xmlns:c16="http://schemas.microsoft.com/office/drawing/2014/chart" uri="{C3380CC4-5D6E-409C-BE32-E72D297353CC}">
              <c16:uniqueId val="{00000003-D278-471F-888F-5D0880C915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0.33684199999999997</c:v>
              </c:pt>
            </c:numLit>
          </c:val>
          <c:extLst>
            <c:ext xmlns:c16="http://schemas.microsoft.com/office/drawing/2014/chart" uri="{C3380CC4-5D6E-409C-BE32-E72D297353CC}">
              <c16:uniqueId val="{00000004-D278-471F-888F-5D0880C915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0.149871</c:v>
              </c:pt>
            </c:numLit>
          </c:val>
          <c:extLst>
            <c:ext xmlns:c16="http://schemas.microsoft.com/office/drawing/2014/chart" uri="{C3380CC4-5D6E-409C-BE32-E72D297353CC}">
              <c16:uniqueId val="{00000000-246B-4FED-89AB-99BD0F1B743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9.0439000000000005E-2</c:v>
              </c:pt>
            </c:numLit>
          </c:val>
          <c:extLst>
            <c:ext xmlns:c16="http://schemas.microsoft.com/office/drawing/2014/chart" uri="{C3380CC4-5D6E-409C-BE32-E72D297353CC}">
              <c16:uniqueId val="{00000001-246B-4FED-89AB-99BD0F1B74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0.20155000000000001</c:v>
              </c:pt>
            </c:numLit>
          </c:val>
          <c:extLst>
            <c:ext xmlns:c16="http://schemas.microsoft.com/office/drawing/2014/chart" uri="{C3380CC4-5D6E-409C-BE32-E72D297353CC}">
              <c16:uniqueId val="{00000002-246B-4FED-89AB-99BD0F1B74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0.18604699999999999</c:v>
              </c:pt>
            </c:numLit>
          </c:val>
          <c:extLst>
            <c:ext xmlns:c16="http://schemas.microsoft.com/office/drawing/2014/chart" uri="{C3380CC4-5D6E-409C-BE32-E72D297353CC}">
              <c16:uniqueId val="{00000003-246B-4FED-89AB-99BD0F1B74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0.271318</c:v>
              </c:pt>
            </c:numLit>
          </c:val>
          <c:extLst>
            <c:ext xmlns:c16="http://schemas.microsoft.com/office/drawing/2014/chart" uri="{C3380CC4-5D6E-409C-BE32-E72D297353CC}">
              <c16:uniqueId val="{00000004-246B-4FED-89AB-99BD0F1B74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4.5641030000000002</c:v>
              </c:pt>
            </c:numLit>
          </c:val>
          <c:extLst>
            <c:ext xmlns:c16="http://schemas.microsoft.com/office/drawing/2014/chart" uri="{C3380CC4-5D6E-409C-BE32-E72D297353CC}">
              <c16:uniqueId val="{00000000-ADDC-4417-A569-C59B0BE207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960E-405D-9E09-2D426B9DF55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60E-405D-9E09-2D426B9DF55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960E-405D-9E09-2D426B9DF5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0.11215</c:v>
              </c:pt>
            </c:numLit>
          </c:val>
          <c:extLst>
            <c:ext xmlns:c16="http://schemas.microsoft.com/office/drawing/2014/chart" uri="{C3380CC4-5D6E-409C-BE32-E72D297353CC}">
              <c16:uniqueId val="{00000003-960E-405D-9E09-2D426B9DF5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0.87850499999999998</c:v>
              </c:pt>
            </c:numLit>
          </c:val>
          <c:extLst>
            <c:ext xmlns:c16="http://schemas.microsoft.com/office/drawing/2014/chart" uri="{C3380CC4-5D6E-409C-BE32-E72D297353CC}">
              <c16:uniqueId val="{00000004-960E-405D-9E09-2D426B9DF5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0-F752-4220-B7B6-D5F7D108E76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1-F752-4220-B7B6-D5F7D108E76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2-F752-4220-B7B6-D5F7D108E764}"/>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3-F752-4220-B7B6-D5F7D108E7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0.95698899999999998</c:v>
              </c:pt>
            </c:numLit>
          </c:val>
          <c:extLst>
            <c:ext xmlns:c16="http://schemas.microsoft.com/office/drawing/2014/chart" uri="{C3380CC4-5D6E-409C-BE32-E72D297353CC}">
              <c16:uniqueId val="{00000004-F752-4220-B7B6-D5F7D108E7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B7E1-4D65-A2AD-D579FDE88FC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1-B7E1-4D65-A2AD-D579FDE88FC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B7E1-4D65-A2AD-D579FDE88F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3-B7E1-4D65-A2AD-D579FDE88F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0.83928599999999998</c:v>
              </c:pt>
            </c:numLit>
          </c:val>
          <c:extLst>
            <c:ext xmlns:c16="http://schemas.microsoft.com/office/drawing/2014/chart" uri="{C3380CC4-5D6E-409C-BE32-E72D297353CC}">
              <c16:uniqueId val="{00000004-B7E1-4D65-A2AD-D579FDE88F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5.3941999999999997E-2</c:v>
              </c:pt>
            </c:numLit>
          </c:val>
          <c:extLst>
            <c:ext xmlns:c16="http://schemas.microsoft.com/office/drawing/2014/chart" uri="{C3380CC4-5D6E-409C-BE32-E72D297353CC}">
              <c16:uniqueId val="{00000000-1FB3-4904-8670-F9A9871A552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8.0912999999999999E-2</c:v>
              </c:pt>
            </c:numLit>
          </c:val>
          <c:extLst>
            <c:ext xmlns:c16="http://schemas.microsoft.com/office/drawing/2014/chart" uri="{C3380CC4-5D6E-409C-BE32-E72D297353CC}">
              <c16:uniqueId val="{00000001-1FB3-4904-8670-F9A9871A55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0.14937800000000001</c:v>
              </c:pt>
            </c:numLit>
          </c:val>
          <c:extLst>
            <c:ext xmlns:c16="http://schemas.microsoft.com/office/drawing/2014/chart" uri="{C3380CC4-5D6E-409C-BE32-E72D297353CC}">
              <c16:uniqueId val="{00000002-1FB3-4904-8670-F9A9871A55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0.246888</c:v>
              </c:pt>
            </c:numLit>
          </c:val>
          <c:extLst>
            <c:ext xmlns:c16="http://schemas.microsoft.com/office/drawing/2014/chart" uri="{C3380CC4-5D6E-409C-BE32-E72D297353CC}">
              <c16:uniqueId val="{00000003-1FB3-4904-8670-F9A9871A55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0.42946099999999998</c:v>
              </c:pt>
            </c:numLit>
          </c:val>
          <c:extLst>
            <c:ext xmlns:c16="http://schemas.microsoft.com/office/drawing/2014/chart" uri="{C3380CC4-5D6E-409C-BE32-E72D297353CC}">
              <c16:uniqueId val="{00000004-1FB3-4904-8670-F9A9871A55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3.9738999999999997E-2</c:v>
              </c:pt>
            </c:numLit>
          </c:val>
          <c:extLst>
            <c:ext xmlns:c16="http://schemas.microsoft.com/office/drawing/2014/chart" uri="{C3380CC4-5D6E-409C-BE32-E72D297353CC}">
              <c16:uniqueId val="{00000000-1B6C-40D0-A125-5B6B68DF1D2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3.7560999999999997E-2</c:v>
              </c:pt>
            </c:numLit>
          </c:val>
          <c:extLst>
            <c:ext xmlns:c16="http://schemas.microsoft.com/office/drawing/2014/chart" uri="{C3380CC4-5D6E-409C-BE32-E72D297353CC}">
              <c16:uniqueId val="{00000001-1B6C-40D0-A125-5B6B68DF1D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0.11540599999999999</c:v>
              </c:pt>
            </c:numLit>
          </c:val>
          <c:extLst>
            <c:ext xmlns:c16="http://schemas.microsoft.com/office/drawing/2014/chart" uri="{C3380CC4-5D6E-409C-BE32-E72D297353CC}">
              <c16:uniqueId val="{00000002-1B6C-40D0-A125-5B6B68DF1D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0.20141500000000001</c:v>
              </c:pt>
            </c:numLit>
          </c:val>
          <c:extLst>
            <c:ext xmlns:c16="http://schemas.microsoft.com/office/drawing/2014/chart" uri="{C3380CC4-5D6E-409C-BE32-E72D297353CC}">
              <c16:uniqueId val="{00000003-1B6C-40D0-A125-5B6B68DF1D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0.46869899999999998</c:v>
              </c:pt>
            </c:numLit>
          </c:val>
          <c:extLst>
            <c:ext xmlns:c16="http://schemas.microsoft.com/office/drawing/2014/chart" uri="{C3380CC4-5D6E-409C-BE32-E72D297353CC}">
              <c16:uniqueId val="{00000004-1B6C-40D0-A125-5B6B68DF1D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5.3624999999999999E-2</c:v>
              </c:pt>
            </c:numLit>
          </c:val>
          <c:extLst>
            <c:ext xmlns:c16="http://schemas.microsoft.com/office/drawing/2014/chart" uri="{C3380CC4-5D6E-409C-BE32-E72D297353CC}">
              <c16:uniqueId val="{00000000-4E98-44CA-BAF2-65BC4CCF73B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6.4547999999999994E-2</c:v>
              </c:pt>
            </c:numLit>
          </c:val>
          <c:extLst>
            <c:ext xmlns:c16="http://schemas.microsoft.com/office/drawing/2014/chart" uri="{C3380CC4-5D6E-409C-BE32-E72D297353CC}">
              <c16:uniqueId val="{00000001-4E98-44CA-BAF2-65BC4CCF73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0.16286</c:v>
              </c:pt>
            </c:numLit>
          </c:val>
          <c:extLst>
            <c:ext xmlns:c16="http://schemas.microsoft.com/office/drawing/2014/chart" uri="{C3380CC4-5D6E-409C-BE32-E72D297353CC}">
              <c16:uniqueId val="{00000002-4E98-44CA-BAF2-65BC4CCF73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0.23733899999999999</c:v>
              </c:pt>
            </c:numLit>
          </c:val>
          <c:extLst>
            <c:ext xmlns:c16="http://schemas.microsoft.com/office/drawing/2014/chart" uri="{C3380CC4-5D6E-409C-BE32-E72D297353CC}">
              <c16:uniqueId val="{00000003-4E98-44CA-BAF2-65BC4CCF73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0.42701099999999997</c:v>
              </c:pt>
            </c:numLit>
          </c:val>
          <c:extLst>
            <c:ext xmlns:c16="http://schemas.microsoft.com/office/drawing/2014/chart" uri="{C3380CC4-5D6E-409C-BE32-E72D297353CC}">
              <c16:uniqueId val="{00000004-4E98-44CA-BAF2-65BC4CCF73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0-0DB1-4F72-A8D7-C00D9699212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3.7037E-2</c:v>
              </c:pt>
            </c:numLit>
          </c:val>
          <c:extLst>
            <c:ext xmlns:c16="http://schemas.microsoft.com/office/drawing/2014/chart" uri="{C3380CC4-5D6E-409C-BE32-E72D297353CC}">
              <c16:uniqueId val="{00000001-0DB1-4F72-A8D7-C00D969921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4.6295999999999997E-2</c:v>
              </c:pt>
            </c:numLit>
          </c:val>
          <c:extLst>
            <c:ext xmlns:c16="http://schemas.microsoft.com/office/drawing/2014/chart" uri="{C3380CC4-5D6E-409C-BE32-E72D297353CC}">
              <c16:uniqueId val="{00000002-0DB1-4F72-A8D7-C00D969921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0.19444400000000001</c:v>
              </c:pt>
            </c:numLit>
          </c:val>
          <c:extLst>
            <c:ext xmlns:c16="http://schemas.microsoft.com/office/drawing/2014/chart" uri="{C3380CC4-5D6E-409C-BE32-E72D297353CC}">
              <c16:uniqueId val="{00000003-0DB1-4F72-A8D7-C00D969921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0.71296300000000001</c:v>
              </c:pt>
            </c:numLit>
          </c:val>
          <c:extLst>
            <c:ext xmlns:c16="http://schemas.microsoft.com/office/drawing/2014/chart" uri="{C3380CC4-5D6E-409C-BE32-E72D297353CC}">
              <c16:uniqueId val="{00000004-0DB1-4F72-A8D7-C00D969921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3.1914999999999999E-2</c:v>
              </c:pt>
            </c:numLit>
          </c:val>
          <c:extLst>
            <c:ext xmlns:c16="http://schemas.microsoft.com/office/drawing/2014/chart" uri="{C3380CC4-5D6E-409C-BE32-E72D297353CC}">
              <c16:uniqueId val="{00000000-A8C6-4B0C-B999-A9B75EC969F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1-A8C6-4B0C-B999-A9B75EC969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7.4468000000000006E-2</c:v>
              </c:pt>
            </c:numLit>
          </c:val>
          <c:extLst>
            <c:ext xmlns:c16="http://schemas.microsoft.com/office/drawing/2014/chart" uri="{C3380CC4-5D6E-409C-BE32-E72D297353CC}">
              <c16:uniqueId val="{00000002-A8C6-4B0C-B999-A9B75EC969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0.25531900000000002</c:v>
              </c:pt>
            </c:numLit>
          </c:val>
          <c:extLst>
            <c:ext xmlns:c16="http://schemas.microsoft.com/office/drawing/2014/chart" uri="{C3380CC4-5D6E-409C-BE32-E72D297353CC}">
              <c16:uniqueId val="{00000003-A8C6-4B0C-B999-A9B75EC969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0.59574499999999997</c:v>
              </c:pt>
            </c:numLit>
          </c:val>
          <c:extLst>
            <c:ext xmlns:c16="http://schemas.microsoft.com/office/drawing/2014/chart" uri="{C3380CC4-5D6E-409C-BE32-E72D297353CC}">
              <c16:uniqueId val="{00000004-A8C6-4B0C-B999-A9B75EC969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0-DFA8-416F-9A51-4FB4534F89B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4.8611000000000001E-2</c:v>
              </c:pt>
            </c:numLit>
          </c:val>
          <c:extLst>
            <c:ext xmlns:c16="http://schemas.microsoft.com/office/drawing/2014/chart" uri="{C3380CC4-5D6E-409C-BE32-E72D297353CC}">
              <c16:uniqueId val="{00000001-DFA8-416F-9A51-4FB4534F89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2-DFA8-416F-9A51-4FB4534F89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0.1875</c:v>
              </c:pt>
            </c:numLit>
          </c:val>
          <c:extLst>
            <c:ext xmlns:c16="http://schemas.microsoft.com/office/drawing/2014/chart" uri="{C3380CC4-5D6E-409C-BE32-E72D297353CC}">
              <c16:uniqueId val="{00000003-DFA8-416F-9A51-4FB4534F89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0.63888900000000004</c:v>
              </c:pt>
            </c:numLit>
          </c:val>
          <c:extLst>
            <c:ext xmlns:c16="http://schemas.microsoft.com/office/drawing/2014/chart" uri="{C3380CC4-5D6E-409C-BE32-E72D297353CC}">
              <c16:uniqueId val="{00000004-DFA8-416F-9A51-4FB4534F89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8D40-4493-AA5B-17AEC34C9CC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1-8D40-4493-AA5B-17AEC34C9C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8D40-4493-AA5B-17AEC34C9C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0.30882399999999999</c:v>
              </c:pt>
            </c:numLit>
          </c:val>
          <c:extLst>
            <c:ext xmlns:c16="http://schemas.microsoft.com/office/drawing/2014/chart" uri="{C3380CC4-5D6E-409C-BE32-E72D297353CC}">
              <c16:uniqueId val="{00000003-8D40-4493-AA5B-17AEC34C9C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8D40-4493-AA5B-17AEC34C9C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4.5555560000000002</c:v>
              </c:pt>
            </c:numLit>
          </c:val>
          <c:extLst>
            <c:ext xmlns:c16="http://schemas.microsoft.com/office/drawing/2014/chart" uri="{C3380CC4-5D6E-409C-BE32-E72D297353CC}">
              <c16:uniqueId val="{00000000-9A0B-4E08-B70D-6D86741481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3.4783000000000001E-2</c:v>
              </c:pt>
            </c:numLit>
          </c:val>
          <c:extLst>
            <c:ext xmlns:c16="http://schemas.microsoft.com/office/drawing/2014/chart" uri="{C3380CC4-5D6E-409C-BE32-E72D297353CC}">
              <c16:uniqueId val="{00000000-7539-4A37-AACF-8B18D88EC17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4.3478000000000003E-2</c:v>
              </c:pt>
            </c:numLit>
          </c:val>
          <c:extLst>
            <c:ext xmlns:c16="http://schemas.microsoft.com/office/drawing/2014/chart" uri="{C3380CC4-5D6E-409C-BE32-E72D297353CC}">
              <c16:uniqueId val="{00000001-7539-4A37-AACF-8B18D88EC1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0.191304</c:v>
              </c:pt>
            </c:numLit>
          </c:val>
          <c:extLst>
            <c:ext xmlns:c16="http://schemas.microsoft.com/office/drawing/2014/chart" uri="{C3380CC4-5D6E-409C-BE32-E72D297353CC}">
              <c16:uniqueId val="{00000002-7539-4A37-AACF-8B18D88EC1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0.191304</c:v>
              </c:pt>
            </c:numLit>
          </c:val>
          <c:extLst>
            <c:ext xmlns:c16="http://schemas.microsoft.com/office/drawing/2014/chart" uri="{C3380CC4-5D6E-409C-BE32-E72D297353CC}">
              <c16:uniqueId val="{00000003-7539-4A37-AACF-8B18D88EC1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0.52173899999999995</c:v>
              </c:pt>
            </c:numLit>
          </c:val>
          <c:extLst>
            <c:ext xmlns:c16="http://schemas.microsoft.com/office/drawing/2014/chart" uri="{C3380CC4-5D6E-409C-BE32-E72D297353CC}">
              <c16:uniqueId val="{00000004-7539-4A37-AACF-8B18D88EC1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5.1723999999999999E-2</c:v>
              </c:pt>
            </c:numLit>
          </c:val>
          <c:extLst>
            <c:ext xmlns:c16="http://schemas.microsoft.com/office/drawing/2014/chart" uri="{C3380CC4-5D6E-409C-BE32-E72D297353CC}">
              <c16:uniqueId val="{00000000-6483-45F4-8D0A-51CE1A673C3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4.5976999999999997E-2</c:v>
              </c:pt>
            </c:numLit>
          </c:val>
          <c:extLst>
            <c:ext xmlns:c16="http://schemas.microsoft.com/office/drawing/2014/chart" uri="{C3380CC4-5D6E-409C-BE32-E72D297353CC}">
              <c16:uniqueId val="{00000001-6483-45F4-8D0A-51CE1A673C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0.143678</c:v>
              </c:pt>
            </c:numLit>
          </c:val>
          <c:extLst>
            <c:ext xmlns:c16="http://schemas.microsoft.com/office/drawing/2014/chart" uri="{C3380CC4-5D6E-409C-BE32-E72D297353CC}">
              <c16:uniqueId val="{00000002-6483-45F4-8D0A-51CE1A673C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0.24137900000000001</c:v>
              </c:pt>
            </c:numLit>
          </c:val>
          <c:extLst>
            <c:ext xmlns:c16="http://schemas.microsoft.com/office/drawing/2014/chart" uri="{C3380CC4-5D6E-409C-BE32-E72D297353CC}">
              <c16:uniqueId val="{00000003-6483-45F4-8D0A-51CE1A673C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0.46551700000000001</c:v>
              </c:pt>
            </c:numLit>
          </c:val>
          <c:extLst>
            <c:ext xmlns:c16="http://schemas.microsoft.com/office/drawing/2014/chart" uri="{C3380CC4-5D6E-409C-BE32-E72D297353CC}">
              <c16:uniqueId val="{00000004-6483-45F4-8D0A-51CE1A673C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0-B55C-4B9C-BDB5-51E03AE8885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1.0989000000000001E-2</c:v>
              </c:pt>
            </c:numLit>
          </c:val>
          <c:extLst>
            <c:ext xmlns:c16="http://schemas.microsoft.com/office/drawing/2014/chart" uri="{C3380CC4-5D6E-409C-BE32-E72D297353CC}">
              <c16:uniqueId val="{00000001-B55C-4B9C-BDB5-51E03AE888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8.7912000000000004E-2</c:v>
              </c:pt>
            </c:numLit>
          </c:val>
          <c:extLst>
            <c:ext xmlns:c16="http://schemas.microsoft.com/office/drawing/2014/chart" uri="{C3380CC4-5D6E-409C-BE32-E72D297353CC}">
              <c16:uniqueId val="{00000002-B55C-4B9C-BDB5-51E03AE888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B55C-4B9C-BDB5-51E03AE888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0.51648400000000005</c:v>
              </c:pt>
            </c:numLit>
          </c:val>
          <c:extLst>
            <c:ext xmlns:c16="http://schemas.microsoft.com/office/drawing/2014/chart" uri="{C3380CC4-5D6E-409C-BE32-E72D297353CC}">
              <c16:uniqueId val="{00000004-B55C-4B9C-BDB5-51E03AE888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D87-4D13-8E5A-71EDD6F3538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1-7D87-4D13-8E5A-71EDD6F353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8.3969000000000002E-2</c:v>
              </c:pt>
            </c:numLit>
          </c:val>
          <c:extLst>
            <c:ext xmlns:c16="http://schemas.microsoft.com/office/drawing/2014/chart" uri="{C3380CC4-5D6E-409C-BE32-E72D297353CC}">
              <c16:uniqueId val="{00000002-7D87-4D13-8E5A-71EDD6F353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0.22137399999999999</c:v>
              </c:pt>
            </c:numLit>
          </c:val>
          <c:extLst>
            <c:ext xmlns:c16="http://schemas.microsoft.com/office/drawing/2014/chart" uri="{C3380CC4-5D6E-409C-BE32-E72D297353CC}">
              <c16:uniqueId val="{00000003-7D87-4D13-8E5A-71EDD6F353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0.67175600000000002</c:v>
              </c:pt>
            </c:numLit>
          </c:val>
          <c:extLst>
            <c:ext xmlns:c16="http://schemas.microsoft.com/office/drawing/2014/chart" uri="{C3380CC4-5D6E-409C-BE32-E72D297353CC}">
              <c16:uniqueId val="{00000004-7D87-4D13-8E5A-71EDD6F353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1.6948999999999999E-2</c:v>
              </c:pt>
            </c:numLit>
          </c:val>
          <c:extLst>
            <c:ext xmlns:c16="http://schemas.microsoft.com/office/drawing/2014/chart" uri="{C3380CC4-5D6E-409C-BE32-E72D297353CC}">
              <c16:uniqueId val="{00000000-D7C5-4A88-84F8-C3D36A44ACD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4.2373000000000001E-2</c:v>
              </c:pt>
            </c:numLit>
          </c:val>
          <c:extLst>
            <c:ext xmlns:c16="http://schemas.microsoft.com/office/drawing/2014/chart" uri="{C3380CC4-5D6E-409C-BE32-E72D297353CC}">
              <c16:uniqueId val="{00000001-D7C5-4A88-84F8-C3D36A44ACD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0.10169499999999999</c:v>
              </c:pt>
            </c:numLit>
          </c:val>
          <c:extLst>
            <c:ext xmlns:c16="http://schemas.microsoft.com/office/drawing/2014/chart" uri="{C3380CC4-5D6E-409C-BE32-E72D297353CC}">
              <c16:uniqueId val="{00000002-D7C5-4A88-84F8-C3D36A44AC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0.33898299999999998</c:v>
              </c:pt>
            </c:numLit>
          </c:val>
          <c:extLst>
            <c:ext xmlns:c16="http://schemas.microsoft.com/office/drawing/2014/chart" uri="{C3380CC4-5D6E-409C-BE32-E72D297353CC}">
              <c16:uniqueId val="{00000003-D7C5-4A88-84F8-C3D36A44AC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D7C5-4A88-84F8-C3D36A44AC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3.2122999999999999E-2</c:v>
              </c:pt>
            </c:numLit>
          </c:val>
          <c:extLst>
            <c:ext xmlns:c16="http://schemas.microsoft.com/office/drawing/2014/chart" uri="{C3380CC4-5D6E-409C-BE32-E72D297353CC}">
              <c16:uniqueId val="{00000000-0CD8-4491-85DC-F125E98508C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3.3520000000000001E-2</c:v>
              </c:pt>
            </c:numLit>
          </c:val>
          <c:extLst>
            <c:ext xmlns:c16="http://schemas.microsoft.com/office/drawing/2014/chart" uri="{C3380CC4-5D6E-409C-BE32-E72D297353CC}">
              <c16:uniqueId val="{00000001-0CD8-4491-85DC-F125E98508C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0.124302</c:v>
              </c:pt>
            </c:numLit>
          </c:val>
          <c:extLst>
            <c:ext xmlns:c16="http://schemas.microsoft.com/office/drawing/2014/chart" uri="{C3380CC4-5D6E-409C-BE32-E72D297353CC}">
              <c16:uniqueId val="{00000002-0CD8-4491-85DC-F125E98508C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0.27933000000000002</c:v>
              </c:pt>
            </c:numLit>
          </c:val>
          <c:extLst>
            <c:ext xmlns:c16="http://schemas.microsoft.com/office/drawing/2014/chart" uri="{C3380CC4-5D6E-409C-BE32-E72D297353CC}">
              <c16:uniqueId val="{00000003-0CD8-4491-85DC-F125E98508C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0.51256999999999997</c:v>
              </c:pt>
            </c:numLit>
          </c:val>
          <c:extLst>
            <c:ext xmlns:c16="http://schemas.microsoft.com/office/drawing/2014/chart" uri="{C3380CC4-5D6E-409C-BE32-E72D297353CC}">
              <c16:uniqueId val="{00000004-0CD8-4491-85DC-F125E98508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3.3681999999999997E-2</c:v>
              </c:pt>
            </c:numLit>
          </c:val>
          <c:extLst>
            <c:ext xmlns:c16="http://schemas.microsoft.com/office/drawing/2014/chart" uri="{C3380CC4-5D6E-409C-BE32-E72D297353CC}">
              <c16:uniqueId val="{00000000-C288-4B25-B365-47C2E4ABE27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3.8328000000000001E-2</c:v>
              </c:pt>
            </c:numLit>
          </c:val>
          <c:extLst>
            <c:ext xmlns:c16="http://schemas.microsoft.com/office/drawing/2014/chart" uri="{C3380CC4-5D6E-409C-BE32-E72D297353CC}">
              <c16:uniqueId val="{00000001-C288-4B25-B365-47C2E4ABE2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0.12892000000000001</c:v>
              </c:pt>
            </c:numLit>
          </c:val>
          <c:extLst>
            <c:ext xmlns:c16="http://schemas.microsoft.com/office/drawing/2014/chart" uri="{C3380CC4-5D6E-409C-BE32-E72D297353CC}">
              <c16:uniqueId val="{00000002-C288-4B25-B365-47C2E4ABE2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0.25900099999999998</c:v>
              </c:pt>
            </c:numLit>
          </c:val>
          <c:extLst>
            <c:ext xmlns:c16="http://schemas.microsoft.com/office/drawing/2014/chart" uri="{C3380CC4-5D6E-409C-BE32-E72D297353CC}">
              <c16:uniqueId val="{00000003-C288-4B25-B365-47C2E4ABE2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0.53310100000000005</c:v>
              </c:pt>
            </c:numLit>
          </c:val>
          <c:extLst>
            <c:ext xmlns:c16="http://schemas.microsoft.com/office/drawing/2014/chart" uri="{C3380CC4-5D6E-409C-BE32-E72D297353CC}">
              <c16:uniqueId val="{00000004-C288-4B25-B365-47C2E4ABE2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4.3593E-2</c:v>
              </c:pt>
            </c:numLit>
          </c:val>
          <c:extLst>
            <c:ext xmlns:c16="http://schemas.microsoft.com/office/drawing/2014/chart" uri="{C3380CC4-5D6E-409C-BE32-E72D297353CC}">
              <c16:uniqueId val="{00000000-526E-4C74-8113-401CF7439DC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4.4914000000000003E-2</c:v>
              </c:pt>
            </c:numLit>
          </c:val>
          <c:extLst>
            <c:ext xmlns:c16="http://schemas.microsoft.com/office/drawing/2014/chart" uri="{C3380CC4-5D6E-409C-BE32-E72D297353CC}">
              <c16:uniqueId val="{00000001-526E-4C74-8113-401CF7439D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0.16908899999999999</c:v>
              </c:pt>
            </c:numLit>
          </c:val>
          <c:extLst>
            <c:ext xmlns:c16="http://schemas.microsoft.com/office/drawing/2014/chart" uri="{C3380CC4-5D6E-409C-BE32-E72D297353CC}">
              <c16:uniqueId val="{00000002-526E-4C74-8113-401CF7439D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0.28401599999999999</c:v>
              </c:pt>
            </c:numLit>
          </c:val>
          <c:extLst>
            <c:ext xmlns:c16="http://schemas.microsoft.com/office/drawing/2014/chart" uri="{C3380CC4-5D6E-409C-BE32-E72D297353CC}">
              <c16:uniqueId val="{00000003-526E-4C74-8113-401CF7439D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0.44782</c:v>
              </c:pt>
            </c:numLit>
          </c:val>
          <c:extLst>
            <c:ext xmlns:c16="http://schemas.microsoft.com/office/drawing/2014/chart" uri="{C3380CC4-5D6E-409C-BE32-E72D297353CC}">
              <c16:uniqueId val="{00000004-526E-4C74-8113-401CF7439D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7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0-C74C-4FB0-A421-8A292180EB9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74C-4FB0-A421-8A292180EB9C}"/>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2-C74C-4FB0-A421-8A292180EB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0.34615400000000002</c:v>
              </c:pt>
            </c:numLit>
          </c:val>
          <c:extLst>
            <c:ext xmlns:c16="http://schemas.microsoft.com/office/drawing/2014/chart" uri="{C3380CC4-5D6E-409C-BE32-E72D297353CC}">
              <c16:uniqueId val="{00000003-C74C-4FB0-A421-8A292180EB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C74C-4FB0-A421-8A292180EB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C4D-4926-8C10-5EFBDB8BB77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C4D-4926-8C10-5EFBDB8BB7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BC4D-4926-8C10-5EFBDB8BB7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BC4D-4926-8C10-5EFBDB8BB7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0.68181800000000004</c:v>
              </c:pt>
            </c:numLit>
          </c:val>
          <c:extLst>
            <c:ext xmlns:c16="http://schemas.microsoft.com/office/drawing/2014/chart" uri="{C3380CC4-5D6E-409C-BE32-E72D297353CC}">
              <c16:uniqueId val="{00000004-BC4D-4926-8C10-5EFBDB8BB7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4.55314</c:v>
              </c:pt>
            </c:numLit>
          </c:val>
          <c:extLst>
            <c:ext xmlns:c16="http://schemas.microsoft.com/office/drawing/2014/chart" uri="{C3380CC4-5D6E-409C-BE32-E72D297353CC}">
              <c16:uniqueId val="{00000000-D28F-4A54-BCC1-E8391F6657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0-3815-4F7E-9AA2-FA65B77839C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815-4F7E-9AA2-FA65B77839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3815-4F7E-9AA2-FA65B77839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3815-4F7E-9AA2-FA65B77839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3815-4F7E-9AA2-FA65B77839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3.9634000000000003E-2</c:v>
              </c:pt>
            </c:numLit>
          </c:val>
          <c:extLst>
            <c:ext xmlns:c16="http://schemas.microsoft.com/office/drawing/2014/chart" uri="{C3380CC4-5D6E-409C-BE32-E72D297353CC}">
              <c16:uniqueId val="{00000000-7691-4CE6-9625-9AE6C7E38EC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7.0122000000000004E-2</c:v>
              </c:pt>
            </c:numLit>
          </c:val>
          <c:extLst>
            <c:ext xmlns:c16="http://schemas.microsoft.com/office/drawing/2014/chart" uri="{C3380CC4-5D6E-409C-BE32-E72D297353CC}">
              <c16:uniqueId val="{00000001-7691-4CE6-9625-9AE6C7E38E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0.185976</c:v>
              </c:pt>
            </c:numLit>
          </c:val>
          <c:extLst>
            <c:ext xmlns:c16="http://schemas.microsoft.com/office/drawing/2014/chart" uri="{C3380CC4-5D6E-409C-BE32-E72D297353CC}">
              <c16:uniqueId val="{00000002-7691-4CE6-9625-9AE6C7E38E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0.28658499999999998</c:v>
              </c:pt>
            </c:numLit>
          </c:val>
          <c:extLst>
            <c:ext xmlns:c16="http://schemas.microsoft.com/office/drawing/2014/chart" uri="{C3380CC4-5D6E-409C-BE32-E72D297353CC}">
              <c16:uniqueId val="{00000003-7691-4CE6-9625-9AE6C7E38E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0.40548800000000002</c:v>
              </c:pt>
            </c:numLit>
          </c:val>
          <c:extLst>
            <c:ext xmlns:c16="http://schemas.microsoft.com/office/drawing/2014/chart" uri="{C3380CC4-5D6E-409C-BE32-E72D297353CC}">
              <c16:uniqueId val="{00000004-7691-4CE6-9625-9AE6C7E38E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3.1348000000000001E-2</c:v>
              </c:pt>
            </c:numLit>
          </c:val>
          <c:extLst>
            <c:ext xmlns:c16="http://schemas.microsoft.com/office/drawing/2014/chart" uri="{C3380CC4-5D6E-409C-BE32-E72D297353CC}">
              <c16:uniqueId val="{00000000-310D-479F-9159-DA3A17251EA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4.3887000000000002E-2</c:v>
              </c:pt>
            </c:numLit>
          </c:val>
          <c:extLst>
            <c:ext xmlns:c16="http://schemas.microsoft.com/office/drawing/2014/chart" uri="{C3380CC4-5D6E-409C-BE32-E72D297353CC}">
              <c16:uniqueId val="{00000001-310D-479F-9159-DA3A17251EA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0.11285299999999999</c:v>
              </c:pt>
            </c:numLit>
          </c:val>
          <c:extLst>
            <c:ext xmlns:c16="http://schemas.microsoft.com/office/drawing/2014/chart" uri="{C3380CC4-5D6E-409C-BE32-E72D297353CC}">
              <c16:uniqueId val="{00000002-310D-479F-9159-DA3A17251EA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0.28526600000000002</c:v>
              </c:pt>
            </c:numLit>
          </c:val>
          <c:extLst>
            <c:ext xmlns:c16="http://schemas.microsoft.com/office/drawing/2014/chart" uri="{C3380CC4-5D6E-409C-BE32-E72D297353CC}">
              <c16:uniqueId val="{00000003-310D-479F-9159-DA3A17251EA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0.51097199999999998</c:v>
              </c:pt>
            </c:numLit>
          </c:val>
          <c:extLst>
            <c:ext xmlns:c16="http://schemas.microsoft.com/office/drawing/2014/chart" uri="{C3380CC4-5D6E-409C-BE32-E72D297353CC}">
              <c16:uniqueId val="{00000004-310D-479F-9159-DA3A17251E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1.4795000000000001E-2</c:v>
              </c:pt>
            </c:numLit>
          </c:val>
          <c:extLst>
            <c:ext xmlns:c16="http://schemas.microsoft.com/office/drawing/2014/chart" uri="{C3380CC4-5D6E-409C-BE32-E72D297353CC}">
              <c16:uniqueId val="{00000000-22EB-4CE5-B1C9-DE6BBAD360D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3.3071999999999997E-2</c:v>
              </c:pt>
            </c:numLit>
          </c:val>
          <c:extLst>
            <c:ext xmlns:c16="http://schemas.microsoft.com/office/drawing/2014/chart" uri="{C3380CC4-5D6E-409C-BE32-E72D297353CC}">
              <c16:uniqueId val="{00000001-22EB-4CE5-B1C9-DE6BBAD360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0.114883</c:v>
              </c:pt>
            </c:numLit>
          </c:val>
          <c:extLst>
            <c:ext xmlns:c16="http://schemas.microsoft.com/office/drawing/2014/chart" uri="{C3380CC4-5D6E-409C-BE32-E72D297353CC}">
              <c16:uniqueId val="{00000002-22EB-4CE5-B1C9-DE6BBAD360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0.26631899999999997</c:v>
              </c:pt>
            </c:numLit>
          </c:val>
          <c:extLst>
            <c:ext xmlns:c16="http://schemas.microsoft.com/office/drawing/2014/chart" uri="{C3380CC4-5D6E-409C-BE32-E72D297353CC}">
              <c16:uniqueId val="{00000003-22EB-4CE5-B1C9-DE6BBAD360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0.542211</c:v>
              </c:pt>
            </c:numLit>
          </c:val>
          <c:extLst>
            <c:ext xmlns:c16="http://schemas.microsoft.com/office/drawing/2014/chart" uri="{C3380CC4-5D6E-409C-BE32-E72D297353CC}">
              <c16:uniqueId val="{00000004-22EB-4CE5-B1C9-DE6BBAD360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0-6293-4EA5-B488-A6A3ADF7386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1-6293-4EA5-B488-A6A3ADF738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7.4765999999999999E-2</c:v>
              </c:pt>
            </c:numLit>
          </c:val>
          <c:extLst>
            <c:ext xmlns:c16="http://schemas.microsoft.com/office/drawing/2014/chart" uri="{C3380CC4-5D6E-409C-BE32-E72D297353CC}">
              <c16:uniqueId val="{00000002-6293-4EA5-B488-A6A3ADF738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0.21495300000000001</c:v>
              </c:pt>
            </c:numLit>
          </c:val>
          <c:extLst>
            <c:ext xmlns:c16="http://schemas.microsoft.com/office/drawing/2014/chart" uri="{C3380CC4-5D6E-409C-BE32-E72D297353CC}">
              <c16:uniqueId val="{00000003-6293-4EA5-B488-A6A3ADF738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0.65887899999999999</c:v>
              </c:pt>
            </c:numLit>
          </c:val>
          <c:extLst>
            <c:ext xmlns:c16="http://schemas.microsoft.com/office/drawing/2014/chart" uri="{C3380CC4-5D6E-409C-BE32-E72D297353CC}">
              <c16:uniqueId val="{00000004-6293-4EA5-B488-A6A3ADF738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2.7397000000000001E-2</c:v>
              </c:pt>
            </c:numLit>
          </c:val>
          <c:extLst>
            <c:ext xmlns:c16="http://schemas.microsoft.com/office/drawing/2014/chart" uri="{C3380CC4-5D6E-409C-BE32-E72D297353CC}">
              <c16:uniqueId val="{00000000-9B5F-4101-9011-382B115C7A3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2.0548E-2</c:v>
              </c:pt>
            </c:numLit>
          </c:val>
          <c:extLst>
            <c:ext xmlns:c16="http://schemas.microsoft.com/office/drawing/2014/chart" uri="{C3380CC4-5D6E-409C-BE32-E72D297353CC}">
              <c16:uniqueId val="{00000001-9B5F-4101-9011-382B115C7A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7.5342000000000006E-2</c:v>
              </c:pt>
            </c:numLit>
          </c:val>
          <c:extLst>
            <c:ext xmlns:c16="http://schemas.microsoft.com/office/drawing/2014/chart" uri="{C3380CC4-5D6E-409C-BE32-E72D297353CC}">
              <c16:uniqueId val="{00000002-9B5F-4101-9011-382B115C7A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0.26027400000000001</c:v>
              </c:pt>
            </c:numLit>
          </c:val>
          <c:extLst>
            <c:ext xmlns:c16="http://schemas.microsoft.com/office/drawing/2014/chart" uri="{C3380CC4-5D6E-409C-BE32-E72D297353CC}">
              <c16:uniqueId val="{00000003-9B5F-4101-9011-382B115C7A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0.61643800000000004</c:v>
              </c:pt>
            </c:numLit>
          </c:val>
          <c:extLst>
            <c:ext xmlns:c16="http://schemas.microsoft.com/office/drawing/2014/chart" uri="{C3380CC4-5D6E-409C-BE32-E72D297353CC}">
              <c16:uniqueId val="{00000004-9B5F-4101-9011-382B115C7A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1.1364000000000001E-2</c:v>
              </c:pt>
            </c:numLit>
          </c:val>
          <c:extLst>
            <c:ext xmlns:c16="http://schemas.microsoft.com/office/drawing/2014/chart" uri="{C3380CC4-5D6E-409C-BE32-E72D297353CC}">
              <c16:uniqueId val="{00000000-43AC-4B31-9BA0-8EAA57782A9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3.9773000000000003E-2</c:v>
              </c:pt>
            </c:numLit>
          </c:val>
          <c:extLst>
            <c:ext xmlns:c16="http://schemas.microsoft.com/office/drawing/2014/chart" uri="{C3380CC4-5D6E-409C-BE32-E72D297353CC}">
              <c16:uniqueId val="{00000001-43AC-4B31-9BA0-8EAA57782A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5.1136000000000001E-2</c:v>
              </c:pt>
            </c:numLit>
          </c:val>
          <c:extLst>
            <c:ext xmlns:c16="http://schemas.microsoft.com/office/drawing/2014/chart" uri="{C3380CC4-5D6E-409C-BE32-E72D297353CC}">
              <c16:uniqueId val="{00000002-43AC-4B31-9BA0-8EAA57782A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0.1875</c:v>
              </c:pt>
            </c:numLit>
          </c:val>
          <c:extLst>
            <c:ext xmlns:c16="http://schemas.microsoft.com/office/drawing/2014/chart" uri="{C3380CC4-5D6E-409C-BE32-E72D297353CC}">
              <c16:uniqueId val="{00000003-43AC-4B31-9BA0-8EAA57782A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0.6875</c:v>
              </c:pt>
            </c:numLit>
          </c:val>
          <c:extLst>
            <c:ext xmlns:c16="http://schemas.microsoft.com/office/drawing/2014/chart" uri="{C3380CC4-5D6E-409C-BE32-E72D297353CC}">
              <c16:uniqueId val="{00000004-43AC-4B31-9BA0-8EAA57782A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8.6E-3</c:v>
              </c:pt>
            </c:numLit>
          </c:val>
          <c:extLst>
            <c:ext xmlns:c16="http://schemas.microsoft.com/office/drawing/2014/chart" uri="{C3380CC4-5D6E-409C-BE32-E72D297353CC}">
              <c16:uniqueId val="{00000000-8A76-401C-8077-14CD9C299FC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3.5626999999999999E-2</c:v>
              </c:pt>
            </c:numLit>
          </c:val>
          <c:extLst>
            <c:ext xmlns:c16="http://schemas.microsoft.com/office/drawing/2014/chart" uri="{C3380CC4-5D6E-409C-BE32-E72D297353CC}">
              <c16:uniqueId val="{00000001-8A76-401C-8077-14CD9C299FC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8.9680999999999997E-2</c:v>
              </c:pt>
            </c:numLit>
          </c:val>
          <c:extLst>
            <c:ext xmlns:c16="http://schemas.microsoft.com/office/drawing/2014/chart" uri="{C3380CC4-5D6E-409C-BE32-E72D297353CC}">
              <c16:uniqueId val="{00000002-8A76-401C-8077-14CD9C299F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0.24692900000000001</c:v>
              </c:pt>
            </c:numLit>
          </c:val>
          <c:extLst>
            <c:ext xmlns:c16="http://schemas.microsoft.com/office/drawing/2014/chart" uri="{C3380CC4-5D6E-409C-BE32-E72D297353CC}">
              <c16:uniqueId val="{00000003-8A76-401C-8077-14CD9C299F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0.61670800000000003</c:v>
              </c:pt>
            </c:numLit>
          </c:val>
          <c:extLst>
            <c:ext xmlns:c16="http://schemas.microsoft.com/office/drawing/2014/chart" uri="{C3380CC4-5D6E-409C-BE32-E72D297353CC}">
              <c16:uniqueId val="{00000004-8A76-401C-8077-14CD9C299F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2.3369999999999998E-2</c:v>
              </c:pt>
            </c:numLit>
          </c:val>
          <c:extLst>
            <c:ext xmlns:c16="http://schemas.microsoft.com/office/drawing/2014/chart" uri="{C3380CC4-5D6E-409C-BE32-E72D297353CC}">
              <c16:uniqueId val="{00000000-87D3-4D28-8AC8-1D41D55864B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2.7060000000000001E-2</c:v>
              </c:pt>
            </c:numLit>
          </c:val>
          <c:extLst>
            <c:ext xmlns:c16="http://schemas.microsoft.com/office/drawing/2014/chart" uri="{C3380CC4-5D6E-409C-BE32-E72D297353CC}">
              <c16:uniqueId val="{00000001-87D3-4D28-8AC8-1D41D55864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8.8561000000000001E-2</c:v>
              </c:pt>
            </c:numLit>
          </c:val>
          <c:extLst>
            <c:ext xmlns:c16="http://schemas.microsoft.com/office/drawing/2014/chart" uri="{C3380CC4-5D6E-409C-BE32-E72D297353CC}">
              <c16:uniqueId val="{00000002-87D3-4D28-8AC8-1D41D55864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0.24477199999999999</c:v>
              </c:pt>
            </c:numLit>
          </c:val>
          <c:extLst>
            <c:ext xmlns:c16="http://schemas.microsoft.com/office/drawing/2014/chart" uri="{C3380CC4-5D6E-409C-BE32-E72D297353CC}">
              <c16:uniqueId val="{00000003-87D3-4D28-8AC8-1D41D55864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0.60885599999999995</c:v>
              </c:pt>
            </c:numLit>
          </c:val>
          <c:extLst>
            <c:ext xmlns:c16="http://schemas.microsoft.com/office/drawing/2014/chart" uri="{C3380CC4-5D6E-409C-BE32-E72D297353CC}">
              <c16:uniqueId val="{00000004-87D3-4D28-8AC8-1D41D55864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7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2.2617000000000002E-2</c:v>
              </c:pt>
            </c:numLit>
          </c:val>
          <c:extLst>
            <c:ext xmlns:c16="http://schemas.microsoft.com/office/drawing/2014/chart" uri="{C3380CC4-5D6E-409C-BE32-E72D297353CC}">
              <c16:uniqueId val="{00000000-7757-493E-A0ED-A0B262E1FBA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5.8158000000000001E-2</c:v>
              </c:pt>
            </c:numLit>
          </c:val>
          <c:extLst>
            <c:ext xmlns:c16="http://schemas.microsoft.com/office/drawing/2014/chart" uri="{C3380CC4-5D6E-409C-BE32-E72D297353CC}">
              <c16:uniqueId val="{00000001-7757-493E-A0ED-A0B262E1FB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0.16639699999999999</c:v>
              </c:pt>
            </c:numLit>
          </c:val>
          <c:extLst>
            <c:ext xmlns:c16="http://schemas.microsoft.com/office/drawing/2014/chart" uri="{C3380CC4-5D6E-409C-BE32-E72D297353CC}">
              <c16:uniqueId val="{00000002-7757-493E-A0ED-A0B262E1FB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0.30371599999999999</c:v>
              </c:pt>
            </c:numLit>
          </c:val>
          <c:extLst>
            <c:ext xmlns:c16="http://schemas.microsoft.com/office/drawing/2014/chart" uri="{C3380CC4-5D6E-409C-BE32-E72D297353CC}">
              <c16:uniqueId val="{00000003-7757-493E-A0ED-A0B262E1FB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0.43941799999999998</c:v>
              </c:pt>
            </c:numLit>
          </c:val>
          <c:extLst>
            <c:ext xmlns:c16="http://schemas.microsoft.com/office/drawing/2014/chart" uri="{C3380CC4-5D6E-409C-BE32-E72D297353CC}">
              <c16:uniqueId val="{00000004-7757-493E-A0ED-A0B262E1FB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4.6944439999999998</c:v>
              </c:pt>
            </c:numLit>
          </c:val>
          <c:extLst>
            <c:ext xmlns:c16="http://schemas.microsoft.com/office/drawing/2014/chart" uri="{C3380CC4-5D6E-409C-BE32-E72D297353CC}">
              <c16:uniqueId val="{00000000-91AC-4C14-9069-5E6D8EE260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4.5243450000000003</c:v>
              </c:pt>
            </c:numLit>
          </c:val>
          <c:extLst>
            <c:ext xmlns:c16="http://schemas.microsoft.com/office/drawing/2014/chart" uri="{C3380CC4-5D6E-409C-BE32-E72D297353CC}">
              <c16:uniqueId val="{00000000-8763-4635-8D8B-DB4AA676E0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03EA-4BD5-8E02-10C017253AC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1-03EA-4BD5-8E02-10C017253A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03EA-4BD5-8E02-10C017253A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0.21621599999999999</c:v>
              </c:pt>
            </c:numLit>
          </c:val>
          <c:extLst>
            <c:ext xmlns:c16="http://schemas.microsoft.com/office/drawing/2014/chart" uri="{C3380CC4-5D6E-409C-BE32-E72D297353CC}">
              <c16:uniqueId val="{00000003-03EA-4BD5-8E02-10C017253A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0.40540500000000002</c:v>
              </c:pt>
            </c:numLit>
          </c:val>
          <c:extLst>
            <c:ext xmlns:c16="http://schemas.microsoft.com/office/drawing/2014/chart" uri="{C3380CC4-5D6E-409C-BE32-E72D297353CC}">
              <c16:uniqueId val="{00000004-03EA-4BD5-8E02-10C017253A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C49A-4D4A-AA29-916852864E9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1-C49A-4D4A-AA29-916852864E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2-C49A-4D4A-AA29-916852864E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0.20588200000000001</c:v>
              </c:pt>
            </c:numLit>
          </c:val>
          <c:extLst>
            <c:ext xmlns:c16="http://schemas.microsoft.com/office/drawing/2014/chart" uri="{C3380CC4-5D6E-409C-BE32-E72D297353CC}">
              <c16:uniqueId val="{00000003-C49A-4D4A-AA29-916852864E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0.47058800000000001</c:v>
              </c:pt>
            </c:numLit>
          </c:val>
          <c:extLst>
            <c:ext xmlns:c16="http://schemas.microsoft.com/office/drawing/2014/chart" uri="{C3380CC4-5D6E-409C-BE32-E72D297353CC}">
              <c16:uniqueId val="{00000004-C49A-4D4A-AA29-916852864E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FE8-4132-AC6F-975F8E201C6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FE8-4132-AC6F-975F8E201C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0.214286</c:v>
              </c:pt>
            </c:numLit>
          </c:val>
          <c:extLst>
            <c:ext xmlns:c16="http://schemas.microsoft.com/office/drawing/2014/chart" uri="{C3380CC4-5D6E-409C-BE32-E72D297353CC}">
              <c16:uniqueId val="{00000002-CFE8-4132-AC6F-975F8E201C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CFE8-4132-AC6F-975F8E201C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0.64285700000000001</c:v>
              </c:pt>
            </c:numLit>
          </c:val>
          <c:extLst>
            <c:ext xmlns:c16="http://schemas.microsoft.com/office/drawing/2014/chart" uri="{C3380CC4-5D6E-409C-BE32-E72D297353CC}">
              <c16:uniqueId val="{00000004-CFE8-4132-AC6F-975F8E201C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c:v>
              </c:pt>
            </c:numLit>
          </c:val>
          <c:extLst>
            <c:ext xmlns:c16="http://schemas.microsoft.com/office/drawing/2014/chart" uri="{C3380CC4-5D6E-409C-BE32-E72D297353CC}">
              <c16:uniqueId val="{00000000-B35C-4163-B238-CEB9490FE91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7.4999999999999997E-2</c:v>
              </c:pt>
            </c:numLit>
          </c:val>
          <c:extLst>
            <c:ext xmlns:c16="http://schemas.microsoft.com/office/drawing/2014/chart" uri="{C3380CC4-5D6E-409C-BE32-E72D297353CC}">
              <c16:uniqueId val="{00000001-B35C-4163-B238-CEB9490FE9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0.14499999999999999</c:v>
              </c:pt>
            </c:numLit>
          </c:val>
          <c:extLst>
            <c:ext xmlns:c16="http://schemas.microsoft.com/office/drawing/2014/chart" uri="{C3380CC4-5D6E-409C-BE32-E72D297353CC}">
              <c16:uniqueId val="{00000002-B35C-4163-B238-CEB9490FE9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c:v>
              </c:pt>
            </c:numLit>
          </c:val>
          <c:extLst>
            <c:ext xmlns:c16="http://schemas.microsoft.com/office/drawing/2014/chart" uri="{C3380CC4-5D6E-409C-BE32-E72D297353CC}">
              <c16:uniqueId val="{00000003-B35C-4163-B238-CEB9490FE9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c:v>
              </c:pt>
            </c:numLit>
          </c:val>
          <c:extLst>
            <c:ext xmlns:c16="http://schemas.microsoft.com/office/drawing/2014/chart" uri="{C3380CC4-5D6E-409C-BE32-E72D297353CC}">
              <c16:uniqueId val="{00000004-B35C-4163-B238-CEB9490FE9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3.5831000000000002E-2</c:v>
              </c:pt>
            </c:numLit>
          </c:val>
          <c:extLst>
            <c:ext xmlns:c16="http://schemas.microsoft.com/office/drawing/2014/chart" uri="{C3380CC4-5D6E-409C-BE32-E72D297353CC}">
              <c16:uniqueId val="{00000000-1875-4DFF-9122-A981D0E4ACF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3.9087999999999998E-2</c:v>
              </c:pt>
            </c:numLit>
          </c:val>
          <c:extLst>
            <c:ext xmlns:c16="http://schemas.microsoft.com/office/drawing/2014/chart" uri="{C3380CC4-5D6E-409C-BE32-E72D297353CC}">
              <c16:uniqueId val="{00000001-1875-4DFF-9122-A981D0E4AC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0.15309400000000001</c:v>
              </c:pt>
            </c:numLit>
          </c:val>
          <c:extLst>
            <c:ext xmlns:c16="http://schemas.microsoft.com/office/drawing/2014/chart" uri="{C3380CC4-5D6E-409C-BE32-E72D297353CC}">
              <c16:uniqueId val="{00000002-1875-4DFF-9122-A981D0E4AC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0.28664499999999998</c:v>
              </c:pt>
            </c:numLit>
          </c:val>
          <c:extLst>
            <c:ext xmlns:c16="http://schemas.microsoft.com/office/drawing/2014/chart" uri="{C3380CC4-5D6E-409C-BE32-E72D297353CC}">
              <c16:uniqueId val="{00000003-1875-4DFF-9122-A981D0E4AC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0.48208499999999999</c:v>
              </c:pt>
            </c:numLit>
          </c:val>
          <c:extLst>
            <c:ext xmlns:c16="http://schemas.microsoft.com/office/drawing/2014/chart" uri="{C3380CC4-5D6E-409C-BE32-E72D297353CC}">
              <c16:uniqueId val="{00000004-1875-4DFF-9122-A981D0E4AC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2.3206999999999998E-2</c:v>
              </c:pt>
            </c:numLit>
          </c:val>
          <c:extLst>
            <c:ext xmlns:c16="http://schemas.microsoft.com/office/drawing/2014/chart" uri="{C3380CC4-5D6E-409C-BE32-E72D297353CC}">
              <c16:uniqueId val="{00000000-2FBF-4C92-BF0B-BEEF52F2F67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4.2194000000000002E-2</c:v>
              </c:pt>
            </c:numLit>
          </c:val>
          <c:extLst>
            <c:ext xmlns:c16="http://schemas.microsoft.com/office/drawing/2014/chart" uri="{C3380CC4-5D6E-409C-BE32-E72D297353CC}">
              <c16:uniqueId val="{00000001-2FBF-4C92-BF0B-BEEF52F2F6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0.120253</c:v>
              </c:pt>
            </c:numLit>
          </c:val>
          <c:extLst>
            <c:ext xmlns:c16="http://schemas.microsoft.com/office/drawing/2014/chart" uri="{C3380CC4-5D6E-409C-BE32-E72D297353CC}">
              <c16:uniqueId val="{00000002-2FBF-4C92-BF0B-BEEF52F2F6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0.28059099999999998</c:v>
              </c:pt>
            </c:numLit>
          </c:val>
          <c:extLst>
            <c:ext xmlns:c16="http://schemas.microsoft.com/office/drawing/2014/chart" uri="{C3380CC4-5D6E-409C-BE32-E72D297353CC}">
              <c16:uniqueId val="{00000003-2FBF-4C92-BF0B-BEEF52F2F6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0.53164599999999995</c:v>
              </c:pt>
            </c:numLit>
          </c:val>
          <c:extLst>
            <c:ext xmlns:c16="http://schemas.microsoft.com/office/drawing/2014/chart" uri="{C3380CC4-5D6E-409C-BE32-E72D297353CC}">
              <c16:uniqueId val="{00000004-2FBF-4C92-BF0B-BEEF52F2F6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0-C7D3-41A5-A63D-C7100D9084A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5.1471000000000003E-2</c:v>
              </c:pt>
            </c:numLit>
          </c:val>
          <c:extLst>
            <c:ext xmlns:c16="http://schemas.microsoft.com/office/drawing/2014/chart" uri="{C3380CC4-5D6E-409C-BE32-E72D297353CC}">
              <c16:uniqueId val="{00000001-C7D3-41A5-A63D-C7100D9084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C7D3-41A5-A63D-C7100D9084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3-C7D3-41A5-A63D-C7100D9084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0.54411799999999999</c:v>
              </c:pt>
            </c:numLit>
          </c:val>
          <c:extLst>
            <c:ext xmlns:c16="http://schemas.microsoft.com/office/drawing/2014/chart" uri="{C3380CC4-5D6E-409C-BE32-E72D297353CC}">
              <c16:uniqueId val="{00000004-C7D3-41A5-A63D-C7100D9084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0-3E69-4E15-A30F-C939CFD4C88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7.0422999999999999E-2</c:v>
              </c:pt>
            </c:numLit>
          </c:val>
          <c:extLst>
            <c:ext xmlns:c16="http://schemas.microsoft.com/office/drawing/2014/chart" uri="{C3380CC4-5D6E-409C-BE32-E72D297353CC}">
              <c16:uniqueId val="{00000001-3E69-4E15-A30F-C939CFD4C8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8.4506999999999999E-2</c:v>
              </c:pt>
            </c:numLit>
          </c:val>
          <c:extLst>
            <c:ext xmlns:c16="http://schemas.microsoft.com/office/drawing/2014/chart" uri="{C3380CC4-5D6E-409C-BE32-E72D297353CC}">
              <c16:uniqueId val="{00000002-3E69-4E15-A30F-C939CFD4C8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0.302817</c:v>
              </c:pt>
            </c:numLit>
          </c:val>
          <c:extLst>
            <c:ext xmlns:c16="http://schemas.microsoft.com/office/drawing/2014/chart" uri="{C3380CC4-5D6E-409C-BE32-E72D297353CC}">
              <c16:uniqueId val="{00000003-3E69-4E15-A30F-C939CFD4C8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0.51408500000000001</c:v>
              </c:pt>
            </c:numLit>
          </c:val>
          <c:extLst>
            <c:ext xmlns:c16="http://schemas.microsoft.com/office/drawing/2014/chart" uri="{C3380CC4-5D6E-409C-BE32-E72D297353CC}">
              <c16:uniqueId val="{00000004-3E69-4E15-A30F-C939CFD4C8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0-3B47-4E5A-8F6F-8924F0A50CF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1-3B47-4E5A-8F6F-8924F0A50C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0.121951</c:v>
              </c:pt>
            </c:numLit>
          </c:val>
          <c:extLst>
            <c:ext xmlns:c16="http://schemas.microsoft.com/office/drawing/2014/chart" uri="{C3380CC4-5D6E-409C-BE32-E72D297353CC}">
              <c16:uniqueId val="{00000002-3B47-4E5A-8F6F-8924F0A50C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0.154472</c:v>
              </c:pt>
            </c:numLit>
          </c:val>
          <c:extLst>
            <c:ext xmlns:c16="http://schemas.microsoft.com/office/drawing/2014/chart" uri="{C3380CC4-5D6E-409C-BE32-E72D297353CC}">
              <c16:uniqueId val="{00000003-3B47-4E5A-8F6F-8924F0A50C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0.55284599999999995</c:v>
              </c:pt>
            </c:numLit>
          </c:val>
          <c:extLst>
            <c:ext xmlns:c16="http://schemas.microsoft.com/office/drawing/2014/chart" uri="{C3380CC4-5D6E-409C-BE32-E72D297353CC}">
              <c16:uniqueId val="{00000004-3B47-4E5A-8F6F-8924F0A50C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6.25E-2</c:v>
              </c:pt>
            </c:numLit>
          </c:val>
          <c:extLst>
            <c:ext xmlns:c16="http://schemas.microsoft.com/office/drawing/2014/chart" uri="{C3380CC4-5D6E-409C-BE32-E72D297353CC}">
              <c16:uniqueId val="{00000000-D275-466E-8DE1-FF6988EDA22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7.4999999999999997E-2</c:v>
              </c:pt>
            </c:numLit>
          </c:val>
          <c:extLst>
            <c:ext xmlns:c16="http://schemas.microsoft.com/office/drawing/2014/chart" uri="{C3380CC4-5D6E-409C-BE32-E72D297353CC}">
              <c16:uniqueId val="{00000001-D275-466E-8DE1-FF6988EDA2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0.1125</c:v>
              </c:pt>
            </c:numLit>
          </c:val>
          <c:extLst>
            <c:ext xmlns:c16="http://schemas.microsoft.com/office/drawing/2014/chart" uri="{C3380CC4-5D6E-409C-BE32-E72D297353CC}">
              <c16:uniqueId val="{00000002-D275-466E-8DE1-FF6988EDA2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0.23749999999999999</c:v>
              </c:pt>
            </c:numLit>
          </c:val>
          <c:extLst>
            <c:ext xmlns:c16="http://schemas.microsoft.com/office/drawing/2014/chart" uri="{C3380CC4-5D6E-409C-BE32-E72D297353CC}">
              <c16:uniqueId val="{00000003-D275-466E-8DE1-FF6988EDA2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0.48749999999999999</c:v>
              </c:pt>
            </c:numLit>
          </c:val>
          <c:extLst>
            <c:ext xmlns:c16="http://schemas.microsoft.com/office/drawing/2014/chart" uri="{C3380CC4-5D6E-409C-BE32-E72D297353CC}">
              <c16:uniqueId val="{00000004-D275-466E-8DE1-FF6988EDA2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4.5217390000000002</c:v>
              </c:pt>
            </c:numLit>
          </c:val>
          <c:extLst>
            <c:ext xmlns:c16="http://schemas.microsoft.com/office/drawing/2014/chart" uri="{C3380CC4-5D6E-409C-BE32-E72D297353CC}">
              <c16:uniqueId val="{00000000-1ECD-42A9-BE51-8A92A671C8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4.7619000000000002E-2</c:v>
              </c:pt>
            </c:numLit>
          </c:val>
          <c:extLst>
            <c:ext xmlns:c16="http://schemas.microsoft.com/office/drawing/2014/chart" uri="{C3380CC4-5D6E-409C-BE32-E72D297353CC}">
              <c16:uniqueId val="{00000000-3BFB-4BB6-A4B2-3D8BF576037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7.9365000000000005E-2</c:v>
              </c:pt>
            </c:numLit>
          </c:val>
          <c:extLst>
            <c:ext xmlns:c16="http://schemas.microsoft.com/office/drawing/2014/chart" uri="{C3380CC4-5D6E-409C-BE32-E72D297353CC}">
              <c16:uniqueId val="{00000001-3BFB-4BB6-A4B2-3D8BF57603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3BFB-4BB6-A4B2-3D8BF57603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3BFB-4BB6-A4B2-3D8BF57603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0.41269800000000001</c:v>
              </c:pt>
            </c:numLit>
          </c:val>
          <c:extLst>
            <c:ext xmlns:c16="http://schemas.microsoft.com/office/drawing/2014/chart" uri="{C3380CC4-5D6E-409C-BE32-E72D297353CC}">
              <c16:uniqueId val="{00000004-3BFB-4BB6-A4B2-3D8BF57603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9536-4AD3-86AA-CB8EF0CD374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9536-4AD3-86AA-CB8EF0CD374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9536-4AD3-86AA-CB8EF0CD37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3-9536-4AD3-86AA-CB8EF0CD37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4-9536-4AD3-86AA-CB8EF0CD37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412-43C8-A7B5-EDB7449E26D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412-43C8-A7B5-EDB7449E26D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3.3333000000000002E-2</c:v>
              </c:pt>
            </c:numLit>
          </c:val>
          <c:extLst>
            <c:ext xmlns:c16="http://schemas.microsoft.com/office/drawing/2014/chart" uri="{C3380CC4-5D6E-409C-BE32-E72D297353CC}">
              <c16:uniqueId val="{00000002-2412-43C8-A7B5-EDB7449E26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0.11666700000000001</c:v>
              </c:pt>
            </c:numLit>
          </c:val>
          <c:extLst>
            <c:ext xmlns:c16="http://schemas.microsoft.com/office/drawing/2014/chart" uri="{C3380CC4-5D6E-409C-BE32-E72D297353CC}">
              <c16:uniqueId val="{00000003-2412-43C8-A7B5-EDB7449E26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0.83333299999999999</c:v>
              </c:pt>
            </c:numLit>
          </c:val>
          <c:extLst>
            <c:ext xmlns:c16="http://schemas.microsoft.com/office/drawing/2014/chart" uri="{C3380CC4-5D6E-409C-BE32-E72D297353CC}">
              <c16:uniqueId val="{00000004-2412-43C8-A7B5-EDB7449E26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5AB-4AF7-B07D-52F79975609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E5AB-4AF7-B07D-52F7997560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E5AB-4AF7-B07D-52F7997560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0.15625</c:v>
              </c:pt>
            </c:numLit>
          </c:val>
          <c:extLst>
            <c:ext xmlns:c16="http://schemas.microsoft.com/office/drawing/2014/chart" uri="{C3380CC4-5D6E-409C-BE32-E72D297353CC}">
              <c16:uniqueId val="{00000003-E5AB-4AF7-B07D-52F7997560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0.71875</c:v>
              </c:pt>
            </c:numLit>
          </c:val>
          <c:extLst>
            <c:ext xmlns:c16="http://schemas.microsoft.com/office/drawing/2014/chart" uri="{C3380CC4-5D6E-409C-BE32-E72D297353CC}">
              <c16:uniqueId val="{00000004-E5AB-4AF7-B07D-52F7997560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5A4-4E2E-B944-70ABF8958C5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5A4-4E2E-B944-70ABF8958C58}"/>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2-65A4-4E2E-B944-70ABF8958C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3-65A4-4E2E-B944-70ABF8958C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0.88372099999999998</c:v>
              </c:pt>
            </c:numLit>
          </c:val>
          <c:extLst>
            <c:ext xmlns:c16="http://schemas.microsoft.com/office/drawing/2014/chart" uri="{C3380CC4-5D6E-409C-BE32-E72D297353CC}">
              <c16:uniqueId val="{00000004-65A4-4E2E-B944-70ABF8958C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0-6CCA-4A4C-AE32-5F5A02BA4A4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6.7485000000000003E-2</c:v>
              </c:pt>
            </c:numLit>
          </c:val>
          <c:extLst>
            <c:ext xmlns:c16="http://schemas.microsoft.com/office/drawing/2014/chart" uri="{C3380CC4-5D6E-409C-BE32-E72D297353CC}">
              <c16:uniqueId val="{00000001-6CCA-4A4C-AE32-5F5A02BA4A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0.110429</c:v>
              </c:pt>
            </c:numLit>
          </c:val>
          <c:extLst>
            <c:ext xmlns:c16="http://schemas.microsoft.com/office/drawing/2014/chart" uri="{C3380CC4-5D6E-409C-BE32-E72D297353CC}">
              <c16:uniqueId val="{00000002-6CCA-4A4C-AE32-5F5A02BA4A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0.29447899999999999</c:v>
              </c:pt>
            </c:numLit>
          </c:val>
          <c:extLst>
            <c:ext xmlns:c16="http://schemas.microsoft.com/office/drawing/2014/chart" uri="{C3380CC4-5D6E-409C-BE32-E72D297353CC}">
              <c16:uniqueId val="{00000003-6CCA-4A4C-AE32-5F5A02BA4A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0.49693300000000001</c:v>
              </c:pt>
            </c:numLit>
          </c:val>
          <c:extLst>
            <c:ext xmlns:c16="http://schemas.microsoft.com/office/drawing/2014/chart" uri="{C3380CC4-5D6E-409C-BE32-E72D297353CC}">
              <c16:uniqueId val="{00000004-6CCA-4A4C-AE32-5F5A02BA4A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1.1173000000000001E-2</c:v>
              </c:pt>
            </c:numLit>
          </c:val>
          <c:extLst>
            <c:ext xmlns:c16="http://schemas.microsoft.com/office/drawing/2014/chart" uri="{C3380CC4-5D6E-409C-BE32-E72D297353CC}">
              <c16:uniqueId val="{00000000-9DC6-44D5-8B7C-4F76D0ECAB4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5.5865999999999999E-2</c:v>
              </c:pt>
            </c:numLit>
          </c:val>
          <c:extLst>
            <c:ext xmlns:c16="http://schemas.microsoft.com/office/drawing/2014/chart" uri="{C3380CC4-5D6E-409C-BE32-E72D297353CC}">
              <c16:uniqueId val="{00000001-9DC6-44D5-8B7C-4F76D0ECAB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0.17877100000000001</c:v>
              </c:pt>
            </c:numLit>
          </c:val>
          <c:extLst>
            <c:ext xmlns:c16="http://schemas.microsoft.com/office/drawing/2014/chart" uri="{C3380CC4-5D6E-409C-BE32-E72D297353CC}">
              <c16:uniqueId val="{00000002-9DC6-44D5-8B7C-4F76D0ECAB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0.29050300000000001</c:v>
              </c:pt>
            </c:numLit>
          </c:val>
          <c:extLst>
            <c:ext xmlns:c16="http://schemas.microsoft.com/office/drawing/2014/chart" uri="{C3380CC4-5D6E-409C-BE32-E72D297353CC}">
              <c16:uniqueId val="{00000003-9DC6-44D5-8B7C-4F76D0ECAB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0.44134099999999998</c:v>
              </c:pt>
            </c:numLit>
          </c:val>
          <c:extLst>
            <c:ext xmlns:c16="http://schemas.microsoft.com/office/drawing/2014/chart" uri="{C3380CC4-5D6E-409C-BE32-E72D297353CC}">
              <c16:uniqueId val="{00000004-9DC6-44D5-8B7C-4F76D0ECAB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6.701E-2</c:v>
              </c:pt>
            </c:numLit>
          </c:val>
          <c:extLst>
            <c:ext xmlns:c16="http://schemas.microsoft.com/office/drawing/2014/chart" uri="{C3380CC4-5D6E-409C-BE32-E72D297353CC}">
              <c16:uniqueId val="{00000000-7456-45F7-AFC3-C854D42543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0.103093</c:v>
              </c:pt>
            </c:numLit>
          </c:val>
          <c:extLst>
            <c:ext xmlns:c16="http://schemas.microsoft.com/office/drawing/2014/chart" uri="{C3380CC4-5D6E-409C-BE32-E72D297353CC}">
              <c16:uniqueId val="{00000001-7456-45F7-AFC3-C854D42543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0.14948500000000001</c:v>
              </c:pt>
            </c:numLit>
          </c:val>
          <c:extLst>
            <c:ext xmlns:c16="http://schemas.microsoft.com/office/drawing/2014/chart" uri="{C3380CC4-5D6E-409C-BE32-E72D297353CC}">
              <c16:uniqueId val="{00000002-7456-45F7-AFC3-C854D42543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0.28866000000000003</c:v>
              </c:pt>
            </c:numLit>
          </c:val>
          <c:extLst>
            <c:ext xmlns:c16="http://schemas.microsoft.com/office/drawing/2014/chart" uri="{C3380CC4-5D6E-409C-BE32-E72D297353CC}">
              <c16:uniqueId val="{00000003-7456-45F7-AFC3-C854D42543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0.38144299999999998</c:v>
              </c:pt>
            </c:numLit>
          </c:val>
          <c:extLst>
            <c:ext xmlns:c16="http://schemas.microsoft.com/office/drawing/2014/chart" uri="{C3380CC4-5D6E-409C-BE32-E72D297353CC}">
              <c16:uniqueId val="{00000004-7456-45F7-AFC3-C854D42543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3.4693000000000002E-2</c:v>
              </c:pt>
            </c:numLit>
          </c:val>
          <c:extLst>
            <c:ext xmlns:c16="http://schemas.microsoft.com/office/drawing/2014/chart" uri="{C3380CC4-5D6E-409C-BE32-E72D297353CC}">
              <c16:uniqueId val="{00000000-B011-4A15-B047-8127C88E98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5.9646999999999999E-2</c:v>
              </c:pt>
            </c:numLit>
          </c:val>
          <c:extLst>
            <c:ext xmlns:c16="http://schemas.microsoft.com/office/drawing/2014/chart" uri="{C3380CC4-5D6E-409C-BE32-E72D297353CC}">
              <c16:uniqueId val="{00000001-B011-4A15-B047-8127C88E98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0.13329299999999999</c:v>
              </c:pt>
            </c:numLit>
          </c:val>
          <c:extLst>
            <c:ext xmlns:c16="http://schemas.microsoft.com/office/drawing/2014/chart" uri="{C3380CC4-5D6E-409C-BE32-E72D297353CC}">
              <c16:uniqueId val="{00000002-B011-4A15-B047-8127C88E98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0.22337199999999999</c:v>
              </c:pt>
            </c:numLit>
          </c:val>
          <c:extLst>
            <c:ext xmlns:c16="http://schemas.microsoft.com/office/drawing/2014/chart" uri="{C3380CC4-5D6E-409C-BE32-E72D297353CC}">
              <c16:uniqueId val="{00000003-B011-4A15-B047-8127C88E98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0.52769299999999997</c:v>
              </c:pt>
            </c:numLit>
          </c:val>
          <c:extLst>
            <c:ext xmlns:c16="http://schemas.microsoft.com/office/drawing/2014/chart" uri="{C3380CC4-5D6E-409C-BE32-E72D297353CC}">
              <c16:uniqueId val="{00000004-B011-4A15-B047-8127C88E98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2.1881999999999999E-2</c:v>
              </c:pt>
            </c:numLit>
          </c:val>
          <c:extLst>
            <c:ext xmlns:c16="http://schemas.microsoft.com/office/drawing/2014/chart" uri="{C3380CC4-5D6E-409C-BE32-E72D297353CC}">
              <c16:uniqueId val="{00000000-B8AE-4BA1-AE7B-B371DB3B013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5.1422000000000002E-2</c:v>
              </c:pt>
            </c:numLit>
          </c:val>
          <c:extLst>
            <c:ext xmlns:c16="http://schemas.microsoft.com/office/drawing/2014/chart" uri="{C3380CC4-5D6E-409C-BE32-E72D297353CC}">
              <c16:uniqueId val="{00000001-B8AE-4BA1-AE7B-B371DB3B01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0.14441999999999999</c:v>
              </c:pt>
            </c:numLit>
          </c:val>
          <c:extLst>
            <c:ext xmlns:c16="http://schemas.microsoft.com/office/drawing/2014/chart" uri="{C3380CC4-5D6E-409C-BE32-E72D297353CC}">
              <c16:uniqueId val="{00000002-B8AE-4BA1-AE7B-B371DB3B01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0.24507699999999999</c:v>
              </c:pt>
            </c:numLit>
          </c:val>
          <c:extLst>
            <c:ext xmlns:c16="http://schemas.microsoft.com/office/drawing/2014/chart" uri="{C3380CC4-5D6E-409C-BE32-E72D297353CC}">
              <c16:uniqueId val="{00000003-B8AE-4BA1-AE7B-B371DB3B01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0.52188199999999996</c:v>
              </c:pt>
            </c:numLit>
          </c:val>
          <c:extLst>
            <c:ext xmlns:c16="http://schemas.microsoft.com/office/drawing/2014/chart" uri="{C3380CC4-5D6E-409C-BE32-E72D297353CC}">
              <c16:uniqueId val="{00000004-B8AE-4BA1-AE7B-B371DB3B01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4.5198020000000003</c:v>
              </c:pt>
            </c:numLit>
          </c:val>
          <c:extLst>
            <c:ext xmlns:c16="http://schemas.microsoft.com/office/drawing/2014/chart" uri="{C3380CC4-5D6E-409C-BE32-E72D297353CC}">
              <c16:uniqueId val="{00000000-6505-4941-8181-ADEC15C0C2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3.2009000000000003E-2</c:v>
              </c:pt>
            </c:numLit>
          </c:val>
          <c:extLst>
            <c:ext xmlns:c16="http://schemas.microsoft.com/office/drawing/2014/chart" uri="{C3380CC4-5D6E-409C-BE32-E72D297353CC}">
              <c16:uniqueId val="{00000000-679C-4913-A1BE-365E19B0067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4.1943000000000001E-2</c:v>
              </c:pt>
            </c:numLit>
          </c:val>
          <c:extLst>
            <c:ext xmlns:c16="http://schemas.microsoft.com/office/drawing/2014/chart" uri="{C3380CC4-5D6E-409C-BE32-E72D297353CC}">
              <c16:uniqueId val="{00000001-679C-4913-A1BE-365E19B006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0.144592</c:v>
              </c:pt>
            </c:numLit>
          </c:val>
          <c:extLst>
            <c:ext xmlns:c16="http://schemas.microsoft.com/office/drawing/2014/chart" uri="{C3380CC4-5D6E-409C-BE32-E72D297353CC}">
              <c16:uniqueId val="{00000002-679C-4913-A1BE-365E19B006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0.25275900000000001</c:v>
              </c:pt>
            </c:numLit>
          </c:val>
          <c:extLst>
            <c:ext xmlns:c16="http://schemas.microsoft.com/office/drawing/2014/chart" uri="{C3380CC4-5D6E-409C-BE32-E72D297353CC}">
              <c16:uniqueId val="{00000003-679C-4913-A1BE-365E19B006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0.49117</c:v>
              </c:pt>
            </c:numLit>
          </c:val>
          <c:extLst>
            <c:ext xmlns:c16="http://schemas.microsoft.com/office/drawing/2014/chart" uri="{C3380CC4-5D6E-409C-BE32-E72D297353CC}">
              <c16:uniqueId val="{00000004-679C-4913-A1BE-365E19B006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0-06F9-4410-AB6F-3A66436B5B2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4.6052999999999997E-2</c:v>
              </c:pt>
            </c:numLit>
          </c:val>
          <c:extLst>
            <c:ext xmlns:c16="http://schemas.microsoft.com/office/drawing/2014/chart" uri="{C3380CC4-5D6E-409C-BE32-E72D297353CC}">
              <c16:uniqueId val="{00000001-06F9-4410-AB6F-3A66436B5B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0.22368399999999999</c:v>
              </c:pt>
            </c:numLit>
          </c:val>
          <c:extLst>
            <c:ext xmlns:c16="http://schemas.microsoft.com/office/drawing/2014/chart" uri="{C3380CC4-5D6E-409C-BE32-E72D297353CC}">
              <c16:uniqueId val="{00000002-06F9-4410-AB6F-3A66436B5B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0.236842</c:v>
              </c:pt>
            </c:numLit>
          </c:val>
          <c:extLst>
            <c:ext xmlns:c16="http://schemas.microsoft.com/office/drawing/2014/chart" uri="{C3380CC4-5D6E-409C-BE32-E72D297353CC}">
              <c16:uniqueId val="{00000003-06F9-4410-AB6F-3A66436B5B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0.43421100000000001</c:v>
              </c:pt>
            </c:numLit>
          </c:val>
          <c:extLst>
            <c:ext xmlns:c16="http://schemas.microsoft.com/office/drawing/2014/chart" uri="{C3380CC4-5D6E-409C-BE32-E72D297353CC}">
              <c16:uniqueId val="{00000004-06F9-4410-AB6F-3A66436B5B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3.5460999999999999E-2</c:v>
              </c:pt>
            </c:numLit>
          </c:val>
          <c:extLst>
            <c:ext xmlns:c16="http://schemas.microsoft.com/office/drawing/2014/chart" uri="{C3380CC4-5D6E-409C-BE32-E72D297353CC}">
              <c16:uniqueId val="{00000000-ED3A-4608-BD13-5C43C96082C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1-ED3A-4608-BD13-5C43C96082C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0.19148899999999999</c:v>
              </c:pt>
            </c:numLit>
          </c:val>
          <c:extLst>
            <c:ext xmlns:c16="http://schemas.microsoft.com/office/drawing/2014/chart" uri="{C3380CC4-5D6E-409C-BE32-E72D297353CC}">
              <c16:uniqueId val="{00000002-ED3A-4608-BD13-5C43C96082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0.21276600000000001</c:v>
              </c:pt>
            </c:numLit>
          </c:val>
          <c:extLst>
            <c:ext xmlns:c16="http://schemas.microsoft.com/office/drawing/2014/chart" uri="{C3380CC4-5D6E-409C-BE32-E72D297353CC}">
              <c16:uniqueId val="{00000003-ED3A-4608-BD13-5C43C96082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0.49645400000000001</c:v>
              </c:pt>
            </c:numLit>
          </c:val>
          <c:extLst>
            <c:ext xmlns:c16="http://schemas.microsoft.com/office/drawing/2014/chart" uri="{C3380CC4-5D6E-409C-BE32-E72D297353CC}">
              <c16:uniqueId val="{00000004-ED3A-4608-BD13-5C43C96082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3.7879000000000003E-2</c:v>
              </c:pt>
            </c:numLit>
          </c:val>
          <c:extLst>
            <c:ext xmlns:c16="http://schemas.microsoft.com/office/drawing/2014/chart" uri="{C3380CC4-5D6E-409C-BE32-E72D297353CC}">
              <c16:uniqueId val="{00000000-A898-4678-95AE-A37AD70E61E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3.0303E-2</c:v>
              </c:pt>
            </c:numLit>
          </c:val>
          <c:extLst>
            <c:ext xmlns:c16="http://schemas.microsoft.com/office/drawing/2014/chart" uri="{C3380CC4-5D6E-409C-BE32-E72D297353CC}">
              <c16:uniqueId val="{00000001-A898-4678-95AE-A37AD70E61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0.14393900000000001</c:v>
              </c:pt>
            </c:numLit>
          </c:val>
          <c:extLst>
            <c:ext xmlns:c16="http://schemas.microsoft.com/office/drawing/2014/chart" uri="{C3380CC4-5D6E-409C-BE32-E72D297353CC}">
              <c16:uniqueId val="{00000002-A898-4678-95AE-A37AD70E61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A898-4678-95AE-A37AD70E61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0.52272700000000005</c:v>
              </c:pt>
            </c:numLit>
          </c:val>
          <c:extLst>
            <c:ext xmlns:c16="http://schemas.microsoft.com/office/drawing/2014/chart" uri="{C3380CC4-5D6E-409C-BE32-E72D297353CC}">
              <c16:uniqueId val="{00000004-A898-4678-95AE-A37AD70E61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4.7319E-2</c:v>
              </c:pt>
            </c:numLit>
          </c:val>
          <c:extLst>
            <c:ext xmlns:c16="http://schemas.microsoft.com/office/drawing/2014/chart" uri="{C3380CC4-5D6E-409C-BE32-E72D297353CC}">
              <c16:uniqueId val="{00000000-3F39-4479-A8E8-A096128C51B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2.8391E-2</c:v>
              </c:pt>
            </c:numLit>
          </c:val>
          <c:extLst>
            <c:ext xmlns:c16="http://schemas.microsoft.com/office/drawing/2014/chart" uri="{C3380CC4-5D6E-409C-BE32-E72D297353CC}">
              <c16:uniqueId val="{00000001-3F39-4479-A8E8-A096128C51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9.4636999999999999E-2</c:v>
              </c:pt>
            </c:numLit>
          </c:val>
          <c:extLst>
            <c:ext xmlns:c16="http://schemas.microsoft.com/office/drawing/2014/chart" uri="{C3380CC4-5D6E-409C-BE32-E72D297353CC}">
              <c16:uniqueId val="{00000002-3F39-4479-A8E8-A096128C51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0.18612000000000001</c:v>
              </c:pt>
            </c:numLit>
          </c:val>
          <c:extLst>
            <c:ext xmlns:c16="http://schemas.microsoft.com/office/drawing/2014/chart" uri="{C3380CC4-5D6E-409C-BE32-E72D297353CC}">
              <c16:uniqueId val="{00000003-3F39-4479-A8E8-A096128C51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0.630915</c:v>
              </c:pt>
            </c:numLit>
          </c:val>
          <c:extLst>
            <c:ext xmlns:c16="http://schemas.microsoft.com/office/drawing/2014/chart" uri="{C3380CC4-5D6E-409C-BE32-E72D297353CC}">
              <c16:uniqueId val="{00000004-3F39-4479-A8E8-A096128C51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0.12628900000000001</c:v>
              </c:pt>
            </c:numLit>
          </c:val>
          <c:extLst>
            <c:ext xmlns:c16="http://schemas.microsoft.com/office/drawing/2014/chart" uri="{C3380CC4-5D6E-409C-BE32-E72D297353CC}">
              <c16:uniqueId val="{00000000-3614-429A-9D87-C8003D94806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7.2165000000000007E-2</c:v>
              </c:pt>
            </c:numLit>
          </c:val>
          <c:extLst>
            <c:ext xmlns:c16="http://schemas.microsoft.com/office/drawing/2014/chart" uri="{C3380CC4-5D6E-409C-BE32-E72D297353CC}">
              <c16:uniqueId val="{00000001-3614-429A-9D87-C8003D9480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0.16237099999999999</c:v>
              </c:pt>
            </c:numLit>
          </c:val>
          <c:extLst>
            <c:ext xmlns:c16="http://schemas.microsoft.com/office/drawing/2014/chart" uri="{C3380CC4-5D6E-409C-BE32-E72D297353CC}">
              <c16:uniqueId val="{00000002-3614-429A-9D87-C8003D9480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0.208763</c:v>
              </c:pt>
            </c:numLit>
          </c:val>
          <c:extLst>
            <c:ext xmlns:c16="http://schemas.microsoft.com/office/drawing/2014/chart" uri="{C3380CC4-5D6E-409C-BE32-E72D297353CC}">
              <c16:uniqueId val="{00000003-3614-429A-9D87-C8003D9480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0.363402</c:v>
              </c:pt>
            </c:numLit>
          </c:val>
          <c:extLst>
            <c:ext xmlns:c16="http://schemas.microsoft.com/office/drawing/2014/chart" uri="{C3380CC4-5D6E-409C-BE32-E72D297353CC}">
              <c16:uniqueId val="{00000004-3614-429A-9D87-C8003D9480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4.8100999999999998E-2</c:v>
              </c:pt>
            </c:numLit>
          </c:val>
          <c:extLst>
            <c:ext xmlns:c16="http://schemas.microsoft.com/office/drawing/2014/chart" uri="{C3380CC4-5D6E-409C-BE32-E72D297353CC}">
              <c16:uniqueId val="{00000000-D38C-4169-B7FE-5793A7835C5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4.5569999999999999E-2</c:v>
              </c:pt>
            </c:numLit>
          </c:val>
          <c:extLst>
            <c:ext xmlns:c16="http://schemas.microsoft.com/office/drawing/2014/chart" uri="{C3380CC4-5D6E-409C-BE32-E72D297353CC}">
              <c16:uniqueId val="{00000001-D38C-4169-B7FE-5793A7835C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0.18987299999999999</c:v>
              </c:pt>
            </c:numLit>
          </c:val>
          <c:extLst>
            <c:ext xmlns:c16="http://schemas.microsoft.com/office/drawing/2014/chart" uri="{C3380CC4-5D6E-409C-BE32-E72D297353CC}">
              <c16:uniqueId val="{00000002-D38C-4169-B7FE-5793A7835C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0.22278500000000001</c:v>
              </c:pt>
            </c:numLit>
          </c:val>
          <c:extLst>
            <c:ext xmlns:c16="http://schemas.microsoft.com/office/drawing/2014/chart" uri="{C3380CC4-5D6E-409C-BE32-E72D297353CC}">
              <c16:uniqueId val="{00000003-D38C-4169-B7FE-5793A7835C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0.46835399999999999</c:v>
              </c:pt>
            </c:numLit>
          </c:val>
          <c:extLst>
            <c:ext xmlns:c16="http://schemas.microsoft.com/office/drawing/2014/chart" uri="{C3380CC4-5D6E-409C-BE32-E72D297353CC}">
              <c16:uniqueId val="{00000004-D38C-4169-B7FE-5793A7835C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B99B-4F38-9BFA-DCF16A29E00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B99B-4F38-9BFA-DCF16A29E00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6.1643999999999997E-2</c:v>
              </c:pt>
            </c:numLit>
          </c:val>
          <c:extLst>
            <c:ext xmlns:c16="http://schemas.microsoft.com/office/drawing/2014/chart" uri="{C3380CC4-5D6E-409C-BE32-E72D297353CC}">
              <c16:uniqueId val="{00000002-B99B-4F38-9BFA-DCF16A29E00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0.28767100000000001</c:v>
              </c:pt>
            </c:numLit>
          </c:val>
          <c:extLst>
            <c:ext xmlns:c16="http://schemas.microsoft.com/office/drawing/2014/chart" uri="{C3380CC4-5D6E-409C-BE32-E72D297353CC}">
              <c16:uniqueId val="{00000003-B99B-4F38-9BFA-DCF16A29E00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0.54794500000000002</c:v>
              </c:pt>
            </c:numLit>
          </c:val>
          <c:extLst>
            <c:ext xmlns:c16="http://schemas.microsoft.com/office/drawing/2014/chart" uri="{C3380CC4-5D6E-409C-BE32-E72D297353CC}">
              <c16:uniqueId val="{00000004-B99B-4F38-9BFA-DCF16A29E0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1.7544000000000001E-2</c:v>
              </c:pt>
            </c:numLit>
          </c:val>
          <c:extLst>
            <c:ext xmlns:c16="http://schemas.microsoft.com/office/drawing/2014/chart" uri="{C3380CC4-5D6E-409C-BE32-E72D297353CC}">
              <c16:uniqueId val="{00000000-5910-475F-AA8F-444D2C0771F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3.5088000000000001E-2</c:v>
              </c:pt>
            </c:numLit>
          </c:val>
          <c:extLst>
            <c:ext xmlns:c16="http://schemas.microsoft.com/office/drawing/2014/chart" uri="{C3380CC4-5D6E-409C-BE32-E72D297353CC}">
              <c16:uniqueId val="{00000001-5910-475F-AA8F-444D2C0771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0.140351</c:v>
              </c:pt>
            </c:numLit>
          </c:val>
          <c:extLst>
            <c:ext xmlns:c16="http://schemas.microsoft.com/office/drawing/2014/chart" uri="{C3380CC4-5D6E-409C-BE32-E72D297353CC}">
              <c16:uniqueId val="{00000002-5910-475F-AA8F-444D2C0771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0.394737</c:v>
              </c:pt>
            </c:numLit>
          </c:val>
          <c:extLst>
            <c:ext xmlns:c16="http://schemas.microsoft.com/office/drawing/2014/chart" uri="{C3380CC4-5D6E-409C-BE32-E72D297353CC}">
              <c16:uniqueId val="{00000003-5910-475F-AA8F-444D2C0771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0.40350900000000001</c:v>
              </c:pt>
            </c:numLit>
          </c:val>
          <c:extLst>
            <c:ext xmlns:c16="http://schemas.microsoft.com/office/drawing/2014/chart" uri="{C3380CC4-5D6E-409C-BE32-E72D297353CC}">
              <c16:uniqueId val="{00000004-5910-475F-AA8F-444D2C0771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76C0-4AFD-B2FA-BFDABEB96DE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6C0-4AFD-B2FA-BFDABEB96D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2-76C0-4AFD-B2FA-BFDABEB96D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c:v>
              </c:pt>
            </c:numLit>
          </c:val>
          <c:extLst>
            <c:ext xmlns:c16="http://schemas.microsoft.com/office/drawing/2014/chart" uri="{C3380CC4-5D6E-409C-BE32-E72D297353CC}">
              <c16:uniqueId val="{00000003-76C0-4AFD-B2FA-BFDABEB96D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c:v>
              </c:pt>
            </c:numLit>
          </c:val>
          <c:extLst>
            <c:ext xmlns:c16="http://schemas.microsoft.com/office/drawing/2014/chart" uri="{C3380CC4-5D6E-409C-BE32-E72D297353CC}">
              <c16:uniqueId val="{00000004-76C0-4AFD-B2FA-BFDABEB96D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4.5119999999999996</c:v>
              </c:pt>
            </c:numLit>
          </c:val>
          <c:extLst>
            <c:ext xmlns:c16="http://schemas.microsoft.com/office/drawing/2014/chart" uri="{C3380CC4-5D6E-409C-BE32-E72D297353CC}">
              <c16:uniqueId val="{00000000-C9A1-45A7-94BD-F37C517588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594-47F2-894C-FD88A5CADB9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1-8594-47F2-894C-FD88A5CADB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8.2192000000000001E-2</c:v>
              </c:pt>
            </c:numLit>
          </c:val>
          <c:extLst>
            <c:ext xmlns:c16="http://schemas.microsoft.com/office/drawing/2014/chart" uri="{C3380CC4-5D6E-409C-BE32-E72D297353CC}">
              <c16:uniqueId val="{00000002-8594-47F2-894C-FD88A5CADB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0.35616399999999998</c:v>
              </c:pt>
            </c:numLit>
          </c:val>
          <c:extLst>
            <c:ext xmlns:c16="http://schemas.microsoft.com/office/drawing/2014/chart" uri="{C3380CC4-5D6E-409C-BE32-E72D297353CC}">
              <c16:uniqueId val="{00000003-8594-47F2-894C-FD88A5CADB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0.49315100000000001</c:v>
              </c:pt>
            </c:numLit>
          </c:val>
          <c:extLst>
            <c:ext xmlns:c16="http://schemas.microsoft.com/office/drawing/2014/chart" uri="{C3380CC4-5D6E-409C-BE32-E72D297353CC}">
              <c16:uniqueId val="{00000004-8594-47F2-894C-FD88A5CADB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9A0C-4DA5-9436-B375AE57AE8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1-9A0C-4DA5-9436-B375AE57AE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0.13725499999999999</c:v>
              </c:pt>
            </c:numLit>
          </c:val>
          <c:extLst>
            <c:ext xmlns:c16="http://schemas.microsoft.com/office/drawing/2014/chart" uri="{C3380CC4-5D6E-409C-BE32-E72D297353CC}">
              <c16:uniqueId val="{00000002-9A0C-4DA5-9436-B375AE57AE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0.22549</c:v>
              </c:pt>
            </c:numLit>
          </c:val>
          <c:extLst>
            <c:ext xmlns:c16="http://schemas.microsoft.com/office/drawing/2014/chart" uri="{C3380CC4-5D6E-409C-BE32-E72D297353CC}">
              <c16:uniqueId val="{00000003-9A0C-4DA5-9436-B375AE57AE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0.54411799999999999</c:v>
              </c:pt>
            </c:numLit>
          </c:val>
          <c:extLst>
            <c:ext xmlns:c16="http://schemas.microsoft.com/office/drawing/2014/chart" uri="{C3380CC4-5D6E-409C-BE32-E72D297353CC}">
              <c16:uniqueId val="{00000004-9A0C-4DA5-9436-B375AE57AE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5.5393999999999999E-2</c:v>
              </c:pt>
            </c:numLit>
          </c:val>
          <c:extLst>
            <c:ext xmlns:c16="http://schemas.microsoft.com/office/drawing/2014/chart" uri="{C3380CC4-5D6E-409C-BE32-E72D297353CC}">
              <c16:uniqueId val="{00000000-8FB8-4D57-A6D0-6BAD971E11A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3.4985000000000002E-2</c:v>
              </c:pt>
            </c:numLit>
          </c:val>
          <c:extLst>
            <c:ext xmlns:c16="http://schemas.microsoft.com/office/drawing/2014/chart" uri="{C3380CC4-5D6E-409C-BE32-E72D297353CC}">
              <c16:uniqueId val="{00000001-8FB8-4D57-A6D0-6BAD971E11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0.110787</c:v>
              </c:pt>
            </c:numLit>
          </c:val>
          <c:extLst>
            <c:ext xmlns:c16="http://schemas.microsoft.com/office/drawing/2014/chart" uri="{C3380CC4-5D6E-409C-BE32-E72D297353CC}">
              <c16:uniqueId val="{00000002-8FB8-4D57-A6D0-6BAD971E11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0.27988299999999999</c:v>
              </c:pt>
            </c:numLit>
          </c:val>
          <c:extLst>
            <c:ext xmlns:c16="http://schemas.microsoft.com/office/drawing/2014/chart" uri="{C3380CC4-5D6E-409C-BE32-E72D297353CC}">
              <c16:uniqueId val="{00000003-8FB8-4D57-A6D0-6BAD971E11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0.49854199999999999</c:v>
              </c:pt>
            </c:numLit>
          </c:val>
          <c:extLst>
            <c:ext xmlns:c16="http://schemas.microsoft.com/office/drawing/2014/chart" uri="{C3380CC4-5D6E-409C-BE32-E72D297353CC}">
              <c16:uniqueId val="{00000004-8FB8-4D57-A6D0-6BAD971E11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1.4851E-2</c:v>
              </c:pt>
            </c:numLit>
          </c:val>
          <c:extLst>
            <c:ext xmlns:c16="http://schemas.microsoft.com/office/drawing/2014/chart" uri="{C3380CC4-5D6E-409C-BE32-E72D297353CC}">
              <c16:uniqueId val="{00000000-1ACB-4636-ACB2-C9A9E1A2162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4.9505E-2</c:v>
              </c:pt>
            </c:numLit>
          </c:val>
          <c:extLst>
            <c:ext xmlns:c16="http://schemas.microsoft.com/office/drawing/2014/chart" uri="{C3380CC4-5D6E-409C-BE32-E72D297353CC}">
              <c16:uniqueId val="{00000001-1ACB-4636-ACB2-C9A9E1A216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0.15346499999999999</c:v>
              </c:pt>
            </c:numLit>
          </c:val>
          <c:extLst>
            <c:ext xmlns:c16="http://schemas.microsoft.com/office/drawing/2014/chart" uri="{C3380CC4-5D6E-409C-BE32-E72D297353CC}">
              <c16:uniqueId val="{00000002-1ACB-4636-ACB2-C9A9E1A216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0.28217799999999998</c:v>
              </c:pt>
            </c:numLit>
          </c:val>
          <c:extLst>
            <c:ext xmlns:c16="http://schemas.microsoft.com/office/drawing/2014/chart" uri="{C3380CC4-5D6E-409C-BE32-E72D297353CC}">
              <c16:uniqueId val="{00000003-1ACB-4636-ACB2-C9A9E1A216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0.49504999999999999</c:v>
              </c:pt>
            </c:numLit>
          </c:val>
          <c:extLst>
            <c:ext xmlns:c16="http://schemas.microsoft.com/office/drawing/2014/chart" uri="{C3380CC4-5D6E-409C-BE32-E72D297353CC}">
              <c16:uniqueId val="{00000004-1ACB-4636-ACB2-C9A9E1A216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0-9F82-4159-8B8D-4BFFCFD1361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0.352941</c:v>
              </c:pt>
            </c:numLit>
          </c:val>
          <c:extLst>
            <c:ext xmlns:c16="http://schemas.microsoft.com/office/drawing/2014/chart" uri="{C3380CC4-5D6E-409C-BE32-E72D297353CC}">
              <c16:uniqueId val="{00000001-9F82-4159-8B8D-4BFFCFD136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9F82-4159-8B8D-4BFFCFD136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3-9F82-4159-8B8D-4BFFCFD136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4-9F82-4159-8B8D-4BFFCFD136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EE0-4A18-8D29-76762ACDE44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1-DEE0-4A18-8D29-76762ACDE44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DEE0-4A18-8D29-76762ACDE44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0.55555600000000005</c:v>
              </c:pt>
            </c:numLit>
          </c:val>
          <c:extLst>
            <c:ext xmlns:c16="http://schemas.microsoft.com/office/drawing/2014/chart" uri="{C3380CC4-5D6E-409C-BE32-E72D297353CC}">
              <c16:uniqueId val="{00000003-DEE0-4A18-8D29-76762ACDE44F}"/>
            </c:ext>
          </c:extLst>
        </c:ser>
        <c:ser>
          <c:idx val="4"/>
          <c:order val="4"/>
          <c:tx>
            <c:v>5 Stämmer helt</c:v>
          </c:tx>
          <c:spPr>
            <a:solidFill>
              <a:srgbClr val="66A61E"/>
            </a:solidFill>
            <a:ln>
              <a:solidFill>
                <a:srgbClr val="66A61E"/>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4-DEE0-4A18-8D29-76762ACDE4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D892-41B1-B503-52D42B395A2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1-D892-41B1-B503-52D42B395A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0.21621599999999999</c:v>
              </c:pt>
            </c:numLit>
          </c:val>
          <c:extLst>
            <c:ext xmlns:c16="http://schemas.microsoft.com/office/drawing/2014/chart" uri="{C3380CC4-5D6E-409C-BE32-E72D297353CC}">
              <c16:uniqueId val="{00000002-D892-41B1-B503-52D42B395A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0.27027000000000001</c:v>
              </c:pt>
            </c:numLit>
          </c:val>
          <c:extLst>
            <c:ext xmlns:c16="http://schemas.microsoft.com/office/drawing/2014/chart" uri="{C3380CC4-5D6E-409C-BE32-E72D297353CC}">
              <c16:uniqueId val="{00000003-D892-41B1-B503-52D42B395A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0.37837799999999999</c:v>
              </c:pt>
            </c:numLit>
          </c:val>
          <c:extLst>
            <c:ext xmlns:c16="http://schemas.microsoft.com/office/drawing/2014/chart" uri="{C3380CC4-5D6E-409C-BE32-E72D297353CC}">
              <c16:uniqueId val="{00000004-D892-41B1-B503-52D42B395A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3.6364E-2</c:v>
              </c:pt>
            </c:numLit>
          </c:val>
          <c:extLst>
            <c:ext xmlns:c16="http://schemas.microsoft.com/office/drawing/2014/chart" uri="{C3380CC4-5D6E-409C-BE32-E72D297353CC}">
              <c16:uniqueId val="{00000000-BC3F-45E5-AEF4-F2D78005E70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BC3F-45E5-AEF4-F2D78005E7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2-BC3F-45E5-AEF4-F2D78005E7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BC3F-45E5-AEF4-F2D78005E7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0.52727299999999999</c:v>
              </c:pt>
            </c:numLit>
          </c:val>
          <c:extLst>
            <c:ext xmlns:c16="http://schemas.microsoft.com/office/drawing/2014/chart" uri="{C3380CC4-5D6E-409C-BE32-E72D297353CC}">
              <c16:uniqueId val="{00000004-BC3F-45E5-AEF4-F2D78005E7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0-5C9F-4F38-BE6D-6539CC055C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1-5C9F-4F38-BE6D-6539CC055C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2-5C9F-4F38-BE6D-6539CC055C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0.20833299999999999</c:v>
              </c:pt>
            </c:numLit>
          </c:val>
          <c:extLst>
            <c:ext xmlns:c16="http://schemas.microsoft.com/office/drawing/2014/chart" uri="{C3380CC4-5D6E-409C-BE32-E72D297353CC}">
              <c16:uniqueId val="{00000003-5C9F-4F38-BE6D-6539CC055C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4-5C9F-4F38-BE6D-6539CC055C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755-4E63-BAC8-42B91C08622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755-4E63-BAC8-42B91C08622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D755-4E63-BAC8-42B91C0862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0.30434800000000001</c:v>
              </c:pt>
            </c:numLit>
          </c:val>
          <c:extLst>
            <c:ext xmlns:c16="http://schemas.microsoft.com/office/drawing/2014/chart" uri="{C3380CC4-5D6E-409C-BE32-E72D297353CC}">
              <c16:uniqueId val="{00000003-D755-4E63-BAC8-42B91C0862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0.67391299999999998</c:v>
              </c:pt>
            </c:numLit>
          </c:val>
          <c:extLst>
            <c:ext xmlns:c16="http://schemas.microsoft.com/office/drawing/2014/chart" uri="{C3380CC4-5D6E-409C-BE32-E72D297353CC}">
              <c16:uniqueId val="{00000004-D755-4E63-BAC8-42B91C0862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4.5093459999999999</c:v>
              </c:pt>
            </c:numLit>
          </c:val>
          <c:extLst>
            <c:ext xmlns:c16="http://schemas.microsoft.com/office/drawing/2014/chart" uri="{C3380CC4-5D6E-409C-BE32-E72D297353CC}">
              <c16:uniqueId val="{00000000-2AA0-4838-AB59-7C911051D5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836-4BF9-B97D-BF2DCF53C05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836-4BF9-B97D-BF2DCF53C0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6.0606E-2</c:v>
              </c:pt>
            </c:numLit>
          </c:val>
          <c:extLst>
            <c:ext xmlns:c16="http://schemas.microsoft.com/office/drawing/2014/chart" uri="{C3380CC4-5D6E-409C-BE32-E72D297353CC}">
              <c16:uniqueId val="{00000002-8836-4BF9-B97D-BF2DCF53C0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0.25757600000000003</c:v>
              </c:pt>
            </c:numLit>
          </c:val>
          <c:extLst>
            <c:ext xmlns:c16="http://schemas.microsoft.com/office/drawing/2014/chart" uri="{C3380CC4-5D6E-409C-BE32-E72D297353CC}">
              <c16:uniqueId val="{00000003-8836-4BF9-B97D-BF2DCF53C0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0.68181800000000004</c:v>
              </c:pt>
            </c:numLit>
          </c:val>
          <c:extLst>
            <c:ext xmlns:c16="http://schemas.microsoft.com/office/drawing/2014/chart" uri="{C3380CC4-5D6E-409C-BE32-E72D297353CC}">
              <c16:uniqueId val="{00000004-8836-4BF9-B97D-BF2DCF53C0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6A91-485F-999E-B5329A2091F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1-6A91-485F-999E-B5329A2091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0.18604699999999999</c:v>
              </c:pt>
            </c:numLit>
          </c:val>
          <c:extLst>
            <c:ext xmlns:c16="http://schemas.microsoft.com/office/drawing/2014/chart" uri="{C3380CC4-5D6E-409C-BE32-E72D297353CC}">
              <c16:uniqueId val="{00000002-6A91-485F-999E-B5329A2091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6A91-485F-999E-B5329A2091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0.46511599999999997</c:v>
              </c:pt>
            </c:numLit>
          </c:val>
          <c:extLst>
            <c:ext xmlns:c16="http://schemas.microsoft.com/office/drawing/2014/chart" uri="{C3380CC4-5D6E-409C-BE32-E72D297353CC}">
              <c16:uniqueId val="{00000004-6A91-485F-999E-B5329A2091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0-75DD-404D-A75E-BC6E15AE569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1-75DD-404D-A75E-BC6E15AE56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0.113971</c:v>
              </c:pt>
            </c:numLit>
          </c:val>
          <c:extLst>
            <c:ext xmlns:c16="http://schemas.microsoft.com/office/drawing/2014/chart" uri="{C3380CC4-5D6E-409C-BE32-E72D297353CC}">
              <c16:uniqueId val="{00000002-75DD-404D-A75E-BC6E15AE56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0.27573500000000001</c:v>
              </c:pt>
            </c:numLit>
          </c:val>
          <c:extLst>
            <c:ext xmlns:c16="http://schemas.microsoft.com/office/drawing/2014/chart" uri="{C3380CC4-5D6E-409C-BE32-E72D297353CC}">
              <c16:uniqueId val="{00000003-75DD-404D-A75E-BC6E15AE56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0.52573499999999995</c:v>
              </c:pt>
            </c:numLit>
          </c:val>
          <c:extLst>
            <c:ext xmlns:c16="http://schemas.microsoft.com/office/drawing/2014/chart" uri="{C3380CC4-5D6E-409C-BE32-E72D297353CC}">
              <c16:uniqueId val="{00000004-75DD-404D-A75E-BC6E15AE56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3.2389000000000001E-2</c:v>
              </c:pt>
            </c:numLit>
          </c:val>
          <c:extLst>
            <c:ext xmlns:c16="http://schemas.microsoft.com/office/drawing/2014/chart" uri="{C3380CC4-5D6E-409C-BE32-E72D297353CC}">
              <c16:uniqueId val="{00000000-050D-42B0-8F15-D2E7CAF8E52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8.0972000000000002E-2</c:v>
              </c:pt>
            </c:numLit>
          </c:val>
          <c:extLst>
            <c:ext xmlns:c16="http://schemas.microsoft.com/office/drawing/2014/chart" uri="{C3380CC4-5D6E-409C-BE32-E72D297353CC}">
              <c16:uniqueId val="{00000001-050D-42B0-8F15-D2E7CAF8E5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0.17813799999999999</c:v>
              </c:pt>
            </c:numLit>
          </c:val>
          <c:extLst>
            <c:ext xmlns:c16="http://schemas.microsoft.com/office/drawing/2014/chart" uri="{C3380CC4-5D6E-409C-BE32-E72D297353CC}">
              <c16:uniqueId val="{00000002-050D-42B0-8F15-D2E7CAF8E5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0.29149799999999998</c:v>
              </c:pt>
            </c:numLit>
          </c:val>
          <c:extLst>
            <c:ext xmlns:c16="http://schemas.microsoft.com/office/drawing/2014/chart" uri="{C3380CC4-5D6E-409C-BE32-E72D297353CC}">
              <c16:uniqueId val="{00000003-050D-42B0-8F15-D2E7CAF8E5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0.41295500000000002</c:v>
              </c:pt>
            </c:numLit>
          </c:val>
          <c:extLst>
            <c:ext xmlns:c16="http://schemas.microsoft.com/office/drawing/2014/chart" uri="{C3380CC4-5D6E-409C-BE32-E72D297353CC}">
              <c16:uniqueId val="{00000004-050D-42B0-8F15-D2E7CAF8E5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7.1895000000000001E-2</c:v>
              </c:pt>
            </c:numLit>
          </c:val>
          <c:extLst>
            <c:ext xmlns:c16="http://schemas.microsoft.com/office/drawing/2014/chart" uri="{C3380CC4-5D6E-409C-BE32-E72D297353CC}">
              <c16:uniqueId val="{00000000-B17F-4F01-9D7A-66F7EC8EBA4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1-B17F-4F01-9D7A-66F7EC8EBA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0.169935</c:v>
              </c:pt>
            </c:numLit>
          </c:val>
          <c:extLst>
            <c:ext xmlns:c16="http://schemas.microsoft.com/office/drawing/2014/chart" uri="{C3380CC4-5D6E-409C-BE32-E72D297353CC}">
              <c16:uniqueId val="{00000002-B17F-4F01-9D7A-66F7EC8EBA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0.26797399999999999</c:v>
              </c:pt>
            </c:numLit>
          </c:val>
          <c:extLst>
            <c:ext xmlns:c16="http://schemas.microsoft.com/office/drawing/2014/chart" uri="{C3380CC4-5D6E-409C-BE32-E72D297353CC}">
              <c16:uniqueId val="{00000003-B17F-4F01-9D7A-66F7EC8EBA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0.42483700000000002</c:v>
              </c:pt>
            </c:numLit>
          </c:val>
          <c:extLst>
            <c:ext xmlns:c16="http://schemas.microsoft.com/office/drawing/2014/chart" uri="{C3380CC4-5D6E-409C-BE32-E72D297353CC}">
              <c16:uniqueId val="{00000004-B17F-4F01-9D7A-66F7EC8EBA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6.087E-2</c:v>
              </c:pt>
            </c:numLit>
          </c:val>
          <c:extLst>
            <c:ext xmlns:c16="http://schemas.microsoft.com/office/drawing/2014/chart" uri="{C3380CC4-5D6E-409C-BE32-E72D297353CC}">
              <c16:uniqueId val="{00000000-591B-4935-B10F-A73A7A9C782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6.087E-2</c:v>
              </c:pt>
            </c:numLit>
          </c:val>
          <c:extLst>
            <c:ext xmlns:c16="http://schemas.microsoft.com/office/drawing/2014/chart" uri="{C3380CC4-5D6E-409C-BE32-E72D297353CC}">
              <c16:uniqueId val="{00000001-591B-4935-B10F-A73A7A9C78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9.5652000000000001E-2</c:v>
              </c:pt>
            </c:numLit>
          </c:val>
          <c:extLst>
            <c:ext xmlns:c16="http://schemas.microsoft.com/office/drawing/2014/chart" uri="{C3380CC4-5D6E-409C-BE32-E72D297353CC}">
              <c16:uniqueId val="{00000002-591B-4935-B10F-A73A7A9C78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0.191304</c:v>
              </c:pt>
            </c:numLit>
          </c:val>
          <c:extLst>
            <c:ext xmlns:c16="http://schemas.microsoft.com/office/drawing/2014/chart" uri="{C3380CC4-5D6E-409C-BE32-E72D297353CC}">
              <c16:uniqueId val="{00000003-591B-4935-B10F-A73A7A9C78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0.58695699999999995</c:v>
              </c:pt>
            </c:numLit>
          </c:val>
          <c:extLst>
            <c:ext xmlns:c16="http://schemas.microsoft.com/office/drawing/2014/chart" uri="{C3380CC4-5D6E-409C-BE32-E72D297353CC}">
              <c16:uniqueId val="{00000004-591B-4935-B10F-A73A7A9C78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6.7113999999999993E-2</c:v>
              </c:pt>
            </c:numLit>
          </c:val>
          <c:extLst>
            <c:ext xmlns:c16="http://schemas.microsoft.com/office/drawing/2014/chart" uri="{C3380CC4-5D6E-409C-BE32-E72D297353CC}">
              <c16:uniqueId val="{00000000-53EE-48C6-A631-C4A75E6E358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5.1454E-2</c:v>
              </c:pt>
            </c:numLit>
          </c:val>
          <c:extLst>
            <c:ext xmlns:c16="http://schemas.microsoft.com/office/drawing/2014/chart" uri="{C3380CC4-5D6E-409C-BE32-E72D297353CC}">
              <c16:uniqueId val="{00000001-53EE-48C6-A631-C4A75E6E358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0.17449700000000001</c:v>
              </c:pt>
            </c:numLit>
          </c:val>
          <c:extLst>
            <c:ext xmlns:c16="http://schemas.microsoft.com/office/drawing/2014/chart" uri="{C3380CC4-5D6E-409C-BE32-E72D297353CC}">
              <c16:uniqueId val="{00000002-53EE-48C6-A631-C4A75E6E35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0.26398199999999999</c:v>
              </c:pt>
            </c:numLit>
          </c:val>
          <c:extLst>
            <c:ext xmlns:c16="http://schemas.microsoft.com/office/drawing/2014/chart" uri="{C3380CC4-5D6E-409C-BE32-E72D297353CC}">
              <c16:uniqueId val="{00000003-53EE-48C6-A631-C4A75E6E35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0.42729299999999998</c:v>
              </c:pt>
            </c:numLit>
          </c:val>
          <c:extLst>
            <c:ext xmlns:c16="http://schemas.microsoft.com/office/drawing/2014/chart" uri="{C3380CC4-5D6E-409C-BE32-E72D297353CC}">
              <c16:uniqueId val="{00000004-53EE-48C6-A631-C4A75E6E35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7.5614000000000001E-2</c:v>
              </c:pt>
            </c:numLit>
          </c:val>
          <c:extLst>
            <c:ext xmlns:c16="http://schemas.microsoft.com/office/drawing/2014/chart" uri="{C3380CC4-5D6E-409C-BE32-E72D297353CC}">
              <c16:uniqueId val="{00000000-907F-46CE-90B9-5A21E34A3CA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4.5369E-2</c:v>
              </c:pt>
            </c:numLit>
          </c:val>
          <c:extLst>
            <c:ext xmlns:c16="http://schemas.microsoft.com/office/drawing/2014/chart" uri="{C3380CC4-5D6E-409C-BE32-E72D297353CC}">
              <c16:uniqueId val="{00000001-907F-46CE-90B9-5A21E34A3C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0.16068099999999999</c:v>
              </c:pt>
            </c:numLit>
          </c:val>
          <c:extLst>
            <c:ext xmlns:c16="http://schemas.microsoft.com/office/drawing/2014/chart" uri="{C3380CC4-5D6E-409C-BE32-E72D297353CC}">
              <c16:uniqueId val="{00000002-907F-46CE-90B9-5A21E34A3C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0.28922500000000001</c:v>
              </c:pt>
            </c:numLit>
          </c:val>
          <c:extLst>
            <c:ext xmlns:c16="http://schemas.microsoft.com/office/drawing/2014/chart" uri="{C3380CC4-5D6E-409C-BE32-E72D297353CC}">
              <c16:uniqueId val="{00000003-907F-46CE-90B9-5A21E34A3C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0.42154999999999998</c:v>
              </c:pt>
            </c:numLit>
          </c:val>
          <c:extLst>
            <c:ext xmlns:c16="http://schemas.microsoft.com/office/drawing/2014/chart" uri="{C3380CC4-5D6E-409C-BE32-E72D297353CC}">
              <c16:uniqueId val="{00000004-907F-46CE-90B9-5A21E34A3C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273-4481-9046-080DAAC7D4C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4.5455000000000002E-2</c:v>
              </c:pt>
            </c:numLit>
          </c:val>
          <c:extLst>
            <c:ext xmlns:c16="http://schemas.microsoft.com/office/drawing/2014/chart" uri="{C3380CC4-5D6E-409C-BE32-E72D297353CC}">
              <c16:uniqueId val="{00000001-5273-4481-9046-080DAAC7D4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0.13636400000000001</c:v>
              </c:pt>
            </c:numLit>
          </c:val>
          <c:extLst>
            <c:ext xmlns:c16="http://schemas.microsoft.com/office/drawing/2014/chart" uri="{C3380CC4-5D6E-409C-BE32-E72D297353CC}">
              <c16:uniqueId val="{00000002-5273-4481-9046-080DAAC7D4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0.40909099999999998</c:v>
              </c:pt>
            </c:numLit>
          </c:val>
          <c:extLst>
            <c:ext xmlns:c16="http://schemas.microsoft.com/office/drawing/2014/chart" uri="{C3380CC4-5D6E-409C-BE32-E72D297353CC}">
              <c16:uniqueId val="{00000003-5273-4481-9046-080DAAC7D4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0.38636399999999999</c:v>
              </c:pt>
            </c:numLit>
          </c:val>
          <c:extLst>
            <c:ext xmlns:c16="http://schemas.microsoft.com/office/drawing/2014/chart" uri="{C3380CC4-5D6E-409C-BE32-E72D297353CC}">
              <c16:uniqueId val="{00000004-5273-4481-9046-080DAAC7D4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B09-43E5-A9F0-7AD819BA647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1-BB09-43E5-A9F0-7AD819BA647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BB09-43E5-A9F0-7AD819BA647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c:v>
              </c:pt>
            </c:numLit>
          </c:val>
          <c:extLst>
            <c:ext xmlns:c16="http://schemas.microsoft.com/office/drawing/2014/chart" uri="{C3380CC4-5D6E-409C-BE32-E72D297353CC}">
              <c16:uniqueId val="{00000003-BB09-43E5-A9F0-7AD819BA647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c:v>
              </c:pt>
            </c:numLit>
          </c:val>
          <c:extLst>
            <c:ext xmlns:c16="http://schemas.microsoft.com/office/drawing/2014/chart" uri="{C3380CC4-5D6E-409C-BE32-E72D297353CC}">
              <c16:uniqueId val="{00000004-BB09-43E5-A9F0-7AD819BA64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4.4684679999999997</c:v>
              </c:pt>
            </c:numLit>
          </c:val>
          <c:extLst>
            <c:ext xmlns:c16="http://schemas.microsoft.com/office/drawing/2014/chart" uri="{C3380CC4-5D6E-409C-BE32-E72D297353CC}">
              <c16:uniqueId val="{00000000-41F1-4540-9761-6ED60BD9A0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07C-4C07-946F-FF47431A828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07C-4C07-946F-FF47431A82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0.162162</c:v>
              </c:pt>
            </c:numLit>
          </c:val>
          <c:extLst>
            <c:ext xmlns:c16="http://schemas.microsoft.com/office/drawing/2014/chart" uri="{C3380CC4-5D6E-409C-BE32-E72D297353CC}">
              <c16:uniqueId val="{00000002-207C-4C07-946F-FF47431A82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0.189189</c:v>
              </c:pt>
            </c:numLit>
          </c:val>
          <c:extLst>
            <c:ext xmlns:c16="http://schemas.microsoft.com/office/drawing/2014/chart" uri="{C3380CC4-5D6E-409C-BE32-E72D297353CC}">
              <c16:uniqueId val="{00000003-207C-4C07-946F-FF47431A82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0.324324</c:v>
              </c:pt>
            </c:numLit>
          </c:val>
          <c:extLst>
            <c:ext xmlns:c16="http://schemas.microsoft.com/office/drawing/2014/chart" uri="{C3380CC4-5D6E-409C-BE32-E72D297353CC}">
              <c16:uniqueId val="{00000004-207C-4C07-946F-FF47431A82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3.0863999999999999E-2</c:v>
              </c:pt>
            </c:numLit>
          </c:val>
          <c:extLst>
            <c:ext xmlns:c16="http://schemas.microsoft.com/office/drawing/2014/chart" uri="{C3380CC4-5D6E-409C-BE32-E72D297353CC}">
              <c16:uniqueId val="{00000000-D18C-46F0-BB24-AAA958803D2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0.104938</c:v>
              </c:pt>
            </c:numLit>
          </c:val>
          <c:extLst>
            <c:ext xmlns:c16="http://schemas.microsoft.com/office/drawing/2014/chart" uri="{C3380CC4-5D6E-409C-BE32-E72D297353CC}">
              <c16:uniqueId val="{00000001-D18C-46F0-BB24-AAA958803D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0.17283999999999999</c:v>
              </c:pt>
            </c:numLit>
          </c:val>
          <c:extLst>
            <c:ext xmlns:c16="http://schemas.microsoft.com/office/drawing/2014/chart" uri="{C3380CC4-5D6E-409C-BE32-E72D297353CC}">
              <c16:uniqueId val="{00000002-D18C-46F0-BB24-AAA958803D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0.25308599999999998</c:v>
              </c:pt>
            </c:numLit>
          </c:val>
          <c:extLst>
            <c:ext xmlns:c16="http://schemas.microsoft.com/office/drawing/2014/chart" uri="{C3380CC4-5D6E-409C-BE32-E72D297353CC}">
              <c16:uniqueId val="{00000003-D18C-46F0-BB24-AAA958803D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0.42592600000000003</c:v>
              </c:pt>
            </c:numLit>
          </c:val>
          <c:extLst>
            <c:ext xmlns:c16="http://schemas.microsoft.com/office/drawing/2014/chart" uri="{C3380CC4-5D6E-409C-BE32-E72D297353CC}">
              <c16:uniqueId val="{00000004-D18C-46F0-BB24-AAA958803D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3C10-4DDF-A50F-C614A9C4356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2.1163999999999999E-2</c:v>
              </c:pt>
            </c:numLit>
          </c:val>
          <c:extLst>
            <c:ext xmlns:c16="http://schemas.microsoft.com/office/drawing/2014/chart" uri="{C3380CC4-5D6E-409C-BE32-E72D297353CC}">
              <c16:uniqueId val="{00000001-3C10-4DDF-A50F-C614A9C435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6.8782999999999997E-2</c:v>
              </c:pt>
            </c:numLit>
          </c:val>
          <c:extLst>
            <c:ext xmlns:c16="http://schemas.microsoft.com/office/drawing/2014/chart" uri="{C3380CC4-5D6E-409C-BE32-E72D297353CC}">
              <c16:uniqueId val="{00000002-3C10-4DDF-A50F-C614A9C435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0.31746000000000002</c:v>
              </c:pt>
            </c:numLit>
          </c:val>
          <c:extLst>
            <c:ext xmlns:c16="http://schemas.microsoft.com/office/drawing/2014/chart" uri="{C3380CC4-5D6E-409C-BE32-E72D297353CC}">
              <c16:uniqueId val="{00000003-3C10-4DDF-A50F-C614A9C435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0.57672000000000001</c:v>
              </c:pt>
            </c:numLit>
          </c:val>
          <c:extLst>
            <c:ext xmlns:c16="http://schemas.microsoft.com/office/drawing/2014/chart" uri="{C3380CC4-5D6E-409C-BE32-E72D297353CC}">
              <c16:uniqueId val="{00000004-3C10-4DDF-A50F-C614A9C435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6.4171000000000006E-2</c:v>
              </c:pt>
            </c:numLit>
          </c:val>
          <c:extLst>
            <c:ext xmlns:c16="http://schemas.microsoft.com/office/drawing/2014/chart" uri="{C3380CC4-5D6E-409C-BE32-E72D297353CC}">
              <c16:uniqueId val="{00000000-7414-4803-A6CA-B7C79E7F2A8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6.9518999999999997E-2</c:v>
              </c:pt>
            </c:numLit>
          </c:val>
          <c:extLst>
            <c:ext xmlns:c16="http://schemas.microsoft.com/office/drawing/2014/chart" uri="{C3380CC4-5D6E-409C-BE32-E72D297353CC}">
              <c16:uniqueId val="{00000001-7414-4803-A6CA-B7C79E7F2A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0.16042799999999999</c:v>
              </c:pt>
            </c:numLit>
          </c:val>
          <c:extLst>
            <c:ext xmlns:c16="http://schemas.microsoft.com/office/drawing/2014/chart" uri="{C3380CC4-5D6E-409C-BE32-E72D297353CC}">
              <c16:uniqueId val="{00000002-7414-4803-A6CA-B7C79E7F2A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0.26738000000000001</c:v>
              </c:pt>
            </c:numLit>
          </c:val>
          <c:extLst>
            <c:ext xmlns:c16="http://schemas.microsoft.com/office/drawing/2014/chart" uri="{C3380CC4-5D6E-409C-BE32-E72D297353CC}">
              <c16:uniqueId val="{00000003-7414-4803-A6CA-B7C79E7F2A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0.42780699999999999</c:v>
              </c:pt>
            </c:numLit>
          </c:val>
          <c:extLst>
            <c:ext xmlns:c16="http://schemas.microsoft.com/office/drawing/2014/chart" uri="{C3380CC4-5D6E-409C-BE32-E72D297353CC}">
              <c16:uniqueId val="{00000004-7414-4803-A6CA-B7C79E7F2A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6.3926999999999998E-2</c:v>
              </c:pt>
            </c:numLit>
          </c:val>
          <c:extLst>
            <c:ext xmlns:c16="http://schemas.microsoft.com/office/drawing/2014/chart" uri="{C3380CC4-5D6E-409C-BE32-E72D297353CC}">
              <c16:uniqueId val="{00000000-2779-4812-AD9E-74EE2DA946F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6.3926999999999998E-2</c:v>
              </c:pt>
            </c:numLit>
          </c:val>
          <c:extLst>
            <c:ext xmlns:c16="http://schemas.microsoft.com/office/drawing/2014/chart" uri="{C3380CC4-5D6E-409C-BE32-E72D297353CC}">
              <c16:uniqueId val="{00000001-2779-4812-AD9E-74EE2DA946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0.15068500000000001</c:v>
              </c:pt>
            </c:numLit>
          </c:val>
          <c:extLst>
            <c:ext xmlns:c16="http://schemas.microsoft.com/office/drawing/2014/chart" uri="{C3380CC4-5D6E-409C-BE32-E72D297353CC}">
              <c16:uniqueId val="{00000002-2779-4812-AD9E-74EE2DA946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0.24657499999999999</c:v>
              </c:pt>
            </c:numLit>
          </c:val>
          <c:extLst>
            <c:ext xmlns:c16="http://schemas.microsoft.com/office/drawing/2014/chart" uri="{C3380CC4-5D6E-409C-BE32-E72D297353CC}">
              <c16:uniqueId val="{00000003-2779-4812-AD9E-74EE2DA946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0.46118700000000001</c:v>
              </c:pt>
            </c:numLit>
          </c:val>
          <c:extLst>
            <c:ext xmlns:c16="http://schemas.microsoft.com/office/drawing/2014/chart" uri="{C3380CC4-5D6E-409C-BE32-E72D297353CC}">
              <c16:uniqueId val="{00000004-2779-4812-AD9E-74EE2DA946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3.2467999999999997E-2</c:v>
              </c:pt>
            </c:numLit>
          </c:val>
          <c:extLst>
            <c:ext xmlns:c16="http://schemas.microsoft.com/office/drawing/2014/chart" uri="{C3380CC4-5D6E-409C-BE32-E72D297353CC}">
              <c16:uniqueId val="{00000000-56DB-4945-8D3B-C49F881B7F8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5.1948000000000001E-2</c:v>
              </c:pt>
            </c:numLit>
          </c:val>
          <c:extLst>
            <c:ext xmlns:c16="http://schemas.microsoft.com/office/drawing/2014/chart" uri="{C3380CC4-5D6E-409C-BE32-E72D297353CC}">
              <c16:uniqueId val="{00000001-56DB-4945-8D3B-C49F881B7F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0.16233800000000001</c:v>
              </c:pt>
            </c:numLit>
          </c:val>
          <c:extLst>
            <c:ext xmlns:c16="http://schemas.microsoft.com/office/drawing/2014/chart" uri="{C3380CC4-5D6E-409C-BE32-E72D297353CC}">
              <c16:uniqueId val="{00000002-56DB-4945-8D3B-C49F881B7F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0.35714299999999999</c:v>
              </c:pt>
            </c:numLit>
          </c:val>
          <c:extLst>
            <c:ext xmlns:c16="http://schemas.microsoft.com/office/drawing/2014/chart" uri="{C3380CC4-5D6E-409C-BE32-E72D297353CC}">
              <c16:uniqueId val="{00000003-56DB-4945-8D3B-C49F881B7F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0.38961000000000001</c:v>
              </c:pt>
            </c:numLit>
          </c:val>
          <c:extLst>
            <c:ext xmlns:c16="http://schemas.microsoft.com/office/drawing/2014/chart" uri="{C3380CC4-5D6E-409C-BE32-E72D297353CC}">
              <c16:uniqueId val="{00000004-56DB-4945-8D3B-C49F881B7F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4.2327999999999998E-2</c:v>
              </c:pt>
            </c:numLit>
          </c:val>
          <c:extLst>
            <c:ext xmlns:c16="http://schemas.microsoft.com/office/drawing/2014/chart" uri="{C3380CC4-5D6E-409C-BE32-E72D297353CC}">
              <c16:uniqueId val="{00000000-9B1E-419C-A3B5-3D2BF9FC470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7.4074000000000001E-2</c:v>
              </c:pt>
            </c:numLit>
          </c:val>
          <c:extLst>
            <c:ext xmlns:c16="http://schemas.microsoft.com/office/drawing/2014/chart" uri="{C3380CC4-5D6E-409C-BE32-E72D297353CC}">
              <c16:uniqueId val="{00000001-9B1E-419C-A3B5-3D2BF9FC470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0.21163999999999999</c:v>
              </c:pt>
            </c:numLit>
          </c:val>
          <c:extLst>
            <c:ext xmlns:c16="http://schemas.microsoft.com/office/drawing/2014/chart" uri="{C3380CC4-5D6E-409C-BE32-E72D297353CC}">
              <c16:uniqueId val="{00000002-9B1E-419C-A3B5-3D2BF9FC470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3-9B1E-419C-A3B5-3D2BF9FC470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0.36507899999999999</c:v>
              </c:pt>
            </c:numLit>
          </c:val>
          <c:extLst>
            <c:ext xmlns:c16="http://schemas.microsoft.com/office/drawing/2014/chart" uri="{C3380CC4-5D6E-409C-BE32-E72D297353CC}">
              <c16:uniqueId val="{00000004-9B1E-419C-A3B5-3D2BF9FC47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3DB6-4BFC-9229-1A4172B5012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1-3DB6-4BFC-9229-1A4172B501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0.21698100000000001</c:v>
              </c:pt>
            </c:numLit>
          </c:val>
          <c:extLst>
            <c:ext xmlns:c16="http://schemas.microsoft.com/office/drawing/2014/chart" uri="{C3380CC4-5D6E-409C-BE32-E72D297353CC}">
              <c16:uniqueId val="{00000002-3DB6-4BFC-9229-1A4172B501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0.32075500000000001</c:v>
              </c:pt>
            </c:numLit>
          </c:val>
          <c:extLst>
            <c:ext xmlns:c16="http://schemas.microsoft.com/office/drawing/2014/chart" uri="{C3380CC4-5D6E-409C-BE32-E72D297353CC}">
              <c16:uniqueId val="{00000003-3DB6-4BFC-9229-1A4172B501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0.42452800000000002</c:v>
              </c:pt>
            </c:numLit>
          </c:val>
          <c:extLst>
            <c:ext xmlns:c16="http://schemas.microsoft.com/office/drawing/2014/chart" uri="{C3380CC4-5D6E-409C-BE32-E72D297353CC}">
              <c16:uniqueId val="{00000004-3DB6-4BFC-9229-1A4172B501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0-4BF8-429A-B52C-A7A2DF4BB7B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4.3956000000000002E-2</c:v>
              </c:pt>
            </c:numLit>
          </c:val>
          <c:extLst>
            <c:ext xmlns:c16="http://schemas.microsoft.com/office/drawing/2014/chart" uri="{C3380CC4-5D6E-409C-BE32-E72D297353CC}">
              <c16:uniqueId val="{00000001-4BF8-429A-B52C-A7A2DF4BB7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0.15384600000000001</c:v>
              </c:pt>
            </c:numLit>
          </c:val>
          <c:extLst>
            <c:ext xmlns:c16="http://schemas.microsoft.com/office/drawing/2014/chart" uri="{C3380CC4-5D6E-409C-BE32-E72D297353CC}">
              <c16:uniqueId val="{00000002-4BF8-429A-B52C-A7A2DF4BB7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0.29670299999999999</c:v>
              </c:pt>
            </c:numLit>
          </c:val>
          <c:extLst>
            <c:ext xmlns:c16="http://schemas.microsoft.com/office/drawing/2014/chart" uri="{C3380CC4-5D6E-409C-BE32-E72D297353CC}">
              <c16:uniqueId val="{00000003-4BF8-429A-B52C-A7A2DF4BB7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0.48901099999999997</c:v>
              </c:pt>
            </c:numLit>
          </c:val>
          <c:extLst>
            <c:ext xmlns:c16="http://schemas.microsoft.com/office/drawing/2014/chart" uri="{C3380CC4-5D6E-409C-BE32-E72D297353CC}">
              <c16:uniqueId val="{00000004-4BF8-429A-B52C-A7A2DF4BB7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0-BC3C-4800-A2BE-BC3FA7750F9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5.1471000000000003E-2</c:v>
              </c:pt>
            </c:numLit>
          </c:val>
          <c:extLst>
            <c:ext xmlns:c16="http://schemas.microsoft.com/office/drawing/2014/chart" uri="{C3380CC4-5D6E-409C-BE32-E72D297353CC}">
              <c16:uniqueId val="{00000001-BC3C-4800-A2BE-BC3FA7750F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0.110294</c:v>
              </c:pt>
            </c:numLit>
          </c:val>
          <c:extLst>
            <c:ext xmlns:c16="http://schemas.microsoft.com/office/drawing/2014/chart" uri="{C3380CC4-5D6E-409C-BE32-E72D297353CC}">
              <c16:uniqueId val="{00000002-BC3C-4800-A2BE-BC3FA7750F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0.40441199999999999</c:v>
              </c:pt>
            </c:numLit>
          </c:val>
          <c:extLst>
            <c:ext xmlns:c16="http://schemas.microsoft.com/office/drawing/2014/chart" uri="{C3380CC4-5D6E-409C-BE32-E72D297353CC}">
              <c16:uniqueId val="{00000003-BC3C-4800-A2BE-BC3FA7750F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4-BC3C-4800-A2BE-BC3FA7750F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4.4505489999999996</c:v>
              </c:pt>
            </c:numLit>
          </c:val>
          <c:extLst>
            <c:ext xmlns:c16="http://schemas.microsoft.com/office/drawing/2014/chart" uri="{C3380CC4-5D6E-409C-BE32-E72D297353CC}">
              <c16:uniqueId val="{00000000-2C63-4CA5-8AA4-68DD418403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0-8570-4D27-95A4-1A5BA7C7CE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570-4D27-95A4-1A5BA7C7CE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9.8591999999999999E-2</c:v>
              </c:pt>
            </c:numLit>
          </c:val>
          <c:extLst>
            <c:ext xmlns:c16="http://schemas.microsoft.com/office/drawing/2014/chart" uri="{C3380CC4-5D6E-409C-BE32-E72D297353CC}">
              <c16:uniqueId val="{00000002-8570-4D27-95A4-1A5BA7C7CE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0.28169</c:v>
              </c:pt>
            </c:numLit>
          </c:val>
          <c:extLst>
            <c:ext xmlns:c16="http://schemas.microsoft.com/office/drawing/2014/chart" uri="{C3380CC4-5D6E-409C-BE32-E72D297353CC}">
              <c16:uniqueId val="{00000003-8570-4D27-95A4-1A5BA7C7CE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0.53521099999999999</c:v>
              </c:pt>
            </c:numLit>
          </c:val>
          <c:extLst>
            <c:ext xmlns:c16="http://schemas.microsoft.com/office/drawing/2014/chart" uri="{C3380CC4-5D6E-409C-BE32-E72D297353CC}">
              <c16:uniqueId val="{00000004-8570-4D27-95A4-1A5BA7C7CE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0-3602-4284-A05D-A15CB751042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0.109375</c:v>
              </c:pt>
            </c:numLit>
          </c:val>
          <c:extLst>
            <c:ext xmlns:c16="http://schemas.microsoft.com/office/drawing/2014/chart" uri="{C3380CC4-5D6E-409C-BE32-E72D297353CC}">
              <c16:uniqueId val="{00000001-3602-4284-A05D-A15CB75104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2-3602-4284-A05D-A15CB75104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0.265625</c:v>
              </c:pt>
            </c:numLit>
          </c:val>
          <c:extLst>
            <c:ext xmlns:c16="http://schemas.microsoft.com/office/drawing/2014/chart" uri="{C3380CC4-5D6E-409C-BE32-E72D297353CC}">
              <c16:uniqueId val="{00000003-3602-4284-A05D-A15CB75104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0.296875</c:v>
              </c:pt>
            </c:numLit>
          </c:val>
          <c:extLst>
            <c:ext xmlns:c16="http://schemas.microsoft.com/office/drawing/2014/chart" uri="{C3380CC4-5D6E-409C-BE32-E72D297353CC}">
              <c16:uniqueId val="{00000004-3602-4284-A05D-A15CB75104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0-11C3-4064-8084-6498AE066D7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1-11C3-4064-8084-6498AE066D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5.9700999999999997E-2</c:v>
              </c:pt>
            </c:numLit>
          </c:val>
          <c:extLst>
            <c:ext xmlns:c16="http://schemas.microsoft.com/office/drawing/2014/chart" uri="{C3380CC4-5D6E-409C-BE32-E72D297353CC}">
              <c16:uniqueId val="{00000002-11C3-4064-8084-6498AE066D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0.358209</c:v>
              </c:pt>
            </c:numLit>
          </c:val>
          <c:extLst>
            <c:ext xmlns:c16="http://schemas.microsoft.com/office/drawing/2014/chart" uri="{C3380CC4-5D6E-409C-BE32-E72D297353CC}">
              <c16:uniqueId val="{00000003-11C3-4064-8084-6498AE066D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0.47761199999999998</c:v>
              </c:pt>
            </c:numLit>
          </c:val>
          <c:extLst>
            <c:ext xmlns:c16="http://schemas.microsoft.com/office/drawing/2014/chart" uri="{C3380CC4-5D6E-409C-BE32-E72D297353CC}">
              <c16:uniqueId val="{00000004-11C3-4064-8084-6498AE066D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7.7586000000000002E-2</c:v>
              </c:pt>
            </c:numLit>
          </c:val>
          <c:extLst>
            <c:ext xmlns:c16="http://schemas.microsoft.com/office/drawing/2014/chart" uri="{C3380CC4-5D6E-409C-BE32-E72D297353CC}">
              <c16:uniqueId val="{00000000-DD50-4050-AD47-372819BB2FD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5.3879000000000003E-2</c:v>
              </c:pt>
            </c:numLit>
          </c:val>
          <c:extLst>
            <c:ext xmlns:c16="http://schemas.microsoft.com/office/drawing/2014/chart" uri="{C3380CC4-5D6E-409C-BE32-E72D297353CC}">
              <c16:uniqueId val="{00000001-DD50-4050-AD47-372819BB2FD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0.13362099999999999</c:v>
              </c:pt>
            </c:numLit>
          </c:val>
          <c:extLst>
            <c:ext xmlns:c16="http://schemas.microsoft.com/office/drawing/2014/chart" uri="{C3380CC4-5D6E-409C-BE32-E72D297353CC}">
              <c16:uniqueId val="{00000002-DD50-4050-AD47-372819BB2FD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0.27801700000000001</c:v>
              </c:pt>
            </c:numLit>
          </c:val>
          <c:extLst>
            <c:ext xmlns:c16="http://schemas.microsoft.com/office/drawing/2014/chart" uri="{C3380CC4-5D6E-409C-BE32-E72D297353CC}">
              <c16:uniqueId val="{00000003-DD50-4050-AD47-372819BB2FD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0.40301700000000001</c:v>
              </c:pt>
            </c:numLit>
          </c:val>
          <c:extLst>
            <c:ext xmlns:c16="http://schemas.microsoft.com/office/drawing/2014/chart" uri="{C3380CC4-5D6E-409C-BE32-E72D297353CC}">
              <c16:uniqueId val="{00000004-DD50-4050-AD47-372819BB2F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4.4618999999999999E-2</c:v>
              </c:pt>
            </c:numLit>
          </c:val>
          <c:extLst>
            <c:ext xmlns:c16="http://schemas.microsoft.com/office/drawing/2014/chart" uri="{C3380CC4-5D6E-409C-BE32-E72D297353CC}">
              <c16:uniqueId val="{00000000-CF2E-4AA2-A172-5185CF419D7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5.6430000000000001E-2</c:v>
              </c:pt>
            </c:numLit>
          </c:val>
          <c:extLst>
            <c:ext xmlns:c16="http://schemas.microsoft.com/office/drawing/2014/chart" uri="{C3380CC4-5D6E-409C-BE32-E72D297353CC}">
              <c16:uniqueId val="{00000001-CF2E-4AA2-A172-5185CF419D7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0.14435700000000001</c:v>
              </c:pt>
            </c:numLit>
          </c:val>
          <c:extLst>
            <c:ext xmlns:c16="http://schemas.microsoft.com/office/drawing/2014/chart" uri="{C3380CC4-5D6E-409C-BE32-E72D297353CC}">
              <c16:uniqueId val="{00000002-CF2E-4AA2-A172-5185CF419D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0.24015700000000001</c:v>
              </c:pt>
            </c:numLit>
          </c:val>
          <c:extLst>
            <c:ext xmlns:c16="http://schemas.microsoft.com/office/drawing/2014/chart" uri="{C3380CC4-5D6E-409C-BE32-E72D297353CC}">
              <c16:uniqueId val="{00000003-CF2E-4AA2-A172-5185CF419D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0.48293999999999998</c:v>
              </c:pt>
            </c:numLit>
          </c:val>
          <c:extLst>
            <c:ext xmlns:c16="http://schemas.microsoft.com/office/drawing/2014/chart" uri="{C3380CC4-5D6E-409C-BE32-E72D297353CC}">
              <c16:uniqueId val="{00000004-CF2E-4AA2-A172-5185CF419D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9.1575000000000004E-2</c:v>
              </c:pt>
            </c:numLit>
          </c:val>
          <c:extLst>
            <c:ext xmlns:c16="http://schemas.microsoft.com/office/drawing/2014/chart" uri="{C3380CC4-5D6E-409C-BE32-E72D297353CC}">
              <c16:uniqueId val="{00000000-21A8-4B57-8184-0CB81A44DBA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4.5788000000000002E-2</c:v>
              </c:pt>
            </c:numLit>
          </c:val>
          <c:extLst>
            <c:ext xmlns:c16="http://schemas.microsoft.com/office/drawing/2014/chart" uri="{C3380CC4-5D6E-409C-BE32-E72D297353CC}">
              <c16:uniqueId val="{00000001-21A8-4B57-8184-0CB81A44DB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0.15201500000000001</c:v>
              </c:pt>
            </c:numLit>
          </c:val>
          <c:extLst>
            <c:ext xmlns:c16="http://schemas.microsoft.com/office/drawing/2014/chart" uri="{C3380CC4-5D6E-409C-BE32-E72D297353CC}">
              <c16:uniqueId val="{00000002-21A8-4B57-8184-0CB81A44DB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0.227106</c:v>
              </c:pt>
            </c:numLit>
          </c:val>
          <c:extLst>
            <c:ext xmlns:c16="http://schemas.microsoft.com/office/drawing/2014/chart" uri="{C3380CC4-5D6E-409C-BE32-E72D297353CC}">
              <c16:uniqueId val="{00000003-21A8-4B57-8184-0CB81A44DB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0.43040299999999998</c:v>
              </c:pt>
            </c:numLit>
          </c:val>
          <c:extLst>
            <c:ext xmlns:c16="http://schemas.microsoft.com/office/drawing/2014/chart" uri="{C3380CC4-5D6E-409C-BE32-E72D297353CC}">
              <c16:uniqueId val="{00000004-21A8-4B57-8184-0CB81A44DB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4.4319999999999998E-2</c:v>
              </c:pt>
            </c:numLit>
          </c:val>
          <c:extLst>
            <c:ext xmlns:c16="http://schemas.microsoft.com/office/drawing/2014/chart" uri="{C3380CC4-5D6E-409C-BE32-E72D297353CC}">
              <c16:uniqueId val="{00000000-CB71-48B1-8DD8-904E5B7808E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4.2862999999999998E-2</c:v>
              </c:pt>
            </c:numLit>
          </c:val>
          <c:extLst>
            <c:ext xmlns:c16="http://schemas.microsoft.com/office/drawing/2014/chart" uri="{C3380CC4-5D6E-409C-BE32-E72D297353CC}">
              <c16:uniqueId val="{00000001-CB71-48B1-8DD8-904E5B7808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0.13420699999999999</c:v>
              </c:pt>
            </c:numLit>
          </c:val>
          <c:extLst>
            <c:ext xmlns:c16="http://schemas.microsoft.com/office/drawing/2014/chart" uri="{C3380CC4-5D6E-409C-BE32-E72D297353CC}">
              <c16:uniqueId val="{00000002-CB71-48B1-8DD8-904E5B7808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0.233874</c:v>
              </c:pt>
            </c:numLit>
          </c:val>
          <c:extLst>
            <c:ext xmlns:c16="http://schemas.microsoft.com/office/drawing/2014/chart" uri="{C3380CC4-5D6E-409C-BE32-E72D297353CC}">
              <c16:uniqueId val="{00000003-CB71-48B1-8DD8-904E5B7808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0.45297500000000002</c:v>
              </c:pt>
            </c:numLit>
          </c:val>
          <c:extLst>
            <c:ext xmlns:c16="http://schemas.microsoft.com/office/drawing/2014/chart" uri="{C3380CC4-5D6E-409C-BE32-E72D297353CC}">
              <c16:uniqueId val="{00000004-CB71-48B1-8DD8-904E5B7808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4.5176000000000001E-2</c:v>
              </c:pt>
            </c:numLit>
          </c:val>
          <c:extLst>
            <c:ext xmlns:c16="http://schemas.microsoft.com/office/drawing/2014/chart" uri="{C3380CC4-5D6E-409C-BE32-E72D297353CC}">
              <c16:uniqueId val="{00000000-6543-4E64-B883-6F1275CAFB6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4.8149999999999998E-2</c:v>
              </c:pt>
            </c:numLit>
          </c:val>
          <c:extLst>
            <c:ext xmlns:c16="http://schemas.microsoft.com/office/drawing/2014/chart" uri="{C3380CC4-5D6E-409C-BE32-E72D297353CC}">
              <c16:uniqueId val="{00000001-6543-4E64-B883-6F1275CAFB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0.12995000000000001</c:v>
              </c:pt>
            </c:numLit>
          </c:val>
          <c:extLst>
            <c:ext xmlns:c16="http://schemas.microsoft.com/office/drawing/2014/chart" uri="{C3380CC4-5D6E-409C-BE32-E72D297353CC}">
              <c16:uniqueId val="{00000002-6543-4E64-B883-6F1275CAFB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0.23275699999999999</c:v>
              </c:pt>
            </c:numLit>
          </c:val>
          <c:extLst>
            <c:ext xmlns:c16="http://schemas.microsoft.com/office/drawing/2014/chart" uri="{C3380CC4-5D6E-409C-BE32-E72D297353CC}">
              <c16:uniqueId val="{00000003-6543-4E64-B883-6F1275CAFB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0.444135</c:v>
              </c:pt>
            </c:numLit>
          </c:val>
          <c:extLst>
            <c:ext xmlns:c16="http://schemas.microsoft.com/office/drawing/2014/chart" uri="{C3380CC4-5D6E-409C-BE32-E72D297353CC}">
              <c16:uniqueId val="{00000004-6543-4E64-B883-6F1275CAFB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4.5712999999999997E-2</c:v>
              </c:pt>
            </c:numLit>
          </c:val>
          <c:extLst>
            <c:ext xmlns:c16="http://schemas.microsoft.com/office/drawing/2014/chart" uri="{C3380CC4-5D6E-409C-BE32-E72D297353CC}">
              <c16:uniqueId val="{00000000-13C5-4829-ACFF-3CC36FFCBB6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4.9293999999999998E-2</c:v>
              </c:pt>
            </c:numLit>
          </c:val>
          <c:extLst>
            <c:ext xmlns:c16="http://schemas.microsoft.com/office/drawing/2014/chart" uri="{C3380CC4-5D6E-409C-BE32-E72D297353CC}">
              <c16:uniqueId val="{00000001-13C5-4829-ACFF-3CC36FFCBB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0.14177400000000001</c:v>
              </c:pt>
            </c:numLit>
          </c:val>
          <c:extLst>
            <c:ext xmlns:c16="http://schemas.microsoft.com/office/drawing/2014/chart" uri="{C3380CC4-5D6E-409C-BE32-E72D297353CC}">
              <c16:uniqueId val="{00000002-13C5-4829-ACFF-3CC36FFCBB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0.231515</c:v>
              </c:pt>
            </c:numLit>
          </c:val>
          <c:extLst>
            <c:ext xmlns:c16="http://schemas.microsoft.com/office/drawing/2014/chart" uri="{C3380CC4-5D6E-409C-BE32-E72D297353CC}">
              <c16:uniqueId val="{00000003-13C5-4829-ACFF-3CC36FFCBB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0.42869200000000002</c:v>
              </c:pt>
            </c:numLit>
          </c:val>
          <c:extLst>
            <c:ext xmlns:c16="http://schemas.microsoft.com/office/drawing/2014/chart" uri="{C3380CC4-5D6E-409C-BE32-E72D297353CC}">
              <c16:uniqueId val="{00000004-13C5-4829-ACFF-3CC36FFCBB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7A5-4520-AE0A-75CF80CD0FB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47A5-4520-AE0A-75CF80CD0FB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47A5-4520-AE0A-75CF80CD0F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0.466667</c:v>
              </c:pt>
            </c:numLit>
          </c:val>
          <c:extLst>
            <c:ext xmlns:c16="http://schemas.microsoft.com/office/drawing/2014/chart" uri="{C3380CC4-5D6E-409C-BE32-E72D297353CC}">
              <c16:uniqueId val="{00000003-47A5-4520-AE0A-75CF80CD0F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0.466667</c:v>
              </c:pt>
            </c:numLit>
          </c:val>
          <c:extLst>
            <c:ext xmlns:c16="http://schemas.microsoft.com/office/drawing/2014/chart" uri="{C3380CC4-5D6E-409C-BE32-E72D297353CC}">
              <c16:uniqueId val="{00000004-47A5-4520-AE0A-75CF80CD0F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4.446809</c:v>
              </c:pt>
            </c:numLit>
          </c:val>
          <c:extLst>
            <c:ext xmlns:c16="http://schemas.microsoft.com/office/drawing/2014/chart" uri="{C3380CC4-5D6E-409C-BE32-E72D297353CC}">
              <c16:uniqueId val="{00000000-B293-4A04-B649-9C5B31BE55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3.3333000000000002E-2</c:v>
              </c:pt>
            </c:numLit>
          </c:val>
          <c:extLst>
            <c:ext xmlns:c16="http://schemas.microsoft.com/office/drawing/2014/chart" uri="{C3380CC4-5D6E-409C-BE32-E72D297353CC}">
              <c16:uniqueId val="{00000000-D1CF-4952-84C5-B5235AEDDEE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1CF-4952-84C5-B5235AEDDE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2-D1CF-4952-84C5-B5235AEDDE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D1CF-4952-84C5-B5235AEDDE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4-D1CF-4952-84C5-B5235AEDDE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8.6957000000000007E-2</c:v>
              </c:pt>
            </c:numLit>
          </c:val>
          <c:extLst>
            <c:ext xmlns:c16="http://schemas.microsoft.com/office/drawing/2014/chart" uri="{C3380CC4-5D6E-409C-BE32-E72D297353CC}">
              <c16:uniqueId val="{00000000-295B-4E23-B277-1652218C474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0.108696</c:v>
              </c:pt>
            </c:numLit>
          </c:val>
          <c:extLst>
            <c:ext xmlns:c16="http://schemas.microsoft.com/office/drawing/2014/chart" uri="{C3380CC4-5D6E-409C-BE32-E72D297353CC}">
              <c16:uniqueId val="{00000001-295B-4E23-B277-1652218C474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0.17391300000000001</c:v>
              </c:pt>
            </c:numLit>
          </c:val>
          <c:extLst>
            <c:ext xmlns:c16="http://schemas.microsoft.com/office/drawing/2014/chart" uri="{C3380CC4-5D6E-409C-BE32-E72D297353CC}">
              <c16:uniqueId val="{00000002-295B-4E23-B277-1652218C474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0.26086999999999999</c:v>
              </c:pt>
            </c:numLit>
          </c:val>
          <c:extLst>
            <c:ext xmlns:c16="http://schemas.microsoft.com/office/drawing/2014/chart" uri="{C3380CC4-5D6E-409C-BE32-E72D297353CC}">
              <c16:uniqueId val="{00000003-295B-4E23-B277-1652218C474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0.30434800000000001</c:v>
              </c:pt>
            </c:numLit>
          </c:val>
          <c:extLst>
            <c:ext xmlns:c16="http://schemas.microsoft.com/office/drawing/2014/chart" uri="{C3380CC4-5D6E-409C-BE32-E72D297353CC}">
              <c16:uniqueId val="{00000004-295B-4E23-B277-1652218C474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740-4435-B78B-BF31CBF1482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3.9216000000000001E-2</c:v>
              </c:pt>
            </c:numLit>
          </c:val>
          <c:extLst>
            <c:ext xmlns:c16="http://schemas.microsoft.com/office/drawing/2014/chart" uri="{C3380CC4-5D6E-409C-BE32-E72D297353CC}">
              <c16:uniqueId val="{00000001-5740-4435-B78B-BF31CBF148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9.8039000000000001E-2</c:v>
              </c:pt>
            </c:numLit>
          </c:val>
          <c:extLst>
            <c:ext xmlns:c16="http://schemas.microsoft.com/office/drawing/2014/chart" uri="{C3380CC4-5D6E-409C-BE32-E72D297353CC}">
              <c16:uniqueId val="{00000002-5740-4435-B78B-BF31CBF148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0.21568599999999999</c:v>
              </c:pt>
            </c:numLit>
          </c:val>
          <c:extLst>
            <c:ext xmlns:c16="http://schemas.microsoft.com/office/drawing/2014/chart" uri="{C3380CC4-5D6E-409C-BE32-E72D297353CC}">
              <c16:uniqueId val="{00000003-5740-4435-B78B-BF31CBF148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0.60784300000000002</c:v>
              </c:pt>
            </c:numLit>
          </c:val>
          <c:extLst>
            <c:ext xmlns:c16="http://schemas.microsoft.com/office/drawing/2014/chart" uri="{C3380CC4-5D6E-409C-BE32-E72D297353CC}">
              <c16:uniqueId val="{00000004-5740-4435-B78B-BF31CBF148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AAE-4968-B72D-42778583191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AAE-4968-B72D-4277858319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9.5238000000000003E-2</c:v>
              </c:pt>
            </c:numLit>
          </c:val>
          <c:extLst>
            <c:ext xmlns:c16="http://schemas.microsoft.com/office/drawing/2014/chart" uri="{C3380CC4-5D6E-409C-BE32-E72D297353CC}">
              <c16:uniqueId val="{00000002-BAAE-4968-B72D-4277858319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0.14285700000000001</c:v>
              </c:pt>
            </c:numLit>
          </c:val>
          <c:extLst>
            <c:ext xmlns:c16="http://schemas.microsoft.com/office/drawing/2014/chart" uri="{C3380CC4-5D6E-409C-BE32-E72D297353CC}">
              <c16:uniqueId val="{00000003-BAAE-4968-B72D-4277858319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0.61904800000000004</c:v>
              </c:pt>
            </c:numLit>
          </c:val>
          <c:extLst>
            <c:ext xmlns:c16="http://schemas.microsoft.com/office/drawing/2014/chart" uri="{C3380CC4-5D6E-409C-BE32-E72D297353CC}">
              <c16:uniqueId val="{00000004-BAAE-4968-B72D-4277858319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0.119403</c:v>
              </c:pt>
            </c:numLit>
          </c:val>
          <c:extLst>
            <c:ext xmlns:c16="http://schemas.microsoft.com/office/drawing/2014/chart" uri="{C3380CC4-5D6E-409C-BE32-E72D297353CC}">
              <c16:uniqueId val="{00000000-C5E9-4C5F-AAE3-6DF4DD872C2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8.2089999999999996E-2</c:v>
              </c:pt>
            </c:numLit>
          </c:val>
          <c:extLst>
            <c:ext xmlns:c16="http://schemas.microsoft.com/office/drawing/2014/chart" uri="{C3380CC4-5D6E-409C-BE32-E72D297353CC}">
              <c16:uniqueId val="{00000001-C5E9-4C5F-AAE3-6DF4DD872C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0.15174099999999999</c:v>
              </c:pt>
            </c:numLit>
          </c:val>
          <c:extLst>
            <c:ext xmlns:c16="http://schemas.microsoft.com/office/drawing/2014/chart" uri="{C3380CC4-5D6E-409C-BE32-E72D297353CC}">
              <c16:uniqueId val="{00000002-C5E9-4C5F-AAE3-6DF4DD872C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0.24129400000000001</c:v>
              </c:pt>
            </c:numLit>
          </c:val>
          <c:extLst>
            <c:ext xmlns:c16="http://schemas.microsoft.com/office/drawing/2014/chart" uri="{C3380CC4-5D6E-409C-BE32-E72D297353CC}">
              <c16:uniqueId val="{00000003-C5E9-4C5F-AAE3-6DF4DD872C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4-C5E9-4C5F-AAE3-6DF4DD872C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0.10817300000000001</c:v>
              </c:pt>
            </c:numLit>
          </c:val>
          <c:extLst>
            <c:ext xmlns:c16="http://schemas.microsoft.com/office/drawing/2014/chart" uri="{C3380CC4-5D6E-409C-BE32-E72D297353CC}">
              <c16:uniqueId val="{00000000-0CB7-49F8-ABC5-55E48A6C0C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8.4135000000000001E-2</c:v>
              </c:pt>
            </c:numLit>
          </c:val>
          <c:extLst>
            <c:ext xmlns:c16="http://schemas.microsoft.com/office/drawing/2014/chart" uri="{C3380CC4-5D6E-409C-BE32-E72D297353CC}">
              <c16:uniqueId val="{00000001-0CB7-49F8-ABC5-55E48A6C0C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0.15865399999999999</c:v>
              </c:pt>
            </c:numLit>
          </c:val>
          <c:extLst>
            <c:ext xmlns:c16="http://schemas.microsoft.com/office/drawing/2014/chart" uri="{C3380CC4-5D6E-409C-BE32-E72D297353CC}">
              <c16:uniqueId val="{00000002-0CB7-49F8-ABC5-55E48A6C0C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0.22836500000000001</c:v>
              </c:pt>
            </c:numLit>
          </c:val>
          <c:extLst>
            <c:ext xmlns:c16="http://schemas.microsoft.com/office/drawing/2014/chart" uri="{C3380CC4-5D6E-409C-BE32-E72D297353CC}">
              <c16:uniqueId val="{00000003-0CB7-49F8-ABC5-55E48A6C0C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0.31490400000000002</c:v>
              </c:pt>
            </c:numLit>
          </c:val>
          <c:extLst>
            <c:ext xmlns:c16="http://schemas.microsoft.com/office/drawing/2014/chart" uri="{C3380CC4-5D6E-409C-BE32-E72D297353CC}">
              <c16:uniqueId val="{00000004-0CB7-49F8-ABC5-55E48A6C0C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0.103806</c:v>
              </c:pt>
            </c:numLit>
          </c:val>
          <c:extLst>
            <c:ext xmlns:c16="http://schemas.microsoft.com/office/drawing/2014/chart" uri="{C3380CC4-5D6E-409C-BE32-E72D297353CC}">
              <c16:uniqueId val="{00000000-F818-4152-AD0D-1B07D21A278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6.9204000000000002E-2</c:v>
              </c:pt>
            </c:numLit>
          </c:val>
          <c:extLst>
            <c:ext xmlns:c16="http://schemas.microsoft.com/office/drawing/2014/chart" uri="{C3380CC4-5D6E-409C-BE32-E72D297353CC}">
              <c16:uniqueId val="{00000001-F818-4152-AD0D-1B07D21A278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0.15917000000000001</c:v>
              </c:pt>
            </c:numLit>
          </c:val>
          <c:extLst>
            <c:ext xmlns:c16="http://schemas.microsoft.com/office/drawing/2014/chart" uri="{C3380CC4-5D6E-409C-BE32-E72D297353CC}">
              <c16:uniqueId val="{00000002-F818-4152-AD0D-1B07D21A278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0.23875399999999999</c:v>
              </c:pt>
            </c:numLit>
          </c:val>
          <c:extLst>
            <c:ext xmlns:c16="http://schemas.microsoft.com/office/drawing/2014/chart" uri="{C3380CC4-5D6E-409C-BE32-E72D297353CC}">
              <c16:uniqueId val="{00000003-F818-4152-AD0D-1B07D21A278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0.29411799999999999</c:v>
              </c:pt>
            </c:numLit>
          </c:val>
          <c:extLst>
            <c:ext xmlns:c16="http://schemas.microsoft.com/office/drawing/2014/chart" uri="{C3380CC4-5D6E-409C-BE32-E72D297353CC}">
              <c16:uniqueId val="{00000004-F818-4152-AD0D-1B07D21A27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6.6225000000000006E-2</c:v>
              </c:pt>
            </c:numLit>
          </c:val>
          <c:extLst>
            <c:ext xmlns:c16="http://schemas.microsoft.com/office/drawing/2014/chart" uri="{C3380CC4-5D6E-409C-BE32-E72D297353CC}">
              <c16:uniqueId val="{00000000-687B-4049-826D-83FAB9AA0AA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2.649E-2</c:v>
              </c:pt>
            </c:numLit>
          </c:val>
          <c:extLst>
            <c:ext xmlns:c16="http://schemas.microsoft.com/office/drawing/2014/chart" uri="{C3380CC4-5D6E-409C-BE32-E72D297353CC}">
              <c16:uniqueId val="{00000001-687B-4049-826D-83FAB9AA0AA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0.15894</c:v>
              </c:pt>
            </c:numLit>
          </c:val>
          <c:extLst>
            <c:ext xmlns:c16="http://schemas.microsoft.com/office/drawing/2014/chart" uri="{C3380CC4-5D6E-409C-BE32-E72D297353CC}">
              <c16:uniqueId val="{00000002-687B-4049-826D-83FAB9AA0A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0.278146</c:v>
              </c:pt>
            </c:numLit>
          </c:val>
          <c:extLst>
            <c:ext xmlns:c16="http://schemas.microsoft.com/office/drawing/2014/chart" uri="{C3380CC4-5D6E-409C-BE32-E72D297353CC}">
              <c16:uniqueId val="{00000003-687B-4049-826D-83FAB9AA0A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0.41721900000000001</c:v>
              </c:pt>
            </c:numLit>
          </c:val>
          <c:extLst>
            <c:ext xmlns:c16="http://schemas.microsoft.com/office/drawing/2014/chart" uri="{C3380CC4-5D6E-409C-BE32-E72D297353CC}">
              <c16:uniqueId val="{00000004-687B-4049-826D-83FAB9AA0A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1.1235999999999999E-2</c:v>
              </c:pt>
            </c:numLit>
          </c:val>
          <c:extLst>
            <c:ext xmlns:c16="http://schemas.microsoft.com/office/drawing/2014/chart" uri="{C3380CC4-5D6E-409C-BE32-E72D297353CC}">
              <c16:uniqueId val="{00000000-2836-4BCA-ADCF-72E04D8404D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2.809E-2</c:v>
              </c:pt>
            </c:numLit>
          </c:val>
          <c:extLst>
            <c:ext xmlns:c16="http://schemas.microsoft.com/office/drawing/2014/chart" uri="{C3380CC4-5D6E-409C-BE32-E72D297353CC}">
              <c16:uniqueId val="{00000001-2836-4BCA-ADCF-72E04D8404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0.123596</c:v>
              </c:pt>
            </c:numLit>
          </c:val>
          <c:extLst>
            <c:ext xmlns:c16="http://schemas.microsoft.com/office/drawing/2014/chart" uri="{C3380CC4-5D6E-409C-BE32-E72D297353CC}">
              <c16:uniqueId val="{00000002-2836-4BCA-ADCF-72E04D8404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0.26966299999999999</c:v>
              </c:pt>
            </c:numLit>
          </c:val>
          <c:extLst>
            <c:ext xmlns:c16="http://schemas.microsoft.com/office/drawing/2014/chart" uri="{C3380CC4-5D6E-409C-BE32-E72D297353CC}">
              <c16:uniqueId val="{00000003-2836-4BCA-ADCF-72E04D8404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0.50561800000000001</c:v>
              </c:pt>
            </c:numLit>
          </c:val>
          <c:extLst>
            <c:ext xmlns:c16="http://schemas.microsoft.com/office/drawing/2014/chart" uri="{C3380CC4-5D6E-409C-BE32-E72D297353CC}">
              <c16:uniqueId val="{00000004-2836-4BCA-ADCF-72E04D8404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2.6315999999999999E-2</c:v>
              </c:pt>
            </c:numLit>
          </c:val>
          <c:extLst>
            <c:ext xmlns:c16="http://schemas.microsoft.com/office/drawing/2014/chart" uri="{C3380CC4-5D6E-409C-BE32-E72D297353CC}">
              <c16:uniqueId val="{00000000-49A4-4311-AE41-24A66F8EB27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4.3860000000000003E-2</c:v>
              </c:pt>
            </c:numLit>
          </c:val>
          <c:extLst>
            <c:ext xmlns:c16="http://schemas.microsoft.com/office/drawing/2014/chart" uri="{C3380CC4-5D6E-409C-BE32-E72D297353CC}">
              <c16:uniqueId val="{00000001-49A4-4311-AE41-24A66F8EB2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0.18421100000000001</c:v>
              </c:pt>
            </c:numLit>
          </c:val>
          <c:extLst>
            <c:ext xmlns:c16="http://schemas.microsoft.com/office/drawing/2014/chart" uri="{C3380CC4-5D6E-409C-BE32-E72D297353CC}">
              <c16:uniqueId val="{00000002-49A4-4311-AE41-24A66F8EB2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0.263158</c:v>
              </c:pt>
            </c:numLit>
          </c:val>
          <c:extLst>
            <c:ext xmlns:c16="http://schemas.microsoft.com/office/drawing/2014/chart" uri="{C3380CC4-5D6E-409C-BE32-E72D297353CC}">
              <c16:uniqueId val="{00000003-49A4-4311-AE41-24A66F8EB2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0.368421</c:v>
              </c:pt>
            </c:numLit>
          </c:val>
          <c:extLst>
            <c:ext xmlns:c16="http://schemas.microsoft.com/office/drawing/2014/chart" uri="{C3380CC4-5D6E-409C-BE32-E72D297353CC}">
              <c16:uniqueId val="{00000004-49A4-4311-AE41-24A66F8EB2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4.4436450000000001</c:v>
              </c:pt>
            </c:numLit>
          </c:val>
          <c:extLst>
            <c:ext xmlns:c16="http://schemas.microsoft.com/office/drawing/2014/chart" uri="{C3380CC4-5D6E-409C-BE32-E72D297353CC}">
              <c16:uniqueId val="{00000000-3AFE-4516-85E1-A774AAF4E5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2.8570999999999999E-2</c:v>
              </c:pt>
            </c:numLit>
          </c:val>
          <c:extLst>
            <c:ext xmlns:c16="http://schemas.microsoft.com/office/drawing/2014/chart" uri="{C3380CC4-5D6E-409C-BE32-E72D297353CC}">
              <c16:uniqueId val="{00000000-0036-4580-83C0-2C7009B140C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036-4580-83C0-2C7009B140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8.5713999999999999E-2</c:v>
              </c:pt>
            </c:numLit>
          </c:val>
          <c:extLst>
            <c:ext xmlns:c16="http://schemas.microsoft.com/office/drawing/2014/chart" uri="{C3380CC4-5D6E-409C-BE32-E72D297353CC}">
              <c16:uniqueId val="{00000002-0036-4580-83C0-2C7009B140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0036-4580-83C0-2C7009B140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0.65714300000000003</c:v>
              </c:pt>
            </c:numLit>
          </c:val>
          <c:extLst>
            <c:ext xmlns:c16="http://schemas.microsoft.com/office/drawing/2014/chart" uri="{C3380CC4-5D6E-409C-BE32-E72D297353CC}">
              <c16:uniqueId val="{00000004-0036-4580-83C0-2C7009B140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2.7303999999999998E-2</c:v>
              </c:pt>
            </c:numLit>
          </c:val>
          <c:extLst>
            <c:ext xmlns:c16="http://schemas.microsoft.com/office/drawing/2014/chart" uri="{C3380CC4-5D6E-409C-BE32-E72D297353CC}">
              <c16:uniqueId val="{00000000-C0C0-4E2F-A426-E566B289CD2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1.7065E-2</c:v>
              </c:pt>
            </c:numLit>
          </c:val>
          <c:extLst>
            <c:ext xmlns:c16="http://schemas.microsoft.com/office/drawing/2014/chart" uri="{C3380CC4-5D6E-409C-BE32-E72D297353CC}">
              <c16:uniqueId val="{00000001-C0C0-4E2F-A426-E566B289CD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0.129693</c:v>
              </c:pt>
            </c:numLit>
          </c:val>
          <c:extLst>
            <c:ext xmlns:c16="http://schemas.microsoft.com/office/drawing/2014/chart" uri="{C3380CC4-5D6E-409C-BE32-E72D297353CC}">
              <c16:uniqueId val="{00000002-C0C0-4E2F-A426-E566B289CD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0.29351500000000003</c:v>
              </c:pt>
            </c:numLit>
          </c:val>
          <c:extLst>
            <c:ext xmlns:c16="http://schemas.microsoft.com/office/drawing/2014/chart" uri="{C3380CC4-5D6E-409C-BE32-E72D297353CC}">
              <c16:uniqueId val="{00000003-C0C0-4E2F-A426-E566B289CD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0.47099000000000002</c:v>
              </c:pt>
            </c:numLit>
          </c:val>
          <c:extLst>
            <c:ext xmlns:c16="http://schemas.microsoft.com/office/drawing/2014/chart" uri="{C3380CC4-5D6E-409C-BE32-E72D297353CC}">
              <c16:uniqueId val="{00000004-C0C0-4E2F-A426-E566B289CD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1.2194999999999999E-2</c:v>
              </c:pt>
            </c:numLit>
          </c:val>
          <c:extLst>
            <c:ext xmlns:c16="http://schemas.microsoft.com/office/drawing/2014/chart" uri="{C3380CC4-5D6E-409C-BE32-E72D297353CC}">
              <c16:uniqueId val="{00000000-BC8B-4215-859B-B0D8977808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3.0488000000000001E-2</c:v>
              </c:pt>
            </c:numLit>
          </c:val>
          <c:extLst>
            <c:ext xmlns:c16="http://schemas.microsoft.com/office/drawing/2014/chart" uri="{C3380CC4-5D6E-409C-BE32-E72D297353CC}">
              <c16:uniqueId val="{00000001-BC8B-4215-859B-B0D8977808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0.128049</c:v>
              </c:pt>
            </c:numLit>
          </c:val>
          <c:extLst>
            <c:ext xmlns:c16="http://schemas.microsoft.com/office/drawing/2014/chart" uri="{C3380CC4-5D6E-409C-BE32-E72D297353CC}">
              <c16:uniqueId val="{00000002-BC8B-4215-859B-B0D8977808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0.24085400000000001</c:v>
              </c:pt>
            </c:numLit>
          </c:val>
          <c:extLst>
            <c:ext xmlns:c16="http://schemas.microsoft.com/office/drawing/2014/chart" uri="{C3380CC4-5D6E-409C-BE32-E72D297353CC}">
              <c16:uniqueId val="{00000003-BC8B-4215-859B-B0D8977808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0.518293</c:v>
              </c:pt>
            </c:numLit>
          </c:val>
          <c:extLst>
            <c:ext xmlns:c16="http://schemas.microsoft.com/office/drawing/2014/chart" uri="{C3380CC4-5D6E-409C-BE32-E72D297353CC}">
              <c16:uniqueId val="{00000004-BC8B-4215-859B-B0D8977808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2.9412000000000001E-2</c:v>
              </c:pt>
            </c:numLit>
          </c:val>
          <c:extLst>
            <c:ext xmlns:c16="http://schemas.microsoft.com/office/drawing/2014/chart" uri="{C3380CC4-5D6E-409C-BE32-E72D297353CC}">
              <c16:uniqueId val="{00000000-C4DE-4BF9-AE1F-8739158E3E2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9.8040000000000002E-3</c:v>
              </c:pt>
            </c:numLit>
          </c:val>
          <c:extLst>
            <c:ext xmlns:c16="http://schemas.microsoft.com/office/drawing/2014/chart" uri="{C3380CC4-5D6E-409C-BE32-E72D297353CC}">
              <c16:uniqueId val="{00000001-C4DE-4BF9-AE1F-8739158E3E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4.9020000000000001E-2</c:v>
              </c:pt>
            </c:numLit>
          </c:val>
          <c:extLst>
            <c:ext xmlns:c16="http://schemas.microsoft.com/office/drawing/2014/chart" uri="{C3380CC4-5D6E-409C-BE32-E72D297353CC}">
              <c16:uniqueId val="{00000002-C4DE-4BF9-AE1F-8739158E3E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0.24509800000000001</c:v>
              </c:pt>
            </c:numLit>
          </c:val>
          <c:extLst>
            <c:ext xmlns:c16="http://schemas.microsoft.com/office/drawing/2014/chart" uri="{C3380CC4-5D6E-409C-BE32-E72D297353CC}">
              <c16:uniqueId val="{00000003-C4DE-4BF9-AE1F-8739158E3E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0.51960799999999996</c:v>
              </c:pt>
            </c:numLit>
          </c:val>
          <c:extLst>
            <c:ext xmlns:c16="http://schemas.microsoft.com/office/drawing/2014/chart" uri="{C3380CC4-5D6E-409C-BE32-E72D297353CC}">
              <c16:uniqueId val="{00000004-C4DE-4BF9-AE1F-8739158E3E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0-1C2B-4545-94F7-9AD03571A6A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1C2B-4545-94F7-9AD03571A6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1C2B-4545-94F7-9AD03571A6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3-1C2B-4545-94F7-9AD03571A6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1C2B-4545-94F7-9AD03571A6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8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0-9675-42E2-B12E-D4B8FB52EC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675-42E2-B12E-D4B8FB52EC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9675-42E2-B12E-D4B8FB52EC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3-9675-42E2-B12E-D4B8FB52EC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4-9675-42E2-B12E-D4B8FB52EC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E09-45DE-B2B4-37DFBB89452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1-4E09-45DE-B2B4-37DFBB89452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4E09-45DE-B2B4-37DFBB8945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4E09-45DE-B2B4-37DFBB8945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c:v>
              </c:pt>
            </c:numLit>
          </c:val>
          <c:extLst>
            <c:ext xmlns:c16="http://schemas.microsoft.com/office/drawing/2014/chart" uri="{C3380CC4-5D6E-409C-BE32-E72D297353CC}">
              <c16:uniqueId val="{00000004-4E09-45DE-B2B4-37DFBB8945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4.7169999999999997E-2</c:v>
              </c:pt>
            </c:numLit>
          </c:val>
          <c:extLst>
            <c:ext xmlns:c16="http://schemas.microsoft.com/office/drawing/2014/chart" uri="{C3380CC4-5D6E-409C-BE32-E72D297353CC}">
              <c16:uniqueId val="{00000000-C6D9-4CAD-842E-EE74BC2EC65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5.6604000000000002E-2</c:v>
              </c:pt>
            </c:numLit>
          </c:val>
          <c:extLst>
            <c:ext xmlns:c16="http://schemas.microsoft.com/office/drawing/2014/chart" uri="{C3380CC4-5D6E-409C-BE32-E72D297353CC}">
              <c16:uniqueId val="{00000001-C6D9-4CAD-842E-EE74BC2EC6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0.15094299999999999</c:v>
              </c:pt>
            </c:numLit>
          </c:val>
          <c:extLst>
            <c:ext xmlns:c16="http://schemas.microsoft.com/office/drawing/2014/chart" uri="{C3380CC4-5D6E-409C-BE32-E72D297353CC}">
              <c16:uniqueId val="{00000002-C6D9-4CAD-842E-EE74BC2EC6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0.141509</c:v>
              </c:pt>
            </c:numLit>
          </c:val>
          <c:extLst>
            <c:ext xmlns:c16="http://schemas.microsoft.com/office/drawing/2014/chart" uri="{C3380CC4-5D6E-409C-BE32-E72D297353CC}">
              <c16:uniqueId val="{00000003-C6D9-4CAD-842E-EE74BC2EC6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0.47169800000000001</c:v>
              </c:pt>
            </c:numLit>
          </c:val>
          <c:extLst>
            <c:ext xmlns:c16="http://schemas.microsoft.com/office/drawing/2014/chart" uri="{C3380CC4-5D6E-409C-BE32-E72D297353CC}">
              <c16:uniqueId val="{00000004-C6D9-4CAD-842E-EE74BC2EC6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0-47A0-4D64-AFCF-D5629B59DB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5.2082999999999997E-2</c:v>
              </c:pt>
            </c:numLit>
          </c:val>
          <c:extLst>
            <c:ext xmlns:c16="http://schemas.microsoft.com/office/drawing/2014/chart" uri="{C3380CC4-5D6E-409C-BE32-E72D297353CC}">
              <c16:uniqueId val="{00000001-47A0-4D64-AFCF-D5629B59DB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0.17708299999999999</c:v>
              </c:pt>
            </c:numLit>
          </c:val>
          <c:extLst>
            <c:ext xmlns:c16="http://schemas.microsoft.com/office/drawing/2014/chart" uri="{C3380CC4-5D6E-409C-BE32-E72D297353CC}">
              <c16:uniqueId val="{00000002-47A0-4D64-AFCF-D5629B59DB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47A0-4D64-AFCF-D5629B59DB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0.48958299999999999</c:v>
              </c:pt>
            </c:numLit>
          </c:val>
          <c:extLst>
            <c:ext xmlns:c16="http://schemas.microsoft.com/office/drawing/2014/chart" uri="{C3380CC4-5D6E-409C-BE32-E72D297353CC}">
              <c16:uniqueId val="{00000004-47A0-4D64-AFCF-D5629B59DB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8.0356999999999998E-2</c:v>
              </c:pt>
            </c:numLit>
          </c:val>
          <c:extLst>
            <c:ext xmlns:c16="http://schemas.microsoft.com/office/drawing/2014/chart" uri="{C3380CC4-5D6E-409C-BE32-E72D297353CC}">
              <c16:uniqueId val="{00000000-9BB7-4D6B-BF28-FBD3B533DB0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1-9BB7-4D6B-BF28-FBD3B533DB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0.14732100000000001</c:v>
              </c:pt>
            </c:numLit>
          </c:val>
          <c:extLst>
            <c:ext xmlns:c16="http://schemas.microsoft.com/office/drawing/2014/chart" uri="{C3380CC4-5D6E-409C-BE32-E72D297353CC}">
              <c16:uniqueId val="{00000002-9BB7-4D6B-BF28-FBD3B533DB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0.21875</c:v>
              </c:pt>
            </c:numLit>
          </c:val>
          <c:extLst>
            <c:ext xmlns:c16="http://schemas.microsoft.com/office/drawing/2014/chart" uri="{C3380CC4-5D6E-409C-BE32-E72D297353CC}">
              <c16:uniqueId val="{00000003-9BB7-4D6B-BF28-FBD3B533DB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0.35714299999999999</c:v>
              </c:pt>
            </c:numLit>
          </c:val>
          <c:extLst>
            <c:ext xmlns:c16="http://schemas.microsoft.com/office/drawing/2014/chart" uri="{C3380CC4-5D6E-409C-BE32-E72D297353CC}">
              <c16:uniqueId val="{00000004-9BB7-4D6B-BF28-FBD3B533DB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4.4400000000000004</c:v>
              </c:pt>
            </c:numLit>
          </c:val>
          <c:extLst>
            <c:ext xmlns:c16="http://schemas.microsoft.com/office/drawing/2014/chart" uri="{C3380CC4-5D6E-409C-BE32-E72D297353CC}">
              <c16:uniqueId val="{00000000-DBB1-44A4-8D08-B4738674C3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319-4D2A-96BE-70A7F60BBC6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1-E319-4D2A-96BE-70A7F60BBC6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2-E319-4D2A-96BE-70A7F60BBC6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0.26666699999999999</c:v>
              </c:pt>
            </c:numLit>
          </c:val>
          <c:extLst>
            <c:ext xmlns:c16="http://schemas.microsoft.com/office/drawing/2014/chart" uri="{C3380CC4-5D6E-409C-BE32-E72D297353CC}">
              <c16:uniqueId val="{00000003-E319-4D2A-96BE-70A7F60BBC6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4-E319-4D2A-96BE-70A7F60BBC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0-A811-4ED5-86F8-5BAED652055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1-A811-4ED5-86F8-5BAED652055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2-A811-4ED5-86F8-5BAED65205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3-A811-4ED5-86F8-5BAED65205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0.3125</c:v>
              </c:pt>
            </c:numLit>
          </c:val>
          <c:extLst>
            <c:ext xmlns:c16="http://schemas.microsoft.com/office/drawing/2014/chart" uri="{C3380CC4-5D6E-409C-BE32-E72D297353CC}">
              <c16:uniqueId val="{00000004-A811-4ED5-86F8-5BAED65205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0-2254-4C8D-9B64-A6609FFB9DE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1-2254-4C8D-9B64-A6609FFB9D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2254-4C8D-9B64-A6609FFB9D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3-2254-4C8D-9B64-A6609FFB9D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4-2254-4C8D-9B64-A6609FFB9D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0-6855-40E3-900F-FAA9B75EB26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1-6855-40E3-900F-FAA9B75EB26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2-6855-40E3-900F-FAA9B75EB2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0.15887899999999999</c:v>
              </c:pt>
            </c:numLit>
          </c:val>
          <c:extLst>
            <c:ext xmlns:c16="http://schemas.microsoft.com/office/drawing/2014/chart" uri="{C3380CC4-5D6E-409C-BE32-E72D297353CC}">
              <c16:uniqueId val="{00000003-6855-40E3-900F-FAA9B75EB2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0.70093499999999997</c:v>
              </c:pt>
            </c:numLit>
          </c:val>
          <c:extLst>
            <c:ext xmlns:c16="http://schemas.microsoft.com/office/drawing/2014/chart" uri="{C3380CC4-5D6E-409C-BE32-E72D297353CC}">
              <c16:uniqueId val="{00000004-6855-40E3-900F-FAA9B75EB2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8CA-43C4-A91F-BE94A5F3075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1-D8CA-43C4-A91F-BE94A5F30752}"/>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3.2967000000000003E-2</c:v>
              </c:pt>
            </c:numLit>
          </c:val>
          <c:extLst>
            <c:ext xmlns:c16="http://schemas.microsoft.com/office/drawing/2014/chart" uri="{C3380CC4-5D6E-409C-BE32-E72D297353CC}">
              <c16:uniqueId val="{00000002-D8CA-43C4-A91F-BE94A5F307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8.7912000000000004E-2</c:v>
              </c:pt>
            </c:numLit>
          </c:val>
          <c:extLst>
            <c:ext xmlns:c16="http://schemas.microsoft.com/office/drawing/2014/chart" uri="{C3380CC4-5D6E-409C-BE32-E72D297353CC}">
              <c16:uniqueId val="{00000003-D8CA-43C4-A91F-BE94A5F307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0.81318699999999999</c:v>
              </c:pt>
            </c:numLit>
          </c:val>
          <c:extLst>
            <c:ext xmlns:c16="http://schemas.microsoft.com/office/drawing/2014/chart" uri="{C3380CC4-5D6E-409C-BE32-E72D297353CC}">
              <c16:uniqueId val="{00000004-D8CA-43C4-A91F-BE94A5F307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5.4545000000000003E-2</c:v>
              </c:pt>
            </c:numLit>
          </c:val>
          <c:extLst>
            <c:ext xmlns:c16="http://schemas.microsoft.com/office/drawing/2014/chart" uri="{C3380CC4-5D6E-409C-BE32-E72D297353CC}">
              <c16:uniqueId val="{00000000-C400-4549-A3A8-A57E9898ACA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1.8182E-2</c:v>
              </c:pt>
            </c:numLit>
          </c:val>
          <c:extLst>
            <c:ext xmlns:c16="http://schemas.microsoft.com/office/drawing/2014/chart" uri="{C3380CC4-5D6E-409C-BE32-E72D297353CC}">
              <c16:uniqueId val="{00000001-C400-4549-A3A8-A57E9898ACA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3.6364E-2</c:v>
              </c:pt>
            </c:numLit>
          </c:val>
          <c:extLst>
            <c:ext xmlns:c16="http://schemas.microsoft.com/office/drawing/2014/chart" uri="{C3380CC4-5D6E-409C-BE32-E72D297353CC}">
              <c16:uniqueId val="{00000002-C400-4549-A3A8-A57E9898AC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C400-4549-A3A8-A57E9898AC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0.74545499999999998</c:v>
              </c:pt>
            </c:numLit>
          </c:val>
          <c:extLst>
            <c:ext xmlns:c16="http://schemas.microsoft.com/office/drawing/2014/chart" uri="{C3380CC4-5D6E-409C-BE32-E72D297353CC}">
              <c16:uniqueId val="{00000004-C400-4549-A3A8-A57E9898AC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0.23913000000000001</c:v>
              </c:pt>
            </c:numLit>
          </c:val>
          <c:extLst>
            <c:ext xmlns:c16="http://schemas.microsoft.com/office/drawing/2014/chart" uri="{C3380CC4-5D6E-409C-BE32-E72D297353CC}">
              <c16:uniqueId val="{00000000-9176-45B5-B9A6-3C97F8002B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8.6957000000000007E-2</c:v>
              </c:pt>
            </c:numLit>
          </c:val>
          <c:extLst>
            <c:ext xmlns:c16="http://schemas.microsoft.com/office/drawing/2014/chart" uri="{C3380CC4-5D6E-409C-BE32-E72D297353CC}">
              <c16:uniqueId val="{00000001-9176-45B5-B9A6-3C97F8002B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2-9176-45B5-B9A6-3C97F8002B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0.130435</c:v>
              </c:pt>
            </c:numLit>
          </c:val>
          <c:extLst>
            <c:ext xmlns:c16="http://schemas.microsoft.com/office/drawing/2014/chart" uri="{C3380CC4-5D6E-409C-BE32-E72D297353CC}">
              <c16:uniqueId val="{00000003-9176-45B5-B9A6-3C97F8002B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0.26086999999999999</c:v>
              </c:pt>
            </c:numLit>
          </c:val>
          <c:extLst>
            <c:ext xmlns:c16="http://schemas.microsoft.com/office/drawing/2014/chart" uri="{C3380CC4-5D6E-409C-BE32-E72D297353CC}">
              <c16:uniqueId val="{00000004-9176-45B5-B9A6-3C97F8002B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7.4257000000000004E-2</c:v>
              </c:pt>
            </c:numLit>
          </c:val>
          <c:extLst>
            <c:ext xmlns:c16="http://schemas.microsoft.com/office/drawing/2014/chart" uri="{C3380CC4-5D6E-409C-BE32-E72D297353CC}">
              <c16:uniqueId val="{00000000-9691-4601-86AE-032EBE448C8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7.9208000000000001E-2</c:v>
              </c:pt>
            </c:numLit>
          </c:val>
          <c:extLst>
            <c:ext xmlns:c16="http://schemas.microsoft.com/office/drawing/2014/chart" uri="{C3380CC4-5D6E-409C-BE32-E72D297353CC}">
              <c16:uniqueId val="{00000001-9691-4601-86AE-032EBE448C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8.9108999999999994E-2</c:v>
              </c:pt>
            </c:numLit>
          </c:val>
          <c:extLst>
            <c:ext xmlns:c16="http://schemas.microsoft.com/office/drawing/2014/chart" uri="{C3380CC4-5D6E-409C-BE32-E72D297353CC}">
              <c16:uniqueId val="{00000002-9691-4601-86AE-032EBE448C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0.16336600000000001</c:v>
              </c:pt>
            </c:numLit>
          </c:val>
          <c:extLst>
            <c:ext xmlns:c16="http://schemas.microsoft.com/office/drawing/2014/chart" uri="{C3380CC4-5D6E-409C-BE32-E72D297353CC}">
              <c16:uniqueId val="{00000003-9691-4601-86AE-032EBE448C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0.24257400000000001</c:v>
              </c:pt>
            </c:numLit>
          </c:val>
          <c:extLst>
            <c:ext xmlns:c16="http://schemas.microsoft.com/office/drawing/2014/chart" uri="{C3380CC4-5D6E-409C-BE32-E72D297353CC}">
              <c16:uniqueId val="{00000004-9691-4601-86AE-032EBE448C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0.11805599999999999</c:v>
              </c:pt>
            </c:numLit>
          </c:val>
          <c:extLst>
            <c:ext xmlns:c16="http://schemas.microsoft.com/office/drawing/2014/chart" uri="{C3380CC4-5D6E-409C-BE32-E72D297353CC}">
              <c16:uniqueId val="{00000000-5258-46B7-9CB2-8B7DC8D4CBA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9.0277999999999997E-2</c:v>
              </c:pt>
            </c:numLit>
          </c:val>
          <c:extLst>
            <c:ext xmlns:c16="http://schemas.microsoft.com/office/drawing/2014/chart" uri="{C3380CC4-5D6E-409C-BE32-E72D297353CC}">
              <c16:uniqueId val="{00000001-5258-46B7-9CB2-8B7DC8D4CB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0.152778</c:v>
              </c:pt>
            </c:numLit>
          </c:val>
          <c:extLst>
            <c:ext xmlns:c16="http://schemas.microsoft.com/office/drawing/2014/chart" uri="{C3380CC4-5D6E-409C-BE32-E72D297353CC}">
              <c16:uniqueId val="{00000002-5258-46B7-9CB2-8B7DC8D4CB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0.152778</c:v>
              </c:pt>
            </c:numLit>
          </c:val>
          <c:extLst>
            <c:ext xmlns:c16="http://schemas.microsoft.com/office/drawing/2014/chart" uri="{C3380CC4-5D6E-409C-BE32-E72D297353CC}">
              <c16:uniqueId val="{00000003-5258-46B7-9CB2-8B7DC8D4CB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0.222222</c:v>
              </c:pt>
            </c:numLit>
          </c:val>
          <c:extLst>
            <c:ext xmlns:c16="http://schemas.microsoft.com/office/drawing/2014/chart" uri="{C3380CC4-5D6E-409C-BE32-E72D297353CC}">
              <c16:uniqueId val="{00000004-5258-46B7-9CB2-8B7DC8D4CB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8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933-4010-86FE-1961F45D887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1-5933-4010-86FE-1961F45D887A}"/>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5933-4010-86FE-1961F45D88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5933-4010-86FE-1961F45D88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0.66666700000000001</c:v>
              </c:pt>
            </c:numLit>
          </c:val>
          <c:extLst>
            <c:ext xmlns:c16="http://schemas.microsoft.com/office/drawing/2014/chart" uri="{C3380CC4-5D6E-409C-BE32-E72D297353CC}">
              <c16:uniqueId val="{00000004-5933-4010-86FE-1961F45D88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4.6757479999999996</c:v>
              </c:pt>
            </c:numLit>
          </c:val>
          <c:extLst>
            <c:ext xmlns:c16="http://schemas.microsoft.com/office/drawing/2014/chart" uri="{C3380CC4-5D6E-409C-BE32-E72D297353CC}">
              <c16:uniqueId val="{00000000-7630-497B-9B03-4D03BAB04A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4.4094199999999999</c:v>
              </c:pt>
            </c:numLit>
          </c:val>
          <c:extLst>
            <c:ext xmlns:c16="http://schemas.microsoft.com/office/drawing/2014/chart" uri="{C3380CC4-5D6E-409C-BE32-E72D297353CC}">
              <c16:uniqueId val="{00000000-8935-48F2-A5BD-726A291B02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1.7857000000000001E-2</c:v>
              </c:pt>
            </c:numLit>
          </c:val>
          <c:extLst>
            <c:ext xmlns:c16="http://schemas.microsoft.com/office/drawing/2014/chart" uri="{C3380CC4-5D6E-409C-BE32-E72D297353CC}">
              <c16:uniqueId val="{00000000-8AEF-4E25-87A5-097EEFC5A97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5.3571000000000001E-2</c:v>
              </c:pt>
            </c:numLit>
          </c:val>
          <c:extLst>
            <c:ext xmlns:c16="http://schemas.microsoft.com/office/drawing/2014/chart" uri="{C3380CC4-5D6E-409C-BE32-E72D297353CC}">
              <c16:uniqueId val="{00000001-8AEF-4E25-87A5-097EEFC5A9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0.160714</c:v>
              </c:pt>
            </c:numLit>
          </c:val>
          <c:extLst>
            <c:ext xmlns:c16="http://schemas.microsoft.com/office/drawing/2014/chart" uri="{C3380CC4-5D6E-409C-BE32-E72D297353CC}">
              <c16:uniqueId val="{00000002-8AEF-4E25-87A5-097EEFC5A9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0.214286</c:v>
              </c:pt>
            </c:numLit>
          </c:val>
          <c:extLst>
            <c:ext xmlns:c16="http://schemas.microsoft.com/office/drawing/2014/chart" uri="{C3380CC4-5D6E-409C-BE32-E72D297353CC}">
              <c16:uniqueId val="{00000003-8AEF-4E25-87A5-097EEFC5A9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0.42857099999999998</c:v>
              </c:pt>
            </c:numLit>
          </c:val>
          <c:extLst>
            <c:ext xmlns:c16="http://schemas.microsoft.com/office/drawing/2014/chart" uri="{C3380CC4-5D6E-409C-BE32-E72D297353CC}">
              <c16:uniqueId val="{00000004-8AEF-4E25-87A5-097EEFC5A9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AB1-49DB-BCB9-2C874F7640E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2.1739000000000001E-2</c:v>
              </c:pt>
            </c:numLit>
          </c:val>
          <c:extLst>
            <c:ext xmlns:c16="http://schemas.microsoft.com/office/drawing/2014/chart" uri="{C3380CC4-5D6E-409C-BE32-E72D297353CC}">
              <c16:uniqueId val="{00000001-7AB1-49DB-BCB9-2C874F7640E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8.6957000000000007E-2</c:v>
              </c:pt>
            </c:numLit>
          </c:val>
          <c:extLst>
            <c:ext xmlns:c16="http://schemas.microsoft.com/office/drawing/2014/chart" uri="{C3380CC4-5D6E-409C-BE32-E72D297353CC}">
              <c16:uniqueId val="{00000002-7AB1-49DB-BCB9-2C874F7640E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0.108696</c:v>
              </c:pt>
            </c:numLit>
          </c:val>
          <c:extLst>
            <c:ext xmlns:c16="http://schemas.microsoft.com/office/drawing/2014/chart" uri="{C3380CC4-5D6E-409C-BE32-E72D297353CC}">
              <c16:uniqueId val="{00000003-7AB1-49DB-BCB9-2C874F7640E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0.73912999999999995</c:v>
              </c:pt>
            </c:numLit>
          </c:val>
          <c:extLst>
            <c:ext xmlns:c16="http://schemas.microsoft.com/office/drawing/2014/chart" uri="{C3380CC4-5D6E-409C-BE32-E72D297353CC}">
              <c16:uniqueId val="{00000004-7AB1-49DB-BCB9-2C874F7640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5.4795000000000003E-2</c:v>
              </c:pt>
            </c:numLit>
          </c:val>
          <c:extLst>
            <c:ext xmlns:c16="http://schemas.microsoft.com/office/drawing/2014/chart" uri="{C3380CC4-5D6E-409C-BE32-E72D297353CC}">
              <c16:uniqueId val="{00000000-4A14-4304-9230-B1D815FC8BE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4A14-4304-9230-B1D815FC8B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0.12328799999999999</c:v>
              </c:pt>
            </c:numLit>
          </c:val>
          <c:extLst>
            <c:ext xmlns:c16="http://schemas.microsoft.com/office/drawing/2014/chart" uri="{C3380CC4-5D6E-409C-BE32-E72D297353CC}">
              <c16:uniqueId val="{00000002-4A14-4304-9230-B1D815FC8B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0.164384</c:v>
              </c:pt>
            </c:numLit>
          </c:val>
          <c:extLst>
            <c:ext xmlns:c16="http://schemas.microsoft.com/office/drawing/2014/chart" uri="{C3380CC4-5D6E-409C-BE32-E72D297353CC}">
              <c16:uniqueId val="{00000003-4A14-4304-9230-B1D815FC8B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0.57534200000000002</c:v>
              </c:pt>
            </c:numLit>
          </c:val>
          <c:extLst>
            <c:ext xmlns:c16="http://schemas.microsoft.com/office/drawing/2014/chart" uri="{C3380CC4-5D6E-409C-BE32-E72D297353CC}">
              <c16:uniqueId val="{00000004-4A14-4304-9230-B1D815FC8B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0.103448</c:v>
              </c:pt>
            </c:numLit>
          </c:val>
          <c:extLst>
            <c:ext xmlns:c16="http://schemas.microsoft.com/office/drawing/2014/chart" uri="{C3380CC4-5D6E-409C-BE32-E72D297353CC}">
              <c16:uniqueId val="{00000000-0FF7-4828-99BE-BEB86F30DDC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3.4483E-2</c:v>
              </c:pt>
            </c:numLit>
          </c:val>
          <c:extLst>
            <c:ext xmlns:c16="http://schemas.microsoft.com/office/drawing/2014/chart" uri="{C3380CC4-5D6E-409C-BE32-E72D297353CC}">
              <c16:uniqueId val="{00000001-0FF7-4828-99BE-BEB86F30DD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0.103448</c:v>
              </c:pt>
            </c:numLit>
          </c:val>
          <c:extLst>
            <c:ext xmlns:c16="http://schemas.microsoft.com/office/drawing/2014/chart" uri="{C3380CC4-5D6E-409C-BE32-E72D297353CC}">
              <c16:uniqueId val="{00000002-0FF7-4828-99BE-BEB86F30DD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0.275862</c:v>
              </c:pt>
            </c:numLit>
          </c:val>
          <c:extLst>
            <c:ext xmlns:c16="http://schemas.microsoft.com/office/drawing/2014/chart" uri="{C3380CC4-5D6E-409C-BE32-E72D297353CC}">
              <c16:uniqueId val="{00000003-0FF7-4828-99BE-BEB86F30DD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0.41379300000000002</c:v>
              </c:pt>
            </c:numLit>
          </c:val>
          <c:extLst>
            <c:ext xmlns:c16="http://schemas.microsoft.com/office/drawing/2014/chart" uri="{C3380CC4-5D6E-409C-BE32-E72D297353CC}">
              <c16:uniqueId val="{00000004-0FF7-4828-99BE-BEB86F30DD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0-2014-47BD-A68D-AD6D511C35B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1-2014-47BD-A68D-AD6D511C35B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4.0815999999999998E-2</c:v>
              </c:pt>
            </c:numLit>
          </c:val>
          <c:extLst>
            <c:ext xmlns:c16="http://schemas.microsoft.com/office/drawing/2014/chart" uri="{C3380CC4-5D6E-409C-BE32-E72D297353CC}">
              <c16:uniqueId val="{00000002-2014-47BD-A68D-AD6D511C35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0.16326499999999999</c:v>
              </c:pt>
            </c:numLit>
          </c:val>
          <c:extLst>
            <c:ext xmlns:c16="http://schemas.microsoft.com/office/drawing/2014/chart" uri="{C3380CC4-5D6E-409C-BE32-E72D297353CC}">
              <c16:uniqueId val="{00000003-2014-47BD-A68D-AD6D511C35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0.71428599999999998</c:v>
              </c:pt>
            </c:numLit>
          </c:val>
          <c:extLst>
            <c:ext xmlns:c16="http://schemas.microsoft.com/office/drawing/2014/chart" uri="{C3380CC4-5D6E-409C-BE32-E72D297353CC}">
              <c16:uniqueId val="{00000004-2014-47BD-A68D-AD6D511C35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1.8182E-2</c:v>
              </c:pt>
            </c:numLit>
          </c:val>
          <c:extLst>
            <c:ext xmlns:c16="http://schemas.microsoft.com/office/drawing/2014/chart" uri="{C3380CC4-5D6E-409C-BE32-E72D297353CC}">
              <c16:uniqueId val="{00000000-53D5-4C5E-9B1D-9DFE6BED735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3D5-4C5E-9B1D-9DFE6BED735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5.4545000000000003E-2</c:v>
              </c:pt>
            </c:numLit>
          </c:val>
          <c:extLst>
            <c:ext xmlns:c16="http://schemas.microsoft.com/office/drawing/2014/chart" uri="{C3380CC4-5D6E-409C-BE32-E72D297353CC}">
              <c16:uniqueId val="{00000002-53D5-4C5E-9B1D-9DFE6BED73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0.29090899999999997</c:v>
              </c:pt>
            </c:numLit>
          </c:val>
          <c:extLst>
            <c:ext xmlns:c16="http://schemas.microsoft.com/office/drawing/2014/chart" uri="{C3380CC4-5D6E-409C-BE32-E72D297353CC}">
              <c16:uniqueId val="{00000003-53D5-4C5E-9B1D-9DFE6BED73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c:v>
              </c:pt>
            </c:numLit>
          </c:val>
          <c:extLst>
            <c:ext xmlns:c16="http://schemas.microsoft.com/office/drawing/2014/chart" uri="{C3380CC4-5D6E-409C-BE32-E72D297353CC}">
              <c16:uniqueId val="{00000004-53D5-4C5E-9B1D-9DFE6BED73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3.0769000000000001E-2</c:v>
              </c:pt>
            </c:numLit>
          </c:val>
          <c:extLst>
            <c:ext xmlns:c16="http://schemas.microsoft.com/office/drawing/2014/chart" uri="{C3380CC4-5D6E-409C-BE32-E72D297353CC}">
              <c16:uniqueId val="{00000000-A2F7-47B3-9473-9244A751D2E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2.7692000000000001E-2</c:v>
              </c:pt>
            </c:numLit>
          </c:val>
          <c:extLst>
            <c:ext xmlns:c16="http://schemas.microsoft.com/office/drawing/2014/chart" uri="{C3380CC4-5D6E-409C-BE32-E72D297353CC}">
              <c16:uniqueId val="{00000001-A2F7-47B3-9473-9244A751D2E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0.12615399999999999</c:v>
              </c:pt>
            </c:numLit>
          </c:val>
          <c:extLst>
            <c:ext xmlns:c16="http://schemas.microsoft.com/office/drawing/2014/chart" uri="{C3380CC4-5D6E-409C-BE32-E72D297353CC}">
              <c16:uniqueId val="{00000002-A2F7-47B3-9473-9244A751D2E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0.21846199999999999</c:v>
              </c:pt>
            </c:numLit>
          </c:val>
          <c:extLst>
            <c:ext xmlns:c16="http://schemas.microsoft.com/office/drawing/2014/chart" uri="{C3380CC4-5D6E-409C-BE32-E72D297353CC}">
              <c16:uniqueId val="{00000003-A2F7-47B3-9473-9244A751D2E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0.48307699999999998</c:v>
              </c:pt>
            </c:numLit>
          </c:val>
          <c:extLst>
            <c:ext xmlns:c16="http://schemas.microsoft.com/office/drawing/2014/chart" uri="{C3380CC4-5D6E-409C-BE32-E72D297353CC}">
              <c16:uniqueId val="{00000004-A2F7-47B3-9473-9244A751D2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3.8023000000000001E-2</c:v>
              </c:pt>
            </c:numLit>
          </c:val>
          <c:extLst>
            <c:ext xmlns:c16="http://schemas.microsoft.com/office/drawing/2014/chart" uri="{C3380CC4-5D6E-409C-BE32-E72D297353CC}">
              <c16:uniqueId val="{00000000-5B71-4E01-A6E9-8DDD782264B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2.9151E-2</c:v>
              </c:pt>
            </c:numLit>
          </c:val>
          <c:extLst>
            <c:ext xmlns:c16="http://schemas.microsoft.com/office/drawing/2014/chart" uri="{C3380CC4-5D6E-409C-BE32-E72D297353CC}">
              <c16:uniqueId val="{00000001-5B71-4E01-A6E9-8DDD782264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0.112801</c:v>
              </c:pt>
            </c:numLit>
          </c:val>
          <c:extLst>
            <c:ext xmlns:c16="http://schemas.microsoft.com/office/drawing/2014/chart" uri="{C3380CC4-5D6E-409C-BE32-E72D297353CC}">
              <c16:uniqueId val="{00000002-5B71-4E01-A6E9-8DDD782264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0.24334600000000001</c:v>
              </c:pt>
            </c:numLit>
          </c:val>
          <c:extLst>
            <c:ext xmlns:c16="http://schemas.microsoft.com/office/drawing/2014/chart" uri="{C3380CC4-5D6E-409C-BE32-E72D297353CC}">
              <c16:uniqueId val="{00000003-5B71-4E01-A6E9-8DDD782264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0.48035499999999998</c:v>
              </c:pt>
            </c:numLit>
          </c:val>
          <c:extLst>
            <c:ext xmlns:c16="http://schemas.microsoft.com/office/drawing/2014/chart" uri="{C3380CC4-5D6E-409C-BE32-E72D297353CC}">
              <c16:uniqueId val="{00000004-5B71-4E01-A6E9-8DDD782264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2.9412000000000001E-2</c:v>
              </c:pt>
            </c:numLit>
          </c:val>
          <c:extLst>
            <c:ext xmlns:c16="http://schemas.microsoft.com/office/drawing/2014/chart" uri="{C3380CC4-5D6E-409C-BE32-E72D297353CC}">
              <c16:uniqueId val="{00000000-83DF-4255-9A34-CC9FD69C773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4.5587999999999997E-2</c:v>
              </c:pt>
            </c:numLit>
          </c:val>
          <c:extLst>
            <c:ext xmlns:c16="http://schemas.microsoft.com/office/drawing/2014/chart" uri="{C3380CC4-5D6E-409C-BE32-E72D297353CC}">
              <c16:uniqueId val="{00000001-83DF-4255-9A34-CC9FD69C77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0.14852899999999999</c:v>
              </c:pt>
            </c:numLit>
          </c:val>
          <c:extLst>
            <c:ext xmlns:c16="http://schemas.microsoft.com/office/drawing/2014/chart" uri="{C3380CC4-5D6E-409C-BE32-E72D297353CC}">
              <c16:uniqueId val="{00000002-83DF-4255-9A34-CC9FD69C77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0.21470600000000001</c:v>
              </c:pt>
            </c:numLit>
          </c:val>
          <c:extLst>
            <c:ext xmlns:c16="http://schemas.microsoft.com/office/drawing/2014/chart" uri="{C3380CC4-5D6E-409C-BE32-E72D297353CC}">
              <c16:uniqueId val="{00000003-83DF-4255-9A34-CC9FD69C77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0.45147100000000001</c:v>
              </c:pt>
            </c:numLit>
          </c:val>
          <c:extLst>
            <c:ext xmlns:c16="http://schemas.microsoft.com/office/drawing/2014/chart" uri="{C3380CC4-5D6E-409C-BE32-E72D297353CC}">
              <c16:uniqueId val="{00000004-83DF-4255-9A34-CC9FD69C77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0-4727-403D-8B74-AEA26B6D619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9.2949000000000004E-2</c:v>
              </c:pt>
            </c:numLit>
          </c:val>
          <c:extLst>
            <c:ext xmlns:c16="http://schemas.microsoft.com/office/drawing/2014/chart" uri="{C3380CC4-5D6E-409C-BE32-E72D297353CC}">
              <c16:uniqueId val="{00000001-4727-403D-8B74-AEA26B6D61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2-4727-403D-8B74-AEA26B6D61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0.24679499999999999</c:v>
              </c:pt>
            </c:numLit>
          </c:val>
          <c:extLst>
            <c:ext xmlns:c16="http://schemas.microsoft.com/office/drawing/2014/chart" uri="{C3380CC4-5D6E-409C-BE32-E72D297353CC}">
              <c16:uniqueId val="{00000003-4727-403D-8B74-AEA26B6D61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0.26602599999999998</c:v>
              </c:pt>
            </c:numLit>
          </c:val>
          <c:extLst>
            <c:ext xmlns:c16="http://schemas.microsoft.com/office/drawing/2014/chart" uri="{C3380CC4-5D6E-409C-BE32-E72D297353CC}">
              <c16:uniqueId val="{00000004-4727-403D-8B74-AEA26B6D61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4.3866670000000001</c:v>
              </c:pt>
            </c:numLit>
          </c:val>
          <c:extLst>
            <c:ext xmlns:c16="http://schemas.microsoft.com/office/drawing/2014/chart" uri="{C3380CC4-5D6E-409C-BE32-E72D297353CC}">
              <c16:uniqueId val="{00000000-7022-479B-88A0-7D3F32BA73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9.2437000000000005E-2</c:v>
              </c:pt>
            </c:numLit>
          </c:val>
          <c:extLst>
            <c:ext xmlns:c16="http://schemas.microsoft.com/office/drawing/2014/chart" uri="{C3380CC4-5D6E-409C-BE32-E72D297353CC}">
              <c16:uniqueId val="{00000000-D5C6-46E6-B582-9976C031A29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0.105042</c:v>
              </c:pt>
            </c:numLit>
          </c:val>
          <c:extLst>
            <c:ext xmlns:c16="http://schemas.microsoft.com/office/drawing/2014/chart" uri="{C3380CC4-5D6E-409C-BE32-E72D297353CC}">
              <c16:uniqueId val="{00000001-D5C6-46E6-B582-9976C031A2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0.22689100000000001</c:v>
              </c:pt>
            </c:numLit>
          </c:val>
          <c:extLst>
            <c:ext xmlns:c16="http://schemas.microsoft.com/office/drawing/2014/chart" uri="{C3380CC4-5D6E-409C-BE32-E72D297353CC}">
              <c16:uniqueId val="{00000002-D5C6-46E6-B582-9976C031A2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3-D5C6-46E6-B582-9976C031A2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0.23109199999999999</c:v>
              </c:pt>
            </c:numLit>
          </c:val>
          <c:extLst>
            <c:ext xmlns:c16="http://schemas.microsoft.com/office/drawing/2014/chart" uri="{C3380CC4-5D6E-409C-BE32-E72D297353CC}">
              <c16:uniqueId val="{00000004-D5C6-46E6-B582-9976C031A2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4.5976999999999997E-2</c:v>
              </c:pt>
            </c:numLit>
          </c:val>
          <c:extLst>
            <c:ext xmlns:c16="http://schemas.microsoft.com/office/drawing/2014/chart" uri="{C3380CC4-5D6E-409C-BE32-E72D297353CC}">
              <c16:uniqueId val="{00000000-826C-4682-A2F9-0322CD493F1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4.8850999999999999E-2</c:v>
              </c:pt>
            </c:numLit>
          </c:val>
          <c:extLst>
            <c:ext xmlns:c16="http://schemas.microsoft.com/office/drawing/2014/chart" uri="{C3380CC4-5D6E-409C-BE32-E72D297353CC}">
              <c16:uniqueId val="{00000001-826C-4682-A2F9-0322CD493F1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0.224138</c:v>
              </c:pt>
            </c:numLit>
          </c:val>
          <c:extLst>
            <c:ext xmlns:c16="http://schemas.microsoft.com/office/drawing/2014/chart" uri="{C3380CC4-5D6E-409C-BE32-E72D297353CC}">
              <c16:uniqueId val="{00000002-826C-4682-A2F9-0322CD493F1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0.17241400000000001</c:v>
              </c:pt>
            </c:numLit>
          </c:val>
          <c:extLst>
            <c:ext xmlns:c16="http://schemas.microsoft.com/office/drawing/2014/chart" uri="{C3380CC4-5D6E-409C-BE32-E72D297353CC}">
              <c16:uniqueId val="{00000003-826C-4682-A2F9-0322CD493F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0.38505699999999998</c:v>
              </c:pt>
            </c:numLit>
          </c:val>
          <c:extLst>
            <c:ext xmlns:c16="http://schemas.microsoft.com/office/drawing/2014/chart" uri="{C3380CC4-5D6E-409C-BE32-E72D297353CC}">
              <c16:uniqueId val="{00000004-826C-4682-A2F9-0322CD493F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8C2-4A28-8465-4FB776ADF6F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8C2-4A28-8465-4FB776ADF6F8}"/>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2-38C2-4A28-8465-4FB776ADF6F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0.17391300000000001</c:v>
              </c:pt>
            </c:numLit>
          </c:val>
          <c:extLst>
            <c:ext xmlns:c16="http://schemas.microsoft.com/office/drawing/2014/chart" uri="{C3380CC4-5D6E-409C-BE32-E72D297353CC}">
              <c16:uniqueId val="{00000003-38C2-4A28-8465-4FB776ADF6F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0.76087000000000005</c:v>
              </c:pt>
            </c:numLit>
          </c:val>
          <c:extLst>
            <c:ext xmlns:c16="http://schemas.microsoft.com/office/drawing/2014/chart" uri="{C3380CC4-5D6E-409C-BE32-E72D297353CC}">
              <c16:uniqueId val="{00000004-38C2-4A28-8465-4FB776ADF6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2.3810000000000001E-2</c:v>
              </c:pt>
            </c:numLit>
          </c:val>
          <c:extLst>
            <c:ext xmlns:c16="http://schemas.microsoft.com/office/drawing/2014/chart" uri="{C3380CC4-5D6E-409C-BE32-E72D297353CC}">
              <c16:uniqueId val="{00000000-2001-479F-918E-1D8B85C271D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2001-479F-918E-1D8B85C271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7.1429000000000006E-2</c:v>
              </c:pt>
            </c:numLit>
          </c:val>
          <c:extLst>
            <c:ext xmlns:c16="http://schemas.microsoft.com/office/drawing/2014/chart" uri="{C3380CC4-5D6E-409C-BE32-E72D297353CC}">
              <c16:uniqueId val="{00000002-2001-479F-918E-1D8B85C271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0.261905</c:v>
              </c:pt>
            </c:numLit>
          </c:val>
          <c:extLst>
            <c:ext xmlns:c16="http://schemas.microsoft.com/office/drawing/2014/chart" uri="{C3380CC4-5D6E-409C-BE32-E72D297353CC}">
              <c16:uniqueId val="{00000003-2001-479F-918E-1D8B85C271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0.59523800000000004</c:v>
              </c:pt>
            </c:numLit>
          </c:val>
          <c:extLst>
            <c:ext xmlns:c16="http://schemas.microsoft.com/office/drawing/2014/chart" uri="{C3380CC4-5D6E-409C-BE32-E72D297353CC}">
              <c16:uniqueId val="{00000004-2001-479F-918E-1D8B85C271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1CA-4C58-A385-8975A0ADC2A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1-F1CA-4C58-A385-8975A0ADC2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2-F1CA-4C58-A385-8975A0ADC2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F1CA-4C58-A385-8975A0ADC2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0.75</c:v>
              </c:pt>
            </c:numLit>
          </c:val>
          <c:extLst>
            <c:ext xmlns:c16="http://schemas.microsoft.com/office/drawing/2014/chart" uri="{C3380CC4-5D6E-409C-BE32-E72D297353CC}">
              <c16:uniqueId val="{00000004-F1CA-4C58-A385-8975A0ADC2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2.0698999999999999E-2</c:v>
              </c:pt>
            </c:numLit>
          </c:val>
          <c:extLst>
            <c:ext xmlns:c16="http://schemas.microsoft.com/office/drawing/2014/chart" uri="{C3380CC4-5D6E-409C-BE32-E72D297353CC}">
              <c16:uniqueId val="{00000000-6783-47A9-8F22-A64FB9F7CFB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3.1047999999999999E-2</c:v>
              </c:pt>
            </c:numLit>
          </c:val>
          <c:extLst>
            <c:ext xmlns:c16="http://schemas.microsoft.com/office/drawing/2014/chart" uri="{C3380CC4-5D6E-409C-BE32-E72D297353CC}">
              <c16:uniqueId val="{00000001-6783-47A9-8F22-A64FB9F7CF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0.115136</c:v>
              </c:pt>
            </c:numLit>
          </c:val>
          <c:extLst>
            <c:ext xmlns:c16="http://schemas.microsoft.com/office/drawing/2014/chart" uri="{C3380CC4-5D6E-409C-BE32-E72D297353CC}">
              <c16:uniqueId val="{00000002-6783-47A9-8F22-A64FB9F7CF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0.23932700000000001</c:v>
              </c:pt>
            </c:numLit>
          </c:val>
          <c:extLst>
            <c:ext xmlns:c16="http://schemas.microsoft.com/office/drawing/2014/chart" uri="{C3380CC4-5D6E-409C-BE32-E72D297353CC}">
              <c16:uniqueId val="{00000003-6783-47A9-8F22-A64FB9F7CF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0.52263899999999996</c:v>
              </c:pt>
            </c:numLit>
          </c:val>
          <c:extLst>
            <c:ext xmlns:c16="http://schemas.microsoft.com/office/drawing/2014/chart" uri="{C3380CC4-5D6E-409C-BE32-E72D297353CC}">
              <c16:uniqueId val="{00000004-6783-47A9-8F22-A64FB9F7CF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3.0691E-2</c:v>
              </c:pt>
            </c:numLit>
          </c:val>
          <c:extLst>
            <c:ext xmlns:c16="http://schemas.microsoft.com/office/drawing/2014/chart" uri="{C3380CC4-5D6E-409C-BE32-E72D297353CC}">
              <c16:uniqueId val="{00000000-ADE3-4485-B36A-60E586A6001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3.9641999999999997E-2</c:v>
              </c:pt>
            </c:numLit>
          </c:val>
          <c:extLst>
            <c:ext xmlns:c16="http://schemas.microsoft.com/office/drawing/2014/chart" uri="{C3380CC4-5D6E-409C-BE32-E72D297353CC}">
              <c16:uniqueId val="{00000001-ADE3-4485-B36A-60E586A600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0.12531999999999999</c:v>
              </c:pt>
            </c:numLit>
          </c:val>
          <c:extLst>
            <c:ext xmlns:c16="http://schemas.microsoft.com/office/drawing/2014/chart" uri="{C3380CC4-5D6E-409C-BE32-E72D297353CC}">
              <c16:uniqueId val="{00000002-ADE3-4485-B36A-60E586A600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0.216113</c:v>
              </c:pt>
            </c:numLit>
          </c:val>
          <c:extLst>
            <c:ext xmlns:c16="http://schemas.microsoft.com/office/drawing/2014/chart" uri="{C3380CC4-5D6E-409C-BE32-E72D297353CC}">
              <c16:uniqueId val="{00000003-ADE3-4485-B36A-60E586A600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0.51150899999999999</c:v>
              </c:pt>
            </c:numLit>
          </c:val>
          <c:extLst>
            <c:ext xmlns:c16="http://schemas.microsoft.com/office/drawing/2014/chart" uri="{C3380CC4-5D6E-409C-BE32-E72D297353CC}">
              <c16:uniqueId val="{00000004-ADE3-4485-B36A-60E586A600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3.4071999999999998E-2</c:v>
              </c:pt>
            </c:numLit>
          </c:val>
          <c:extLst>
            <c:ext xmlns:c16="http://schemas.microsoft.com/office/drawing/2014/chart" uri="{C3380CC4-5D6E-409C-BE32-E72D297353CC}">
              <c16:uniqueId val="{00000000-05C0-4692-BADB-9028D74FD0F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4.0885999999999999E-2</c:v>
              </c:pt>
            </c:numLit>
          </c:val>
          <c:extLst>
            <c:ext xmlns:c16="http://schemas.microsoft.com/office/drawing/2014/chart" uri="{C3380CC4-5D6E-409C-BE32-E72D297353CC}">
              <c16:uniqueId val="{00000001-05C0-4692-BADB-9028D74FD0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0.13458300000000001</c:v>
              </c:pt>
            </c:numLit>
          </c:val>
          <c:extLst>
            <c:ext xmlns:c16="http://schemas.microsoft.com/office/drawing/2014/chart" uri="{C3380CC4-5D6E-409C-BE32-E72D297353CC}">
              <c16:uniqueId val="{00000002-05C0-4692-BADB-9028D74FD0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0.28620099999999998</c:v>
              </c:pt>
            </c:numLit>
          </c:val>
          <c:extLst>
            <c:ext xmlns:c16="http://schemas.microsoft.com/office/drawing/2014/chart" uri="{C3380CC4-5D6E-409C-BE32-E72D297353CC}">
              <c16:uniqueId val="{00000003-05C0-4692-BADB-9028D74FD0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0.43441200000000002</c:v>
              </c:pt>
            </c:numLit>
          </c:val>
          <c:extLst>
            <c:ext xmlns:c16="http://schemas.microsoft.com/office/drawing/2014/chart" uri="{C3380CC4-5D6E-409C-BE32-E72D297353CC}">
              <c16:uniqueId val="{00000004-05C0-4692-BADB-9028D74FD0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7.3034000000000002E-2</c:v>
              </c:pt>
            </c:numLit>
          </c:val>
          <c:extLst>
            <c:ext xmlns:c16="http://schemas.microsoft.com/office/drawing/2014/chart" uri="{C3380CC4-5D6E-409C-BE32-E72D297353CC}">
              <c16:uniqueId val="{00000000-41F4-4D6E-B9C2-4BCAC96DD3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5.0562000000000003E-2</c:v>
              </c:pt>
            </c:numLit>
          </c:val>
          <c:extLst>
            <c:ext xmlns:c16="http://schemas.microsoft.com/office/drawing/2014/chart" uri="{C3380CC4-5D6E-409C-BE32-E72D297353CC}">
              <c16:uniqueId val="{00000001-41F4-4D6E-B9C2-4BCAC96DD3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0.17415700000000001</c:v>
              </c:pt>
            </c:numLit>
          </c:val>
          <c:extLst>
            <c:ext xmlns:c16="http://schemas.microsoft.com/office/drawing/2014/chart" uri="{C3380CC4-5D6E-409C-BE32-E72D297353CC}">
              <c16:uniqueId val="{00000002-41F4-4D6E-B9C2-4BCAC96DD3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0.25842700000000002</c:v>
              </c:pt>
            </c:numLit>
          </c:val>
          <c:extLst>
            <c:ext xmlns:c16="http://schemas.microsoft.com/office/drawing/2014/chart" uri="{C3380CC4-5D6E-409C-BE32-E72D297353CC}">
              <c16:uniqueId val="{00000003-41F4-4D6E-B9C2-4BCAC96DD3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0.34831499999999999</c:v>
              </c:pt>
            </c:numLit>
          </c:val>
          <c:extLst>
            <c:ext xmlns:c16="http://schemas.microsoft.com/office/drawing/2014/chart" uri="{C3380CC4-5D6E-409C-BE32-E72D297353CC}">
              <c16:uniqueId val="{00000004-41F4-4D6E-B9C2-4BCAC96DD3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2.0761000000000002E-2</c:v>
              </c:pt>
            </c:numLit>
          </c:val>
          <c:extLst>
            <c:ext xmlns:c16="http://schemas.microsoft.com/office/drawing/2014/chart" uri="{C3380CC4-5D6E-409C-BE32-E72D297353CC}">
              <c16:uniqueId val="{00000000-25B4-44F3-9028-62091A6B9E8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3.1142E-2</c:v>
              </c:pt>
            </c:numLit>
          </c:val>
          <c:extLst>
            <c:ext xmlns:c16="http://schemas.microsoft.com/office/drawing/2014/chart" uri="{C3380CC4-5D6E-409C-BE32-E72D297353CC}">
              <c16:uniqueId val="{00000001-25B4-44F3-9028-62091A6B9E8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0.103806</c:v>
              </c:pt>
            </c:numLit>
          </c:val>
          <c:extLst>
            <c:ext xmlns:c16="http://schemas.microsoft.com/office/drawing/2014/chart" uri="{C3380CC4-5D6E-409C-BE32-E72D297353CC}">
              <c16:uniqueId val="{00000002-25B4-44F3-9028-62091A6B9E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0.290657</c:v>
              </c:pt>
            </c:numLit>
          </c:val>
          <c:extLst>
            <c:ext xmlns:c16="http://schemas.microsoft.com/office/drawing/2014/chart" uri="{C3380CC4-5D6E-409C-BE32-E72D297353CC}">
              <c16:uniqueId val="{00000003-25B4-44F3-9028-62091A6B9E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0.49481000000000003</c:v>
              </c:pt>
            </c:numLit>
          </c:val>
          <c:extLst>
            <c:ext xmlns:c16="http://schemas.microsoft.com/office/drawing/2014/chart" uri="{C3380CC4-5D6E-409C-BE32-E72D297353CC}">
              <c16:uniqueId val="{00000004-25B4-44F3-9028-62091A6B9E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4.2670810000000001</c:v>
              </c:pt>
            </c:numLit>
          </c:val>
          <c:extLst>
            <c:ext xmlns:c16="http://schemas.microsoft.com/office/drawing/2014/chart" uri="{C3380CC4-5D6E-409C-BE32-E72D297353CC}">
              <c16:uniqueId val="{00000000-80EA-459F-9AEC-5D84F05314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1.9802E-2</c:v>
              </c:pt>
            </c:numLit>
          </c:val>
          <c:extLst>
            <c:ext xmlns:c16="http://schemas.microsoft.com/office/drawing/2014/chart" uri="{C3380CC4-5D6E-409C-BE32-E72D297353CC}">
              <c16:uniqueId val="{00000000-1091-46FF-9EC9-518B810AF4F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2.7227999999999999E-2</c:v>
              </c:pt>
            </c:numLit>
          </c:val>
          <c:extLst>
            <c:ext xmlns:c16="http://schemas.microsoft.com/office/drawing/2014/chart" uri="{C3380CC4-5D6E-409C-BE32-E72D297353CC}">
              <c16:uniqueId val="{00000001-1091-46FF-9EC9-518B810AF4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0.10396</c:v>
              </c:pt>
            </c:numLit>
          </c:val>
          <c:extLst>
            <c:ext xmlns:c16="http://schemas.microsoft.com/office/drawing/2014/chart" uri="{C3380CC4-5D6E-409C-BE32-E72D297353CC}">
              <c16:uniqueId val="{00000002-1091-46FF-9EC9-518B810AF4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0.24009900000000001</c:v>
              </c:pt>
            </c:numLit>
          </c:val>
          <c:extLst>
            <c:ext xmlns:c16="http://schemas.microsoft.com/office/drawing/2014/chart" uri="{C3380CC4-5D6E-409C-BE32-E72D297353CC}">
              <c16:uniqueId val="{00000003-1091-46FF-9EC9-518B810AF4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0.54703000000000002</c:v>
              </c:pt>
            </c:numLit>
          </c:val>
          <c:extLst>
            <c:ext xmlns:c16="http://schemas.microsoft.com/office/drawing/2014/chart" uri="{C3380CC4-5D6E-409C-BE32-E72D297353CC}">
              <c16:uniqueId val="{00000004-1091-46FF-9EC9-518B810AF4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2.4E-2</c:v>
              </c:pt>
            </c:numLit>
          </c:val>
          <c:extLst>
            <c:ext xmlns:c16="http://schemas.microsoft.com/office/drawing/2014/chart" uri="{C3380CC4-5D6E-409C-BE32-E72D297353CC}">
              <c16:uniqueId val="{00000000-E2AF-4F7A-82D4-0F29EE068EC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6.4000000000000001E-2</c:v>
              </c:pt>
            </c:numLit>
          </c:val>
          <c:extLst>
            <c:ext xmlns:c16="http://schemas.microsoft.com/office/drawing/2014/chart" uri="{C3380CC4-5D6E-409C-BE32-E72D297353CC}">
              <c16:uniqueId val="{00000001-E2AF-4F7A-82D4-0F29EE068E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0.128</c:v>
              </c:pt>
            </c:numLit>
          </c:val>
          <c:extLst>
            <c:ext xmlns:c16="http://schemas.microsoft.com/office/drawing/2014/chart" uri="{C3380CC4-5D6E-409C-BE32-E72D297353CC}">
              <c16:uniqueId val="{00000002-E2AF-4F7A-82D4-0F29EE068E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c:v>
              </c:pt>
            </c:numLit>
          </c:val>
          <c:extLst>
            <c:ext xmlns:c16="http://schemas.microsoft.com/office/drawing/2014/chart" uri="{C3380CC4-5D6E-409C-BE32-E72D297353CC}">
              <c16:uniqueId val="{00000003-E2AF-4F7A-82D4-0F29EE068E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0.45600000000000002</c:v>
              </c:pt>
            </c:numLit>
          </c:val>
          <c:extLst>
            <c:ext xmlns:c16="http://schemas.microsoft.com/office/drawing/2014/chart" uri="{C3380CC4-5D6E-409C-BE32-E72D297353CC}">
              <c16:uniqueId val="{00000004-E2AF-4F7A-82D4-0F29EE068E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1.626E-2</c:v>
              </c:pt>
            </c:numLit>
          </c:val>
          <c:extLst>
            <c:ext xmlns:c16="http://schemas.microsoft.com/office/drawing/2014/chart" uri="{C3380CC4-5D6E-409C-BE32-E72D297353CC}">
              <c16:uniqueId val="{00000000-1357-4CEC-88F6-58D4084BE9F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2.4389999999999998E-2</c:v>
              </c:pt>
            </c:numLit>
          </c:val>
          <c:extLst>
            <c:ext xmlns:c16="http://schemas.microsoft.com/office/drawing/2014/chart" uri="{C3380CC4-5D6E-409C-BE32-E72D297353CC}">
              <c16:uniqueId val="{00000001-1357-4CEC-88F6-58D4084BE9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0.138211</c:v>
              </c:pt>
            </c:numLit>
          </c:val>
          <c:extLst>
            <c:ext xmlns:c16="http://schemas.microsoft.com/office/drawing/2014/chart" uri="{C3380CC4-5D6E-409C-BE32-E72D297353CC}">
              <c16:uniqueId val="{00000002-1357-4CEC-88F6-58D4084BE9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0.22764200000000001</c:v>
              </c:pt>
            </c:numLit>
          </c:val>
          <c:extLst>
            <c:ext xmlns:c16="http://schemas.microsoft.com/office/drawing/2014/chart" uri="{C3380CC4-5D6E-409C-BE32-E72D297353CC}">
              <c16:uniqueId val="{00000003-1357-4CEC-88F6-58D4084BE9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0.49593500000000001</c:v>
              </c:pt>
            </c:numLit>
          </c:val>
          <c:extLst>
            <c:ext xmlns:c16="http://schemas.microsoft.com/office/drawing/2014/chart" uri="{C3380CC4-5D6E-409C-BE32-E72D297353CC}">
              <c16:uniqueId val="{00000004-1357-4CEC-88F6-58D4084BE9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5.1282000000000001E-2</c:v>
              </c:pt>
            </c:numLit>
          </c:val>
          <c:extLst>
            <c:ext xmlns:c16="http://schemas.microsoft.com/office/drawing/2014/chart" uri="{C3380CC4-5D6E-409C-BE32-E72D297353CC}">
              <c16:uniqueId val="{00000000-76B5-4A30-B0CD-F77FBC3525F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5.1282000000000001E-2</c:v>
              </c:pt>
            </c:numLit>
          </c:val>
          <c:extLst>
            <c:ext xmlns:c16="http://schemas.microsoft.com/office/drawing/2014/chart" uri="{C3380CC4-5D6E-409C-BE32-E72D297353CC}">
              <c16:uniqueId val="{00000001-76B5-4A30-B0CD-F77FBC3525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2-76B5-4A30-B0CD-F77FBC3525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0.247863</c:v>
              </c:pt>
            </c:numLit>
          </c:val>
          <c:extLst>
            <c:ext xmlns:c16="http://schemas.microsoft.com/office/drawing/2014/chart" uri="{C3380CC4-5D6E-409C-BE32-E72D297353CC}">
              <c16:uniqueId val="{00000003-76B5-4A30-B0CD-F77FBC3525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0.461538</c:v>
              </c:pt>
            </c:numLit>
          </c:val>
          <c:extLst>
            <c:ext xmlns:c16="http://schemas.microsoft.com/office/drawing/2014/chart" uri="{C3380CC4-5D6E-409C-BE32-E72D297353CC}">
              <c16:uniqueId val="{00000004-76B5-4A30-B0CD-F77FBC3525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5AC-468E-BA71-AB865CD8AB2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1.2821000000000001E-2</c:v>
              </c:pt>
            </c:numLit>
          </c:val>
          <c:extLst>
            <c:ext xmlns:c16="http://schemas.microsoft.com/office/drawing/2014/chart" uri="{C3380CC4-5D6E-409C-BE32-E72D297353CC}">
              <c16:uniqueId val="{00000001-A5AC-468E-BA71-AB865CD8AB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A5AC-468E-BA71-AB865CD8AB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0.25641000000000003</c:v>
              </c:pt>
            </c:numLit>
          </c:val>
          <c:extLst>
            <c:ext xmlns:c16="http://schemas.microsoft.com/office/drawing/2014/chart" uri="{C3380CC4-5D6E-409C-BE32-E72D297353CC}">
              <c16:uniqueId val="{00000003-A5AC-468E-BA71-AB865CD8AB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0.60256399999999999</c:v>
              </c:pt>
            </c:numLit>
          </c:val>
          <c:extLst>
            <c:ext xmlns:c16="http://schemas.microsoft.com/office/drawing/2014/chart" uri="{C3380CC4-5D6E-409C-BE32-E72D297353CC}">
              <c16:uniqueId val="{00000004-A5AC-468E-BA71-AB865CD8AB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9.8361000000000004E-2</c:v>
              </c:pt>
            </c:numLit>
          </c:val>
          <c:extLst>
            <c:ext xmlns:c16="http://schemas.microsoft.com/office/drawing/2014/chart" uri="{C3380CC4-5D6E-409C-BE32-E72D297353CC}">
              <c16:uniqueId val="{00000000-98BB-48E5-80FE-48ED6334F80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6.5573999999999993E-2</c:v>
              </c:pt>
            </c:numLit>
          </c:val>
          <c:extLst>
            <c:ext xmlns:c16="http://schemas.microsoft.com/office/drawing/2014/chart" uri="{C3380CC4-5D6E-409C-BE32-E72D297353CC}">
              <c16:uniqueId val="{00000001-98BB-48E5-80FE-48ED6334F8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0.163934</c:v>
              </c:pt>
            </c:numLit>
          </c:val>
          <c:extLst>
            <c:ext xmlns:c16="http://schemas.microsoft.com/office/drawing/2014/chart" uri="{C3380CC4-5D6E-409C-BE32-E72D297353CC}">
              <c16:uniqueId val="{00000002-98BB-48E5-80FE-48ED6334F8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0.22950799999999999</c:v>
              </c:pt>
            </c:numLit>
          </c:val>
          <c:extLst>
            <c:ext xmlns:c16="http://schemas.microsoft.com/office/drawing/2014/chart" uri="{C3380CC4-5D6E-409C-BE32-E72D297353CC}">
              <c16:uniqueId val="{00000003-98BB-48E5-80FE-48ED6334F8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0.37704900000000002</c:v>
              </c:pt>
            </c:numLit>
          </c:val>
          <c:extLst>
            <c:ext xmlns:c16="http://schemas.microsoft.com/office/drawing/2014/chart" uri="{C3380CC4-5D6E-409C-BE32-E72D297353CC}">
              <c16:uniqueId val="{00000004-98BB-48E5-80FE-48ED6334F8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3219-4B9D-B0CF-F6FD4BCEF76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219-4B9D-B0CF-F6FD4BCEF7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2-3219-4B9D-B0CF-F6FD4BCEF7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3219-4B9D-B0CF-F6FD4BCEF7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4-3219-4B9D-B0CF-F6FD4BCEF7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0-D89F-4E7D-95FC-5373FB2E93F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1-D89F-4E7D-95FC-5373FB2E93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D89F-4E7D-95FC-5373FB2E93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3-D89F-4E7D-95FC-5373FB2E93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4-D89F-4E7D-95FC-5373FB2E93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0.02</c:v>
              </c:pt>
            </c:numLit>
          </c:val>
          <c:extLst>
            <c:ext xmlns:c16="http://schemas.microsoft.com/office/drawing/2014/chart" uri="{C3380CC4-5D6E-409C-BE32-E72D297353CC}">
              <c16:uniqueId val="{00000000-5E5D-441D-B487-2B2AF83312B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0.04</c:v>
              </c:pt>
            </c:numLit>
          </c:val>
          <c:extLst>
            <c:ext xmlns:c16="http://schemas.microsoft.com/office/drawing/2014/chart" uri="{C3380CC4-5D6E-409C-BE32-E72D297353CC}">
              <c16:uniqueId val="{00000001-5E5D-441D-B487-2B2AF83312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c:v>
              </c:pt>
            </c:numLit>
          </c:val>
          <c:extLst>
            <c:ext xmlns:c16="http://schemas.microsoft.com/office/drawing/2014/chart" uri="{C3380CC4-5D6E-409C-BE32-E72D297353CC}">
              <c16:uniqueId val="{00000002-5E5D-441D-B487-2B2AF83312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0.14000000000000001</c:v>
              </c:pt>
            </c:numLit>
          </c:val>
          <c:extLst>
            <c:ext xmlns:c16="http://schemas.microsoft.com/office/drawing/2014/chart" uri="{C3380CC4-5D6E-409C-BE32-E72D297353CC}">
              <c16:uniqueId val="{00000003-5E5D-441D-B487-2B2AF83312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c:v>
              </c:pt>
            </c:numLit>
          </c:val>
          <c:extLst>
            <c:ext xmlns:c16="http://schemas.microsoft.com/office/drawing/2014/chart" uri="{C3380CC4-5D6E-409C-BE32-E72D297353CC}">
              <c16:uniqueId val="{00000004-5E5D-441D-B487-2B2AF83312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ECE-48A8-A613-B23C0B6EB50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1.6948999999999999E-2</c:v>
              </c:pt>
            </c:numLit>
          </c:val>
          <c:extLst>
            <c:ext xmlns:c16="http://schemas.microsoft.com/office/drawing/2014/chart" uri="{C3380CC4-5D6E-409C-BE32-E72D297353CC}">
              <c16:uniqueId val="{00000001-AECE-48A8-A613-B23C0B6EB5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0.169492</c:v>
              </c:pt>
            </c:numLit>
          </c:val>
          <c:extLst>
            <c:ext xmlns:c16="http://schemas.microsoft.com/office/drawing/2014/chart" uri="{C3380CC4-5D6E-409C-BE32-E72D297353CC}">
              <c16:uniqueId val="{00000002-AECE-48A8-A613-B23C0B6EB5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0.20338999999999999</c:v>
              </c:pt>
            </c:numLit>
          </c:val>
          <c:extLst>
            <c:ext xmlns:c16="http://schemas.microsoft.com/office/drawing/2014/chart" uri="{C3380CC4-5D6E-409C-BE32-E72D297353CC}">
              <c16:uniqueId val="{00000003-AECE-48A8-A613-B23C0B6EB5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0.54237299999999999</c:v>
              </c:pt>
            </c:numLit>
          </c:val>
          <c:extLst>
            <c:ext xmlns:c16="http://schemas.microsoft.com/office/drawing/2014/chart" uri="{C3380CC4-5D6E-409C-BE32-E72D297353CC}">
              <c16:uniqueId val="{00000004-AECE-48A8-A613-B23C0B6EB5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4.8421050000000001</c:v>
              </c:pt>
            </c:numLit>
          </c:val>
          <c:extLst>
            <c:ext xmlns:c16="http://schemas.microsoft.com/office/drawing/2014/chart" uri="{C3380CC4-5D6E-409C-BE32-E72D297353CC}">
              <c16:uniqueId val="{00000000-0076-43CF-A751-A7926F8BBF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8.7499999999999994E-2</c:v>
              </c:pt>
            </c:numLit>
          </c:val>
          <c:extLst>
            <c:ext xmlns:c16="http://schemas.microsoft.com/office/drawing/2014/chart" uri="{C3380CC4-5D6E-409C-BE32-E72D297353CC}">
              <c16:uniqueId val="{00000000-A98A-47E3-BDB3-583A916F128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1-A98A-47E3-BDB3-583A916F12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0.1125</c:v>
              </c:pt>
            </c:numLit>
          </c:val>
          <c:extLst>
            <c:ext xmlns:c16="http://schemas.microsoft.com/office/drawing/2014/chart" uri="{C3380CC4-5D6E-409C-BE32-E72D297353CC}">
              <c16:uniqueId val="{00000002-A98A-47E3-BDB3-583A916F12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0.22500000000000001</c:v>
              </c:pt>
            </c:numLit>
          </c:val>
          <c:extLst>
            <c:ext xmlns:c16="http://schemas.microsoft.com/office/drawing/2014/chart" uri="{C3380CC4-5D6E-409C-BE32-E72D297353CC}">
              <c16:uniqueId val="{00000003-A98A-47E3-BDB3-583A916F12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0.4375</c:v>
              </c:pt>
            </c:numLit>
          </c:val>
          <c:extLst>
            <c:ext xmlns:c16="http://schemas.microsoft.com/office/drawing/2014/chart" uri="{C3380CC4-5D6E-409C-BE32-E72D297353CC}">
              <c16:uniqueId val="{00000004-A98A-47E3-BDB3-583A916F12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3.3033E-2</c:v>
              </c:pt>
            </c:numLit>
          </c:val>
          <c:extLst>
            <c:ext xmlns:c16="http://schemas.microsoft.com/office/drawing/2014/chart" uri="{C3380CC4-5D6E-409C-BE32-E72D297353CC}">
              <c16:uniqueId val="{00000000-E535-43EB-8DC3-0686DDE8CC0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4.5045000000000002E-2</c:v>
              </c:pt>
            </c:numLit>
          </c:val>
          <c:extLst>
            <c:ext xmlns:c16="http://schemas.microsoft.com/office/drawing/2014/chart" uri="{C3380CC4-5D6E-409C-BE32-E72D297353CC}">
              <c16:uniqueId val="{00000001-E535-43EB-8DC3-0686DDE8CC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0.13813800000000001</c:v>
              </c:pt>
            </c:numLit>
          </c:val>
          <c:extLst>
            <c:ext xmlns:c16="http://schemas.microsoft.com/office/drawing/2014/chart" uri="{C3380CC4-5D6E-409C-BE32-E72D297353CC}">
              <c16:uniqueId val="{00000002-E535-43EB-8DC3-0686DDE8CC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0.13813800000000001</c:v>
              </c:pt>
            </c:numLit>
          </c:val>
          <c:extLst>
            <c:ext xmlns:c16="http://schemas.microsoft.com/office/drawing/2014/chart" uri="{C3380CC4-5D6E-409C-BE32-E72D297353CC}">
              <c16:uniqueId val="{00000003-E535-43EB-8DC3-0686DDE8CC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0.37537500000000001</c:v>
              </c:pt>
            </c:numLit>
          </c:val>
          <c:extLst>
            <c:ext xmlns:c16="http://schemas.microsoft.com/office/drawing/2014/chart" uri="{C3380CC4-5D6E-409C-BE32-E72D297353CC}">
              <c16:uniqueId val="{00000004-E535-43EB-8DC3-0686DDE8CC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5.8559E-2</c:v>
              </c:pt>
            </c:numLit>
          </c:val>
          <c:extLst>
            <c:ext xmlns:c16="http://schemas.microsoft.com/office/drawing/2014/chart" uri="{C3380CC4-5D6E-409C-BE32-E72D297353CC}">
              <c16:uniqueId val="{00000000-84C7-4E36-8631-2AF3A7292DB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4.9549999999999997E-2</c:v>
              </c:pt>
            </c:numLit>
          </c:val>
          <c:extLst>
            <c:ext xmlns:c16="http://schemas.microsoft.com/office/drawing/2014/chart" uri="{C3380CC4-5D6E-409C-BE32-E72D297353CC}">
              <c16:uniqueId val="{00000001-84C7-4E36-8631-2AF3A7292D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0.112613</c:v>
              </c:pt>
            </c:numLit>
          </c:val>
          <c:extLst>
            <c:ext xmlns:c16="http://schemas.microsoft.com/office/drawing/2014/chart" uri="{C3380CC4-5D6E-409C-BE32-E72D297353CC}">
              <c16:uniqueId val="{00000002-84C7-4E36-8631-2AF3A7292D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0.189189</c:v>
              </c:pt>
            </c:numLit>
          </c:val>
          <c:extLst>
            <c:ext xmlns:c16="http://schemas.microsoft.com/office/drawing/2014/chart" uri="{C3380CC4-5D6E-409C-BE32-E72D297353CC}">
              <c16:uniqueId val="{00000003-84C7-4E36-8631-2AF3A7292D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0.31981999999999999</c:v>
              </c:pt>
            </c:numLit>
          </c:val>
          <c:extLst>
            <c:ext xmlns:c16="http://schemas.microsoft.com/office/drawing/2014/chart" uri="{C3380CC4-5D6E-409C-BE32-E72D297353CC}">
              <c16:uniqueId val="{00000004-84C7-4E36-8631-2AF3A7292D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7.3171E-2</c:v>
              </c:pt>
            </c:numLit>
          </c:val>
          <c:extLst>
            <c:ext xmlns:c16="http://schemas.microsoft.com/office/drawing/2014/chart" uri="{C3380CC4-5D6E-409C-BE32-E72D297353CC}">
              <c16:uniqueId val="{00000000-B418-4D5F-AED9-A582C4F08BB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1-B418-4D5F-AED9-A582C4F08B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9.7560999999999995E-2</c:v>
              </c:pt>
            </c:numLit>
          </c:val>
          <c:extLst>
            <c:ext xmlns:c16="http://schemas.microsoft.com/office/drawing/2014/chart" uri="{C3380CC4-5D6E-409C-BE32-E72D297353CC}">
              <c16:uniqueId val="{00000002-B418-4D5F-AED9-A582C4F08B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0.17886199999999999</c:v>
              </c:pt>
            </c:numLit>
          </c:val>
          <c:extLst>
            <c:ext xmlns:c16="http://schemas.microsoft.com/office/drawing/2014/chart" uri="{C3380CC4-5D6E-409C-BE32-E72D297353CC}">
              <c16:uniqueId val="{00000003-B418-4D5F-AED9-A582C4F08B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0.39024399999999998</c:v>
              </c:pt>
            </c:numLit>
          </c:val>
          <c:extLst>
            <c:ext xmlns:c16="http://schemas.microsoft.com/office/drawing/2014/chart" uri="{C3380CC4-5D6E-409C-BE32-E72D297353CC}">
              <c16:uniqueId val="{00000004-B418-4D5F-AED9-A582C4F08B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A0FA-4BB3-A3EF-3D9ED4D0929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1-A0FA-4BB3-A3EF-3D9ED4D092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2-A0FA-4BB3-A3EF-3D9ED4D092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A0FA-4BB3-A3EF-3D9ED4D092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0.55882399999999999</c:v>
              </c:pt>
            </c:numLit>
          </c:val>
          <c:extLst>
            <c:ext xmlns:c16="http://schemas.microsoft.com/office/drawing/2014/chart" uri="{C3380CC4-5D6E-409C-BE32-E72D297353CC}">
              <c16:uniqueId val="{00000004-A0FA-4BB3-A3EF-3D9ED4D092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0-3D13-4038-80F8-B88A9244BBF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1-3D13-4038-80F8-B88A9244BB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3D13-4038-80F8-B88A9244BB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3D13-4038-80F8-B88A9244BB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0.57575799999999999</c:v>
              </c:pt>
            </c:numLit>
          </c:val>
          <c:extLst>
            <c:ext xmlns:c16="http://schemas.microsoft.com/office/drawing/2014/chart" uri="{C3380CC4-5D6E-409C-BE32-E72D297353CC}">
              <c16:uniqueId val="{00000004-3D13-4038-80F8-B88A9244BB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2E8-45DA-B2A5-84E7D2CD954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1-02E8-45DA-B2A5-84E7D2CD95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2-02E8-45DA-B2A5-84E7D2CD95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0.19230800000000001</c:v>
              </c:pt>
            </c:numLit>
          </c:val>
          <c:extLst>
            <c:ext xmlns:c16="http://schemas.microsoft.com/office/drawing/2014/chart" uri="{C3380CC4-5D6E-409C-BE32-E72D297353CC}">
              <c16:uniqueId val="{00000003-02E8-45DA-B2A5-84E7D2CD95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02E8-45DA-B2A5-84E7D2CD95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1.1561E-2</c:v>
              </c:pt>
            </c:numLit>
          </c:val>
          <c:extLst>
            <c:ext xmlns:c16="http://schemas.microsoft.com/office/drawing/2014/chart" uri="{C3380CC4-5D6E-409C-BE32-E72D297353CC}">
              <c16:uniqueId val="{00000000-552F-4BD9-BA34-54CC7470E98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3.4681999999999998E-2</c:v>
              </c:pt>
            </c:numLit>
          </c:val>
          <c:extLst>
            <c:ext xmlns:c16="http://schemas.microsoft.com/office/drawing/2014/chart" uri="{C3380CC4-5D6E-409C-BE32-E72D297353CC}">
              <c16:uniqueId val="{00000001-552F-4BD9-BA34-54CC7470E9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7.5145000000000003E-2</c:v>
              </c:pt>
            </c:numLit>
          </c:val>
          <c:extLst>
            <c:ext xmlns:c16="http://schemas.microsoft.com/office/drawing/2014/chart" uri="{C3380CC4-5D6E-409C-BE32-E72D297353CC}">
              <c16:uniqueId val="{00000002-552F-4BD9-BA34-54CC7470E9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0.16763</c:v>
              </c:pt>
            </c:numLit>
          </c:val>
          <c:extLst>
            <c:ext xmlns:c16="http://schemas.microsoft.com/office/drawing/2014/chart" uri="{C3380CC4-5D6E-409C-BE32-E72D297353CC}">
              <c16:uniqueId val="{00000003-552F-4BD9-BA34-54CC7470E9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0.60693600000000003</c:v>
              </c:pt>
            </c:numLit>
          </c:val>
          <c:extLst>
            <c:ext xmlns:c16="http://schemas.microsoft.com/office/drawing/2014/chart" uri="{C3380CC4-5D6E-409C-BE32-E72D297353CC}">
              <c16:uniqueId val="{00000004-552F-4BD9-BA34-54CC7470E9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7.0093000000000003E-2</c:v>
              </c:pt>
            </c:numLit>
          </c:val>
          <c:extLst>
            <c:ext xmlns:c16="http://schemas.microsoft.com/office/drawing/2014/chart" uri="{C3380CC4-5D6E-409C-BE32-E72D297353CC}">
              <c16:uniqueId val="{00000000-BB4E-4D4E-8393-160AD858EBA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5.6075E-2</c:v>
              </c:pt>
            </c:numLit>
          </c:val>
          <c:extLst>
            <c:ext xmlns:c16="http://schemas.microsoft.com/office/drawing/2014/chart" uri="{C3380CC4-5D6E-409C-BE32-E72D297353CC}">
              <c16:uniqueId val="{00000001-BB4E-4D4E-8393-160AD858EB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9.8130999999999996E-2</c:v>
              </c:pt>
            </c:numLit>
          </c:val>
          <c:extLst>
            <c:ext xmlns:c16="http://schemas.microsoft.com/office/drawing/2014/chart" uri="{C3380CC4-5D6E-409C-BE32-E72D297353CC}">
              <c16:uniqueId val="{00000002-BB4E-4D4E-8393-160AD858EB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0.21027999999999999</c:v>
              </c:pt>
            </c:numLit>
          </c:val>
          <c:extLst>
            <c:ext xmlns:c16="http://schemas.microsoft.com/office/drawing/2014/chart" uri="{C3380CC4-5D6E-409C-BE32-E72D297353CC}">
              <c16:uniqueId val="{00000003-BB4E-4D4E-8393-160AD858EB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0.40654200000000001</c:v>
              </c:pt>
            </c:numLit>
          </c:val>
          <c:extLst>
            <c:ext xmlns:c16="http://schemas.microsoft.com/office/drawing/2014/chart" uri="{C3380CC4-5D6E-409C-BE32-E72D297353CC}">
              <c16:uniqueId val="{00000004-BB4E-4D4E-8393-160AD858EB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3.1088000000000001E-2</c:v>
              </c:pt>
            </c:numLit>
          </c:val>
          <c:extLst>
            <c:ext xmlns:c16="http://schemas.microsoft.com/office/drawing/2014/chart" uri="{C3380CC4-5D6E-409C-BE32-E72D297353CC}">
              <c16:uniqueId val="{00000000-96F7-44E7-AB31-9FD7F662DC1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7.2539000000000006E-2</c:v>
              </c:pt>
            </c:numLit>
          </c:val>
          <c:extLst>
            <c:ext xmlns:c16="http://schemas.microsoft.com/office/drawing/2014/chart" uri="{C3380CC4-5D6E-409C-BE32-E72D297353CC}">
              <c16:uniqueId val="{00000001-96F7-44E7-AB31-9FD7F662DC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0.14507800000000001</c:v>
              </c:pt>
            </c:numLit>
          </c:val>
          <c:extLst>
            <c:ext xmlns:c16="http://schemas.microsoft.com/office/drawing/2014/chart" uri="{C3380CC4-5D6E-409C-BE32-E72D297353CC}">
              <c16:uniqueId val="{00000002-96F7-44E7-AB31-9FD7F662DC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0.186528</c:v>
              </c:pt>
            </c:numLit>
          </c:val>
          <c:extLst>
            <c:ext xmlns:c16="http://schemas.microsoft.com/office/drawing/2014/chart" uri="{C3380CC4-5D6E-409C-BE32-E72D297353CC}">
              <c16:uniqueId val="{00000003-96F7-44E7-AB31-9FD7F662DC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0.476684</c:v>
              </c:pt>
            </c:numLit>
          </c:val>
          <c:extLst>
            <c:ext xmlns:c16="http://schemas.microsoft.com/office/drawing/2014/chart" uri="{C3380CC4-5D6E-409C-BE32-E72D297353CC}">
              <c16:uniqueId val="{00000004-96F7-44E7-AB31-9FD7F662DC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4.8181820000000002</c:v>
              </c:pt>
            </c:numLit>
          </c:val>
          <c:extLst>
            <c:ext xmlns:c16="http://schemas.microsoft.com/office/drawing/2014/chart" uri="{C3380CC4-5D6E-409C-BE32-E72D297353CC}">
              <c16:uniqueId val="{00000000-9685-422E-B99C-31BD467FBF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0-A93B-4389-A565-B95F84D4152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1-A93B-4389-A565-B95F84D4152D}"/>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A93B-4389-A565-B95F84D415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A93B-4389-A565-B95F84D415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4-A93B-4389-A565-B95F84D415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FA9E-4596-AAD7-D8F396A8977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A9E-4596-AAD7-D8F396A897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2-FA9E-4596-AAD7-D8F396A897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FA9E-4596-AAD7-D8F396A897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0.4375</c:v>
              </c:pt>
            </c:numLit>
          </c:val>
          <c:extLst>
            <c:ext xmlns:c16="http://schemas.microsoft.com/office/drawing/2014/chart" uri="{C3380CC4-5D6E-409C-BE32-E72D297353CC}">
              <c16:uniqueId val="{00000004-FA9E-4596-AAD7-D8F396A897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5.3571000000000001E-2</c:v>
              </c:pt>
            </c:numLit>
          </c:val>
          <c:extLst>
            <c:ext xmlns:c16="http://schemas.microsoft.com/office/drawing/2014/chart" uri="{C3380CC4-5D6E-409C-BE32-E72D297353CC}">
              <c16:uniqueId val="{00000000-E1B3-4280-9287-022DFB29589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5.3571000000000001E-2</c:v>
              </c:pt>
            </c:numLit>
          </c:val>
          <c:extLst>
            <c:ext xmlns:c16="http://schemas.microsoft.com/office/drawing/2014/chart" uri="{C3380CC4-5D6E-409C-BE32-E72D297353CC}">
              <c16:uniqueId val="{00000001-E1B3-4280-9287-022DFB2958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0.107143</c:v>
              </c:pt>
            </c:numLit>
          </c:val>
          <c:extLst>
            <c:ext xmlns:c16="http://schemas.microsoft.com/office/drawing/2014/chart" uri="{C3380CC4-5D6E-409C-BE32-E72D297353CC}">
              <c16:uniqueId val="{00000002-E1B3-4280-9287-022DFB2958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0.23214299999999999</c:v>
              </c:pt>
            </c:numLit>
          </c:val>
          <c:extLst>
            <c:ext xmlns:c16="http://schemas.microsoft.com/office/drawing/2014/chart" uri="{C3380CC4-5D6E-409C-BE32-E72D297353CC}">
              <c16:uniqueId val="{00000003-E1B3-4280-9287-022DFB2958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0.48214299999999999</c:v>
              </c:pt>
            </c:numLit>
          </c:val>
          <c:extLst>
            <c:ext xmlns:c16="http://schemas.microsoft.com/office/drawing/2014/chart" uri="{C3380CC4-5D6E-409C-BE32-E72D297353CC}">
              <c16:uniqueId val="{00000004-E1B3-4280-9287-022DFB2958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1.8182E-2</c:v>
              </c:pt>
            </c:numLit>
          </c:val>
          <c:extLst>
            <c:ext xmlns:c16="http://schemas.microsoft.com/office/drawing/2014/chart" uri="{C3380CC4-5D6E-409C-BE32-E72D297353CC}">
              <c16:uniqueId val="{00000000-E378-4E86-B7DE-1CE33AC1BF6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5.4545000000000003E-2</c:v>
              </c:pt>
            </c:numLit>
          </c:val>
          <c:extLst>
            <c:ext xmlns:c16="http://schemas.microsoft.com/office/drawing/2014/chart" uri="{C3380CC4-5D6E-409C-BE32-E72D297353CC}">
              <c16:uniqueId val="{00000001-E378-4E86-B7DE-1CE33AC1BF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7.2727E-2</c:v>
              </c:pt>
            </c:numLit>
          </c:val>
          <c:extLst>
            <c:ext xmlns:c16="http://schemas.microsoft.com/office/drawing/2014/chart" uri="{C3380CC4-5D6E-409C-BE32-E72D297353CC}">
              <c16:uniqueId val="{00000002-E378-4E86-B7DE-1CE33AC1BF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E378-4E86-B7DE-1CE33AC1BF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0.67272699999999996</c:v>
              </c:pt>
            </c:numLit>
          </c:val>
          <c:extLst>
            <c:ext xmlns:c16="http://schemas.microsoft.com/office/drawing/2014/chart" uri="{C3380CC4-5D6E-409C-BE32-E72D297353CC}">
              <c16:uniqueId val="{00000004-E378-4E86-B7DE-1CE33AC1BF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E71-45B4-B4BE-51725AFCA3F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1-1E71-45B4-B4BE-51725AFCA3F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2-1E71-45B4-B4BE-51725AFCA3F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1E71-45B4-B4BE-51725AFCA3F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0.3125</c:v>
              </c:pt>
            </c:numLit>
          </c:val>
          <c:extLst>
            <c:ext xmlns:c16="http://schemas.microsoft.com/office/drawing/2014/chart" uri="{C3380CC4-5D6E-409C-BE32-E72D297353CC}">
              <c16:uniqueId val="{00000004-1E71-45B4-B4BE-51725AFCA3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140-4D63-BD51-6AF2DEB6294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140-4D63-BD51-6AF2DEB629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2-6140-4D63-BD51-6AF2DEB629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6140-4D63-BD51-6AF2DEB629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6140-4D63-BD51-6AF2DEB629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1BDC-46D9-8F52-66D11953E3B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1-1BDC-46D9-8F52-66D11953E3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1BDC-46D9-8F52-66D11953E3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0.382353</c:v>
              </c:pt>
            </c:numLit>
          </c:val>
          <c:extLst>
            <c:ext xmlns:c16="http://schemas.microsoft.com/office/drawing/2014/chart" uri="{C3380CC4-5D6E-409C-BE32-E72D297353CC}">
              <c16:uniqueId val="{00000003-1BDC-46D9-8F52-66D11953E3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0.32352900000000001</c:v>
              </c:pt>
            </c:numLit>
          </c:val>
          <c:extLst>
            <c:ext xmlns:c16="http://schemas.microsoft.com/office/drawing/2014/chart" uri="{C3380CC4-5D6E-409C-BE32-E72D297353CC}">
              <c16:uniqueId val="{00000004-1BDC-46D9-8F52-66D11953E3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0-4A95-4951-A903-0327567C969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1-4A95-4951-A903-0327567C96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0.12963</c:v>
              </c:pt>
            </c:numLit>
          </c:val>
          <c:extLst>
            <c:ext xmlns:c16="http://schemas.microsoft.com/office/drawing/2014/chart" uri="{C3380CC4-5D6E-409C-BE32-E72D297353CC}">
              <c16:uniqueId val="{00000002-4A95-4951-A903-0327567C96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0.27777800000000002</c:v>
              </c:pt>
            </c:numLit>
          </c:val>
          <c:extLst>
            <c:ext xmlns:c16="http://schemas.microsoft.com/office/drawing/2014/chart" uri="{C3380CC4-5D6E-409C-BE32-E72D297353CC}">
              <c16:uniqueId val="{00000003-4A95-4951-A903-0327567C96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0.48148099999999999</c:v>
              </c:pt>
            </c:numLit>
          </c:val>
          <c:extLst>
            <c:ext xmlns:c16="http://schemas.microsoft.com/office/drawing/2014/chart" uri="{C3380CC4-5D6E-409C-BE32-E72D297353CC}">
              <c16:uniqueId val="{00000004-4A95-4951-A903-0327567C96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4.7619000000000002E-2</c:v>
              </c:pt>
            </c:numLit>
          </c:val>
          <c:extLst>
            <c:ext xmlns:c16="http://schemas.microsoft.com/office/drawing/2014/chart" uri="{C3380CC4-5D6E-409C-BE32-E72D297353CC}">
              <c16:uniqueId val="{00000000-5374-48F4-B98A-2E32DFE5B8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1-5374-48F4-B98A-2E32DFE5B8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2-5374-48F4-B98A-2E32DFE5B8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0.19047600000000001</c:v>
              </c:pt>
            </c:numLit>
          </c:val>
          <c:extLst>
            <c:ext xmlns:c16="http://schemas.microsoft.com/office/drawing/2014/chart" uri="{C3380CC4-5D6E-409C-BE32-E72D297353CC}">
              <c16:uniqueId val="{00000003-5374-48F4-B98A-2E32DFE5B8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0.47619</c:v>
              </c:pt>
            </c:numLit>
          </c:val>
          <c:extLst>
            <c:ext xmlns:c16="http://schemas.microsoft.com/office/drawing/2014/chart" uri="{C3380CC4-5D6E-409C-BE32-E72D297353CC}">
              <c16:uniqueId val="{00000004-5374-48F4-B98A-2E32DFE5B8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3A9-4016-87EE-FF16EEAA3D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2.2221999999999999E-2</c:v>
              </c:pt>
            </c:numLit>
          </c:val>
          <c:extLst>
            <c:ext xmlns:c16="http://schemas.microsoft.com/office/drawing/2014/chart" uri="{C3380CC4-5D6E-409C-BE32-E72D297353CC}">
              <c16:uniqueId val="{00000001-A3A9-4016-87EE-FF16EEAA3D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0.155556</c:v>
              </c:pt>
            </c:numLit>
          </c:val>
          <c:extLst>
            <c:ext xmlns:c16="http://schemas.microsoft.com/office/drawing/2014/chart" uri="{C3380CC4-5D6E-409C-BE32-E72D297353CC}">
              <c16:uniqueId val="{00000002-A3A9-4016-87EE-FF16EEAA3D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0.35555599999999998</c:v>
              </c:pt>
            </c:numLit>
          </c:val>
          <c:extLst>
            <c:ext xmlns:c16="http://schemas.microsoft.com/office/drawing/2014/chart" uri="{C3380CC4-5D6E-409C-BE32-E72D297353CC}">
              <c16:uniqueId val="{00000003-A3A9-4016-87EE-FF16EEAA3D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0.466667</c:v>
              </c:pt>
            </c:numLit>
          </c:val>
          <c:extLst>
            <c:ext xmlns:c16="http://schemas.microsoft.com/office/drawing/2014/chart" uri="{C3380CC4-5D6E-409C-BE32-E72D297353CC}">
              <c16:uniqueId val="{00000004-A3A9-4016-87EE-FF16EEAA3D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4.7450979999999996</c:v>
              </c:pt>
            </c:numLit>
          </c:val>
          <c:extLst>
            <c:ext xmlns:c16="http://schemas.microsoft.com/office/drawing/2014/chart" uri="{C3380CC4-5D6E-409C-BE32-E72D297353CC}">
              <c16:uniqueId val="{00000000-C268-4DF0-AC25-719F1B5B5E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0-50F0-4B03-8231-07EAF68B3D0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0F0-4B03-8231-07EAF68B3D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0.15151500000000001</c:v>
              </c:pt>
            </c:numLit>
          </c:val>
          <c:extLst>
            <c:ext xmlns:c16="http://schemas.microsoft.com/office/drawing/2014/chart" uri="{C3380CC4-5D6E-409C-BE32-E72D297353CC}">
              <c16:uniqueId val="{00000002-50F0-4B03-8231-07EAF68B3D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50F0-4B03-8231-07EAF68B3D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0.42424200000000001</c:v>
              </c:pt>
            </c:numLit>
          </c:val>
          <c:extLst>
            <c:ext xmlns:c16="http://schemas.microsoft.com/office/drawing/2014/chart" uri="{C3380CC4-5D6E-409C-BE32-E72D297353CC}">
              <c16:uniqueId val="{00000004-50F0-4B03-8231-07EAF68B3D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0-E5A1-464C-8B5A-E32C112F702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0.105263</c:v>
              </c:pt>
            </c:numLit>
          </c:val>
          <c:extLst>
            <c:ext xmlns:c16="http://schemas.microsoft.com/office/drawing/2014/chart" uri="{C3380CC4-5D6E-409C-BE32-E72D297353CC}">
              <c16:uniqueId val="{00000001-E5A1-464C-8B5A-E32C112F702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0.18421100000000001</c:v>
              </c:pt>
            </c:numLit>
          </c:val>
          <c:extLst>
            <c:ext xmlns:c16="http://schemas.microsoft.com/office/drawing/2014/chart" uri="{C3380CC4-5D6E-409C-BE32-E72D297353CC}">
              <c16:uniqueId val="{00000002-E5A1-464C-8B5A-E32C112F70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0.131579</c:v>
              </c:pt>
            </c:numLit>
          </c:val>
          <c:extLst>
            <c:ext xmlns:c16="http://schemas.microsoft.com/office/drawing/2014/chart" uri="{C3380CC4-5D6E-409C-BE32-E72D297353CC}">
              <c16:uniqueId val="{00000003-E5A1-464C-8B5A-E32C112F70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0.34210499999999999</c:v>
              </c:pt>
            </c:numLit>
          </c:val>
          <c:extLst>
            <c:ext xmlns:c16="http://schemas.microsoft.com/office/drawing/2014/chart" uri="{C3380CC4-5D6E-409C-BE32-E72D297353CC}">
              <c16:uniqueId val="{00000004-E5A1-464C-8B5A-E32C112F70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0-5387-4F3C-8F6A-BE3289B9963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387-4F3C-8F6A-BE3289B9963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0.18518499999999999</c:v>
              </c:pt>
            </c:numLit>
          </c:val>
          <c:extLst>
            <c:ext xmlns:c16="http://schemas.microsoft.com/office/drawing/2014/chart" uri="{C3380CC4-5D6E-409C-BE32-E72D297353CC}">
              <c16:uniqueId val="{00000002-5387-4F3C-8F6A-BE3289B996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0.351852</c:v>
              </c:pt>
            </c:numLit>
          </c:val>
          <c:extLst>
            <c:ext xmlns:c16="http://schemas.microsoft.com/office/drawing/2014/chart" uri="{C3380CC4-5D6E-409C-BE32-E72D297353CC}">
              <c16:uniqueId val="{00000003-5387-4F3C-8F6A-BE3289B996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4-5387-4F3C-8F6A-BE3289B996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2.4389999999999998E-2</c:v>
              </c:pt>
            </c:numLit>
          </c:val>
          <c:extLst>
            <c:ext xmlns:c16="http://schemas.microsoft.com/office/drawing/2014/chart" uri="{C3380CC4-5D6E-409C-BE32-E72D297353CC}">
              <c16:uniqueId val="{00000000-6A49-47D4-A475-FD43AB79700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A49-47D4-A475-FD43AB7970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0.19512199999999999</c:v>
              </c:pt>
            </c:numLit>
          </c:val>
          <c:extLst>
            <c:ext xmlns:c16="http://schemas.microsoft.com/office/drawing/2014/chart" uri="{C3380CC4-5D6E-409C-BE32-E72D297353CC}">
              <c16:uniqueId val="{00000002-6A49-47D4-A475-FD43AB7970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0.43902400000000003</c:v>
              </c:pt>
            </c:numLit>
          </c:val>
          <c:extLst>
            <c:ext xmlns:c16="http://schemas.microsoft.com/office/drawing/2014/chart" uri="{C3380CC4-5D6E-409C-BE32-E72D297353CC}">
              <c16:uniqueId val="{00000003-6A49-47D4-A475-FD43AB7970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0.268293</c:v>
              </c:pt>
            </c:numLit>
          </c:val>
          <c:extLst>
            <c:ext xmlns:c16="http://schemas.microsoft.com/office/drawing/2014/chart" uri="{C3380CC4-5D6E-409C-BE32-E72D297353CC}">
              <c16:uniqueId val="{00000004-6A49-47D4-A475-FD43AB7970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DF4-454B-BAAD-245AF140BFF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1-2DF4-454B-BAAD-245AF140BF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0.1875</c:v>
              </c:pt>
            </c:numLit>
          </c:val>
          <c:extLst>
            <c:ext xmlns:c16="http://schemas.microsoft.com/office/drawing/2014/chart" uri="{C3380CC4-5D6E-409C-BE32-E72D297353CC}">
              <c16:uniqueId val="{00000002-2DF4-454B-BAAD-245AF140BF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2DF4-454B-BAAD-245AF140BF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4-2DF4-454B-BAAD-245AF140BF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5.0761000000000001E-2</c:v>
              </c:pt>
            </c:numLit>
          </c:val>
          <c:extLst>
            <c:ext xmlns:c16="http://schemas.microsoft.com/office/drawing/2014/chart" uri="{C3380CC4-5D6E-409C-BE32-E72D297353CC}">
              <c16:uniqueId val="{00000000-9997-4D8A-9E0C-46ED846F6E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2.5381000000000001E-2</c:v>
              </c:pt>
            </c:numLit>
          </c:val>
          <c:extLst>
            <c:ext xmlns:c16="http://schemas.microsoft.com/office/drawing/2014/chart" uri="{C3380CC4-5D6E-409C-BE32-E72D297353CC}">
              <c16:uniqueId val="{00000001-9997-4D8A-9E0C-46ED846F6E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0.14720800000000001</c:v>
              </c:pt>
            </c:numLit>
          </c:val>
          <c:extLst>
            <c:ext xmlns:c16="http://schemas.microsoft.com/office/drawing/2014/chart" uri="{C3380CC4-5D6E-409C-BE32-E72D297353CC}">
              <c16:uniqueId val="{00000002-9997-4D8A-9E0C-46ED846F6E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0.24873100000000001</c:v>
              </c:pt>
            </c:numLit>
          </c:val>
          <c:extLst>
            <c:ext xmlns:c16="http://schemas.microsoft.com/office/drawing/2014/chart" uri="{C3380CC4-5D6E-409C-BE32-E72D297353CC}">
              <c16:uniqueId val="{00000003-9997-4D8A-9E0C-46ED846F6E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0.50761400000000001</c:v>
              </c:pt>
            </c:numLit>
          </c:val>
          <c:extLst>
            <c:ext xmlns:c16="http://schemas.microsoft.com/office/drawing/2014/chart" uri="{C3380CC4-5D6E-409C-BE32-E72D297353CC}">
              <c16:uniqueId val="{00000004-9997-4D8A-9E0C-46ED846F6E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3.9578000000000002E-2</c:v>
              </c:pt>
            </c:numLit>
          </c:val>
          <c:extLst>
            <c:ext xmlns:c16="http://schemas.microsoft.com/office/drawing/2014/chart" uri="{C3380CC4-5D6E-409C-BE32-E72D297353CC}">
              <c16:uniqueId val="{00000000-0728-491A-B8CF-D041BC301DC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6.3325000000000006E-2</c:v>
              </c:pt>
            </c:numLit>
          </c:val>
          <c:extLst>
            <c:ext xmlns:c16="http://schemas.microsoft.com/office/drawing/2014/chart" uri="{C3380CC4-5D6E-409C-BE32-E72D297353CC}">
              <c16:uniqueId val="{00000001-0728-491A-B8CF-D041BC301D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0.12664900000000001</c:v>
              </c:pt>
            </c:numLit>
          </c:val>
          <c:extLst>
            <c:ext xmlns:c16="http://schemas.microsoft.com/office/drawing/2014/chart" uri="{C3380CC4-5D6E-409C-BE32-E72D297353CC}">
              <c16:uniqueId val="{00000002-0728-491A-B8CF-D041BC301D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0.26649099999999998</c:v>
              </c:pt>
            </c:numLit>
          </c:val>
          <c:extLst>
            <c:ext xmlns:c16="http://schemas.microsoft.com/office/drawing/2014/chart" uri="{C3380CC4-5D6E-409C-BE32-E72D297353CC}">
              <c16:uniqueId val="{00000003-0728-491A-B8CF-D041BC301D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0.43799500000000002</c:v>
              </c:pt>
            </c:numLit>
          </c:val>
          <c:extLst>
            <c:ext xmlns:c16="http://schemas.microsoft.com/office/drawing/2014/chart" uri="{C3380CC4-5D6E-409C-BE32-E72D297353CC}">
              <c16:uniqueId val="{00000004-0728-491A-B8CF-D041BC301D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3.3572999999999999E-2</c:v>
              </c:pt>
            </c:numLit>
          </c:val>
          <c:extLst>
            <c:ext xmlns:c16="http://schemas.microsoft.com/office/drawing/2014/chart" uri="{C3380CC4-5D6E-409C-BE32-E72D297353CC}">
              <c16:uniqueId val="{00000000-4FB6-4145-A68E-BD13754D595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5.5155999999999997E-2</c:v>
              </c:pt>
            </c:numLit>
          </c:val>
          <c:extLst>
            <c:ext xmlns:c16="http://schemas.microsoft.com/office/drawing/2014/chart" uri="{C3380CC4-5D6E-409C-BE32-E72D297353CC}">
              <c16:uniqueId val="{00000001-4FB6-4145-A68E-BD13754D595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0.141487</c:v>
              </c:pt>
            </c:numLit>
          </c:val>
          <c:extLst>
            <c:ext xmlns:c16="http://schemas.microsoft.com/office/drawing/2014/chart" uri="{C3380CC4-5D6E-409C-BE32-E72D297353CC}">
              <c16:uniqueId val="{00000002-4FB6-4145-A68E-BD13754D59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0.30935299999999999</c:v>
              </c:pt>
            </c:numLit>
          </c:val>
          <c:extLst>
            <c:ext xmlns:c16="http://schemas.microsoft.com/office/drawing/2014/chart" uri="{C3380CC4-5D6E-409C-BE32-E72D297353CC}">
              <c16:uniqueId val="{00000003-4FB6-4145-A68E-BD13754D59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0.393285</c:v>
              </c:pt>
            </c:numLit>
          </c:val>
          <c:extLst>
            <c:ext xmlns:c16="http://schemas.microsoft.com/office/drawing/2014/chart" uri="{C3380CC4-5D6E-409C-BE32-E72D297353CC}">
              <c16:uniqueId val="{00000004-4FB6-4145-A68E-BD13754D59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4.6511999999999998E-2</c:v>
              </c:pt>
            </c:numLit>
          </c:val>
          <c:extLst>
            <c:ext xmlns:c16="http://schemas.microsoft.com/office/drawing/2014/chart" uri="{C3380CC4-5D6E-409C-BE32-E72D297353CC}">
              <c16:uniqueId val="{00000000-B4FB-414E-BA05-7AA5814B7BA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6.9766999999999996E-2</c:v>
              </c:pt>
            </c:numLit>
          </c:val>
          <c:extLst>
            <c:ext xmlns:c16="http://schemas.microsoft.com/office/drawing/2014/chart" uri="{C3380CC4-5D6E-409C-BE32-E72D297353CC}">
              <c16:uniqueId val="{00000001-B4FB-414E-BA05-7AA5814B7BA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0.39534900000000001</c:v>
              </c:pt>
            </c:numLit>
          </c:val>
          <c:extLst>
            <c:ext xmlns:c16="http://schemas.microsoft.com/office/drawing/2014/chart" uri="{C3380CC4-5D6E-409C-BE32-E72D297353CC}">
              <c16:uniqueId val="{00000002-B4FB-414E-BA05-7AA5814B7BA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0.18604699999999999</c:v>
              </c:pt>
            </c:numLit>
          </c:val>
          <c:extLst>
            <c:ext xmlns:c16="http://schemas.microsoft.com/office/drawing/2014/chart" uri="{C3380CC4-5D6E-409C-BE32-E72D297353CC}">
              <c16:uniqueId val="{00000003-B4FB-414E-BA05-7AA5814B7BA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0.25581399999999999</c:v>
              </c:pt>
            </c:numLit>
          </c:val>
          <c:extLst>
            <c:ext xmlns:c16="http://schemas.microsoft.com/office/drawing/2014/chart" uri="{C3380CC4-5D6E-409C-BE32-E72D297353CC}">
              <c16:uniqueId val="{00000004-B4FB-414E-BA05-7AA5814B7B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369-445C-9FE4-96A4535764C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1-F369-445C-9FE4-96A4535764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2-F369-445C-9FE4-96A4535764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c:v>
              </c:pt>
            </c:numLit>
          </c:val>
          <c:extLst>
            <c:ext xmlns:c16="http://schemas.microsoft.com/office/drawing/2014/chart" uri="{C3380CC4-5D6E-409C-BE32-E72D297353CC}">
              <c16:uniqueId val="{00000003-F369-445C-9FE4-96A4535764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c:v>
              </c:pt>
            </c:numLit>
          </c:val>
          <c:extLst>
            <c:ext xmlns:c16="http://schemas.microsoft.com/office/drawing/2014/chart" uri="{C3380CC4-5D6E-409C-BE32-E72D297353CC}">
              <c16:uniqueId val="{00000004-F369-445C-9FE4-96A4535764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4.7173910000000001</c:v>
              </c:pt>
            </c:numLit>
          </c:val>
          <c:extLst>
            <c:ext xmlns:c16="http://schemas.microsoft.com/office/drawing/2014/chart" uri="{C3380CC4-5D6E-409C-BE32-E72D297353CC}">
              <c16:uniqueId val="{00000000-3031-44B9-9C50-4D0DF6BFD6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0-9E9C-4F32-BA8D-8B0523BF9A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9E9C-4F32-BA8D-8B0523BF9A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0.29729699999999998</c:v>
              </c:pt>
            </c:numLit>
          </c:val>
          <c:extLst>
            <c:ext xmlns:c16="http://schemas.microsoft.com/office/drawing/2014/chart" uri="{C3380CC4-5D6E-409C-BE32-E72D297353CC}">
              <c16:uniqueId val="{00000002-9E9C-4F32-BA8D-8B0523BF9A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0.27027000000000001</c:v>
              </c:pt>
            </c:numLit>
          </c:val>
          <c:extLst>
            <c:ext xmlns:c16="http://schemas.microsoft.com/office/drawing/2014/chart" uri="{C3380CC4-5D6E-409C-BE32-E72D297353CC}">
              <c16:uniqueId val="{00000003-9E9C-4F32-BA8D-8B0523BF9A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0.21621599999999999</c:v>
              </c:pt>
            </c:numLit>
          </c:val>
          <c:extLst>
            <c:ext xmlns:c16="http://schemas.microsoft.com/office/drawing/2014/chart" uri="{C3380CC4-5D6E-409C-BE32-E72D297353CC}">
              <c16:uniqueId val="{00000004-9E9C-4F32-BA8D-8B0523BF9A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0.111111</c:v>
              </c:pt>
            </c:numLit>
          </c:val>
          <c:extLst>
            <c:ext xmlns:c16="http://schemas.microsoft.com/office/drawing/2014/chart" uri="{C3380CC4-5D6E-409C-BE32-E72D297353CC}">
              <c16:uniqueId val="{00000000-045B-4FC2-B23E-B4523742FDB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1-045B-4FC2-B23E-B4523742FDB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045B-4FC2-B23E-B4523742FD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3-045B-4FC2-B23E-B4523742FD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4-045B-4FC2-B23E-B4523742FD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9F38-40A7-AC73-625BFB51919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9F38-40A7-AC73-625BFB51919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9F38-40A7-AC73-625BFB5191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3-9F38-40A7-AC73-625BFB5191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4-9F38-40A7-AC73-625BFB5191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2.2471999999999999E-2</c:v>
              </c:pt>
            </c:numLit>
          </c:val>
          <c:extLst>
            <c:ext xmlns:c16="http://schemas.microsoft.com/office/drawing/2014/chart" uri="{C3380CC4-5D6E-409C-BE32-E72D297353CC}">
              <c16:uniqueId val="{00000000-271D-49EB-85B3-EC8C634ED96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6.7416000000000004E-2</c:v>
              </c:pt>
            </c:numLit>
          </c:val>
          <c:extLst>
            <c:ext xmlns:c16="http://schemas.microsoft.com/office/drawing/2014/chart" uri="{C3380CC4-5D6E-409C-BE32-E72D297353CC}">
              <c16:uniqueId val="{00000001-271D-49EB-85B3-EC8C634ED9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7.8652E-2</c:v>
              </c:pt>
            </c:numLit>
          </c:val>
          <c:extLst>
            <c:ext xmlns:c16="http://schemas.microsoft.com/office/drawing/2014/chart" uri="{C3380CC4-5D6E-409C-BE32-E72D297353CC}">
              <c16:uniqueId val="{00000002-271D-49EB-85B3-EC8C634ED9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0.29213499999999998</c:v>
              </c:pt>
            </c:numLit>
          </c:val>
          <c:extLst>
            <c:ext xmlns:c16="http://schemas.microsoft.com/office/drawing/2014/chart" uri="{C3380CC4-5D6E-409C-BE32-E72D297353CC}">
              <c16:uniqueId val="{00000003-271D-49EB-85B3-EC8C634ED9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0.50561800000000001</c:v>
              </c:pt>
            </c:numLit>
          </c:val>
          <c:extLst>
            <c:ext xmlns:c16="http://schemas.microsoft.com/office/drawing/2014/chart" uri="{C3380CC4-5D6E-409C-BE32-E72D297353CC}">
              <c16:uniqueId val="{00000004-271D-49EB-85B3-EC8C634ED9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0-BBB8-4EB3-B186-35844754ABE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5.1948000000000001E-2</c:v>
              </c:pt>
            </c:numLit>
          </c:val>
          <c:extLst>
            <c:ext xmlns:c16="http://schemas.microsoft.com/office/drawing/2014/chart" uri="{C3380CC4-5D6E-409C-BE32-E72D297353CC}">
              <c16:uniqueId val="{00000001-BBB8-4EB3-B186-35844754AB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0.15584400000000001</c:v>
              </c:pt>
            </c:numLit>
          </c:val>
          <c:extLst>
            <c:ext xmlns:c16="http://schemas.microsoft.com/office/drawing/2014/chart" uri="{C3380CC4-5D6E-409C-BE32-E72D297353CC}">
              <c16:uniqueId val="{00000002-BBB8-4EB3-B186-35844754AB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BBB8-4EB3-B186-35844754AB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0.33766200000000002</c:v>
              </c:pt>
            </c:numLit>
          </c:val>
          <c:extLst>
            <c:ext xmlns:c16="http://schemas.microsoft.com/office/drawing/2014/chart" uri="{C3380CC4-5D6E-409C-BE32-E72D297353CC}">
              <c16:uniqueId val="{00000004-BBB8-4EB3-B186-35844754AB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0-624F-485B-9D1A-B784051AA4F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8.7912000000000004E-2</c:v>
              </c:pt>
            </c:numLit>
          </c:val>
          <c:extLst>
            <c:ext xmlns:c16="http://schemas.microsoft.com/office/drawing/2014/chart" uri="{C3380CC4-5D6E-409C-BE32-E72D297353CC}">
              <c16:uniqueId val="{00000001-624F-485B-9D1A-B784051AA4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0.19780200000000001</c:v>
              </c:pt>
            </c:numLit>
          </c:val>
          <c:extLst>
            <c:ext xmlns:c16="http://schemas.microsoft.com/office/drawing/2014/chart" uri="{C3380CC4-5D6E-409C-BE32-E72D297353CC}">
              <c16:uniqueId val="{00000002-624F-485B-9D1A-B784051AA4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0.21978</c:v>
              </c:pt>
            </c:numLit>
          </c:val>
          <c:extLst>
            <c:ext xmlns:c16="http://schemas.microsoft.com/office/drawing/2014/chart" uri="{C3380CC4-5D6E-409C-BE32-E72D297353CC}">
              <c16:uniqueId val="{00000003-624F-485B-9D1A-B784051AA4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4-624F-485B-9D1A-B784051AA4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80C-4334-8698-87C7EDA070B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80C-4334-8698-87C7EDA070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0.17857100000000001</c:v>
              </c:pt>
            </c:numLit>
          </c:val>
          <c:extLst>
            <c:ext xmlns:c16="http://schemas.microsoft.com/office/drawing/2014/chart" uri="{C3380CC4-5D6E-409C-BE32-E72D297353CC}">
              <c16:uniqueId val="{00000002-380C-4334-8698-87C7EDA070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0.42857099999999998</c:v>
              </c:pt>
            </c:numLit>
          </c:val>
          <c:extLst>
            <c:ext xmlns:c16="http://schemas.microsoft.com/office/drawing/2014/chart" uri="{C3380CC4-5D6E-409C-BE32-E72D297353CC}">
              <c16:uniqueId val="{00000003-380C-4334-8698-87C7EDA070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0.39285700000000001</c:v>
              </c:pt>
            </c:numLit>
          </c:val>
          <c:extLst>
            <c:ext xmlns:c16="http://schemas.microsoft.com/office/drawing/2014/chart" uri="{C3380CC4-5D6E-409C-BE32-E72D297353CC}">
              <c16:uniqueId val="{00000004-380C-4334-8698-87C7EDA070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2.6315999999999999E-2</c:v>
              </c:pt>
            </c:numLit>
          </c:val>
          <c:extLst>
            <c:ext xmlns:c16="http://schemas.microsoft.com/office/drawing/2014/chart" uri="{C3380CC4-5D6E-409C-BE32-E72D297353CC}">
              <c16:uniqueId val="{00000000-FC5E-470F-85A9-BFA393DA23F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2.6315999999999999E-2</c:v>
              </c:pt>
            </c:numLit>
          </c:val>
          <c:extLst>
            <c:ext xmlns:c16="http://schemas.microsoft.com/office/drawing/2014/chart" uri="{C3380CC4-5D6E-409C-BE32-E72D297353CC}">
              <c16:uniqueId val="{00000001-FC5E-470F-85A9-BFA393DA23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0.18421100000000001</c:v>
              </c:pt>
            </c:numLit>
          </c:val>
          <c:extLst>
            <c:ext xmlns:c16="http://schemas.microsoft.com/office/drawing/2014/chart" uri="{C3380CC4-5D6E-409C-BE32-E72D297353CC}">
              <c16:uniqueId val="{00000002-FC5E-470F-85A9-BFA393DA23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0.236842</c:v>
              </c:pt>
            </c:numLit>
          </c:val>
          <c:extLst>
            <c:ext xmlns:c16="http://schemas.microsoft.com/office/drawing/2014/chart" uri="{C3380CC4-5D6E-409C-BE32-E72D297353CC}">
              <c16:uniqueId val="{00000003-FC5E-470F-85A9-BFA393DA23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0.47368399999999999</c:v>
              </c:pt>
            </c:numLit>
          </c:val>
          <c:extLst>
            <c:ext xmlns:c16="http://schemas.microsoft.com/office/drawing/2014/chart" uri="{C3380CC4-5D6E-409C-BE32-E72D297353CC}">
              <c16:uniqueId val="{00000004-FC5E-470F-85A9-BFA393DA23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9733-4B57-8321-4E381672D00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1-9733-4B57-8321-4E381672D0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9733-4B57-8321-4E381672D0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3-9733-4B57-8321-4E381672D0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0.4375</c:v>
              </c:pt>
            </c:numLit>
          </c:val>
          <c:extLst>
            <c:ext xmlns:c16="http://schemas.microsoft.com/office/drawing/2014/chart" uri="{C3380CC4-5D6E-409C-BE32-E72D297353CC}">
              <c16:uniqueId val="{00000004-9733-4B57-8321-4E381672D0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DCA-461E-9F4B-F731FE966E7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1-1DCA-461E-9F4B-F731FE966E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8.8234999999999994E-2</c:v>
              </c:pt>
            </c:numLit>
          </c:val>
          <c:extLst>
            <c:ext xmlns:c16="http://schemas.microsoft.com/office/drawing/2014/chart" uri="{C3380CC4-5D6E-409C-BE32-E72D297353CC}">
              <c16:uniqueId val="{00000002-1DCA-461E-9F4B-F731FE966E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0.264706</c:v>
              </c:pt>
            </c:numLit>
          </c:val>
          <c:extLst>
            <c:ext xmlns:c16="http://schemas.microsoft.com/office/drawing/2014/chart" uri="{C3380CC4-5D6E-409C-BE32-E72D297353CC}">
              <c16:uniqueId val="{00000003-1DCA-461E-9F4B-F731FE966E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0.60294099999999995</c:v>
              </c:pt>
            </c:numLit>
          </c:val>
          <c:extLst>
            <c:ext xmlns:c16="http://schemas.microsoft.com/office/drawing/2014/chart" uri="{C3380CC4-5D6E-409C-BE32-E72D297353CC}">
              <c16:uniqueId val="{00000004-1DCA-461E-9F4B-F731FE966E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4.6708860000000003</c:v>
              </c:pt>
            </c:numLit>
          </c:val>
          <c:extLst>
            <c:ext xmlns:c16="http://schemas.microsoft.com/office/drawing/2014/chart" uri="{C3380CC4-5D6E-409C-BE32-E72D297353CC}">
              <c16:uniqueId val="{00000000-E41C-43C3-A817-9366C07DAF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6.5573999999999993E-2</c:v>
              </c:pt>
            </c:numLit>
          </c:val>
          <c:extLst>
            <c:ext xmlns:c16="http://schemas.microsoft.com/office/drawing/2014/chart" uri="{C3380CC4-5D6E-409C-BE32-E72D297353CC}">
              <c16:uniqueId val="{00000000-1F2E-4FBA-9A70-A01CE37B3E2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0.11475399999999999</c:v>
              </c:pt>
            </c:numLit>
          </c:val>
          <c:extLst>
            <c:ext xmlns:c16="http://schemas.microsoft.com/office/drawing/2014/chart" uri="{C3380CC4-5D6E-409C-BE32-E72D297353CC}">
              <c16:uniqueId val="{00000001-1F2E-4FBA-9A70-A01CE37B3E2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0.11475399999999999</c:v>
              </c:pt>
            </c:numLit>
          </c:val>
          <c:extLst>
            <c:ext xmlns:c16="http://schemas.microsoft.com/office/drawing/2014/chart" uri="{C3380CC4-5D6E-409C-BE32-E72D297353CC}">
              <c16:uniqueId val="{00000002-1F2E-4FBA-9A70-A01CE37B3E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0.13114799999999999</c:v>
              </c:pt>
            </c:numLit>
          </c:val>
          <c:extLst>
            <c:ext xmlns:c16="http://schemas.microsoft.com/office/drawing/2014/chart" uri="{C3380CC4-5D6E-409C-BE32-E72D297353CC}">
              <c16:uniqueId val="{00000003-1F2E-4FBA-9A70-A01CE37B3E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0.44262299999999999</c:v>
              </c:pt>
            </c:numLit>
          </c:val>
          <c:extLst>
            <c:ext xmlns:c16="http://schemas.microsoft.com/office/drawing/2014/chart" uri="{C3380CC4-5D6E-409C-BE32-E72D297353CC}">
              <c16:uniqueId val="{00000004-1F2E-4FBA-9A70-A01CE37B3E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1.5625E-2</c:v>
              </c:pt>
            </c:numLit>
          </c:val>
          <c:extLst>
            <c:ext xmlns:c16="http://schemas.microsoft.com/office/drawing/2014/chart" uri="{C3380CC4-5D6E-409C-BE32-E72D297353CC}">
              <c16:uniqueId val="{00000000-50B2-4A13-A413-97DC9441A21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1.5625E-2</c:v>
              </c:pt>
            </c:numLit>
          </c:val>
          <c:extLst>
            <c:ext xmlns:c16="http://schemas.microsoft.com/office/drawing/2014/chart" uri="{C3380CC4-5D6E-409C-BE32-E72D297353CC}">
              <c16:uniqueId val="{00000001-50B2-4A13-A413-97DC9441A2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0.140625</c:v>
              </c:pt>
            </c:numLit>
          </c:val>
          <c:extLst>
            <c:ext xmlns:c16="http://schemas.microsoft.com/office/drawing/2014/chart" uri="{C3380CC4-5D6E-409C-BE32-E72D297353CC}">
              <c16:uniqueId val="{00000002-50B2-4A13-A413-97DC9441A2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0.234375</c:v>
              </c:pt>
            </c:numLit>
          </c:val>
          <c:extLst>
            <c:ext xmlns:c16="http://schemas.microsoft.com/office/drawing/2014/chart" uri="{C3380CC4-5D6E-409C-BE32-E72D297353CC}">
              <c16:uniqueId val="{00000003-50B2-4A13-A413-97DC9441A2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0.578125</c:v>
              </c:pt>
            </c:numLit>
          </c:val>
          <c:extLst>
            <c:ext xmlns:c16="http://schemas.microsoft.com/office/drawing/2014/chart" uri="{C3380CC4-5D6E-409C-BE32-E72D297353CC}">
              <c16:uniqueId val="{00000004-50B2-4A13-A413-97DC9441A2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6.4102999999999993E-2</c:v>
              </c:pt>
            </c:numLit>
          </c:val>
          <c:extLst>
            <c:ext xmlns:c16="http://schemas.microsoft.com/office/drawing/2014/chart" uri="{C3380CC4-5D6E-409C-BE32-E72D297353CC}">
              <c16:uniqueId val="{00000000-53DE-4FEA-A1C0-69296A12B70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8.9744000000000004E-2</c:v>
              </c:pt>
            </c:numLit>
          </c:val>
          <c:extLst>
            <c:ext xmlns:c16="http://schemas.microsoft.com/office/drawing/2014/chart" uri="{C3380CC4-5D6E-409C-BE32-E72D297353CC}">
              <c16:uniqueId val="{00000001-53DE-4FEA-A1C0-69296A12B7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0.14102600000000001</c:v>
              </c:pt>
            </c:numLit>
          </c:val>
          <c:extLst>
            <c:ext xmlns:c16="http://schemas.microsoft.com/office/drawing/2014/chart" uri="{C3380CC4-5D6E-409C-BE32-E72D297353CC}">
              <c16:uniqueId val="{00000002-53DE-4FEA-A1C0-69296A12B7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0.217949</c:v>
              </c:pt>
            </c:numLit>
          </c:val>
          <c:extLst>
            <c:ext xmlns:c16="http://schemas.microsoft.com/office/drawing/2014/chart" uri="{C3380CC4-5D6E-409C-BE32-E72D297353CC}">
              <c16:uniqueId val="{00000003-53DE-4FEA-A1C0-69296A12B7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0.282051</c:v>
              </c:pt>
            </c:numLit>
          </c:val>
          <c:extLst>
            <c:ext xmlns:c16="http://schemas.microsoft.com/office/drawing/2014/chart" uri="{C3380CC4-5D6E-409C-BE32-E72D297353CC}">
              <c16:uniqueId val="{00000004-53DE-4FEA-A1C0-69296A12B7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0-B553-45D3-9B1F-9193437FB06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6.3635999999999998E-2</c:v>
              </c:pt>
            </c:numLit>
          </c:val>
          <c:extLst>
            <c:ext xmlns:c16="http://schemas.microsoft.com/office/drawing/2014/chart" uri="{C3380CC4-5D6E-409C-BE32-E72D297353CC}">
              <c16:uniqueId val="{00000001-B553-45D3-9B1F-9193437FB0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2-B553-45D3-9B1F-9193437FB0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0.25454500000000002</c:v>
              </c:pt>
            </c:numLit>
          </c:val>
          <c:extLst>
            <c:ext xmlns:c16="http://schemas.microsoft.com/office/drawing/2014/chart" uri="{C3380CC4-5D6E-409C-BE32-E72D297353CC}">
              <c16:uniqueId val="{00000003-B553-45D3-9B1F-9193437FB0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c:v>
              </c:pt>
            </c:numLit>
          </c:val>
          <c:extLst>
            <c:ext xmlns:c16="http://schemas.microsoft.com/office/drawing/2014/chart" uri="{C3380CC4-5D6E-409C-BE32-E72D297353CC}">
              <c16:uniqueId val="{00000004-B553-45D3-9B1F-9193437FB0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0.111111</c:v>
              </c:pt>
            </c:numLit>
          </c:val>
          <c:extLst>
            <c:ext xmlns:c16="http://schemas.microsoft.com/office/drawing/2014/chart" uri="{C3380CC4-5D6E-409C-BE32-E72D297353CC}">
              <c16:uniqueId val="{00000000-261C-4502-AB21-F94B64C02BC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4.4443999999999997E-2</c:v>
              </c:pt>
            </c:numLit>
          </c:val>
          <c:extLst>
            <c:ext xmlns:c16="http://schemas.microsoft.com/office/drawing/2014/chart" uri="{C3380CC4-5D6E-409C-BE32-E72D297353CC}">
              <c16:uniqueId val="{00000001-261C-4502-AB21-F94B64C02B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0.111111</c:v>
              </c:pt>
            </c:numLit>
          </c:val>
          <c:extLst>
            <c:ext xmlns:c16="http://schemas.microsoft.com/office/drawing/2014/chart" uri="{C3380CC4-5D6E-409C-BE32-E72D297353CC}">
              <c16:uniqueId val="{00000002-261C-4502-AB21-F94B64C02B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c:v>
              </c:pt>
            </c:numLit>
          </c:val>
          <c:extLst>
            <c:ext xmlns:c16="http://schemas.microsoft.com/office/drawing/2014/chart" uri="{C3380CC4-5D6E-409C-BE32-E72D297353CC}">
              <c16:uniqueId val="{00000003-261C-4502-AB21-F94B64C02B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0.44444400000000001</c:v>
              </c:pt>
            </c:numLit>
          </c:val>
          <c:extLst>
            <c:ext xmlns:c16="http://schemas.microsoft.com/office/drawing/2014/chart" uri="{C3380CC4-5D6E-409C-BE32-E72D297353CC}">
              <c16:uniqueId val="{00000004-261C-4502-AB21-F94B64C02B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3.0241000000000001E-2</c:v>
              </c:pt>
            </c:numLit>
          </c:val>
          <c:extLst>
            <c:ext xmlns:c16="http://schemas.microsoft.com/office/drawing/2014/chart" uri="{C3380CC4-5D6E-409C-BE32-E72D297353CC}">
              <c16:uniqueId val="{00000000-A16A-4FCE-AE5C-65E0FEB109B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3.7682E-2</c:v>
              </c:pt>
            </c:numLit>
          </c:val>
          <c:extLst>
            <c:ext xmlns:c16="http://schemas.microsoft.com/office/drawing/2014/chart" uri="{C3380CC4-5D6E-409C-BE32-E72D297353CC}">
              <c16:uniqueId val="{00000001-A16A-4FCE-AE5C-65E0FEB109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0.112413</c:v>
              </c:pt>
            </c:numLit>
          </c:val>
          <c:extLst>
            <c:ext xmlns:c16="http://schemas.microsoft.com/office/drawing/2014/chart" uri="{C3380CC4-5D6E-409C-BE32-E72D297353CC}">
              <c16:uniqueId val="{00000002-A16A-4FCE-AE5C-65E0FEB109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0.232901</c:v>
              </c:pt>
            </c:numLit>
          </c:val>
          <c:extLst>
            <c:ext xmlns:c16="http://schemas.microsoft.com/office/drawing/2014/chart" uri="{C3380CC4-5D6E-409C-BE32-E72D297353CC}">
              <c16:uniqueId val="{00000003-A16A-4FCE-AE5C-65E0FEB109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0.56435999999999997</c:v>
              </c:pt>
            </c:numLit>
          </c:val>
          <c:extLst>
            <c:ext xmlns:c16="http://schemas.microsoft.com/office/drawing/2014/chart" uri="{C3380CC4-5D6E-409C-BE32-E72D297353CC}">
              <c16:uniqueId val="{00000004-A16A-4FCE-AE5C-65E0FEB109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2.9765E-2</c:v>
              </c:pt>
            </c:numLit>
          </c:val>
          <c:extLst>
            <c:ext xmlns:c16="http://schemas.microsoft.com/office/drawing/2014/chart" uri="{C3380CC4-5D6E-409C-BE32-E72D297353CC}">
              <c16:uniqueId val="{00000000-CB36-4272-AB9E-F5F2D4B3A8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3.6469000000000001E-2</c:v>
              </c:pt>
            </c:numLit>
          </c:val>
          <c:extLst>
            <c:ext xmlns:c16="http://schemas.microsoft.com/office/drawing/2014/chart" uri="{C3380CC4-5D6E-409C-BE32-E72D297353CC}">
              <c16:uniqueId val="{00000001-CB36-4272-AB9E-F5F2D4B3A8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0.118839</c:v>
              </c:pt>
            </c:numLit>
          </c:val>
          <c:extLst>
            <c:ext xmlns:c16="http://schemas.microsoft.com/office/drawing/2014/chart" uri="{C3380CC4-5D6E-409C-BE32-E72D297353CC}">
              <c16:uniqueId val="{00000002-CB36-4272-AB9E-F5F2D4B3A8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0.237678</c:v>
              </c:pt>
            </c:numLit>
          </c:val>
          <c:extLst>
            <c:ext xmlns:c16="http://schemas.microsoft.com/office/drawing/2014/chart" uri="{C3380CC4-5D6E-409C-BE32-E72D297353CC}">
              <c16:uniqueId val="{00000003-CB36-4272-AB9E-F5F2D4B3A8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0.54195800000000005</c:v>
              </c:pt>
            </c:numLit>
          </c:val>
          <c:extLst>
            <c:ext xmlns:c16="http://schemas.microsoft.com/office/drawing/2014/chart" uri="{C3380CC4-5D6E-409C-BE32-E72D297353CC}">
              <c16:uniqueId val="{00000004-CB36-4272-AB9E-F5F2D4B3A8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3.4551999999999999E-2</c:v>
              </c:pt>
            </c:numLit>
          </c:val>
          <c:extLst>
            <c:ext xmlns:c16="http://schemas.microsoft.com/office/drawing/2014/chart" uri="{C3380CC4-5D6E-409C-BE32-E72D297353CC}">
              <c16:uniqueId val="{00000000-1BAF-4424-ACC2-0AE37B13DFA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4.3610999999999997E-2</c:v>
              </c:pt>
            </c:numLit>
          </c:val>
          <c:extLst>
            <c:ext xmlns:c16="http://schemas.microsoft.com/office/drawing/2014/chart" uri="{C3380CC4-5D6E-409C-BE32-E72D297353CC}">
              <c16:uniqueId val="{00000001-1BAF-4424-ACC2-0AE37B13DF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0.12634300000000001</c:v>
              </c:pt>
            </c:numLit>
          </c:val>
          <c:extLst>
            <c:ext xmlns:c16="http://schemas.microsoft.com/office/drawing/2014/chart" uri="{C3380CC4-5D6E-409C-BE32-E72D297353CC}">
              <c16:uniqueId val="{00000002-1BAF-4424-ACC2-0AE37B13DF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0.25492999999999999</c:v>
              </c:pt>
            </c:numLit>
          </c:val>
          <c:extLst>
            <c:ext xmlns:c16="http://schemas.microsoft.com/office/drawing/2014/chart" uri="{C3380CC4-5D6E-409C-BE32-E72D297353CC}">
              <c16:uniqueId val="{00000003-1BAF-4424-ACC2-0AE37B13DF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0.51266599999999996</c:v>
              </c:pt>
            </c:numLit>
          </c:val>
          <c:extLst>
            <c:ext xmlns:c16="http://schemas.microsoft.com/office/drawing/2014/chart" uri="{C3380CC4-5D6E-409C-BE32-E72D297353CC}">
              <c16:uniqueId val="{00000004-1BAF-4424-ACC2-0AE37B13DF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2.8419E-2</c:v>
              </c:pt>
            </c:numLit>
          </c:val>
          <c:extLst>
            <c:ext xmlns:c16="http://schemas.microsoft.com/office/drawing/2014/chart" uri="{C3380CC4-5D6E-409C-BE32-E72D297353CC}">
              <c16:uniqueId val="{00000000-A405-4BBE-9DCD-F9D9777EB8F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2.8419E-2</c:v>
              </c:pt>
            </c:numLit>
          </c:val>
          <c:extLst>
            <c:ext xmlns:c16="http://schemas.microsoft.com/office/drawing/2014/chart" uri="{C3380CC4-5D6E-409C-BE32-E72D297353CC}">
              <c16:uniqueId val="{00000001-A405-4BBE-9DCD-F9D9777EB8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0.100355</c:v>
              </c:pt>
            </c:numLit>
          </c:val>
          <c:extLst>
            <c:ext xmlns:c16="http://schemas.microsoft.com/office/drawing/2014/chart" uri="{C3380CC4-5D6E-409C-BE32-E72D297353CC}">
              <c16:uniqueId val="{00000002-A405-4BBE-9DCD-F9D9777EB8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0.25577299999999997</c:v>
              </c:pt>
            </c:numLit>
          </c:val>
          <c:extLst>
            <c:ext xmlns:c16="http://schemas.microsoft.com/office/drawing/2014/chart" uri="{C3380CC4-5D6E-409C-BE32-E72D297353CC}">
              <c16:uniqueId val="{00000003-A405-4BBE-9DCD-F9D9777EB8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0.57726500000000003</c:v>
              </c:pt>
            </c:numLit>
          </c:val>
          <c:extLst>
            <c:ext xmlns:c16="http://schemas.microsoft.com/office/drawing/2014/chart" uri="{C3380CC4-5D6E-409C-BE32-E72D297353CC}">
              <c16:uniqueId val="{00000004-A405-4BBE-9DCD-F9D9777EB8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2.1642000000000002E-2</c:v>
              </c:pt>
            </c:numLit>
          </c:val>
          <c:extLst>
            <c:ext xmlns:c16="http://schemas.microsoft.com/office/drawing/2014/chart" uri="{C3380CC4-5D6E-409C-BE32-E72D297353CC}">
              <c16:uniqueId val="{00000000-145A-4FFD-811F-E02F009DB44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3.1343000000000003E-2</c:v>
              </c:pt>
            </c:numLit>
          </c:val>
          <c:extLst>
            <c:ext xmlns:c16="http://schemas.microsoft.com/office/drawing/2014/chart" uri="{C3380CC4-5D6E-409C-BE32-E72D297353CC}">
              <c16:uniqueId val="{00000001-145A-4FFD-811F-E02F009DB4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0.11791</c:v>
              </c:pt>
            </c:numLit>
          </c:val>
          <c:extLst>
            <c:ext xmlns:c16="http://schemas.microsoft.com/office/drawing/2014/chart" uri="{C3380CC4-5D6E-409C-BE32-E72D297353CC}">
              <c16:uniqueId val="{00000002-145A-4FFD-811F-E02F009DB4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0.26044800000000001</c:v>
              </c:pt>
            </c:numLit>
          </c:val>
          <c:extLst>
            <c:ext xmlns:c16="http://schemas.microsoft.com/office/drawing/2014/chart" uri="{C3380CC4-5D6E-409C-BE32-E72D297353CC}">
              <c16:uniqueId val="{00000003-145A-4FFD-811F-E02F009DB4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0.55746300000000004</c:v>
              </c:pt>
            </c:numLit>
          </c:val>
          <c:extLst>
            <c:ext xmlns:c16="http://schemas.microsoft.com/office/drawing/2014/chart" uri="{C3380CC4-5D6E-409C-BE32-E72D297353CC}">
              <c16:uniqueId val="{00000004-145A-4FFD-811F-E02F009DB4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4.65625</c:v>
              </c:pt>
            </c:numLit>
          </c:val>
          <c:extLst>
            <c:ext xmlns:c16="http://schemas.microsoft.com/office/drawing/2014/chart" uri="{C3380CC4-5D6E-409C-BE32-E72D297353CC}">
              <c16:uniqueId val="{00000000-F314-47B4-BB61-F4BF202F87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5.4993E-2</c:v>
              </c:pt>
            </c:numLit>
          </c:val>
          <c:extLst>
            <c:ext xmlns:c16="http://schemas.microsoft.com/office/drawing/2014/chart" uri="{C3380CC4-5D6E-409C-BE32-E72D297353CC}">
              <c16:uniqueId val="{00000000-417B-41A1-95ED-0CB71F172FC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5.2097999999999998E-2</c:v>
              </c:pt>
            </c:numLit>
          </c:val>
          <c:extLst>
            <c:ext xmlns:c16="http://schemas.microsoft.com/office/drawing/2014/chart" uri="{C3380CC4-5D6E-409C-BE32-E72D297353CC}">
              <c16:uniqueId val="{00000001-417B-41A1-95ED-0CB71F172F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0.149059</c:v>
              </c:pt>
            </c:numLit>
          </c:val>
          <c:extLst>
            <c:ext xmlns:c16="http://schemas.microsoft.com/office/drawing/2014/chart" uri="{C3380CC4-5D6E-409C-BE32-E72D297353CC}">
              <c16:uniqueId val="{00000002-417B-41A1-95ED-0CB71F172F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0.28075299999999997</c:v>
              </c:pt>
            </c:numLit>
          </c:val>
          <c:extLst>
            <c:ext xmlns:c16="http://schemas.microsoft.com/office/drawing/2014/chart" uri="{C3380CC4-5D6E-409C-BE32-E72D297353CC}">
              <c16:uniqueId val="{00000003-417B-41A1-95ED-0CB71F172F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0.44717800000000002</c:v>
              </c:pt>
            </c:numLit>
          </c:val>
          <c:extLst>
            <c:ext xmlns:c16="http://schemas.microsoft.com/office/drawing/2014/chart" uri="{C3380CC4-5D6E-409C-BE32-E72D297353CC}">
              <c16:uniqueId val="{00000004-417B-41A1-95ED-0CB71F172F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162C-495F-A98E-55FADA9563B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1-162C-495F-A98E-55FADA9563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5.9700999999999997E-2</c:v>
              </c:pt>
            </c:numLit>
          </c:val>
          <c:extLst>
            <c:ext xmlns:c16="http://schemas.microsoft.com/office/drawing/2014/chart" uri="{C3380CC4-5D6E-409C-BE32-E72D297353CC}">
              <c16:uniqueId val="{00000002-162C-495F-A98E-55FADA9563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0.149254</c:v>
              </c:pt>
            </c:numLit>
          </c:val>
          <c:extLst>
            <c:ext xmlns:c16="http://schemas.microsoft.com/office/drawing/2014/chart" uri="{C3380CC4-5D6E-409C-BE32-E72D297353CC}">
              <c16:uniqueId val="{00000003-162C-495F-A98E-55FADA9563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0.776119</c:v>
              </c:pt>
            </c:numLit>
          </c:val>
          <c:extLst>
            <c:ext xmlns:c16="http://schemas.microsoft.com/office/drawing/2014/chart" uri="{C3380CC4-5D6E-409C-BE32-E72D297353CC}">
              <c16:uniqueId val="{00000004-162C-495F-A98E-55FADA9563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CCB-41FE-ACA3-80AA079F0F3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FCCB-41FE-ACA3-80AA079F0F3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2-FCCB-41FE-ACA3-80AA079F0F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0.13888900000000001</c:v>
              </c:pt>
            </c:numLit>
          </c:val>
          <c:extLst>
            <c:ext xmlns:c16="http://schemas.microsoft.com/office/drawing/2014/chart" uri="{C3380CC4-5D6E-409C-BE32-E72D297353CC}">
              <c16:uniqueId val="{00000003-FCCB-41FE-ACA3-80AA079F0F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FCCB-41FE-ACA3-80AA079F0F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662-43F6-BEC1-658B1AC4B7E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662-43F6-BEC1-658B1AC4B7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2-2662-43F6-BEC1-658B1AC4B7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3-2662-43F6-BEC1-658B1AC4B7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4-2662-43F6-BEC1-658B1AC4B7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6.1809999999999997E-2</c:v>
              </c:pt>
            </c:numLit>
          </c:val>
          <c:extLst>
            <c:ext xmlns:c16="http://schemas.microsoft.com/office/drawing/2014/chart" uri="{C3380CC4-5D6E-409C-BE32-E72D297353CC}">
              <c16:uniqueId val="{00000000-0C0D-47D2-A120-DF266CCA1E6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7.2847999999999996E-2</c:v>
              </c:pt>
            </c:numLit>
          </c:val>
          <c:extLst>
            <c:ext xmlns:c16="http://schemas.microsoft.com/office/drawing/2014/chart" uri="{C3380CC4-5D6E-409C-BE32-E72D297353CC}">
              <c16:uniqueId val="{00000001-0C0D-47D2-A120-DF266CCA1E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0.17880799999999999</c:v>
              </c:pt>
            </c:numLit>
          </c:val>
          <c:extLst>
            <c:ext xmlns:c16="http://schemas.microsoft.com/office/drawing/2014/chart" uri="{C3380CC4-5D6E-409C-BE32-E72D297353CC}">
              <c16:uniqueId val="{00000002-0C0D-47D2-A120-DF266CCA1E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0.25386300000000001</c:v>
              </c:pt>
            </c:numLit>
          </c:val>
          <c:extLst>
            <c:ext xmlns:c16="http://schemas.microsoft.com/office/drawing/2014/chart" uri="{C3380CC4-5D6E-409C-BE32-E72D297353CC}">
              <c16:uniqueId val="{00000003-0C0D-47D2-A120-DF266CCA1E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0.41721900000000001</c:v>
              </c:pt>
            </c:numLit>
          </c:val>
          <c:extLst>
            <c:ext xmlns:c16="http://schemas.microsoft.com/office/drawing/2014/chart" uri="{C3380CC4-5D6E-409C-BE32-E72D297353CC}">
              <c16:uniqueId val="{00000004-0C0D-47D2-A120-DF266CCA1E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7.1895000000000001E-2</c:v>
              </c:pt>
            </c:numLit>
          </c:val>
          <c:extLst>
            <c:ext xmlns:c16="http://schemas.microsoft.com/office/drawing/2014/chart" uri="{C3380CC4-5D6E-409C-BE32-E72D297353CC}">
              <c16:uniqueId val="{00000000-502F-42B0-99FB-150FDBAC846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6.5359E-2</c:v>
              </c:pt>
            </c:numLit>
          </c:val>
          <c:extLst>
            <c:ext xmlns:c16="http://schemas.microsoft.com/office/drawing/2014/chart" uri="{C3380CC4-5D6E-409C-BE32-E72D297353CC}">
              <c16:uniqueId val="{00000001-502F-42B0-99FB-150FDBAC84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0.15468399999999999</c:v>
              </c:pt>
            </c:numLit>
          </c:val>
          <c:extLst>
            <c:ext xmlns:c16="http://schemas.microsoft.com/office/drawing/2014/chart" uri="{C3380CC4-5D6E-409C-BE32-E72D297353CC}">
              <c16:uniqueId val="{00000002-502F-42B0-99FB-150FDBAC84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0.265795</c:v>
              </c:pt>
            </c:numLit>
          </c:val>
          <c:extLst>
            <c:ext xmlns:c16="http://schemas.microsoft.com/office/drawing/2014/chart" uri="{C3380CC4-5D6E-409C-BE32-E72D297353CC}">
              <c16:uniqueId val="{00000003-502F-42B0-99FB-150FDBAC84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0.43137300000000001</c:v>
              </c:pt>
            </c:numLit>
          </c:val>
          <c:extLst>
            <c:ext xmlns:c16="http://schemas.microsoft.com/office/drawing/2014/chart" uri="{C3380CC4-5D6E-409C-BE32-E72D297353CC}">
              <c16:uniqueId val="{00000004-502F-42B0-99FB-150FDBAC84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3.5928000000000002E-2</c:v>
              </c:pt>
            </c:numLit>
          </c:val>
          <c:extLst>
            <c:ext xmlns:c16="http://schemas.microsoft.com/office/drawing/2014/chart" uri="{C3380CC4-5D6E-409C-BE32-E72D297353CC}">
              <c16:uniqueId val="{00000000-DDA9-47B2-9728-95A99109AD7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4.4909999999999999E-2</c:v>
              </c:pt>
            </c:numLit>
          </c:val>
          <c:extLst>
            <c:ext xmlns:c16="http://schemas.microsoft.com/office/drawing/2014/chart" uri="{C3380CC4-5D6E-409C-BE32-E72D297353CC}">
              <c16:uniqueId val="{00000001-DDA9-47B2-9728-95A99109AD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0.152695</c:v>
              </c:pt>
            </c:numLit>
          </c:val>
          <c:extLst>
            <c:ext xmlns:c16="http://schemas.microsoft.com/office/drawing/2014/chart" uri="{C3380CC4-5D6E-409C-BE32-E72D297353CC}">
              <c16:uniqueId val="{00000002-DDA9-47B2-9728-95A99109AD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0.30538900000000002</c:v>
              </c:pt>
            </c:numLit>
          </c:val>
          <c:extLst>
            <c:ext xmlns:c16="http://schemas.microsoft.com/office/drawing/2014/chart" uri="{C3380CC4-5D6E-409C-BE32-E72D297353CC}">
              <c16:uniqueId val="{00000003-DDA9-47B2-9728-95A99109AD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0.42814400000000002</c:v>
              </c:pt>
            </c:numLit>
          </c:val>
          <c:extLst>
            <c:ext xmlns:c16="http://schemas.microsoft.com/office/drawing/2014/chart" uri="{C3380CC4-5D6E-409C-BE32-E72D297353CC}">
              <c16:uniqueId val="{00000004-DDA9-47B2-9728-95A99109AD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1.6878000000000001E-2</c:v>
              </c:pt>
            </c:numLit>
          </c:val>
          <c:extLst>
            <c:ext xmlns:c16="http://schemas.microsoft.com/office/drawing/2014/chart" uri="{C3380CC4-5D6E-409C-BE32-E72D297353CC}">
              <c16:uniqueId val="{00000000-1F94-41B0-86DD-B0671D5A5FD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2.9536E-2</c:v>
              </c:pt>
            </c:numLit>
          </c:val>
          <c:extLst>
            <c:ext xmlns:c16="http://schemas.microsoft.com/office/drawing/2014/chart" uri="{C3380CC4-5D6E-409C-BE32-E72D297353CC}">
              <c16:uniqueId val="{00000001-1F94-41B0-86DD-B0671D5A5F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7.5949000000000003E-2</c:v>
              </c:pt>
            </c:numLit>
          </c:val>
          <c:extLst>
            <c:ext xmlns:c16="http://schemas.microsoft.com/office/drawing/2014/chart" uri="{C3380CC4-5D6E-409C-BE32-E72D297353CC}">
              <c16:uniqueId val="{00000002-1F94-41B0-86DD-B0671D5A5F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0.22784799999999999</c:v>
              </c:pt>
            </c:numLit>
          </c:val>
          <c:extLst>
            <c:ext xmlns:c16="http://schemas.microsoft.com/office/drawing/2014/chart" uri="{C3380CC4-5D6E-409C-BE32-E72D297353CC}">
              <c16:uniqueId val="{00000003-1F94-41B0-86DD-B0671D5A5F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0.64134999999999998</c:v>
              </c:pt>
            </c:numLit>
          </c:val>
          <c:extLst>
            <c:ext xmlns:c16="http://schemas.microsoft.com/office/drawing/2014/chart" uri="{C3380CC4-5D6E-409C-BE32-E72D297353CC}">
              <c16:uniqueId val="{00000004-1F94-41B0-86DD-B0671D5A5F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2.069E-2</c:v>
              </c:pt>
            </c:numLit>
          </c:val>
          <c:extLst>
            <c:ext xmlns:c16="http://schemas.microsoft.com/office/drawing/2014/chart" uri="{C3380CC4-5D6E-409C-BE32-E72D297353CC}">
              <c16:uniqueId val="{00000000-D901-47D0-86AB-2BA31447C5C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4.1378999999999999E-2</c:v>
              </c:pt>
            </c:numLit>
          </c:val>
          <c:extLst>
            <c:ext xmlns:c16="http://schemas.microsoft.com/office/drawing/2014/chart" uri="{C3380CC4-5D6E-409C-BE32-E72D297353CC}">
              <c16:uniqueId val="{00000001-D901-47D0-86AB-2BA31447C5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0.103448</c:v>
              </c:pt>
            </c:numLit>
          </c:val>
          <c:extLst>
            <c:ext xmlns:c16="http://schemas.microsoft.com/office/drawing/2014/chart" uri="{C3380CC4-5D6E-409C-BE32-E72D297353CC}">
              <c16:uniqueId val="{00000002-D901-47D0-86AB-2BA31447C5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0.248276</c:v>
              </c:pt>
            </c:numLit>
          </c:val>
          <c:extLst>
            <c:ext xmlns:c16="http://schemas.microsoft.com/office/drawing/2014/chart" uri="{C3380CC4-5D6E-409C-BE32-E72D297353CC}">
              <c16:uniqueId val="{00000003-D901-47D0-86AB-2BA31447C5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0.58620700000000003</c:v>
              </c:pt>
            </c:numLit>
          </c:val>
          <c:extLst>
            <c:ext xmlns:c16="http://schemas.microsoft.com/office/drawing/2014/chart" uri="{C3380CC4-5D6E-409C-BE32-E72D297353CC}">
              <c16:uniqueId val="{00000004-D901-47D0-86AB-2BA31447C5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9.1319999999999995E-3</c:v>
              </c:pt>
            </c:numLit>
          </c:val>
          <c:extLst>
            <c:ext xmlns:c16="http://schemas.microsoft.com/office/drawing/2014/chart" uri="{C3380CC4-5D6E-409C-BE32-E72D297353CC}">
              <c16:uniqueId val="{00000000-0DCE-459B-B489-3FDCAE3525D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1-0DCE-459B-B489-3FDCAE3525D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2-0DCE-459B-B489-3FDCAE3525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0.24657499999999999</c:v>
              </c:pt>
            </c:numLit>
          </c:val>
          <c:extLst>
            <c:ext xmlns:c16="http://schemas.microsoft.com/office/drawing/2014/chart" uri="{C3380CC4-5D6E-409C-BE32-E72D297353CC}">
              <c16:uniqueId val="{00000003-0DCE-459B-B489-3FDCAE3525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0.64840200000000003</c:v>
              </c:pt>
            </c:numLit>
          </c:val>
          <c:extLst>
            <c:ext xmlns:c16="http://schemas.microsoft.com/office/drawing/2014/chart" uri="{C3380CC4-5D6E-409C-BE32-E72D297353CC}">
              <c16:uniqueId val="{00000004-0DCE-459B-B489-3FDCAE3525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4.536232</c:v>
              </c:pt>
            </c:numLit>
          </c:val>
          <c:extLst>
            <c:ext xmlns:c16="http://schemas.microsoft.com/office/drawing/2014/chart" uri="{C3380CC4-5D6E-409C-BE32-E72D297353CC}">
              <c16:uniqueId val="{00000000-359F-4457-A999-87A72747FF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2.5707000000000001E-2</c:v>
              </c:pt>
            </c:numLit>
          </c:val>
          <c:extLst>
            <c:ext xmlns:c16="http://schemas.microsoft.com/office/drawing/2014/chart" uri="{C3380CC4-5D6E-409C-BE32-E72D297353CC}">
              <c16:uniqueId val="{00000000-64D6-41F8-B3AB-43A04A84DAC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1.5424E-2</c:v>
              </c:pt>
            </c:numLit>
          </c:val>
          <c:extLst>
            <c:ext xmlns:c16="http://schemas.microsoft.com/office/drawing/2014/chart" uri="{C3380CC4-5D6E-409C-BE32-E72D297353CC}">
              <c16:uniqueId val="{00000001-64D6-41F8-B3AB-43A04A84DA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0.143959</c:v>
              </c:pt>
            </c:numLit>
          </c:val>
          <c:extLst>
            <c:ext xmlns:c16="http://schemas.microsoft.com/office/drawing/2014/chart" uri="{C3380CC4-5D6E-409C-BE32-E72D297353CC}">
              <c16:uniqueId val="{00000002-64D6-41F8-B3AB-43A04A84DA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0.241645</c:v>
              </c:pt>
            </c:numLit>
          </c:val>
          <c:extLst>
            <c:ext xmlns:c16="http://schemas.microsoft.com/office/drawing/2014/chart" uri="{C3380CC4-5D6E-409C-BE32-E72D297353CC}">
              <c16:uniqueId val="{00000003-64D6-41F8-B3AB-43A04A84DA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0.56555299999999997</c:v>
              </c:pt>
            </c:numLit>
          </c:val>
          <c:extLst>
            <c:ext xmlns:c16="http://schemas.microsoft.com/office/drawing/2014/chart" uri="{C3380CC4-5D6E-409C-BE32-E72D297353CC}">
              <c16:uniqueId val="{00000004-64D6-41F8-B3AB-43A04A84DA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1.6427000000000001E-2</c:v>
              </c:pt>
            </c:numLit>
          </c:val>
          <c:extLst>
            <c:ext xmlns:c16="http://schemas.microsoft.com/office/drawing/2014/chart" uri="{C3380CC4-5D6E-409C-BE32-E72D297353CC}">
              <c16:uniqueId val="{00000000-DC64-4CB7-9CEC-3155FF45A9A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2.6693999999999999E-2</c:v>
              </c:pt>
            </c:numLit>
          </c:val>
          <c:extLst>
            <c:ext xmlns:c16="http://schemas.microsoft.com/office/drawing/2014/chart" uri="{C3380CC4-5D6E-409C-BE32-E72D297353CC}">
              <c16:uniqueId val="{00000001-DC64-4CB7-9CEC-3155FF45A9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0.100616</c:v>
              </c:pt>
            </c:numLit>
          </c:val>
          <c:extLst>
            <c:ext xmlns:c16="http://schemas.microsoft.com/office/drawing/2014/chart" uri="{C3380CC4-5D6E-409C-BE32-E72D297353CC}">
              <c16:uniqueId val="{00000002-DC64-4CB7-9CEC-3155FF45A9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0.186858</c:v>
              </c:pt>
            </c:numLit>
          </c:val>
          <c:extLst>
            <c:ext xmlns:c16="http://schemas.microsoft.com/office/drawing/2014/chart" uri="{C3380CC4-5D6E-409C-BE32-E72D297353CC}">
              <c16:uniqueId val="{00000003-DC64-4CB7-9CEC-3155FF45A9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0.66940500000000003</c:v>
              </c:pt>
            </c:numLit>
          </c:val>
          <c:extLst>
            <c:ext xmlns:c16="http://schemas.microsoft.com/office/drawing/2014/chart" uri="{C3380CC4-5D6E-409C-BE32-E72D297353CC}">
              <c16:uniqueId val="{00000004-DC64-4CB7-9CEC-3155FF45A9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2.2572999999999999E-2</c:v>
              </c:pt>
            </c:numLit>
          </c:val>
          <c:extLst>
            <c:ext xmlns:c16="http://schemas.microsoft.com/office/drawing/2014/chart" uri="{C3380CC4-5D6E-409C-BE32-E72D297353CC}">
              <c16:uniqueId val="{00000000-DE63-4C36-A30E-9555650777E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3.3860000000000001E-2</c:v>
              </c:pt>
            </c:numLit>
          </c:val>
          <c:extLst>
            <c:ext xmlns:c16="http://schemas.microsoft.com/office/drawing/2014/chart" uri="{C3380CC4-5D6E-409C-BE32-E72D297353CC}">
              <c16:uniqueId val="{00000001-DE63-4C36-A30E-9555650777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0.108352</c:v>
              </c:pt>
            </c:numLit>
          </c:val>
          <c:extLst>
            <c:ext xmlns:c16="http://schemas.microsoft.com/office/drawing/2014/chart" uri="{C3380CC4-5D6E-409C-BE32-E72D297353CC}">
              <c16:uniqueId val="{00000002-DE63-4C36-A30E-9555650777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0.25282199999999999</c:v>
              </c:pt>
            </c:numLit>
          </c:val>
          <c:extLst>
            <c:ext xmlns:c16="http://schemas.microsoft.com/office/drawing/2014/chart" uri="{C3380CC4-5D6E-409C-BE32-E72D297353CC}">
              <c16:uniqueId val="{00000003-DE63-4C36-A30E-9555650777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0.57336299999999996</c:v>
              </c:pt>
            </c:numLit>
          </c:val>
          <c:extLst>
            <c:ext xmlns:c16="http://schemas.microsoft.com/office/drawing/2014/chart" uri="{C3380CC4-5D6E-409C-BE32-E72D297353CC}">
              <c16:uniqueId val="{00000004-DE63-4C36-A30E-9555650777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19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2.1467E-2</c:v>
              </c:pt>
            </c:numLit>
          </c:val>
          <c:extLst>
            <c:ext xmlns:c16="http://schemas.microsoft.com/office/drawing/2014/chart" uri="{C3380CC4-5D6E-409C-BE32-E72D297353CC}">
              <c16:uniqueId val="{00000000-D28E-4460-8FFE-2C7F2C60336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3.2199999999999999E-2</c:v>
              </c:pt>
            </c:numLit>
          </c:val>
          <c:extLst>
            <c:ext xmlns:c16="http://schemas.microsoft.com/office/drawing/2014/chart" uri="{C3380CC4-5D6E-409C-BE32-E72D297353CC}">
              <c16:uniqueId val="{00000001-D28E-4460-8FFE-2C7F2C6033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0.125224</c:v>
              </c:pt>
            </c:numLit>
          </c:val>
          <c:extLst>
            <c:ext xmlns:c16="http://schemas.microsoft.com/office/drawing/2014/chart" uri="{C3380CC4-5D6E-409C-BE32-E72D297353CC}">
              <c16:uniqueId val="{00000002-D28E-4460-8FFE-2C7F2C6033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0.25760300000000003</c:v>
              </c:pt>
            </c:numLit>
          </c:val>
          <c:extLst>
            <c:ext xmlns:c16="http://schemas.microsoft.com/office/drawing/2014/chart" uri="{C3380CC4-5D6E-409C-BE32-E72D297353CC}">
              <c16:uniqueId val="{00000003-D28E-4460-8FFE-2C7F2C6033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0.55098400000000003</c:v>
              </c:pt>
            </c:numLit>
          </c:val>
          <c:extLst>
            <c:ext xmlns:c16="http://schemas.microsoft.com/office/drawing/2014/chart" uri="{C3380CC4-5D6E-409C-BE32-E72D297353CC}">
              <c16:uniqueId val="{00000004-D28E-4460-8FFE-2C7F2C6033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0-009C-47A6-8749-46B596E97CA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3.2070000000000001E-2</c:v>
              </c:pt>
            </c:numLit>
          </c:val>
          <c:extLst>
            <c:ext xmlns:c16="http://schemas.microsoft.com/office/drawing/2014/chart" uri="{C3380CC4-5D6E-409C-BE32-E72D297353CC}">
              <c16:uniqueId val="{00000001-009C-47A6-8749-46B596E97C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0.110787</c:v>
              </c:pt>
            </c:numLit>
          </c:val>
          <c:extLst>
            <c:ext xmlns:c16="http://schemas.microsoft.com/office/drawing/2014/chart" uri="{C3380CC4-5D6E-409C-BE32-E72D297353CC}">
              <c16:uniqueId val="{00000002-009C-47A6-8749-46B596E97C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0.19242000000000001</c:v>
              </c:pt>
            </c:numLit>
          </c:val>
          <c:extLst>
            <c:ext xmlns:c16="http://schemas.microsoft.com/office/drawing/2014/chart" uri="{C3380CC4-5D6E-409C-BE32-E72D297353CC}">
              <c16:uniqueId val="{00000003-009C-47A6-8749-46B596E97C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0.63556900000000005</c:v>
              </c:pt>
            </c:numLit>
          </c:val>
          <c:extLst>
            <c:ext xmlns:c16="http://schemas.microsoft.com/office/drawing/2014/chart" uri="{C3380CC4-5D6E-409C-BE32-E72D297353CC}">
              <c16:uniqueId val="{00000004-009C-47A6-8749-46B596E97C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2.8986000000000001E-2</c:v>
              </c:pt>
            </c:numLit>
          </c:val>
          <c:extLst>
            <c:ext xmlns:c16="http://schemas.microsoft.com/office/drawing/2014/chart" uri="{C3380CC4-5D6E-409C-BE32-E72D297353CC}">
              <c16:uniqueId val="{00000000-BF70-49E3-A052-CE98163E998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3.9855000000000002E-2</c:v>
              </c:pt>
            </c:numLit>
          </c:val>
          <c:extLst>
            <c:ext xmlns:c16="http://schemas.microsoft.com/office/drawing/2014/chart" uri="{C3380CC4-5D6E-409C-BE32-E72D297353CC}">
              <c16:uniqueId val="{00000001-BF70-49E3-A052-CE98163E99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0.152174</c:v>
              </c:pt>
            </c:numLit>
          </c:val>
          <c:extLst>
            <c:ext xmlns:c16="http://schemas.microsoft.com/office/drawing/2014/chart" uri="{C3380CC4-5D6E-409C-BE32-E72D297353CC}">
              <c16:uniqueId val="{00000002-BF70-49E3-A052-CE98163E99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0.27898600000000001</c:v>
              </c:pt>
            </c:numLit>
          </c:val>
          <c:extLst>
            <c:ext xmlns:c16="http://schemas.microsoft.com/office/drawing/2014/chart" uri="{C3380CC4-5D6E-409C-BE32-E72D297353CC}">
              <c16:uniqueId val="{00000003-BF70-49E3-A052-CE98163E99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0.47101399999999999</c:v>
              </c:pt>
            </c:numLit>
          </c:val>
          <c:extLst>
            <c:ext xmlns:c16="http://schemas.microsoft.com/office/drawing/2014/chart" uri="{C3380CC4-5D6E-409C-BE32-E72D297353CC}">
              <c16:uniqueId val="{00000004-BF70-49E3-A052-CE98163E99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1.5291000000000001E-2</c:v>
              </c:pt>
            </c:numLit>
          </c:val>
          <c:extLst>
            <c:ext xmlns:c16="http://schemas.microsoft.com/office/drawing/2014/chart" uri="{C3380CC4-5D6E-409C-BE32-E72D297353CC}">
              <c16:uniqueId val="{00000000-D709-4C65-A1CD-23ED96DF3D0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2.7522999999999999E-2</c:v>
              </c:pt>
            </c:numLit>
          </c:val>
          <c:extLst>
            <c:ext xmlns:c16="http://schemas.microsoft.com/office/drawing/2014/chart" uri="{C3380CC4-5D6E-409C-BE32-E72D297353CC}">
              <c16:uniqueId val="{00000001-D709-4C65-A1CD-23ED96DF3D0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9.7859000000000002E-2</c:v>
              </c:pt>
            </c:numLit>
          </c:val>
          <c:extLst>
            <c:ext xmlns:c16="http://schemas.microsoft.com/office/drawing/2014/chart" uri="{C3380CC4-5D6E-409C-BE32-E72D297353CC}">
              <c16:uniqueId val="{00000002-D709-4C65-A1CD-23ED96DF3D0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0.287462</c:v>
              </c:pt>
            </c:numLit>
          </c:val>
          <c:extLst>
            <c:ext xmlns:c16="http://schemas.microsoft.com/office/drawing/2014/chart" uri="{C3380CC4-5D6E-409C-BE32-E72D297353CC}">
              <c16:uniqueId val="{00000003-D709-4C65-A1CD-23ED96DF3D0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0.55963300000000005</c:v>
              </c:pt>
            </c:numLit>
          </c:val>
          <c:extLst>
            <c:ext xmlns:c16="http://schemas.microsoft.com/office/drawing/2014/chart" uri="{C3380CC4-5D6E-409C-BE32-E72D297353CC}">
              <c16:uniqueId val="{00000004-D709-4C65-A1CD-23ED96DF3D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8.4270000000000005E-3</c:v>
              </c:pt>
            </c:numLit>
          </c:val>
          <c:extLst>
            <c:ext xmlns:c16="http://schemas.microsoft.com/office/drawing/2014/chart" uri="{C3380CC4-5D6E-409C-BE32-E72D297353CC}">
              <c16:uniqueId val="{00000000-60D4-4287-9F07-BE05DA4FC05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3.3708000000000002E-2</c:v>
              </c:pt>
            </c:numLit>
          </c:val>
          <c:extLst>
            <c:ext xmlns:c16="http://schemas.microsoft.com/office/drawing/2014/chart" uri="{C3380CC4-5D6E-409C-BE32-E72D297353CC}">
              <c16:uniqueId val="{00000001-60D4-4287-9F07-BE05DA4FC0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8.9887999999999996E-2</c:v>
              </c:pt>
            </c:numLit>
          </c:val>
          <c:extLst>
            <c:ext xmlns:c16="http://schemas.microsoft.com/office/drawing/2014/chart" uri="{C3380CC4-5D6E-409C-BE32-E72D297353CC}">
              <c16:uniqueId val="{00000002-60D4-4287-9F07-BE05DA4FC0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0.20786499999999999</c:v>
              </c:pt>
            </c:numLit>
          </c:val>
          <c:extLst>
            <c:ext xmlns:c16="http://schemas.microsoft.com/office/drawing/2014/chart" uri="{C3380CC4-5D6E-409C-BE32-E72D297353CC}">
              <c16:uniqueId val="{00000003-60D4-4287-9F07-BE05DA4FC0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0.64606699999999995</c:v>
              </c:pt>
            </c:numLit>
          </c:val>
          <c:extLst>
            <c:ext xmlns:c16="http://schemas.microsoft.com/office/drawing/2014/chart" uri="{C3380CC4-5D6E-409C-BE32-E72D297353CC}">
              <c16:uniqueId val="{00000004-60D4-4287-9F07-BE05DA4FC0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0-5F91-45F5-A20F-9A2CA3A09FE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1-5F91-45F5-A20F-9A2CA3A09FE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3.4783000000000001E-2</c:v>
              </c:pt>
            </c:numLit>
          </c:val>
          <c:extLst>
            <c:ext xmlns:c16="http://schemas.microsoft.com/office/drawing/2014/chart" uri="{C3380CC4-5D6E-409C-BE32-E72D297353CC}">
              <c16:uniqueId val="{00000002-5F91-45F5-A20F-9A2CA3A09FE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0.121739</c:v>
              </c:pt>
            </c:numLit>
          </c:val>
          <c:extLst>
            <c:ext xmlns:c16="http://schemas.microsoft.com/office/drawing/2014/chart" uri="{C3380CC4-5D6E-409C-BE32-E72D297353CC}">
              <c16:uniqueId val="{00000003-5F91-45F5-A20F-9A2CA3A09FE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0.80869599999999997</c:v>
              </c:pt>
            </c:numLit>
          </c:val>
          <c:extLst>
            <c:ext xmlns:c16="http://schemas.microsoft.com/office/drawing/2014/chart" uri="{C3380CC4-5D6E-409C-BE32-E72D297353CC}">
              <c16:uniqueId val="{00000004-5F91-45F5-A20F-9A2CA3A09F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19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6.757E-3</c:v>
              </c:pt>
            </c:numLit>
          </c:val>
          <c:extLst>
            <c:ext xmlns:c16="http://schemas.microsoft.com/office/drawing/2014/chart" uri="{C3380CC4-5D6E-409C-BE32-E72D297353CC}">
              <c16:uniqueId val="{00000000-FB06-4F95-A9E6-45B5820CC6D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3.3784000000000002E-2</c:v>
              </c:pt>
            </c:numLit>
          </c:val>
          <c:extLst>
            <c:ext xmlns:c16="http://schemas.microsoft.com/office/drawing/2014/chart" uri="{C3380CC4-5D6E-409C-BE32-E72D297353CC}">
              <c16:uniqueId val="{00000001-FB06-4F95-A9E6-45B5820CC6D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0.12162199999999999</c:v>
              </c:pt>
            </c:numLit>
          </c:val>
          <c:extLst>
            <c:ext xmlns:c16="http://schemas.microsoft.com/office/drawing/2014/chart" uri="{C3380CC4-5D6E-409C-BE32-E72D297353CC}">
              <c16:uniqueId val="{00000002-FB06-4F95-A9E6-45B5820CC6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0.29729699999999998</c:v>
              </c:pt>
            </c:numLit>
          </c:val>
          <c:extLst>
            <c:ext xmlns:c16="http://schemas.microsoft.com/office/drawing/2014/chart" uri="{C3380CC4-5D6E-409C-BE32-E72D297353CC}">
              <c16:uniqueId val="{00000003-FB06-4F95-A9E6-45B5820CC6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0.52702700000000002</c:v>
              </c:pt>
            </c:numLit>
          </c:val>
          <c:extLst>
            <c:ext xmlns:c16="http://schemas.microsoft.com/office/drawing/2014/chart" uri="{C3380CC4-5D6E-409C-BE32-E72D297353CC}">
              <c16:uniqueId val="{00000004-FB06-4F95-A9E6-45B5820CC6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radarChart>
        <c:radarStyle val="marker"/>
        <c:varyColors val="0"/>
        <c:ser>
          <c:idx val="0"/>
          <c:order val="0"/>
          <c:tx>
            <c:v>2016</c:v>
          </c:tx>
          <c:spPr>
            <a:ln>
              <a:solidFill>
                <a:srgbClr val="4572A7"/>
              </a:solidFill>
            </a:ln>
          </c:spPr>
          <c:marker>
            <c:spPr>
              <a:solidFill>
                <a:srgbClr val="4572A7"/>
              </a:solidFill>
            </c:spPr>
          </c:marker>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4.5131170000000003</c:v>
              </c:pt>
              <c:pt idx="1">
                <c:v>4.4647249999999996</c:v>
              </c:pt>
              <c:pt idx="2">
                <c:v>4.2032340000000001</c:v>
              </c:pt>
              <c:pt idx="3">
                <c:v>4.2864699999999996</c:v>
              </c:pt>
              <c:pt idx="4">
                <c:v>4.2135109999999996</c:v>
              </c:pt>
              <c:pt idx="5">
                <c:v>4.284923</c:v>
              </c:pt>
              <c:pt idx="6">
                <c:v>4.1162890000000001</c:v>
              </c:pt>
              <c:pt idx="7">
                <c:v>4.0570690000000003</c:v>
              </c:pt>
              <c:pt idx="8">
                <c:v>4.2010560000000003</c:v>
              </c:pt>
              <c:pt idx="9">
                <c:v>4.0917459999999997</c:v>
              </c:pt>
              <c:pt idx="10">
                <c:v>3.5809730000000002</c:v>
              </c:pt>
              <c:pt idx="11">
                <c:v>4.0203329999999999</c:v>
              </c:pt>
              <c:pt idx="12">
                <c:v>4.272532</c:v>
              </c:pt>
              <c:pt idx="13">
                <c:v>4.4885169999999999</c:v>
              </c:pt>
              <c:pt idx="14">
                <c:v>4.5477249999999998</c:v>
              </c:pt>
              <c:pt idx="15">
                <c:v>4.3133679999999996</c:v>
              </c:pt>
            </c:numLit>
          </c:val>
          <c:extLst>
            <c:ext xmlns:c16="http://schemas.microsoft.com/office/drawing/2014/chart" uri="{C3380CC4-5D6E-409C-BE32-E72D297353CC}">
              <c16:uniqueId val="{00000000-20FE-4011-9761-2FC08741397C}"/>
            </c:ext>
          </c:extLst>
        </c:ser>
        <c:ser>
          <c:idx val="1"/>
          <c:order val="1"/>
          <c:tx>
            <c:v>2017</c:v>
          </c:tx>
          <c:spPr>
            <a:ln>
              <a:solidFill>
                <a:srgbClr val="AA4643"/>
              </a:solidFill>
            </a:ln>
          </c:spPr>
          <c:marker>
            <c:spPr>
              <a:solidFill>
                <a:srgbClr val="AA4643"/>
              </a:solidFill>
            </c:spPr>
          </c:marker>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4.5640210000000003</c:v>
              </c:pt>
              <c:pt idx="1">
                <c:v>4.5169350000000001</c:v>
              </c:pt>
              <c:pt idx="2">
                <c:v>4.2603160000000004</c:v>
              </c:pt>
              <c:pt idx="3">
                <c:v>4.3540979999999996</c:v>
              </c:pt>
              <c:pt idx="4">
                <c:v>4.2925979999999999</c:v>
              </c:pt>
              <c:pt idx="5">
                <c:v>4.3306690000000003</c:v>
              </c:pt>
              <c:pt idx="6">
                <c:v>4.1850300000000002</c:v>
              </c:pt>
              <c:pt idx="7">
                <c:v>4.0914910000000004</c:v>
              </c:pt>
              <c:pt idx="8">
                <c:v>4.270429</c:v>
              </c:pt>
              <c:pt idx="9">
                <c:v>4.179881</c:v>
              </c:pt>
              <c:pt idx="10">
                <c:v>3.674245</c:v>
              </c:pt>
              <c:pt idx="11">
                <c:v>4.094538</c:v>
              </c:pt>
              <c:pt idx="12">
                <c:v>4.2988090000000003</c:v>
              </c:pt>
              <c:pt idx="13">
                <c:v>4.5215639999999997</c:v>
              </c:pt>
              <c:pt idx="14">
                <c:v>4.5970529999999998</c:v>
              </c:pt>
              <c:pt idx="15">
                <c:v>4.3732980000000001</c:v>
              </c:pt>
            </c:numLit>
          </c:val>
          <c:extLst>
            <c:ext xmlns:c16="http://schemas.microsoft.com/office/drawing/2014/chart" uri="{C3380CC4-5D6E-409C-BE32-E72D297353CC}">
              <c16:uniqueId val="{00000001-20FE-4011-9761-2FC08741397C}"/>
            </c:ext>
          </c:extLst>
        </c:ser>
        <c:ser>
          <c:idx val="2"/>
          <c:order val="2"/>
          <c:tx>
            <c:v>2018</c:v>
          </c:tx>
          <c:spPr>
            <a:ln>
              <a:solidFill>
                <a:srgbClr val="89A54E"/>
              </a:solidFill>
            </a:ln>
          </c:spPr>
          <c:marker>
            <c:spPr>
              <a:solidFill>
                <a:srgbClr val="89A54E"/>
              </a:solidFill>
            </c:spPr>
          </c:marker>
          <c:cat>
            <c:strLit>
              <c:ptCount val="16"/>
              <c:pt idx="0">
                <c:v>Jag behandlas bra av mina lärare</c:v>
              </c:pt>
              <c:pt idx="1">
                <c:v>Jag behandlas bra av andra elever</c:v>
              </c:pt>
              <c:pt idx="2">
                <c:v>Det är arbetsro på mina lektioner</c:v>
              </c:pt>
              <c:pt idx="3">
                <c:v>Mina lärare förklarar så att jag förstår</c:v>
              </c:pt>
              <c:pt idx="4">
                <c:v>Mina lärare gör så att jag vill lära mig mer</c:v>
              </c:pt>
              <c:pt idx="5">
                <c:v>Jag har fått information om hur jag uppnår olika betyg</c:v>
              </c:pt>
              <c:pt idx="6">
                <c:v>Mina lärare ger mig snabbt besked efter inlämningsuppgifter och prov</c:v>
              </c:pt>
              <c:pt idx="7">
                <c:v>Jag har bra kontakt med arbetslivet genom mina studier</c:v>
              </c:pt>
              <c:pt idx="8">
                <c:v>Jag får den hjälp som jag behöver</c:v>
              </c:pt>
              <c:pt idx="9">
                <c:v>Jag är nöjd med mitt inflytande på utbildningen</c:v>
              </c:pt>
              <c:pt idx="10">
                <c:v>Jag får välja hur jag redovisar mina kunskaper</c:v>
              </c:pt>
              <c:pt idx="11">
                <c:v>Jag vet vem jag kan kontakta om jag har synpunkter eller klagomål</c:v>
              </c:pt>
              <c:pt idx="12">
                <c:v>Jag är nöjd med den studie- och yrkesvägledning jag fått</c:v>
              </c:pt>
              <c:pt idx="13">
                <c:v>Jag har tydliga mål för mina studier</c:v>
              </c:pt>
              <c:pt idx="14">
                <c:v>Min utbildning ger mig ökade möjligheter till arbete eller fortsatta studier</c:v>
              </c:pt>
              <c:pt idx="15">
                <c:v>Jag kan rekommendera min skola till andra</c:v>
              </c:pt>
            </c:strLit>
          </c:cat>
          <c:val>
            <c:numLit>
              <c:formatCode>General</c:formatCode>
              <c:ptCount val="16"/>
              <c:pt idx="0">
                <c:v>4.5682780000000003</c:v>
              </c:pt>
              <c:pt idx="1">
                <c:v>4.5057700000000001</c:v>
              </c:pt>
              <c:pt idx="2">
                <c:v>4.2397169999999997</c:v>
              </c:pt>
              <c:pt idx="3">
                <c:v>4.3537189999999999</c:v>
              </c:pt>
              <c:pt idx="4">
                <c:v>4.3030679999999997</c:v>
              </c:pt>
              <c:pt idx="5">
                <c:v>4.3185330000000004</c:v>
              </c:pt>
              <c:pt idx="6">
                <c:v>4.1885830000000004</c:v>
              </c:pt>
              <c:pt idx="7">
                <c:v>4.110195</c:v>
              </c:pt>
              <c:pt idx="8">
                <c:v>4.2924119999999997</c:v>
              </c:pt>
              <c:pt idx="9">
                <c:v>4.1882590000000004</c:v>
              </c:pt>
              <c:pt idx="10">
                <c:v>3.728494</c:v>
              </c:pt>
              <c:pt idx="11">
                <c:v>4.1337479999999998</c:v>
              </c:pt>
              <c:pt idx="12">
                <c:v>4.3536479999999997</c:v>
              </c:pt>
              <c:pt idx="13">
                <c:v>4.515555</c:v>
              </c:pt>
              <c:pt idx="14">
                <c:v>4.5726199999999997</c:v>
              </c:pt>
              <c:pt idx="15">
                <c:v>4.3524209999999997</c:v>
              </c:pt>
            </c:numLit>
          </c:val>
          <c:extLst>
            <c:ext xmlns:c16="http://schemas.microsoft.com/office/drawing/2014/chart" uri="{C3380CC4-5D6E-409C-BE32-E72D297353CC}">
              <c16:uniqueId val="{00000002-20FE-4011-9761-2FC08741397C}"/>
            </c:ext>
          </c:extLst>
        </c:ser>
        <c:dLbls>
          <c:showLegendKey val="0"/>
          <c:showVal val="0"/>
          <c:showCatName val="0"/>
          <c:showSerName val="0"/>
          <c:showPercent val="0"/>
          <c:showBubbleSize val="0"/>
        </c:dLbls>
        <c:axId val="54877568"/>
        <c:axId val="46285952"/>
      </c:radarChart>
      <c:catAx>
        <c:axId val="54877568"/>
        <c:scaling>
          <c:orientation val="minMax"/>
        </c:scaling>
        <c:delete val="0"/>
        <c:axPos val="b"/>
        <c:majorGridlines/>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5"/>
          <c:min val="1"/>
        </c:scaling>
        <c:delete val="0"/>
        <c:axPos val="l"/>
        <c:numFmt formatCode="0.0;0.0" sourceLinked="0"/>
        <c:majorTickMark val="out"/>
        <c:minorTickMark val="none"/>
        <c:tickLblPos val="nextTo"/>
        <c:txPr>
          <a:bodyPr/>
          <a:lstStyle/>
          <a:p>
            <a:pPr>
              <a:defRPr sz="900"/>
            </a:pPr>
            <a:endParaRPr lang="sv-SE"/>
          </a:p>
        </c:txPr>
        <c:crossAx val="54877568"/>
        <c:crosses val="min"/>
        <c:crossBetween val="between"/>
      </c:valAx>
      <c:spPr>
        <a:noFill/>
      </c:spPr>
    </c:plotArea>
    <c:legend>
      <c:legendPos val="b"/>
      <c:overlay val="0"/>
      <c:spPr>
        <a:noFill/>
      </c:spPr>
      <c:txPr>
        <a:bodyPr/>
        <a:lstStyle/>
        <a:p>
          <a:pPr>
            <a:defRPr sz="1000"/>
          </a:pPr>
          <a:endParaRPr lang="sv-SE"/>
        </a:p>
      </c:txPr>
    </c:legend>
    <c:plotVisOnly val="1"/>
    <c:dispBlanksAs val="zero"/>
    <c:showDLblsOverMax val="1"/>
  </c:chart>
  <c:spPr>
    <a:noFill/>
    <a:ln>
      <a:noFill/>
    </a:ln>
  </c:spPr>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4.6689189999999998</c:v>
              </c:pt>
            </c:numLit>
          </c:val>
          <c:extLst>
            <c:ext xmlns:c16="http://schemas.microsoft.com/office/drawing/2014/chart" uri="{C3380CC4-5D6E-409C-BE32-E72D297353CC}">
              <c16:uniqueId val="{00000000-AC64-431C-864A-B52A890CDE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4.5158170000000002</c:v>
              </c:pt>
            </c:numLit>
          </c:val>
          <c:extLst>
            <c:ext xmlns:c16="http://schemas.microsoft.com/office/drawing/2014/chart" uri="{C3380CC4-5D6E-409C-BE32-E72D297353CC}">
              <c16:uniqueId val="{00000000-ABAE-46DC-9BC2-173545ACF1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4.5767000000000002E-2</c:v>
              </c:pt>
            </c:numLit>
          </c:val>
          <c:extLst>
            <c:ext xmlns:c16="http://schemas.microsoft.com/office/drawing/2014/chart" uri="{C3380CC4-5D6E-409C-BE32-E72D297353CC}">
              <c16:uniqueId val="{00000000-61C3-4B2D-BC1B-5C1A4E9290D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3.4325000000000001E-2</c:v>
              </c:pt>
            </c:numLit>
          </c:val>
          <c:extLst>
            <c:ext xmlns:c16="http://schemas.microsoft.com/office/drawing/2014/chart" uri="{C3380CC4-5D6E-409C-BE32-E72D297353CC}">
              <c16:uniqueId val="{00000001-61C3-4B2D-BC1B-5C1A4E9290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0.13958799999999999</c:v>
              </c:pt>
            </c:numLit>
          </c:val>
          <c:extLst>
            <c:ext xmlns:c16="http://schemas.microsoft.com/office/drawing/2014/chart" uri="{C3380CC4-5D6E-409C-BE32-E72D297353CC}">
              <c16:uniqueId val="{00000002-61C3-4B2D-BC1B-5C1A4E9290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0.22883300000000001</c:v>
              </c:pt>
            </c:numLit>
          </c:val>
          <c:extLst>
            <c:ext xmlns:c16="http://schemas.microsoft.com/office/drawing/2014/chart" uri="{C3380CC4-5D6E-409C-BE32-E72D297353CC}">
              <c16:uniqueId val="{00000003-61C3-4B2D-BC1B-5C1A4E9290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0.54233399999999998</c:v>
              </c:pt>
            </c:numLit>
          </c:val>
          <c:extLst>
            <c:ext xmlns:c16="http://schemas.microsoft.com/office/drawing/2014/chart" uri="{C3380CC4-5D6E-409C-BE32-E72D297353CC}">
              <c16:uniqueId val="{00000004-61C3-4B2D-BC1B-5C1A4E9290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4.6331999999999998E-2</c:v>
              </c:pt>
            </c:numLit>
          </c:val>
          <c:extLst>
            <c:ext xmlns:c16="http://schemas.microsoft.com/office/drawing/2014/chart" uri="{C3380CC4-5D6E-409C-BE32-E72D297353CC}">
              <c16:uniqueId val="{00000000-3D59-4028-91ED-06544F94035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3.0887999999999999E-2</c:v>
              </c:pt>
            </c:numLit>
          </c:val>
          <c:extLst>
            <c:ext xmlns:c16="http://schemas.microsoft.com/office/drawing/2014/chart" uri="{C3380CC4-5D6E-409C-BE32-E72D297353CC}">
              <c16:uniqueId val="{00000001-3D59-4028-91ED-06544F94035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0.131274</c:v>
              </c:pt>
            </c:numLit>
          </c:val>
          <c:extLst>
            <c:ext xmlns:c16="http://schemas.microsoft.com/office/drawing/2014/chart" uri="{C3380CC4-5D6E-409C-BE32-E72D297353CC}">
              <c16:uniqueId val="{00000002-3D59-4028-91ED-06544F94035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0.20849400000000001</c:v>
              </c:pt>
            </c:numLit>
          </c:val>
          <c:extLst>
            <c:ext xmlns:c16="http://schemas.microsoft.com/office/drawing/2014/chart" uri="{C3380CC4-5D6E-409C-BE32-E72D297353CC}">
              <c16:uniqueId val="{00000003-3D59-4028-91ED-06544F94035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0.57142899999999996</c:v>
              </c:pt>
            </c:numLit>
          </c:val>
          <c:extLst>
            <c:ext xmlns:c16="http://schemas.microsoft.com/office/drawing/2014/chart" uri="{C3380CC4-5D6E-409C-BE32-E72D297353CC}">
              <c16:uniqueId val="{00000004-3D59-4028-91ED-06544F9403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2.5707000000000001E-2</c:v>
              </c:pt>
            </c:numLit>
          </c:val>
          <c:extLst>
            <c:ext xmlns:c16="http://schemas.microsoft.com/office/drawing/2014/chart" uri="{C3380CC4-5D6E-409C-BE32-E72D297353CC}">
              <c16:uniqueId val="{00000000-1A8C-40AE-8F22-7C904EF08CF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3.3418999999999997E-2</c:v>
              </c:pt>
            </c:numLit>
          </c:val>
          <c:extLst>
            <c:ext xmlns:c16="http://schemas.microsoft.com/office/drawing/2014/chart" uri="{C3380CC4-5D6E-409C-BE32-E72D297353CC}">
              <c16:uniqueId val="{00000001-1A8C-40AE-8F22-7C904EF08CF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0.113111</c:v>
              </c:pt>
            </c:numLit>
          </c:val>
          <c:extLst>
            <c:ext xmlns:c16="http://schemas.microsoft.com/office/drawing/2014/chart" uri="{C3380CC4-5D6E-409C-BE32-E72D297353CC}">
              <c16:uniqueId val="{00000002-1A8C-40AE-8F22-7C904EF08CF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0.28277600000000003</c:v>
              </c:pt>
            </c:numLit>
          </c:val>
          <c:extLst>
            <c:ext xmlns:c16="http://schemas.microsoft.com/office/drawing/2014/chart" uri="{C3380CC4-5D6E-409C-BE32-E72D297353CC}">
              <c16:uniqueId val="{00000003-1A8C-40AE-8F22-7C904EF08CF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0.532134</c:v>
              </c:pt>
            </c:numLit>
          </c:val>
          <c:extLst>
            <c:ext xmlns:c16="http://schemas.microsoft.com/office/drawing/2014/chart" uri="{C3380CC4-5D6E-409C-BE32-E72D297353CC}">
              <c16:uniqueId val="{00000004-1A8C-40AE-8F22-7C904EF08C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3.0162000000000001E-2</c:v>
              </c:pt>
            </c:numLit>
          </c:val>
          <c:extLst>
            <c:ext xmlns:c16="http://schemas.microsoft.com/office/drawing/2014/chart" uri="{C3380CC4-5D6E-409C-BE32-E72D297353CC}">
              <c16:uniqueId val="{00000000-2BE5-451B-A2D8-FE5A3ADAC94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5.1043999999999999E-2</c:v>
              </c:pt>
            </c:numLit>
          </c:val>
          <c:extLst>
            <c:ext xmlns:c16="http://schemas.microsoft.com/office/drawing/2014/chart" uri="{C3380CC4-5D6E-409C-BE32-E72D297353CC}">
              <c16:uniqueId val="{00000001-2BE5-451B-A2D8-FE5A3ADAC9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0.150812</c:v>
              </c:pt>
            </c:numLit>
          </c:val>
          <c:extLst>
            <c:ext xmlns:c16="http://schemas.microsoft.com/office/drawing/2014/chart" uri="{C3380CC4-5D6E-409C-BE32-E72D297353CC}">
              <c16:uniqueId val="{00000002-2BE5-451B-A2D8-FE5A3ADAC9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0.27610200000000001</c:v>
              </c:pt>
            </c:numLit>
          </c:val>
          <c:extLst>
            <c:ext xmlns:c16="http://schemas.microsoft.com/office/drawing/2014/chart" uri="{C3380CC4-5D6E-409C-BE32-E72D297353CC}">
              <c16:uniqueId val="{00000003-2BE5-451B-A2D8-FE5A3ADAC9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0.406032</c:v>
              </c:pt>
            </c:numLit>
          </c:val>
          <c:extLst>
            <c:ext xmlns:c16="http://schemas.microsoft.com/office/drawing/2014/chart" uri="{C3380CC4-5D6E-409C-BE32-E72D297353CC}">
              <c16:uniqueId val="{00000004-2BE5-451B-A2D8-FE5A3ADAC9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6.9696999999999995E-2</c:v>
              </c:pt>
            </c:numLit>
          </c:val>
          <c:extLst>
            <c:ext xmlns:c16="http://schemas.microsoft.com/office/drawing/2014/chart" uri="{C3380CC4-5D6E-409C-BE32-E72D297353CC}">
              <c16:uniqueId val="{00000000-6B37-4198-A730-D09EF165959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6B37-4198-A730-D09EF16595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0.175758</c:v>
              </c:pt>
            </c:numLit>
          </c:val>
          <c:extLst>
            <c:ext xmlns:c16="http://schemas.microsoft.com/office/drawing/2014/chart" uri="{C3380CC4-5D6E-409C-BE32-E72D297353CC}">
              <c16:uniqueId val="{00000002-6B37-4198-A730-D09EF16595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0.209091</c:v>
              </c:pt>
            </c:numLit>
          </c:val>
          <c:extLst>
            <c:ext xmlns:c16="http://schemas.microsoft.com/office/drawing/2014/chart" uri="{C3380CC4-5D6E-409C-BE32-E72D297353CC}">
              <c16:uniqueId val="{00000003-6B37-4198-A730-D09EF16595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0.40303</c:v>
              </c:pt>
            </c:numLit>
          </c:val>
          <c:extLst>
            <c:ext xmlns:c16="http://schemas.microsoft.com/office/drawing/2014/chart" uri="{C3380CC4-5D6E-409C-BE32-E72D297353CC}">
              <c16:uniqueId val="{00000004-6B37-4198-A730-D09EF16595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3.0158999999999998E-2</c:v>
              </c:pt>
            </c:numLit>
          </c:val>
          <c:extLst>
            <c:ext xmlns:c16="http://schemas.microsoft.com/office/drawing/2014/chart" uri="{C3380CC4-5D6E-409C-BE32-E72D297353CC}">
              <c16:uniqueId val="{00000000-7D46-4FC7-84B1-C28EA317E58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5.2380999999999997E-2</c:v>
              </c:pt>
            </c:numLit>
          </c:val>
          <c:extLst>
            <c:ext xmlns:c16="http://schemas.microsoft.com/office/drawing/2014/chart" uri="{C3380CC4-5D6E-409C-BE32-E72D297353CC}">
              <c16:uniqueId val="{00000001-7D46-4FC7-84B1-C28EA317E5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0.155556</c:v>
              </c:pt>
            </c:numLit>
          </c:val>
          <c:extLst>
            <c:ext xmlns:c16="http://schemas.microsoft.com/office/drawing/2014/chart" uri="{C3380CC4-5D6E-409C-BE32-E72D297353CC}">
              <c16:uniqueId val="{00000002-7D46-4FC7-84B1-C28EA317E5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0.261905</c:v>
              </c:pt>
            </c:numLit>
          </c:val>
          <c:extLst>
            <c:ext xmlns:c16="http://schemas.microsoft.com/office/drawing/2014/chart" uri="{C3380CC4-5D6E-409C-BE32-E72D297353CC}">
              <c16:uniqueId val="{00000003-7D46-4FC7-84B1-C28EA317E5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0.42698399999999997</c:v>
              </c:pt>
            </c:numLit>
          </c:val>
          <c:extLst>
            <c:ext xmlns:c16="http://schemas.microsoft.com/office/drawing/2014/chart" uri="{C3380CC4-5D6E-409C-BE32-E72D297353CC}">
              <c16:uniqueId val="{00000004-7D46-4FC7-84B1-C28EA317E5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0-CA73-47C6-A32B-367898724E4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3.5533000000000002E-2</c:v>
              </c:pt>
            </c:numLit>
          </c:val>
          <c:extLst>
            <c:ext xmlns:c16="http://schemas.microsoft.com/office/drawing/2014/chart" uri="{C3380CC4-5D6E-409C-BE32-E72D297353CC}">
              <c16:uniqueId val="{00000001-CA73-47C6-A32B-367898724E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7.6142000000000001E-2</c:v>
              </c:pt>
            </c:numLit>
          </c:val>
          <c:extLst>
            <c:ext xmlns:c16="http://schemas.microsoft.com/office/drawing/2014/chart" uri="{C3380CC4-5D6E-409C-BE32-E72D297353CC}">
              <c16:uniqueId val="{00000002-CA73-47C6-A32B-367898724E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0.24365500000000001</c:v>
              </c:pt>
            </c:numLit>
          </c:val>
          <c:extLst>
            <c:ext xmlns:c16="http://schemas.microsoft.com/office/drawing/2014/chart" uri="{C3380CC4-5D6E-409C-BE32-E72D297353CC}">
              <c16:uniqueId val="{00000003-CA73-47C6-A32B-367898724E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0.60913700000000004</c:v>
              </c:pt>
            </c:numLit>
          </c:val>
          <c:extLst>
            <c:ext xmlns:c16="http://schemas.microsoft.com/office/drawing/2014/chart" uri="{C3380CC4-5D6E-409C-BE32-E72D297353CC}">
              <c16:uniqueId val="{00000004-CA73-47C6-A32B-367898724E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0-C5DE-4491-B71B-9161C1C64CF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2.4E-2</c:v>
              </c:pt>
            </c:numLit>
          </c:val>
          <c:extLst>
            <c:ext xmlns:c16="http://schemas.microsoft.com/office/drawing/2014/chart" uri="{C3380CC4-5D6E-409C-BE32-E72D297353CC}">
              <c16:uniqueId val="{00000001-C5DE-4491-B71B-9161C1C64C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c:v>
              </c:pt>
            </c:numLit>
          </c:val>
          <c:extLst>
            <c:ext xmlns:c16="http://schemas.microsoft.com/office/drawing/2014/chart" uri="{C3380CC4-5D6E-409C-BE32-E72D297353CC}">
              <c16:uniqueId val="{00000002-C5DE-4491-B71B-9161C1C64C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0.24399999999999999</c:v>
              </c:pt>
            </c:numLit>
          </c:val>
          <c:extLst>
            <c:ext xmlns:c16="http://schemas.microsoft.com/office/drawing/2014/chart" uri="{C3380CC4-5D6E-409C-BE32-E72D297353CC}">
              <c16:uniqueId val="{00000003-C5DE-4491-B71B-9161C1C64C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0.59599999999999997</c:v>
              </c:pt>
            </c:numLit>
          </c:val>
          <c:extLst>
            <c:ext xmlns:c16="http://schemas.microsoft.com/office/drawing/2014/chart" uri="{C3380CC4-5D6E-409C-BE32-E72D297353CC}">
              <c16:uniqueId val="{00000004-C5DE-4491-B71B-9161C1C64C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9.0089999999999996E-3</c:v>
              </c:pt>
            </c:numLit>
          </c:val>
          <c:extLst>
            <c:ext xmlns:c16="http://schemas.microsoft.com/office/drawing/2014/chart" uri="{C3380CC4-5D6E-409C-BE32-E72D297353CC}">
              <c16:uniqueId val="{00000000-8DD5-4F2B-B94F-23E5E4441CE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1-8DD5-4F2B-B94F-23E5E4441C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9.0090000000000003E-2</c:v>
              </c:pt>
            </c:numLit>
          </c:val>
          <c:extLst>
            <c:ext xmlns:c16="http://schemas.microsoft.com/office/drawing/2014/chart" uri="{C3380CC4-5D6E-409C-BE32-E72D297353CC}">
              <c16:uniqueId val="{00000002-8DD5-4F2B-B94F-23E5E4441C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0.19819800000000001</c:v>
              </c:pt>
            </c:numLit>
          </c:val>
          <c:extLst>
            <c:ext xmlns:c16="http://schemas.microsoft.com/office/drawing/2014/chart" uri="{C3380CC4-5D6E-409C-BE32-E72D297353CC}">
              <c16:uniqueId val="{00000003-8DD5-4F2B-B94F-23E5E4441C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0.63963999999999999</c:v>
              </c:pt>
            </c:numLit>
          </c:val>
          <c:extLst>
            <c:ext xmlns:c16="http://schemas.microsoft.com/office/drawing/2014/chart" uri="{C3380CC4-5D6E-409C-BE32-E72D297353CC}">
              <c16:uniqueId val="{00000004-8DD5-4F2B-B94F-23E5E4441C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7.7965999999999994E-2</c:v>
              </c:pt>
            </c:numLit>
          </c:val>
          <c:extLst>
            <c:ext xmlns:c16="http://schemas.microsoft.com/office/drawing/2014/chart" uri="{C3380CC4-5D6E-409C-BE32-E72D297353CC}">
              <c16:uniqueId val="{00000000-D760-4928-A383-B73AA07B053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9.8305000000000003E-2</c:v>
              </c:pt>
            </c:numLit>
          </c:val>
          <c:extLst>
            <c:ext xmlns:c16="http://schemas.microsoft.com/office/drawing/2014/chart" uri="{C3380CC4-5D6E-409C-BE32-E72D297353CC}">
              <c16:uniqueId val="{00000001-D760-4928-A383-B73AA07B05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0.162712</c:v>
              </c:pt>
            </c:numLit>
          </c:val>
          <c:extLst>
            <c:ext xmlns:c16="http://schemas.microsoft.com/office/drawing/2014/chart" uri="{C3380CC4-5D6E-409C-BE32-E72D297353CC}">
              <c16:uniqueId val="{00000002-D760-4928-A383-B73AA07B05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0.213559</c:v>
              </c:pt>
            </c:numLit>
          </c:val>
          <c:extLst>
            <c:ext xmlns:c16="http://schemas.microsoft.com/office/drawing/2014/chart" uri="{C3380CC4-5D6E-409C-BE32-E72D297353CC}">
              <c16:uniqueId val="{00000003-D760-4928-A383-B73AA07B05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0.38983099999999998</c:v>
              </c:pt>
            </c:numLit>
          </c:val>
          <c:extLst>
            <c:ext xmlns:c16="http://schemas.microsoft.com/office/drawing/2014/chart" uri="{C3380CC4-5D6E-409C-BE32-E72D297353CC}">
              <c16:uniqueId val="{00000004-D760-4928-A383-B73AA07B05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4.4809159999999997</c:v>
              </c:pt>
            </c:numLit>
          </c:val>
          <c:extLst>
            <c:ext xmlns:c16="http://schemas.microsoft.com/office/drawing/2014/chart" uri="{C3380CC4-5D6E-409C-BE32-E72D297353CC}">
              <c16:uniqueId val="{00000000-57E0-4198-8A46-B831180385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0.15087700000000001</c:v>
              </c:pt>
            </c:numLit>
          </c:val>
          <c:extLst>
            <c:ext xmlns:c16="http://schemas.microsoft.com/office/drawing/2014/chart" uri="{C3380CC4-5D6E-409C-BE32-E72D297353CC}">
              <c16:uniqueId val="{00000000-0CAE-4356-8132-80D53812592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7.7192999999999998E-2</c:v>
              </c:pt>
            </c:numLit>
          </c:val>
          <c:extLst>
            <c:ext xmlns:c16="http://schemas.microsoft.com/office/drawing/2014/chart" uri="{C3380CC4-5D6E-409C-BE32-E72D297353CC}">
              <c16:uniqueId val="{00000001-0CAE-4356-8132-80D5381259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0.189474</c:v>
              </c:pt>
            </c:numLit>
          </c:val>
          <c:extLst>
            <c:ext xmlns:c16="http://schemas.microsoft.com/office/drawing/2014/chart" uri="{C3380CC4-5D6E-409C-BE32-E72D297353CC}">
              <c16:uniqueId val="{00000002-0CAE-4356-8132-80D5381259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0.23157900000000001</c:v>
              </c:pt>
            </c:numLit>
          </c:val>
          <c:extLst>
            <c:ext xmlns:c16="http://schemas.microsoft.com/office/drawing/2014/chart" uri="{C3380CC4-5D6E-409C-BE32-E72D297353CC}">
              <c16:uniqueId val="{00000003-0CAE-4356-8132-80D5381259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0.31228099999999998</c:v>
              </c:pt>
            </c:numLit>
          </c:val>
          <c:extLst>
            <c:ext xmlns:c16="http://schemas.microsoft.com/office/drawing/2014/chart" uri="{C3380CC4-5D6E-409C-BE32-E72D297353CC}">
              <c16:uniqueId val="{00000004-0CAE-4356-8132-80D5381259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0.111111</c:v>
              </c:pt>
            </c:numLit>
          </c:val>
          <c:extLst>
            <c:ext xmlns:c16="http://schemas.microsoft.com/office/drawing/2014/chart" uri="{C3380CC4-5D6E-409C-BE32-E72D297353CC}">
              <c16:uniqueId val="{00000000-34E6-4995-98FC-3DD03F466D5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9.0439000000000005E-2</c:v>
              </c:pt>
            </c:numLit>
          </c:val>
          <c:extLst>
            <c:ext xmlns:c16="http://schemas.microsoft.com/office/drawing/2014/chart" uri="{C3380CC4-5D6E-409C-BE32-E72D297353CC}">
              <c16:uniqueId val="{00000001-34E6-4995-98FC-3DD03F466D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0.22997400000000001</c:v>
              </c:pt>
            </c:numLit>
          </c:val>
          <c:extLst>
            <c:ext xmlns:c16="http://schemas.microsoft.com/office/drawing/2014/chart" uri="{C3380CC4-5D6E-409C-BE32-E72D297353CC}">
              <c16:uniqueId val="{00000002-34E6-4995-98FC-3DD03F466D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0.198966</c:v>
              </c:pt>
            </c:numLit>
          </c:val>
          <c:extLst>
            <c:ext xmlns:c16="http://schemas.microsoft.com/office/drawing/2014/chart" uri="{C3380CC4-5D6E-409C-BE32-E72D297353CC}">
              <c16:uniqueId val="{00000003-34E6-4995-98FC-3DD03F466D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0.23772599999999999</c:v>
              </c:pt>
            </c:numLit>
          </c:val>
          <c:extLst>
            <c:ext xmlns:c16="http://schemas.microsoft.com/office/drawing/2014/chart" uri="{C3380CC4-5D6E-409C-BE32-E72D297353CC}">
              <c16:uniqueId val="{00000004-34E6-4995-98FC-3DD03F466D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0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0-AC06-406C-8E42-7485E1418B3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C06-406C-8E42-7485E1418B3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2-AC06-406C-8E42-7485E1418B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8.4112000000000006E-2</c:v>
              </c:pt>
            </c:numLit>
          </c:val>
          <c:extLst>
            <c:ext xmlns:c16="http://schemas.microsoft.com/office/drawing/2014/chart" uri="{C3380CC4-5D6E-409C-BE32-E72D297353CC}">
              <c16:uniqueId val="{00000003-AC06-406C-8E42-7485E1418B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0.87850499999999998</c:v>
              </c:pt>
            </c:numLit>
          </c:val>
          <c:extLst>
            <c:ext xmlns:c16="http://schemas.microsoft.com/office/drawing/2014/chart" uri="{C3380CC4-5D6E-409C-BE32-E72D297353CC}">
              <c16:uniqueId val="{00000004-AC06-406C-8E42-7485E1418B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207F-4C9A-A26C-2C4C33006DC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207F-4C9A-A26C-2C4C33006DCC}"/>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2-207F-4C9A-A26C-2C4C33006D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5.3762999999999998E-2</c:v>
              </c:pt>
            </c:numLit>
          </c:val>
          <c:extLst>
            <c:ext xmlns:c16="http://schemas.microsoft.com/office/drawing/2014/chart" uri="{C3380CC4-5D6E-409C-BE32-E72D297353CC}">
              <c16:uniqueId val="{00000003-207F-4C9A-A26C-2C4C33006D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0.92473099999999997</c:v>
              </c:pt>
            </c:numLit>
          </c:val>
          <c:extLst>
            <c:ext xmlns:c16="http://schemas.microsoft.com/office/drawing/2014/chart" uri="{C3380CC4-5D6E-409C-BE32-E72D297353CC}">
              <c16:uniqueId val="{00000004-207F-4C9A-A26C-2C4C33006D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0-F88F-4ABF-A9F1-55EF771217E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1-F88F-4ABF-A9F1-55EF771217E7}"/>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F88F-4ABF-A9F1-55EF771217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F88F-4ABF-A9F1-55EF771217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0.80357100000000004</c:v>
              </c:pt>
            </c:numLit>
          </c:val>
          <c:extLst>
            <c:ext xmlns:c16="http://schemas.microsoft.com/office/drawing/2014/chart" uri="{C3380CC4-5D6E-409C-BE32-E72D297353CC}">
              <c16:uniqueId val="{00000004-F88F-4ABF-A9F1-55EF771217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5.8090999999999997E-2</c:v>
              </c:pt>
            </c:numLit>
          </c:val>
          <c:extLst>
            <c:ext xmlns:c16="http://schemas.microsoft.com/office/drawing/2014/chart" uri="{C3380CC4-5D6E-409C-BE32-E72D297353CC}">
              <c16:uniqueId val="{00000000-2EFE-4E7E-B0D1-9C55E6569E8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6.4314999999999997E-2</c:v>
              </c:pt>
            </c:numLit>
          </c:val>
          <c:extLst>
            <c:ext xmlns:c16="http://schemas.microsoft.com/office/drawing/2014/chart" uri="{C3380CC4-5D6E-409C-BE32-E72D297353CC}">
              <c16:uniqueId val="{00000001-2EFE-4E7E-B0D1-9C55E6569E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0.14107900000000001</c:v>
              </c:pt>
            </c:numLit>
          </c:val>
          <c:extLst>
            <c:ext xmlns:c16="http://schemas.microsoft.com/office/drawing/2014/chart" uri="{C3380CC4-5D6E-409C-BE32-E72D297353CC}">
              <c16:uniqueId val="{00000002-2EFE-4E7E-B0D1-9C55E6569E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0.20954400000000001</c:v>
              </c:pt>
            </c:numLit>
          </c:val>
          <c:extLst>
            <c:ext xmlns:c16="http://schemas.microsoft.com/office/drawing/2014/chart" uri="{C3380CC4-5D6E-409C-BE32-E72D297353CC}">
              <c16:uniqueId val="{00000003-2EFE-4E7E-B0D1-9C55E6569E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0.456432</c:v>
              </c:pt>
            </c:numLit>
          </c:val>
          <c:extLst>
            <c:ext xmlns:c16="http://schemas.microsoft.com/office/drawing/2014/chart" uri="{C3380CC4-5D6E-409C-BE32-E72D297353CC}">
              <c16:uniqueId val="{00000004-2EFE-4E7E-B0D1-9C55E6569E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1.9597E-2</c:v>
              </c:pt>
            </c:numLit>
          </c:val>
          <c:extLst>
            <c:ext xmlns:c16="http://schemas.microsoft.com/office/drawing/2014/chart" uri="{C3380CC4-5D6E-409C-BE32-E72D297353CC}">
              <c16:uniqueId val="{00000000-8547-4D38-B45A-B643ABA40DA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4.3548999999999997E-2</c:v>
              </c:pt>
            </c:numLit>
          </c:val>
          <c:extLst>
            <c:ext xmlns:c16="http://schemas.microsoft.com/office/drawing/2014/chart" uri="{C3380CC4-5D6E-409C-BE32-E72D297353CC}">
              <c16:uniqueId val="{00000001-8547-4D38-B45A-B643ABA40D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0.13935800000000001</c:v>
              </c:pt>
            </c:numLit>
          </c:val>
          <c:extLst>
            <c:ext xmlns:c16="http://schemas.microsoft.com/office/drawing/2014/chart" uri="{C3380CC4-5D6E-409C-BE32-E72D297353CC}">
              <c16:uniqueId val="{00000002-8547-4D38-B45A-B643ABA40D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0.22319</c:v>
              </c:pt>
            </c:numLit>
          </c:val>
          <c:extLst>
            <c:ext xmlns:c16="http://schemas.microsoft.com/office/drawing/2014/chart" uri="{C3380CC4-5D6E-409C-BE32-E72D297353CC}">
              <c16:uniqueId val="{00000003-8547-4D38-B45A-B643ABA40D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0.42787199999999997</c:v>
              </c:pt>
            </c:numLit>
          </c:val>
          <c:extLst>
            <c:ext xmlns:c16="http://schemas.microsoft.com/office/drawing/2014/chart" uri="{C3380CC4-5D6E-409C-BE32-E72D297353CC}">
              <c16:uniqueId val="{00000004-8547-4D38-B45A-B643ABA40D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5.9582999999999997E-2</c:v>
              </c:pt>
            </c:numLit>
          </c:val>
          <c:extLst>
            <c:ext xmlns:c16="http://schemas.microsoft.com/office/drawing/2014/chart" uri="{C3380CC4-5D6E-409C-BE32-E72D297353CC}">
              <c16:uniqueId val="{00000000-56F5-4F29-9F72-D92B1FF7779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7.5471999999999997E-2</c:v>
              </c:pt>
            </c:numLit>
          </c:val>
          <c:extLst>
            <c:ext xmlns:c16="http://schemas.microsoft.com/office/drawing/2014/chart" uri="{C3380CC4-5D6E-409C-BE32-E72D297353CC}">
              <c16:uniqueId val="{00000001-56F5-4F29-9F72-D92B1FF777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0.15193599999999999</c:v>
              </c:pt>
            </c:numLit>
          </c:val>
          <c:extLst>
            <c:ext xmlns:c16="http://schemas.microsoft.com/office/drawing/2014/chart" uri="{C3380CC4-5D6E-409C-BE32-E72D297353CC}">
              <c16:uniqueId val="{00000002-56F5-4F29-9F72-D92B1FF777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0.25819300000000001</c:v>
              </c:pt>
            </c:numLit>
          </c:val>
          <c:extLst>
            <c:ext xmlns:c16="http://schemas.microsoft.com/office/drawing/2014/chart" uri="{C3380CC4-5D6E-409C-BE32-E72D297353CC}">
              <c16:uniqueId val="{00000003-56F5-4F29-9F72-D92B1FF777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0.39622600000000002</c:v>
              </c:pt>
            </c:numLit>
          </c:val>
          <c:extLst>
            <c:ext xmlns:c16="http://schemas.microsoft.com/office/drawing/2014/chart" uri="{C3380CC4-5D6E-409C-BE32-E72D297353CC}">
              <c16:uniqueId val="{00000004-56F5-4F29-9F72-D92B1FF777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E57C-45B1-9EF8-615F19C5182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1-E57C-45B1-9EF8-615F19C51825}"/>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2-E57C-45B1-9EF8-615F19C518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0.21296300000000001</c:v>
              </c:pt>
            </c:numLit>
          </c:val>
          <c:extLst>
            <c:ext xmlns:c16="http://schemas.microsoft.com/office/drawing/2014/chart" uri="{C3380CC4-5D6E-409C-BE32-E72D297353CC}">
              <c16:uniqueId val="{00000003-E57C-45B1-9EF8-615F19C518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0.69444399999999995</c:v>
              </c:pt>
            </c:numLit>
          </c:val>
          <c:extLst>
            <c:ext xmlns:c16="http://schemas.microsoft.com/office/drawing/2014/chart" uri="{C3380CC4-5D6E-409C-BE32-E72D297353CC}">
              <c16:uniqueId val="{00000004-E57C-45B1-9EF8-615F19C518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1.0638E-2</c:v>
              </c:pt>
            </c:numLit>
          </c:val>
          <c:extLst>
            <c:ext xmlns:c16="http://schemas.microsoft.com/office/drawing/2014/chart" uri="{C3380CC4-5D6E-409C-BE32-E72D297353CC}">
              <c16:uniqueId val="{00000000-3DC7-4426-B1BB-4713D4D68DB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7.4468000000000006E-2</c:v>
              </c:pt>
            </c:numLit>
          </c:val>
          <c:extLst>
            <c:ext xmlns:c16="http://schemas.microsoft.com/office/drawing/2014/chart" uri="{C3380CC4-5D6E-409C-BE32-E72D297353CC}">
              <c16:uniqueId val="{00000001-3DC7-4426-B1BB-4713D4D68D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0.117021</c:v>
              </c:pt>
            </c:numLit>
          </c:val>
          <c:extLst>
            <c:ext xmlns:c16="http://schemas.microsoft.com/office/drawing/2014/chart" uri="{C3380CC4-5D6E-409C-BE32-E72D297353CC}">
              <c16:uniqueId val="{00000002-3DC7-4426-B1BB-4713D4D68D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0.22340399999999999</c:v>
              </c:pt>
            </c:numLit>
          </c:val>
          <c:extLst>
            <c:ext xmlns:c16="http://schemas.microsoft.com/office/drawing/2014/chart" uri="{C3380CC4-5D6E-409C-BE32-E72D297353CC}">
              <c16:uniqueId val="{00000003-3DC7-4426-B1BB-4713D4D68D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0.57446799999999998</c:v>
              </c:pt>
            </c:numLit>
          </c:val>
          <c:extLst>
            <c:ext xmlns:c16="http://schemas.microsoft.com/office/drawing/2014/chart" uri="{C3380CC4-5D6E-409C-BE32-E72D297353CC}">
              <c16:uniqueId val="{00000004-3DC7-4426-B1BB-4713D4D68D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4.4705880000000002</c:v>
              </c:pt>
            </c:numLit>
          </c:val>
          <c:extLst>
            <c:ext xmlns:c16="http://schemas.microsoft.com/office/drawing/2014/chart" uri="{C3380CC4-5D6E-409C-BE32-E72D297353CC}">
              <c16:uniqueId val="{00000000-D9FD-4F3E-8C87-406216072B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2.7778000000000001E-2</c:v>
              </c:pt>
            </c:numLit>
          </c:val>
          <c:extLst>
            <c:ext xmlns:c16="http://schemas.microsoft.com/office/drawing/2014/chart" uri="{C3380CC4-5D6E-409C-BE32-E72D297353CC}">
              <c16:uniqueId val="{00000000-441B-42A0-8A09-88D8FECA264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441B-42A0-8A09-88D8FECA26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9.7222000000000003E-2</c:v>
              </c:pt>
            </c:numLit>
          </c:val>
          <c:extLst>
            <c:ext xmlns:c16="http://schemas.microsoft.com/office/drawing/2014/chart" uri="{C3380CC4-5D6E-409C-BE32-E72D297353CC}">
              <c16:uniqueId val="{00000002-441B-42A0-8A09-88D8FECA26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0.14583299999999999</c:v>
              </c:pt>
            </c:numLit>
          </c:val>
          <c:extLst>
            <c:ext xmlns:c16="http://schemas.microsoft.com/office/drawing/2014/chart" uri="{C3380CC4-5D6E-409C-BE32-E72D297353CC}">
              <c16:uniqueId val="{00000003-441B-42A0-8A09-88D8FECA26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0.69444399999999995</c:v>
              </c:pt>
            </c:numLit>
          </c:val>
          <c:extLst>
            <c:ext xmlns:c16="http://schemas.microsoft.com/office/drawing/2014/chart" uri="{C3380CC4-5D6E-409C-BE32-E72D297353CC}">
              <c16:uniqueId val="{00000004-441B-42A0-8A09-88D8FECA26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9AAD-4680-8BB1-DB224A5B9FE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9AAD-4680-8BB1-DB224A5B9F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6.6175999999999999E-2</c:v>
              </c:pt>
            </c:numLit>
          </c:val>
          <c:extLst>
            <c:ext xmlns:c16="http://schemas.microsoft.com/office/drawing/2014/chart" uri="{C3380CC4-5D6E-409C-BE32-E72D297353CC}">
              <c16:uniqueId val="{00000002-9AAD-4680-8BB1-DB224A5B9F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0.16911799999999999</c:v>
              </c:pt>
            </c:numLit>
          </c:val>
          <c:extLst>
            <c:ext xmlns:c16="http://schemas.microsoft.com/office/drawing/2014/chart" uri="{C3380CC4-5D6E-409C-BE32-E72D297353CC}">
              <c16:uniqueId val="{00000003-9AAD-4680-8BB1-DB224A5B9F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0.74264699999999995</c:v>
              </c:pt>
            </c:numLit>
          </c:val>
          <c:extLst>
            <c:ext xmlns:c16="http://schemas.microsoft.com/office/drawing/2014/chart" uri="{C3380CC4-5D6E-409C-BE32-E72D297353CC}">
              <c16:uniqueId val="{00000004-9AAD-4680-8BB1-DB224A5B9F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0-1D26-4427-8C3B-1AC9C8BE6B8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1-1D26-4427-8C3B-1AC9C8BE6B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6.9565000000000002E-2</c:v>
              </c:pt>
            </c:numLit>
          </c:val>
          <c:extLst>
            <c:ext xmlns:c16="http://schemas.microsoft.com/office/drawing/2014/chart" uri="{C3380CC4-5D6E-409C-BE32-E72D297353CC}">
              <c16:uniqueId val="{00000002-1D26-4427-8C3B-1AC9C8BE6B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0.15652199999999999</c:v>
              </c:pt>
            </c:numLit>
          </c:val>
          <c:extLst>
            <c:ext xmlns:c16="http://schemas.microsoft.com/office/drawing/2014/chart" uri="{C3380CC4-5D6E-409C-BE32-E72D297353CC}">
              <c16:uniqueId val="{00000003-1D26-4427-8C3B-1AC9C8BE6B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0.73043499999999995</c:v>
              </c:pt>
            </c:numLit>
          </c:val>
          <c:extLst>
            <c:ext xmlns:c16="http://schemas.microsoft.com/office/drawing/2014/chart" uri="{C3380CC4-5D6E-409C-BE32-E72D297353CC}">
              <c16:uniqueId val="{00000004-1D26-4427-8C3B-1AC9C8BE6B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5.7470000000000004E-3</c:v>
              </c:pt>
            </c:numLit>
          </c:val>
          <c:extLst>
            <c:ext xmlns:c16="http://schemas.microsoft.com/office/drawing/2014/chart" uri="{C3380CC4-5D6E-409C-BE32-E72D297353CC}">
              <c16:uniqueId val="{00000000-73CA-405B-B6CF-626C255967E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3.4483E-2</c:v>
              </c:pt>
            </c:numLit>
          </c:val>
          <c:extLst>
            <c:ext xmlns:c16="http://schemas.microsoft.com/office/drawing/2014/chart" uri="{C3380CC4-5D6E-409C-BE32-E72D297353CC}">
              <c16:uniqueId val="{00000001-73CA-405B-B6CF-626C255967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7.4713000000000002E-2</c:v>
              </c:pt>
            </c:numLit>
          </c:val>
          <c:extLst>
            <c:ext xmlns:c16="http://schemas.microsoft.com/office/drawing/2014/chart" uri="{C3380CC4-5D6E-409C-BE32-E72D297353CC}">
              <c16:uniqueId val="{00000002-73CA-405B-B6CF-626C255967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0.19540199999999999</c:v>
              </c:pt>
            </c:numLit>
          </c:val>
          <c:extLst>
            <c:ext xmlns:c16="http://schemas.microsoft.com/office/drawing/2014/chart" uri="{C3380CC4-5D6E-409C-BE32-E72D297353CC}">
              <c16:uniqueId val="{00000003-73CA-405B-B6CF-626C255967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0.68390799999999996</c:v>
              </c:pt>
            </c:numLit>
          </c:val>
          <c:extLst>
            <c:ext xmlns:c16="http://schemas.microsoft.com/office/drawing/2014/chart" uri="{C3380CC4-5D6E-409C-BE32-E72D297353CC}">
              <c16:uniqueId val="{00000004-73CA-405B-B6CF-626C255967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6.5934000000000006E-2</c:v>
              </c:pt>
            </c:numLit>
          </c:val>
          <c:extLst>
            <c:ext xmlns:c16="http://schemas.microsoft.com/office/drawing/2014/chart" uri="{C3380CC4-5D6E-409C-BE32-E72D297353CC}">
              <c16:uniqueId val="{00000000-FDE2-4382-B7C1-2A480E7FC97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1.0989000000000001E-2</c:v>
              </c:pt>
            </c:numLit>
          </c:val>
          <c:extLst>
            <c:ext xmlns:c16="http://schemas.microsoft.com/office/drawing/2014/chart" uri="{C3380CC4-5D6E-409C-BE32-E72D297353CC}">
              <c16:uniqueId val="{00000001-FDE2-4382-B7C1-2A480E7FC9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6.5934000000000006E-2</c:v>
              </c:pt>
            </c:numLit>
          </c:val>
          <c:extLst>
            <c:ext xmlns:c16="http://schemas.microsoft.com/office/drawing/2014/chart" uri="{C3380CC4-5D6E-409C-BE32-E72D297353CC}">
              <c16:uniqueId val="{00000002-FDE2-4382-B7C1-2A480E7FC9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0.17582400000000001</c:v>
              </c:pt>
            </c:numLit>
          </c:val>
          <c:extLst>
            <c:ext xmlns:c16="http://schemas.microsoft.com/office/drawing/2014/chart" uri="{C3380CC4-5D6E-409C-BE32-E72D297353CC}">
              <c16:uniqueId val="{00000003-FDE2-4382-B7C1-2A480E7FC9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0.67032999999999998</c:v>
              </c:pt>
            </c:numLit>
          </c:val>
          <c:extLst>
            <c:ext xmlns:c16="http://schemas.microsoft.com/office/drawing/2014/chart" uri="{C3380CC4-5D6E-409C-BE32-E72D297353CC}">
              <c16:uniqueId val="{00000004-FDE2-4382-B7C1-2A480E7FC9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5F7-4D59-86B3-4404544C1D6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5F7-4D59-86B3-4404544C1D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6.8701999999999999E-2</c:v>
              </c:pt>
            </c:numLit>
          </c:val>
          <c:extLst>
            <c:ext xmlns:c16="http://schemas.microsoft.com/office/drawing/2014/chart" uri="{C3380CC4-5D6E-409C-BE32-E72D297353CC}">
              <c16:uniqueId val="{00000002-45F7-4D59-86B3-4404544C1D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0.17557300000000001</c:v>
              </c:pt>
            </c:numLit>
          </c:val>
          <c:extLst>
            <c:ext xmlns:c16="http://schemas.microsoft.com/office/drawing/2014/chart" uri="{C3380CC4-5D6E-409C-BE32-E72D297353CC}">
              <c16:uniqueId val="{00000003-45F7-4D59-86B3-4404544C1D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0.74809199999999998</c:v>
              </c:pt>
            </c:numLit>
          </c:val>
          <c:extLst>
            <c:ext xmlns:c16="http://schemas.microsoft.com/office/drawing/2014/chart" uri="{C3380CC4-5D6E-409C-BE32-E72D297353CC}">
              <c16:uniqueId val="{00000004-45F7-4D59-86B3-4404544C1D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D6A-4509-93A6-758EA19A3AA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D6A-4509-93A6-758EA19A3A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6.7796999999999996E-2</c:v>
              </c:pt>
            </c:numLit>
          </c:val>
          <c:extLst>
            <c:ext xmlns:c16="http://schemas.microsoft.com/office/drawing/2014/chart" uri="{C3380CC4-5D6E-409C-BE32-E72D297353CC}">
              <c16:uniqueId val="{00000002-1D6A-4509-93A6-758EA19A3A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0.27118599999999998</c:v>
              </c:pt>
            </c:numLit>
          </c:val>
          <c:extLst>
            <c:ext xmlns:c16="http://schemas.microsoft.com/office/drawing/2014/chart" uri="{C3380CC4-5D6E-409C-BE32-E72D297353CC}">
              <c16:uniqueId val="{00000003-1D6A-4509-93A6-758EA19A3A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0.66101699999999997</c:v>
              </c:pt>
            </c:numLit>
          </c:val>
          <c:extLst>
            <c:ext xmlns:c16="http://schemas.microsoft.com/office/drawing/2014/chart" uri="{C3380CC4-5D6E-409C-BE32-E72D297353CC}">
              <c16:uniqueId val="{00000004-1D6A-4509-93A6-758EA19A3A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2.095E-2</c:v>
              </c:pt>
            </c:numLit>
          </c:val>
          <c:extLst>
            <c:ext xmlns:c16="http://schemas.microsoft.com/office/drawing/2014/chart" uri="{C3380CC4-5D6E-409C-BE32-E72D297353CC}">
              <c16:uniqueId val="{00000000-95BB-447B-AA80-76766CCE7DE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2.7932999999999999E-2</c:v>
              </c:pt>
            </c:numLit>
          </c:val>
          <c:extLst>
            <c:ext xmlns:c16="http://schemas.microsoft.com/office/drawing/2014/chart" uri="{C3380CC4-5D6E-409C-BE32-E72D297353CC}">
              <c16:uniqueId val="{00000001-95BB-447B-AA80-76766CCE7D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0.103352</c:v>
              </c:pt>
            </c:numLit>
          </c:val>
          <c:extLst>
            <c:ext xmlns:c16="http://schemas.microsoft.com/office/drawing/2014/chart" uri="{C3380CC4-5D6E-409C-BE32-E72D297353CC}">
              <c16:uniqueId val="{00000002-95BB-447B-AA80-76766CCE7D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0.23603399999999999</c:v>
              </c:pt>
            </c:numLit>
          </c:val>
          <c:extLst>
            <c:ext xmlns:c16="http://schemas.microsoft.com/office/drawing/2014/chart" uri="{C3380CC4-5D6E-409C-BE32-E72D297353CC}">
              <c16:uniqueId val="{00000003-95BB-447B-AA80-76766CCE7D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0.58379899999999996</c:v>
              </c:pt>
            </c:numLit>
          </c:val>
          <c:extLst>
            <c:ext xmlns:c16="http://schemas.microsoft.com/office/drawing/2014/chart" uri="{C3380CC4-5D6E-409C-BE32-E72D297353CC}">
              <c16:uniqueId val="{00000004-95BB-447B-AA80-76766CCE7D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1.9744000000000001E-2</c:v>
              </c:pt>
            </c:numLit>
          </c:val>
          <c:extLst>
            <c:ext xmlns:c16="http://schemas.microsoft.com/office/drawing/2014/chart" uri="{C3380CC4-5D6E-409C-BE32-E72D297353CC}">
              <c16:uniqueId val="{00000000-1B45-4BEF-9D24-9082B9A6314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1.9744000000000001E-2</c:v>
              </c:pt>
            </c:numLit>
          </c:val>
          <c:extLst>
            <c:ext xmlns:c16="http://schemas.microsoft.com/office/drawing/2014/chart" uri="{C3380CC4-5D6E-409C-BE32-E72D297353CC}">
              <c16:uniqueId val="{00000001-1B45-4BEF-9D24-9082B9A6314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8.1300999999999998E-2</c:v>
              </c:pt>
            </c:numLit>
          </c:val>
          <c:extLst>
            <c:ext xmlns:c16="http://schemas.microsoft.com/office/drawing/2014/chart" uri="{C3380CC4-5D6E-409C-BE32-E72D297353CC}">
              <c16:uniqueId val="{00000002-1B45-4BEF-9D24-9082B9A631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0.27410000000000001</c:v>
              </c:pt>
            </c:numLit>
          </c:val>
          <c:extLst>
            <c:ext xmlns:c16="http://schemas.microsoft.com/office/drawing/2014/chart" uri="{C3380CC4-5D6E-409C-BE32-E72D297353CC}">
              <c16:uniqueId val="{00000003-1B45-4BEF-9D24-9082B9A631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0.57723599999999997</c:v>
              </c:pt>
            </c:numLit>
          </c:val>
          <c:extLst>
            <c:ext xmlns:c16="http://schemas.microsoft.com/office/drawing/2014/chart" uri="{C3380CC4-5D6E-409C-BE32-E72D297353CC}">
              <c16:uniqueId val="{00000004-1B45-4BEF-9D24-9082B9A631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2.3778000000000001E-2</c:v>
              </c:pt>
            </c:numLit>
          </c:val>
          <c:extLst>
            <c:ext xmlns:c16="http://schemas.microsoft.com/office/drawing/2014/chart" uri="{C3380CC4-5D6E-409C-BE32-E72D297353CC}">
              <c16:uniqueId val="{00000000-18AF-4468-AEB8-38BEB51B6B8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3.6988E-2</c:v>
              </c:pt>
            </c:numLit>
          </c:val>
          <c:extLst>
            <c:ext xmlns:c16="http://schemas.microsoft.com/office/drawing/2014/chart" uri="{C3380CC4-5D6E-409C-BE32-E72D297353CC}">
              <c16:uniqueId val="{00000001-18AF-4468-AEB8-38BEB51B6B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0.11096399999999999</c:v>
              </c:pt>
            </c:numLit>
          </c:val>
          <c:extLst>
            <c:ext xmlns:c16="http://schemas.microsoft.com/office/drawing/2014/chart" uri="{C3380CC4-5D6E-409C-BE32-E72D297353CC}">
              <c16:uniqueId val="{00000002-18AF-4468-AEB8-38BEB51B6B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0.23513899999999999</c:v>
              </c:pt>
            </c:numLit>
          </c:val>
          <c:extLst>
            <c:ext xmlns:c16="http://schemas.microsoft.com/office/drawing/2014/chart" uri="{C3380CC4-5D6E-409C-BE32-E72D297353CC}">
              <c16:uniqueId val="{00000003-18AF-4468-AEB8-38BEB51B6B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0.57992100000000002</c:v>
              </c:pt>
            </c:numLit>
          </c:val>
          <c:extLst>
            <c:ext xmlns:c16="http://schemas.microsoft.com/office/drawing/2014/chart" uri="{C3380CC4-5D6E-409C-BE32-E72D297353CC}">
              <c16:uniqueId val="{00000004-18AF-4468-AEB8-38BEB51B6B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4.428115</c:v>
              </c:pt>
            </c:numLit>
          </c:val>
          <c:extLst>
            <c:ext xmlns:c16="http://schemas.microsoft.com/office/drawing/2014/chart" uri="{C3380CC4-5D6E-409C-BE32-E72D297353CC}">
              <c16:uniqueId val="{00000000-66FC-4E95-B3CE-9AC817BFD6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8EC7-420D-896F-FBB1E642A7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1-8EC7-420D-896F-FBB1E642A7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8EC7-420D-896F-FBB1E642A7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0.30769200000000002</c:v>
              </c:pt>
            </c:numLit>
          </c:val>
          <c:extLst>
            <c:ext xmlns:c16="http://schemas.microsoft.com/office/drawing/2014/chart" uri="{C3380CC4-5D6E-409C-BE32-E72D297353CC}">
              <c16:uniqueId val="{00000003-8EC7-420D-896F-FBB1E642A7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0.538462</c:v>
              </c:pt>
            </c:numLit>
          </c:val>
          <c:extLst>
            <c:ext xmlns:c16="http://schemas.microsoft.com/office/drawing/2014/chart" uri="{C3380CC4-5D6E-409C-BE32-E72D297353CC}">
              <c16:uniqueId val="{00000004-8EC7-420D-896F-FBB1E642A7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F23-451E-843F-04074D4CD71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1-5F23-451E-843F-04074D4CD71D}"/>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5F23-451E-843F-04074D4CD7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3-5F23-451E-843F-04074D4CD7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0.77272700000000005</c:v>
              </c:pt>
            </c:numLit>
          </c:val>
          <c:extLst>
            <c:ext xmlns:c16="http://schemas.microsoft.com/office/drawing/2014/chart" uri="{C3380CC4-5D6E-409C-BE32-E72D297353CC}">
              <c16:uniqueId val="{00000004-5F23-451E-843F-04074D4CD7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468-4426-9EDD-06335EA00AF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A468-4426-9EDD-06335EA00A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A468-4426-9EDD-06335EA00A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A468-4426-9EDD-06335EA00A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0.81818199999999996</c:v>
              </c:pt>
            </c:numLit>
          </c:val>
          <c:extLst>
            <c:ext xmlns:c16="http://schemas.microsoft.com/office/drawing/2014/chart" uri="{C3380CC4-5D6E-409C-BE32-E72D297353CC}">
              <c16:uniqueId val="{00000004-A468-4426-9EDD-06335EA00A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2.4389999999999998E-2</c:v>
              </c:pt>
            </c:numLit>
          </c:val>
          <c:extLst>
            <c:ext xmlns:c16="http://schemas.microsoft.com/office/drawing/2014/chart" uri="{C3380CC4-5D6E-409C-BE32-E72D297353CC}">
              <c16:uniqueId val="{00000000-DA73-4CD3-88E8-E3027FF0F57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7.3171E-2</c:v>
              </c:pt>
            </c:numLit>
          </c:val>
          <c:extLst>
            <c:ext xmlns:c16="http://schemas.microsoft.com/office/drawing/2014/chart" uri="{C3380CC4-5D6E-409C-BE32-E72D297353CC}">
              <c16:uniqueId val="{00000001-DA73-4CD3-88E8-E3027FF0F5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0.15853700000000001</c:v>
              </c:pt>
            </c:numLit>
          </c:val>
          <c:extLst>
            <c:ext xmlns:c16="http://schemas.microsoft.com/office/drawing/2014/chart" uri="{C3380CC4-5D6E-409C-BE32-E72D297353CC}">
              <c16:uniqueId val="{00000002-DA73-4CD3-88E8-E3027FF0F5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0.271341</c:v>
              </c:pt>
            </c:numLit>
          </c:val>
          <c:extLst>
            <c:ext xmlns:c16="http://schemas.microsoft.com/office/drawing/2014/chart" uri="{C3380CC4-5D6E-409C-BE32-E72D297353CC}">
              <c16:uniqueId val="{00000003-DA73-4CD3-88E8-E3027FF0F5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0.46341500000000002</c:v>
              </c:pt>
            </c:numLit>
          </c:val>
          <c:extLst>
            <c:ext xmlns:c16="http://schemas.microsoft.com/office/drawing/2014/chart" uri="{C3380CC4-5D6E-409C-BE32-E72D297353CC}">
              <c16:uniqueId val="{00000004-DA73-4CD3-88E8-E3027FF0F5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1.5674E-2</c:v>
              </c:pt>
            </c:numLit>
          </c:val>
          <c:extLst>
            <c:ext xmlns:c16="http://schemas.microsoft.com/office/drawing/2014/chart" uri="{C3380CC4-5D6E-409C-BE32-E72D297353CC}">
              <c16:uniqueId val="{00000000-7B2B-4781-8A6B-5E5191D7598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5.0157E-2</c:v>
              </c:pt>
            </c:numLit>
          </c:val>
          <c:extLst>
            <c:ext xmlns:c16="http://schemas.microsoft.com/office/drawing/2014/chart" uri="{C3380CC4-5D6E-409C-BE32-E72D297353CC}">
              <c16:uniqueId val="{00000001-7B2B-4781-8A6B-5E5191D759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0.134796</c:v>
              </c:pt>
            </c:numLit>
          </c:val>
          <c:extLst>
            <c:ext xmlns:c16="http://schemas.microsoft.com/office/drawing/2014/chart" uri="{C3380CC4-5D6E-409C-BE32-E72D297353CC}">
              <c16:uniqueId val="{00000002-7B2B-4781-8A6B-5E5191D759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7B2B-4781-8A6B-5E5191D759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0.51724099999999995</c:v>
              </c:pt>
            </c:numLit>
          </c:val>
          <c:extLst>
            <c:ext xmlns:c16="http://schemas.microsoft.com/office/drawing/2014/chart" uri="{C3380CC4-5D6E-409C-BE32-E72D297353CC}">
              <c16:uniqueId val="{00000004-7B2B-4781-8A6B-5E5191D759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1.4795000000000001E-2</c:v>
              </c:pt>
            </c:numLit>
          </c:val>
          <c:extLst>
            <c:ext xmlns:c16="http://schemas.microsoft.com/office/drawing/2014/chart" uri="{C3380CC4-5D6E-409C-BE32-E72D297353CC}">
              <c16:uniqueId val="{00000000-2A17-47D0-8C40-4467371D40E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3.3071999999999997E-2</c:v>
              </c:pt>
            </c:numLit>
          </c:val>
          <c:extLst>
            <c:ext xmlns:c16="http://schemas.microsoft.com/office/drawing/2014/chart" uri="{C3380CC4-5D6E-409C-BE32-E72D297353CC}">
              <c16:uniqueId val="{00000001-2A17-47D0-8C40-4467371D40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0.101828</c:v>
              </c:pt>
            </c:numLit>
          </c:val>
          <c:extLst>
            <c:ext xmlns:c16="http://schemas.microsoft.com/office/drawing/2014/chart" uri="{C3380CC4-5D6E-409C-BE32-E72D297353CC}">
              <c16:uniqueId val="{00000002-2A17-47D0-8C40-4467371D40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0.24368999999999999</c:v>
              </c:pt>
            </c:numLit>
          </c:val>
          <c:extLst>
            <c:ext xmlns:c16="http://schemas.microsoft.com/office/drawing/2014/chart" uri="{C3380CC4-5D6E-409C-BE32-E72D297353CC}">
              <c16:uniqueId val="{00000003-2A17-47D0-8C40-4467371D40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0.59355999999999998</c:v>
              </c:pt>
            </c:numLit>
          </c:val>
          <c:extLst>
            <c:ext xmlns:c16="http://schemas.microsoft.com/office/drawing/2014/chart" uri="{C3380CC4-5D6E-409C-BE32-E72D297353CC}">
              <c16:uniqueId val="{00000004-2A17-47D0-8C40-4467371D40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1.4019E-2</c:v>
              </c:pt>
            </c:numLit>
          </c:val>
          <c:extLst>
            <c:ext xmlns:c16="http://schemas.microsoft.com/office/drawing/2014/chart" uri="{C3380CC4-5D6E-409C-BE32-E72D297353CC}">
              <c16:uniqueId val="{00000000-9ACD-4860-8EC2-C57C8F7386D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9ACD-4860-8EC2-C57C8F7386D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7.9438999999999996E-2</c:v>
              </c:pt>
            </c:numLit>
          </c:val>
          <c:extLst>
            <c:ext xmlns:c16="http://schemas.microsoft.com/office/drawing/2014/chart" uri="{C3380CC4-5D6E-409C-BE32-E72D297353CC}">
              <c16:uniqueId val="{00000002-9ACD-4860-8EC2-C57C8F7386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0.19158900000000001</c:v>
              </c:pt>
            </c:numLit>
          </c:val>
          <c:extLst>
            <c:ext xmlns:c16="http://schemas.microsoft.com/office/drawing/2014/chart" uri="{C3380CC4-5D6E-409C-BE32-E72D297353CC}">
              <c16:uniqueId val="{00000003-9ACD-4860-8EC2-C57C8F7386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0.70560699999999998</c:v>
              </c:pt>
            </c:numLit>
          </c:val>
          <c:extLst>
            <c:ext xmlns:c16="http://schemas.microsoft.com/office/drawing/2014/chart" uri="{C3380CC4-5D6E-409C-BE32-E72D297353CC}">
              <c16:uniqueId val="{00000004-9ACD-4860-8EC2-C57C8F7386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6.8490000000000001E-3</c:v>
              </c:pt>
            </c:numLit>
          </c:val>
          <c:extLst>
            <c:ext xmlns:c16="http://schemas.microsoft.com/office/drawing/2014/chart" uri="{C3380CC4-5D6E-409C-BE32-E72D297353CC}">
              <c16:uniqueId val="{00000000-D867-43E0-B988-BF46BE0457B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2.0548E-2</c:v>
              </c:pt>
            </c:numLit>
          </c:val>
          <c:extLst>
            <c:ext xmlns:c16="http://schemas.microsoft.com/office/drawing/2014/chart" uri="{C3380CC4-5D6E-409C-BE32-E72D297353CC}">
              <c16:uniqueId val="{00000001-D867-43E0-B988-BF46BE0457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7.5342000000000006E-2</c:v>
              </c:pt>
            </c:numLit>
          </c:val>
          <c:extLst>
            <c:ext xmlns:c16="http://schemas.microsoft.com/office/drawing/2014/chart" uri="{C3380CC4-5D6E-409C-BE32-E72D297353CC}">
              <c16:uniqueId val="{00000002-D867-43E0-B988-BF46BE0457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0.232877</c:v>
              </c:pt>
            </c:numLit>
          </c:val>
          <c:extLst>
            <c:ext xmlns:c16="http://schemas.microsoft.com/office/drawing/2014/chart" uri="{C3380CC4-5D6E-409C-BE32-E72D297353CC}">
              <c16:uniqueId val="{00000003-D867-43E0-B988-BF46BE0457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0.65753399999999995</c:v>
              </c:pt>
            </c:numLit>
          </c:val>
          <c:extLst>
            <c:ext xmlns:c16="http://schemas.microsoft.com/office/drawing/2014/chart" uri="{C3380CC4-5D6E-409C-BE32-E72D297353CC}">
              <c16:uniqueId val="{00000004-D867-43E0-B988-BF46BE0457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451-4A42-BA1F-B6215B6B272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1.7045000000000001E-2</c:v>
              </c:pt>
            </c:numLit>
          </c:val>
          <c:extLst>
            <c:ext xmlns:c16="http://schemas.microsoft.com/office/drawing/2014/chart" uri="{C3380CC4-5D6E-409C-BE32-E72D297353CC}">
              <c16:uniqueId val="{00000001-E451-4A42-BA1F-B6215B6B27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5.6818E-2</c:v>
              </c:pt>
            </c:numLit>
          </c:val>
          <c:extLst>
            <c:ext xmlns:c16="http://schemas.microsoft.com/office/drawing/2014/chart" uri="{C3380CC4-5D6E-409C-BE32-E72D297353CC}">
              <c16:uniqueId val="{00000002-E451-4A42-BA1F-B6215B6B27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0.19318199999999999</c:v>
              </c:pt>
            </c:numLit>
          </c:val>
          <c:extLst>
            <c:ext xmlns:c16="http://schemas.microsoft.com/office/drawing/2014/chart" uri="{C3380CC4-5D6E-409C-BE32-E72D297353CC}">
              <c16:uniqueId val="{00000003-E451-4A42-BA1F-B6215B6B27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0.71590900000000002</c:v>
              </c:pt>
            </c:numLit>
          </c:val>
          <c:extLst>
            <c:ext xmlns:c16="http://schemas.microsoft.com/office/drawing/2014/chart" uri="{C3380CC4-5D6E-409C-BE32-E72D297353CC}">
              <c16:uniqueId val="{00000004-E451-4A42-BA1F-B6215B6B27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6.143E-3</c:v>
              </c:pt>
            </c:numLit>
          </c:val>
          <c:extLst>
            <c:ext xmlns:c16="http://schemas.microsoft.com/office/drawing/2014/chart" uri="{C3380CC4-5D6E-409C-BE32-E72D297353CC}">
              <c16:uniqueId val="{00000000-6600-457C-B3E5-620A634CD11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1.9656E-2</c:v>
              </c:pt>
            </c:numLit>
          </c:val>
          <c:extLst>
            <c:ext xmlns:c16="http://schemas.microsoft.com/office/drawing/2014/chart" uri="{C3380CC4-5D6E-409C-BE32-E72D297353CC}">
              <c16:uniqueId val="{00000001-6600-457C-B3E5-620A634CD1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5.8968E-2</c:v>
              </c:pt>
            </c:numLit>
          </c:val>
          <c:extLst>
            <c:ext xmlns:c16="http://schemas.microsoft.com/office/drawing/2014/chart" uri="{C3380CC4-5D6E-409C-BE32-E72D297353CC}">
              <c16:uniqueId val="{00000002-6600-457C-B3E5-620A634CD1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0.24447199999999999</c:v>
              </c:pt>
            </c:numLit>
          </c:val>
          <c:extLst>
            <c:ext xmlns:c16="http://schemas.microsoft.com/office/drawing/2014/chart" uri="{C3380CC4-5D6E-409C-BE32-E72D297353CC}">
              <c16:uniqueId val="{00000003-6600-457C-B3E5-620A634CD1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0.66339099999999995</c:v>
              </c:pt>
            </c:numLit>
          </c:val>
          <c:extLst>
            <c:ext xmlns:c16="http://schemas.microsoft.com/office/drawing/2014/chart" uri="{C3380CC4-5D6E-409C-BE32-E72D297353CC}">
              <c16:uniqueId val="{00000004-6600-457C-B3E5-620A634CD1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4.40625</c:v>
              </c:pt>
            </c:numLit>
          </c:val>
          <c:extLst>
            <c:ext xmlns:c16="http://schemas.microsoft.com/office/drawing/2014/chart" uri="{C3380CC4-5D6E-409C-BE32-E72D297353CC}">
              <c16:uniqueId val="{00000000-76B5-4833-80D8-DCC28929FD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1.4760000000000001E-2</c:v>
              </c:pt>
            </c:numLit>
          </c:val>
          <c:extLst>
            <c:ext xmlns:c16="http://schemas.microsoft.com/office/drawing/2014/chart" uri="{C3380CC4-5D6E-409C-BE32-E72D297353CC}">
              <c16:uniqueId val="{00000000-8C51-4213-931D-C44B5A49CC8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1.4760000000000001E-2</c:v>
              </c:pt>
            </c:numLit>
          </c:val>
          <c:extLst>
            <c:ext xmlns:c16="http://schemas.microsoft.com/office/drawing/2014/chart" uri="{C3380CC4-5D6E-409C-BE32-E72D297353CC}">
              <c16:uniqueId val="{00000001-8C51-4213-931D-C44B5A49CC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7.5031E-2</c:v>
              </c:pt>
            </c:numLit>
          </c:val>
          <c:extLst>
            <c:ext xmlns:c16="http://schemas.microsoft.com/office/drawing/2014/chart" uri="{C3380CC4-5D6E-409C-BE32-E72D297353CC}">
              <c16:uniqueId val="{00000002-8C51-4213-931D-C44B5A49CC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0.207872</c:v>
              </c:pt>
            </c:numLit>
          </c:val>
          <c:extLst>
            <c:ext xmlns:c16="http://schemas.microsoft.com/office/drawing/2014/chart" uri="{C3380CC4-5D6E-409C-BE32-E72D297353CC}">
              <c16:uniqueId val="{00000003-8C51-4213-931D-C44B5A49CC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0.67404699999999995</c:v>
              </c:pt>
            </c:numLit>
          </c:val>
          <c:extLst>
            <c:ext xmlns:c16="http://schemas.microsoft.com/office/drawing/2014/chart" uri="{C3380CC4-5D6E-409C-BE32-E72D297353CC}">
              <c16:uniqueId val="{00000004-8C51-4213-931D-C44B5A49CC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1.9386E-2</c:v>
              </c:pt>
            </c:numLit>
          </c:val>
          <c:extLst>
            <c:ext xmlns:c16="http://schemas.microsoft.com/office/drawing/2014/chart" uri="{C3380CC4-5D6E-409C-BE32-E72D297353CC}">
              <c16:uniqueId val="{00000000-505E-40FD-8ABB-21398FF687E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3.2309999999999998E-2</c:v>
              </c:pt>
            </c:numLit>
          </c:val>
          <c:extLst>
            <c:ext xmlns:c16="http://schemas.microsoft.com/office/drawing/2014/chart" uri="{C3380CC4-5D6E-409C-BE32-E72D297353CC}">
              <c16:uniqueId val="{00000001-505E-40FD-8ABB-21398FF687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8.0775E-2</c:v>
              </c:pt>
            </c:numLit>
          </c:val>
          <c:extLst>
            <c:ext xmlns:c16="http://schemas.microsoft.com/office/drawing/2014/chart" uri="{C3380CC4-5D6E-409C-BE32-E72D297353CC}">
              <c16:uniqueId val="{00000002-505E-40FD-8ABB-21398FF687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0.30209999999999998</c:v>
              </c:pt>
            </c:numLit>
          </c:val>
          <c:extLst>
            <c:ext xmlns:c16="http://schemas.microsoft.com/office/drawing/2014/chart" uri="{C3380CC4-5D6E-409C-BE32-E72D297353CC}">
              <c16:uniqueId val="{00000003-505E-40FD-8ABB-21398FF687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0.55896599999999996</c:v>
              </c:pt>
            </c:numLit>
          </c:val>
          <c:extLst>
            <c:ext xmlns:c16="http://schemas.microsoft.com/office/drawing/2014/chart" uri="{C3380CC4-5D6E-409C-BE32-E72D297353CC}">
              <c16:uniqueId val="{00000004-505E-40FD-8ABB-21398FF687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AF11-4772-A253-3F9DF835811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F11-4772-A253-3F9DF83581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2-AF11-4772-A253-3F9DF83581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3-AF11-4772-A253-3F9DF83581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0.75675700000000001</c:v>
              </c:pt>
            </c:numLit>
          </c:val>
          <c:extLst>
            <c:ext xmlns:c16="http://schemas.microsoft.com/office/drawing/2014/chart" uri="{C3380CC4-5D6E-409C-BE32-E72D297353CC}">
              <c16:uniqueId val="{00000004-AF11-4772-A253-3F9DF83581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2DA6-4F82-BDF6-1B11DD2D699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1-2DA6-4F82-BDF6-1B11DD2D69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2-2DA6-4F82-BDF6-1B11DD2D69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0.20588200000000001</c:v>
              </c:pt>
            </c:numLit>
          </c:val>
          <c:extLst>
            <c:ext xmlns:c16="http://schemas.microsoft.com/office/drawing/2014/chart" uri="{C3380CC4-5D6E-409C-BE32-E72D297353CC}">
              <c16:uniqueId val="{00000003-2DA6-4F82-BDF6-1B11DD2D69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0.64705900000000005</c:v>
              </c:pt>
            </c:numLit>
          </c:val>
          <c:extLst>
            <c:ext xmlns:c16="http://schemas.microsoft.com/office/drawing/2014/chart" uri="{C3380CC4-5D6E-409C-BE32-E72D297353CC}">
              <c16:uniqueId val="{00000004-2DA6-4F82-BDF6-1B11DD2D69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2F8-4F08-98FC-103EDA9E396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02F8-4F08-98FC-103EDA9E39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02F8-4F08-98FC-103EDA9E39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02F8-4F08-98FC-103EDA9E39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02F8-4F08-98FC-103EDA9E39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0-29FB-4420-AAF6-477DCA5AB84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0.06</c:v>
              </c:pt>
            </c:numLit>
          </c:val>
          <c:extLst>
            <c:ext xmlns:c16="http://schemas.microsoft.com/office/drawing/2014/chart" uri="{C3380CC4-5D6E-409C-BE32-E72D297353CC}">
              <c16:uniqueId val="{00000001-29FB-4420-AAF6-477DCA5AB8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c:v>
              </c:pt>
            </c:numLit>
          </c:val>
          <c:extLst>
            <c:ext xmlns:c16="http://schemas.microsoft.com/office/drawing/2014/chart" uri="{C3380CC4-5D6E-409C-BE32-E72D297353CC}">
              <c16:uniqueId val="{00000002-29FB-4420-AAF6-477DCA5AB8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0.255</c:v>
              </c:pt>
            </c:numLit>
          </c:val>
          <c:extLst>
            <c:ext xmlns:c16="http://schemas.microsoft.com/office/drawing/2014/chart" uri="{C3380CC4-5D6E-409C-BE32-E72D297353CC}">
              <c16:uniqueId val="{00000003-29FB-4420-AAF6-477DCA5AB8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c:v>
              </c:pt>
            </c:numLit>
          </c:val>
          <c:extLst>
            <c:ext xmlns:c16="http://schemas.microsoft.com/office/drawing/2014/chart" uri="{C3380CC4-5D6E-409C-BE32-E72D297353CC}">
              <c16:uniqueId val="{00000004-29FB-4420-AAF6-477DCA5AB8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1.3029000000000001E-2</c:v>
              </c:pt>
            </c:numLit>
          </c:val>
          <c:extLst>
            <c:ext xmlns:c16="http://schemas.microsoft.com/office/drawing/2014/chart" uri="{C3380CC4-5D6E-409C-BE32-E72D297353CC}">
              <c16:uniqueId val="{00000000-F0B9-4BAC-B01D-56B20F3CE83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2.2800999999999998E-2</c:v>
              </c:pt>
            </c:numLit>
          </c:val>
          <c:extLst>
            <c:ext xmlns:c16="http://schemas.microsoft.com/office/drawing/2014/chart" uri="{C3380CC4-5D6E-409C-BE32-E72D297353CC}">
              <c16:uniqueId val="{00000001-F0B9-4BAC-B01D-56B20F3CE8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0.123779</c:v>
              </c:pt>
            </c:numLit>
          </c:val>
          <c:extLst>
            <c:ext xmlns:c16="http://schemas.microsoft.com/office/drawing/2014/chart" uri="{C3380CC4-5D6E-409C-BE32-E72D297353CC}">
              <c16:uniqueId val="{00000002-F0B9-4BAC-B01D-56B20F3CE8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0.22801299999999999</c:v>
              </c:pt>
            </c:numLit>
          </c:val>
          <c:extLst>
            <c:ext xmlns:c16="http://schemas.microsoft.com/office/drawing/2014/chart" uri="{C3380CC4-5D6E-409C-BE32-E72D297353CC}">
              <c16:uniqueId val="{00000003-F0B9-4BAC-B01D-56B20F3CE8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0.60260599999999998</c:v>
              </c:pt>
            </c:numLit>
          </c:val>
          <c:extLst>
            <c:ext xmlns:c16="http://schemas.microsoft.com/office/drawing/2014/chart" uri="{C3380CC4-5D6E-409C-BE32-E72D297353CC}">
              <c16:uniqueId val="{00000004-F0B9-4BAC-B01D-56B20F3CE8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1.6878000000000001E-2</c:v>
              </c:pt>
            </c:numLit>
          </c:val>
          <c:extLst>
            <c:ext xmlns:c16="http://schemas.microsoft.com/office/drawing/2014/chart" uri="{C3380CC4-5D6E-409C-BE32-E72D297353CC}">
              <c16:uniqueId val="{00000000-0521-4253-96FB-DA643622BBC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3.3755E-2</c:v>
              </c:pt>
            </c:numLit>
          </c:val>
          <c:extLst>
            <c:ext xmlns:c16="http://schemas.microsoft.com/office/drawing/2014/chart" uri="{C3380CC4-5D6E-409C-BE32-E72D297353CC}">
              <c16:uniqueId val="{00000001-0521-4253-96FB-DA643622BB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0.103376</c:v>
              </c:pt>
            </c:numLit>
          </c:val>
          <c:extLst>
            <c:ext xmlns:c16="http://schemas.microsoft.com/office/drawing/2014/chart" uri="{C3380CC4-5D6E-409C-BE32-E72D297353CC}">
              <c16:uniqueId val="{00000002-0521-4253-96FB-DA643622BB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0.30168800000000001</c:v>
              </c:pt>
            </c:numLit>
          </c:val>
          <c:extLst>
            <c:ext xmlns:c16="http://schemas.microsoft.com/office/drawing/2014/chart" uri="{C3380CC4-5D6E-409C-BE32-E72D297353CC}">
              <c16:uniqueId val="{00000003-0521-4253-96FB-DA643622BB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0.53797499999999998</c:v>
              </c:pt>
            </c:numLit>
          </c:val>
          <c:extLst>
            <c:ext xmlns:c16="http://schemas.microsoft.com/office/drawing/2014/chart" uri="{C3380CC4-5D6E-409C-BE32-E72D297353CC}">
              <c16:uniqueId val="{00000004-0521-4253-96FB-DA643622BB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0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0-63AC-4201-8974-3F869F1BFB1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6.6175999999999999E-2</c:v>
              </c:pt>
            </c:numLit>
          </c:val>
          <c:extLst>
            <c:ext xmlns:c16="http://schemas.microsoft.com/office/drawing/2014/chart" uri="{C3380CC4-5D6E-409C-BE32-E72D297353CC}">
              <c16:uniqueId val="{00000001-63AC-4201-8974-3F869F1BFB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63AC-4201-8974-3F869F1BFB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0.264706</c:v>
              </c:pt>
            </c:numLit>
          </c:val>
          <c:extLst>
            <c:ext xmlns:c16="http://schemas.microsoft.com/office/drawing/2014/chart" uri="{C3380CC4-5D6E-409C-BE32-E72D297353CC}">
              <c16:uniqueId val="{00000003-63AC-4201-8974-3F869F1BFB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0.52205900000000005</c:v>
              </c:pt>
            </c:numLit>
          </c:val>
          <c:extLst>
            <c:ext xmlns:c16="http://schemas.microsoft.com/office/drawing/2014/chart" uri="{C3380CC4-5D6E-409C-BE32-E72D297353CC}">
              <c16:uniqueId val="{00000004-63AC-4201-8974-3F869F1BFB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0-AF7B-45FB-B6D3-293133F65FE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2.1127E-2</c:v>
              </c:pt>
            </c:numLit>
          </c:val>
          <c:extLst>
            <c:ext xmlns:c16="http://schemas.microsoft.com/office/drawing/2014/chart" uri="{C3380CC4-5D6E-409C-BE32-E72D297353CC}">
              <c16:uniqueId val="{00000001-AF7B-45FB-B6D3-293133F65F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7.0422999999999999E-2</c:v>
              </c:pt>
            </c:numLit>
          </c:val>
          <c:extLst>
            <c:ext xmlns:c16="http://schemas.microsoft.com/office/drawing/2014/chart" uri="{C3380CC4-5D6E-409C-BE32-E72D297353CC}">
              <c16:uniqueId val="{00000002-AF7B-45FB-B6D3-293133F65F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0.225352</c:v>
              </c:pt>
            </c:numLit>
          </c:val>
          <c:extLst>
            <c:ext xmlns:c16="http://schemas.microsoft.com/office/drawing/2014/chart" uri="{C3380CC4-5D6E-409C-BE32-E72D297353CC}">
              <c16:uniqueId val="{00000003-AF7B-45FB-B6D3-293133F65F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0.612676</c:v>
              </c:pt>
            </c:numLit>
          </c:val>
          <c:extLst>
            <c:ext xmlns:c16="http://schemas.microsoft.com/office/drawing/2014/chart" uri="{C3380CC4-5D6E-409C-BE32-E72D297353CC}">
              <c16:uniqueId val="{00000004-AF7B-45FB-B6D3-293133F65F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4.3913039999999999</c:v>
              </c:pt>
            </c:numLit>
          </c:val>
          <c:extLst>
            <c:ext xmlns:c16="http://schemas.microsoft.com/office/drawing/2014/chart" uri="{C3380CC4-5D6E-409C-BE32-E72D297353CC}">
              <c16:uniqueId val="{00000000-CE23-4162-8CA1-39955D2DB1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0-069C-478D-8F0E-568601B8EBA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1-069C-478D-8F0E-568601B8EBA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8.1300999999999998E-2</c:v>
              </c:pt>
            </c:numLit>
          </c:val>
          <c:extLst>
            <c:ext xmlns:c16="http://schemas.microsoft.com/office/drawing/2014/chart" uri="{C3380CC4-5D6E-409C-BE32-E72D297353CC}">
              <c16:uniqueId val="{00000002-069C-478D-8F0E-568601B8EB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0.268293</c:v>
              </c:pt>
            </c:numLit>
          </c:val>
          <c:extLst>
            <c:ext xmlns:c16="http://schemas.microsoft.com/office/drawing/2014/chart" uri="{C3380CC4-5D6E-409C-BE32-E72D297353CC}">
              <c16:uniqueId val="{00000003-069C-478D-8F0E-568601B8EB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0.55284599999999995</c:v>
              </c:pt>
            </c:numLit>
          </c:val>
          <c:extLst>
            <c:ext xmlns:c16="http://schemas.microsoft.com/office/drawing/2014/chart" uri="{C3380CC4-5D6E-409C-BE32-E72D297353CC}">
              <c16:uniqueId val="{00000004-069C-478D-8F0E-568601B8EB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0-B135-4637-B1B9-533FBC65D64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1-B135-4637-B1B9-533FBC65D6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6.25E-2</c:v>
              </c:pt>
            </c:numLit>
          </c:val>
          <c:extLst>
            <c:ext xmlns:c16="http://schemas.microsoft.com/office/drawing/2014/chart" uri="{C3380CC4-5D6E-409C-BE32-E72D297353CC}">
              <c16:uniqueId val="{00000002-B135-4637-B1B9-533FBC65D6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0.1875</c:v>
              </c:pt>
            </c:numLit>
          </c:val>
          <c:extLst>
            <c:ext xmlns:c16="http://schemas.microsoft.com/office/drawing/2014/chart" uri="{C3380CC4-5D6E-409C-BE32-E72D297353CC}">
              <c16:uniqueId val="{00000003-B135-4637-B1B9-533FBC65D6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0.71250000000000002</c:v>
              </c:pt>
            </c:numLit>
          </c:val>
          <c:extLst>
            <c:ext xmlns:c16="http://schemas.microsoft.com/office/drawing/2014/chart" uri="{C3380CC4-5D6E-409C-BE32-E72D297353CC}">
              <c16:uniqueId val="{00000004-B135-4637-B1B9-533FBC65D6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9B6A-4258-AC3C-5A9B315F098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1-9B6A-4258-AC3C-5A9B315F098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0.12698400000000001</c:v>
              </c:pt>
            </c:numLit>
          </c:val>
          <c:extLst>
            <c:ext xmlns:c16="http://schemas.microsoft.com/office/drawing/2014/chart" uri="{C3380CC4-5D6E-409C-BE32-E72D297353CC}">
              <c16:uniqueId val="{00000002-9B6A-4258-AC3C-5A9B315F09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0.31746000000000002</c:v>
              </c:pt>
            </c:numLit>
          </c:val>
          <c:extLst>
            <c:ext xmlns:c16="http://schemas.microsoft.com/office/drawing/2014/chart" uri="{C3380CC4-5D6E-409C-BE32-E72D297353CC}">
              <c16:uniqueId val="{00000003-9B6A-4258-AC3C-5A9B315F09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0.52381</c:v>
              </c:pt>
            </c:numLit>
          </c:val>
          <c:extLst>
            <c:ext xmlns:c16="http://schemas.microsoft.com/office/drawing/2014/chart" uri="{C3380CC4-5D6E-409C-BE32-E72D297353CC}">
              <c16:uniqueId val="{00000004-9B6A-4258-AC3C-5A9B315F09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C123-42FE-B588-06856DE6A02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123-42FE-B588-06856DE6A0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2-C123-42FE-B588-06856DE6A0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3-C123-42FE-B588-06856DE6A0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4-C123-42FE-B588-06856DE6A0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AB3-4820-9D92-F497F2212F6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5AB3-4820-9D92-F497F2212F6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2-5AB3-4820-9D92-F497F2212F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0.11666700000000001</c:v>
              </c:pt>
            </c:numLit>
          </c:val>
          <c:extLst>
            <c:ext xmlns:c16="http://schemas.microsoft.com/office/drawing/2014/chart" uri="{C3380CC4-5D6E-409C-BE32-E72D297353CC}">
              <c16:uniqueId val="{00000003-5AB3-4820-9D92-F497F2212F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0.85</c:v>
              </c:pt>
            </c:numLit>
          </c:val>
          <c:extLst>
            <c:ext xmlns:c16="http://schemas.microsoft.com/office/drawing/2014/chart" uri="{C3380CC4-5D6E-409C-BE32-E72D297353CC}">
              <c16:uniqueId val="{00000004-5AB3-4820-9D92-F497F2212F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6FF-4D2B-8BA0-3EC8097D9B1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36FF-4D2B-8BA0-3EC8097D9B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36FF-4D2B-8BA0-3EC8097D9B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36FF-4D2B-8BA0-3EC8097D9B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0.71875</c:v>
              </c:pt>
            </c:numLit>
          </c:val>
          <c:extLst>
            <c:ext xmlns:c16="http://schemas.microsoft.com/office/drawing/2014/chart" uri="{C3380CC4-5D6E-409C-BE32-E72D297353CC}">
              <c16:uniqueId val="{00000004-36FF-4D2B-8BA0-3EC8097D9B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B62-461A-9C87-AEDC5C3CC14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B62-461A-9C87-AEDC5C3CC14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6B62-461A-9C87-AEDC5C3CC1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3-6B62-461A-9C87-AEDC5C3CC1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0.88372099999999998</c:v>
              </c:pt>
            </c:numLit>
          </c:val>
          <c:extLst>
            <c:ext xmlns:c16="http://schemas.microsoft.com/office/drawing/2014/chart" uri="{C3380CC4-5D6E-409C-BE32-E72D297353CC}">
              <c16:uniqueId val="{00000004-6B62-461A-9C87-AEDC5C3CC1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3.6810000000000002E-2</c:v>
              </c:pt>
            </c:numLit>
          </c:val>
          <c:extLst>
            <c:ext xmlns:c16="http://schemas.microsoft.com/office/drawing/2014/chart" uri="{C3380CC4-5D6E-409C-BE32-E72D297353CC}">
              <c16:uniqueId val="{00000000-C047-49C0-B7AB-AA4F6DAA78F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1-C047-49C0-B7AB-AA4F6DAA78F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0.13496900000000001</c:v>
              </c:pt>
            </c:numLit>
          </c:val>
          <c:extLst>
            <c:ext xmlns:c16="http://schemas.microsoft.com/office/drawing/2014/chart" uri="{C3380CC4-5D6E-409C-BE32-E72D297353CC}">
              <c16:uniqueId val="{00000002-C047-49C0-B7AB-AA4F6DAA78F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0.26380399999999998</c:v>
              </c:pt>
            </c:numLit>
          </c:val>
          <c:extLst>
            <c:ext xmlns:c16="http://schemas.microsoft.com/office/drawing/2014/chart" uri="{C3380CC4-5D6E-409C-BE32-E72D297353CC}">
              <c16:uniqueId val="{00000003-C047-49C0-B7AB-AA4F6DAA78F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0.53374200000000005</c:v>
              </c:pt>
            </c:numLit>
          </c:val>
          <c:extLst>
            <c:ext xmlns:c16="http://schemas.microsoft.com/office/drawing/2014/chart" uri="{C3380CC4-5D6E-409C-BE32-E72D297353CC}">
              <c16:uniqueId val="{00000004-C047-49C0-B7AB-AA4F6DAA78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0-A0FC-4363-8FC8-244C5DF346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3.9106000000000002E-2</c:v>
              </c:pt>
            </c:numLit>
          </c:val>
          <c:extLst>
            <c:ext xmlns:c16="http://schemas.microsoft.com/office/drawing/2014/chart" uri="{C3380CC4-5D6E-409C-BE32-E72D297353CC}">
              <c16:uniqueId val="{00000001-A0FC-4363-8FC8-244C5DF346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0.134078</c:v>
              </c:pt>
            </c:numLit>
          </c:val>
          <c:extLst>
            <c:ext xmlns:c16="http://schemas.microsoft.com/office/drawing/2014/chart" uri="{C3380CC4-5D6E-409C-BE32-E72D297353CC}">
              <c16:uniqueId val="{00000002-A0FC-4363-8FC8-244C5DF346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0.25698300000000002</c:v>
              </c:pt>
            </c:numLit>
          </c:val>
          <c:extLst>
            <c:ext xmlns:c16="http://schemas.microsoft.com/office/drawing/2014/chart" uri="{C3380CC4-5D6E-409C-BE32-E72D297353CC}">
              <c16:uniqueId val="{00000003-A0FC-4363-8FC8-244C5DF346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0.53631300000000004</c:v>
              </c:pt>
            </c:numLit>
          </c:val>
          <c:extLst>
            <c:ext xmlns:c16="http://schemas.microsoft.com/office/drawing/2014/chart" uri="{C3380CC4-5D6E-409C-BE32-E72D297353CC}">
              <c16:uniqueId val="{00000004-A0FC-4363-8FC8-244C5DF346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3.0928000000000001E-2</c:v>
              </c:pt>
            </c:numLit>
          </c:val>
          <c:extLst>
            <c:ext xmlns:c16="http://schemas.microsoft.com/office/drawing/2014/chart" uri="{C3380CC4-5D6E-409C-BE32-E72D297353CC}">
              <c16:uniqueId val="{00000000-AAE5-4CA5-8A57-1693063BBDD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4.6392000000000003E-2</c:v>
              </c:pt>
            </c:numLit>
          </c:val>
          <c:extLst>
            <c:ext xmlns:c16="http://schemas.microsoft.com/office/drawing/2014/chart" uri="{C3380CC4-5D6E-409C-BE32-E72D297353CC}">
              <c16:uniqueId val="{00000001-AAE5-4CA5-8A57-1693063BBDD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0.12886600000000001</c:v>
              </c:pt>
            </c:numLit>
          </c:val>
          <c:extLst>
            <c:ext xmlns:c16="http://schemas.microsoft.com/office/drawing/2014/chart" uri="{C3380CC4-5D6E-409C-BE32-E72D297353CC}">
              <c16:uniqueId val="{00000002-AAE5-4CA5-8A57-1693063BBDD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0.20618600000000001</c:v>
              </c:pt>
            </c:numLit>
          </c:val>
          <c:extLst>
            <c:ext xmlns:c16="http://schemas.microsoft.com/office/drawing/2014/chart" uri="{C3380CC4-5D6E-409C-BE32-E72D297353CC}">
              <c16:uniqueId val="{00000003-AAE5-4CA5-8A57-1693063BBDD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0.57216500000000003</c:v>
              </c:pt>
            </c:numLit>
          </c:val>
          <c:extLst>
            <c:ext xmlns:c16="http://schemas.microsoft.com/office/drawing/2014/chart" uri="{C3380CC4-5D6E-409C-BE32-E72D297353CC}">
              <c16:uniqueId val="{00000004-AAE5-4CA5-8A57-1693063BBD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4.356643</c:v>
              </c:pt>
            </c:numLit>
          </c:val>
          <c:extLst>
            <c:ext xmlns:c16="http://schemas.microsoft.com/office/drawing/2014/chart" uri="{C3380CC4-5D6E-409C-BE32-E72D297353CC}">
              <c16:uniqueId val="{00000000-9D02-451D-9164-467B39A3B8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2.0694000000000001E-2</c:v>
              </c:pt>
            </c:numLit>
          </c:val>
          <c:extLst>
            <c:ext xmlns:c16="http://schemas.microsoft.com/office/drawing/2014/chart" uri="{C3380CC4-5D6E-409C-BE32-E72D297353CC}">
              <c16:uniqueId val="{00000000-A0FC-4EA0-A85E-85E1F3E9FFA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3.0432000000000001E-2</c:v>
              </c:pt>
            </c:numLit>
          </c:val>
          <c:extLst>
            <c:ext xmlns:c16="http://schemas.microsoft.com/office/drawing/2014/chart" uri="{C3380CC4-5D6E-409C-BE32-E72D297353CC}">
              <c16:uniqueId val="{00000001-A0FC-4EA0-A85E-85E1F3E9FF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0.104687</c:v>
              </c:pt>
            </c:numLit>
          </c:val>
          <c:extLst>
            <c:ext xmlns:c16="http://schemas.microsoft.com/office/drawing/2014/chart" uri="{C3380CC4-5D6E-409C-BE32-E72D297353CC}">
              <c16:uniqueId val="{00000002-A0FC-4EA0-A85E-85E1F3E9FF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0.200852</c:v>
              </c:pt>
            </c:numLit>
          </c:val>
          <c:extLst>
            <c:ext xmlns:c16="http://schemas.microsoft.com/office/drawing/2014/chart" uri="{C3380CC4-5D6E-409C-BE32-E72D297353CC}">
              <c16:uniqueId val="{00000003-A0FC-4EA0-A85E-85E1F3E9FF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0.59586099999999997</c:v>
              </c:pt>
            </c:numLit>
          </c:val>
          <c:extLst>
            <c:ext xmlns:c16="http://schemas.microsoft.com/office/drawing/2014/chart" uri="{C3380CC4-5D6E-409C-BE32-E72D297353CC}">
              <c16:uniqueId val="{00000004-A0FC-4EA0-A85E-85E1F3E9FF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1.6410999999999999E-2</c:v>
              </c:pt>
            </c:numLit>
          </c:val>
          <c:extLst>
            <c:ext xmlns:c16="http://schemas.microsoft.com/office/drawing/2014/chart" uri="{C3380CC4-5D6E-409C-BE32-E72D297353CC}">
              <c16:uniqueId val="{00000000-A907-4621-9B77-7CB1E4804E6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2.5163999999999999E-2</c:v>
              </c:pt>
            </c:numLit>
          </c:val>
          <c:extLst>
            <c:ext xmlns:c16="http://schemas.microsoft.com/office/drawing/2014/chart" uri="{C3380CC4-5D6E-409C-BE32-E72D297353CC}">
              <c16:uniqueId val="{00000001-A907-4621-9B77-7CB1E4804E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0.126915</c:v>
              </c:pt>
            </c:numLit>
          </c:val>
          <c:extLst>
            <c:ext xmlns:c16="http://schemas.microsoft.com/office/drawing/2014/chart" uri="{C3380CC4-5D6E-409C-BE32-E72D297353CC}">
              <c16:uniqueId val="{00000002-A907-4621-9B77-7CB1E4804E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0.238512</c:v>
              </c:pt>
            </c:numLit>
          </c:val>
          <c:extLst>
            <c:ext xmlns:c16="http://schemas.microsoft.com/office/drawing/2014/chart" uri="{C3380CC4-5D6E-409C-BE32-E72D297353CC}">
              <c16:uniqueId val="{00000003-A907-4621-9B77-7CB1E4804E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0.55251600000000001</c:v>
              </c:pt>
            </c:numLit>
          </c:val>
          <c:extLst>
            <c:ext xmlns:c16="http://schemas.microsoft.com/office/drawing/2014/chart" uri="{C3380CC4-5D6E-409C-BE32-E72D297353CC}">
              <c16:uniqueId val="{00000004-A907-4621-9B77-7CB1E4804E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2.4282999999999999E-2</c:v>
              </c:pt>
            </c:numLit>
          </c:val>
          <c:extLst>
            <c:ext xmlns:c16="http://schemas.microsoft.com/office/drawing/2014/chart" uri="{C3380CC4-5D6E-409C-BE32-E72D297353CC}">
              <c16:uniqueId val="{00000000-5202-4658-BFF7-FF752F45115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3.7527999999999999E-2</c:v>
              </c:pt>
            </c:numLit>
          </c:val>
          <c:extLst>
            <c:ext xmlns:c16="http://schemas.microsoft.com/office/drawing/2014/chart" uri="{C3380CC4-5D6E-409C-BE32-E72D297353CC}">
              <c16:uniqueId val="{00000001-5202-4658-BFF7-FF752F4511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0.13134699999999999</c:v>
              </c:pt>
            </c:numLit>
          </c:val>
          <c:extLst>
            <c:ext xmlns:c16="http://schemas.microsoft.com/office/drawing/2014/chart" uri="{C3380CC4-5D6E-409C-BE32-E72D297353CC}">
              <c16:uniqueId val="{00000002-5202-4658-BFF7-FF752F4511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0.25275900000000001</c:v>
              </c:pt>
            </c:numLit>
          </c:val>
          <c:extLst>
            <c:ext xmlns:c16="http://schemas.microsoft.com/office/drawing/2014/chart" uri="{C3380CC4-5D6E-409C-BE32-E72D297353CC}">
              <c16:uniqueId val="{00000003-5202-4658-BFF7-FF752F4511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0.48233999999999999</c:v>
              </c:pt>
            </c:numLit>
          </c:val>
          <c:extLst>
            <c:ext xmlns:c16="http://schemas.microsoft.com/office/drawing/2014/chart" uri="{C3380CC4-5D6E-409C-BE32-E72D297353CC}">
              <c16:uniqueId val="{00000004-5202-4658-BFF7-FF752F4511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3.2895000000000001E-2</c:v>
              </c:pt>
            </c:numLit>
          </c:val>
          <c:extLst>
            <c:ext xmlns:c16="http://schemas.microsoft.com/office/drawing/2014/chart" uri="{C3380CC4-5D6E-409C-BE32-E72D297353CC}">
              <c16:uniqueId val="{00000000-A87B-4EE9-9B0D-12CF569E034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1.3158E-2</c:v>
              </c:pt>
            </c:numLit>
          </c:val>
          <c:extLst>
            <c:ext xmlns:c16="http://schemas.microsoft.com/office/drawing/2014/chart" uri="{C3380CC4-5D6E-409C-BE32-E72D297353CC}">
              <c16:uniqueId val="{00000001-A87B-4EE9-9B0D-12CF569E034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0.111842</c:v>
              </c:pt>
            </c:numLit>
          </c:val>
          <c:extLst>
            <c:ext xmlns:c16="http://schemas.microsoft.com/office/drawing/2014/chart" uri="{C3380CC4-5D6E-409C-BE32-E72D297353CC}">
              <c16:uniqueId val="{00000002-A87B-4EE9-9B0D-12CF569E034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0.21052599999999999</c:v>
              </c:pt>
            </c:numLit>
          </c:val>
          <c:extLst>
            <c:ext xmlns:c16="http://schemas.microsoft.com/office/drawing/2014/chart" uri="{C3380CC4-5D6E-409C-BE32-E72D297353CC}">
              <c16:uniqueId val="{00000003-A87B-4EE9-9B0D-12CF569E034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c:v>
              </c:pt>
            </c:numLit>
          </c:val>
          <c:extLst>
            <c:ext xmlns:c16="http://schemas.microsoft.com/office/drawing/2014/chart" uri="{C3380CC4-5D6E-409C-BE32-E72D297353CC}">
              <c16:uniqueId val="{00000004-A87B-4EE9-9B0D-12CF569E034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0-6550-4751-BDCF-B3F198E75DF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1-6550-4751-BDCF-B3F198E75D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0.11347500000000001</c:v>
              </c:pt>
            </c:numLit>
          </c:val>
          <c:extLst>
            <c:ext xmlns:c16="http://schemas.microsoft.com/office/drawing/2014/chart" uri="{C3380CC4-5D6E-409C-BE32-E72D297353CC}">
              <c16:uniqueId val="{00000002-6550-4751-BDCF-B3F198E75D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0.14893600000000001</c:v>
              </c:pt>
            </c:numLit>
          </c:val>
          <c:extLst>
            <c:ext xmlns:c16="http://schemas.microsoft.com/office/drawing/2014/chart" uri="{C3380CC4-5D6E-409C-BE32-E72D297353CC}">
              <c16:uniqueId val="{00000003-6550-4751-BDCF-B3F198E75D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0.68794299999999997</c:v>
              </c:pt>
            </c:numLit>
          </c:val>
          <c:extLst>
            <c:ext xmlns:c16="http://schemas.microsoft.com/office/drawing/2014/chart" uri="{C3380CC4-5D6E-409C-BE32-E72D297353CC}">
              <c16:uniqueId val="{00000004-6550-4751-BDCF-B3F198E75D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0-BDE9-4281-9D31-8AFD9BC114A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1-BDE9-4281-9D31-8AFD9BC114A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6.8182000000000006E-2</c:v>
              </c:pt>
            </c:numLit>
          </c:val>
          <c:extLst>
            <c:ext xmlns:c16="http://schemas.microsoft.com/office/drawing/2014/chart" uri="{C3380CC4-5D6E-409C-BE32-E72D297353CC}">
              <c16:uniqueId val="{00000002-BDE9-4281-9D31-8AFD9BC114A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0.25757600000000003</c:v>
              </c:pt>
            </c:numLit>
          </c:val>
          <c:extLst>
            <c:ext xmlns:c16="http://schemas.microsoft.com/office/drawing/2014/chart" uri="{C3380CC4-5D6E-409C-BE32-E72D297353CC}">
              <c16:uniqueId val="{00000003-BDE9-4281-9D31-8AFD9BC114A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0.62121199999999999</c:v>
              </c:pt>
            </c:numLit>
          </c:val>
          <c:extLst>
            <c:ext xmlns:c16="http://schemas.microsoft.com/office/drawing/2014/chart" uri="{C3380CC4-5D6E-409C-BE32-E72D297353CC}">
              <c16:uniqueId val="{00000004-BDE9-4281-9D31-8AFD9BC114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0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1.8926999999999999E-2</c:v>
              </c:pt>
            </c:numLit>
          </c:val>
          <c:extLst>
            <c:ext xmlns:c16="http://schemas.microsoft.com/office/drawing/2014/chart" uri="{C3380CC4-5D6E-409C-BE32-E72D297353CC}">
              <c16:uniqueId val="{00000000-BE2B-4AF1-854F-887F77FFF25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3.4700000000000002E-2</c:v>
              </c:pt>
            </c:numLit>
          </c:val>
          <c:extLst>
            <c:ext xmlns:c16="http://schemas.microsoft.com/office/drawing/2014/chart" uri="{C3380CC4-5D6E-409C-BE32-E72D297353CC}">
              <c16:uniqueId val="{00000001-BE2B-4AF1-854F-887F77FFF2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8.5174E-2</c:v>
              </c:pt>
            </c:numLit>
          </c:val>
          <c:extLst>
            <c:ext xmlns:c16="http://schemas.microsoft.com/office/drawing/2014/chart" uri="{C3380CC4-5D6E-409C-BE32-E72D297353CC}">
              <c16:uniqueId val="{00000002-BE2B-4AF1-854F-887F77FFF2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0.14510999999999999</c:v>
              </c:pt>
            </c:numLit>
          </c:val>
          <c:extLst>
            <c:ext xmlns:c16="http://schemas.microsoft.com/office/drawing/2014/chart" uri="{C3380CC4-5D6E-409C-BE32-E72D297353CC}">
              <c16:uniqueId val="{00000003-BE2B-4AF1-854F-887F77FFF2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0.69716100000000003</c:v>
              </c:pt>
            </c:numLit>
          </c:val>
          <c:extLst>
            <c:ext xmlns:c16="http://schemas.microsoft.com/office/drawing/2014/chart" uri="{C3380CC4-5D6E-409C-BE32-E72D297353CC}">
              <c16:uniqueId val="{00000004-BE2B-4AF1-854F-887F77FFF2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8.2474000000000006E-2</c:v>
              </c:pt>
            </c:numLit>
          </c:val>
          <c:extLst>
            <c:ext xmlns:c16="http://schemas.microsoft.com/office/drawing/2014/chart" uri="{C3380CC4-5D6E-409C-BE32-E72D297353CC}">
              <c16:uniqueId val="{00000000-75C7-4F31-ACD4-B232854BA28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5.9277999999999997E-2</c:v>
              </c:pt>
            </c:numLit>
          </c:val>
          <c:extLst>
            <c:ext xmlns:c16="http://schemas.microsoft.com/office/drawing/2014/chart" uri="{C3380CC4-5D6E-409C-BE32-E72D297353CC}">
              <c16:uniqueId val="{00000001-75C7-4F31-ACD4-B232854BA2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0.13917499999999999</c:v>
              </c:pt>
            </c:numLit>
          </c:val>
          <c:extLst>
            <c:ext xmlns:c16="http://schemas.microsoft.com/office/drawing/2014/chart" uri="{C3380CC4-5D6E-409C-BE32-E72D297353CC}">
              <c16:uniqueId val="{00000002-75C7-4F31-ACD4-B232854BA2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0.23711299999999999</c:v>
              </c:pt>
            </c:numLit>
          </c:val>
          <c:extLst>
            <c:ext xmlns:c16="http://schemas.microsoft.com/office/drawing/2014/chart" uri="{C3380CC4-5D6E-409C-BE32-E72D297353CC}">
              <c16:uniqueId val="{00000003-75C7-4F31-ACD4-B232854BA2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0.443299</c:v>
              </c:pt>
            </c:numLit>
          </c:val>
          <c:extLst>
            <c:ext xmlns:c16="http://schemas.microsoft.com/office/drawing/2014/chart" uri="{C3380CC4-5D6E-409C-BE32-E72D297353CC}">
              <c16:uniqueId val="{00000004-75C7-4F31-ACD4-B232854BA2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2.7848000000000001E-2</c:v>
              </c:pt>
            </c:numLit>
          </c:val>
          <c:extLst>
            <c:ext xmlns:c16="http://schemas.microsoft.com/office/drawing/2014/chart" uri="{C3380CC4-5D6E-409C-BE32-E72D297353CC}">
              <c16:uniqueId val="{00000000-C0F3-4D56-B839-CAF8F3B2FBD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3.5443000000000002E-2</c:v>
              </c:pt>
            </c:numLit>
          </c:val>
          <c:extLst>
            <c:ext xmlns:c16="http://schemas.microsoft.com/office/drawing/2014/chart" uri="{C3380CC4-5D6E-409C-BE32-E72D297353CC}">
              <c16:uniqueId val="{00000001-C0F3-4D56-B839-CAF8F3B2FB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9.8734000000000002E-2</c:v>
              </c:pt>
            </c:numLit>
          </c:val>
          <c:extLst>
            <c:ext xmlns:c16="http://schemas.microsoft.com/office/drawing/2014/chart" uri="{C3380CC4-5D6E-409C-BE32-E72D297353CC}">
              <c16:uniqueId val="{00000002-C0F3-4D56-B839-CAF8F3B2FB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0.20253199999999999</c:v>
              </c:pt>
            </c:numLit>
          </c:val>
          <c:extLst>
            <c:ext xmlns:c16="http://schemas.microsoft.com/office/drawing/2014/chart" uri="{C3380CC4-5D6E-409C-BE32-E72D297353CC}">
              <c16:uniqueId val="{00000003-C0F3-4D56-B839-CAF8F3B2FB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0.61519000000000001</c:v>
              </c:pt>
            </c:numLit>
          </c:val>
          <c:extLst>
            <c:ext xmlns:c16="http://schemas.microsoft.com/office/drawing/2014/chart" uri="{C3380CC4-5D6E-409C-BE32-E72D297353CC}">
              <c16:uniqueId val="{00000004-C0F3-4D56-B839-CAF8F3B2FB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67E5-44D7-B2B6-608B3C7C058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2.0548E-2</c:v>
              </c:pt>
            </c:numLit>
          </c:val>
          <c:extLst>
            <c:ext xmlns:c16="http://schemas.microsoft.com/office/drawing/2014/chart" uri="{C3380CC4-5D6E-409C-BE32-E72D297353CC}">
              <c16:uniqueId val="{00000001-67E5-44D7-B2B6-608B3C7C058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2.0548E-2</c:v>
              </c:pt>
            </c:numLit>
          </c:val>
          <c:extLst>
            <c:ext xmlns:c16="http://schemas.microsoft.com/office/drawing/2014/chart" uri="{C3380CC4-5D6E-409C-BE32-E72D297353CC}">
              <c16:uniqueId val="{00000002-67E5-44D7-B2B6-608B3C7C05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0.23972599999999999</c:v>
              </c:pt>
            </c:numLit>
          </c:val>
          <c:extLst>
            <c:ext xmlns:c16="http://schemas.microsoft.com/office/drawing/2014/chart" uri="{C3380CC4-5D6E-409C-BE32-E72D297353CC}">
              <c16:uniqueId val="{00000003-67E5-44D7-B2B6-608B3C7C05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0.69178099999999998</c:v>
              </c:pt>
            </c:numLit>
          </c:val>
          <c:extLst>
            <c:ext xmlns:c16="http://schemas.microsoft.com/office/drawing/2014/chart" uri="{C3380CC4-5D6E-409C-BE32-E72D297353CC}">
              <c16:uniqueId val="{00000004-67E5-44D7-B2B6-608B3C7C05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4.3495150000000002</c:v>
              </c:pt>
            </c:numLit>
          </c:val>
          <c:extLst>
            <c:ext xmlns:c16="http://schemas.microsoft.com/office/drawing/2014/chart" uri="{C3380CC4-5D6E-409C-BE32-E72D297353CC}">
              <c16:uniqueId val="{00000000-D290-4CF0-928E-AEE58FFF65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A25-4B77-924F-81779BF6A8D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1-4A25-4B77-924F-81779BF6A8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0.114035</c:v>
              </c:pt>
            </c:numLit>
          </c:val>
          <c:extLst>
            <c:ext xmlns:c16="http://schemas.microsoft.com/office/drawing/2014/chart" uri="{C3380CC4-5D6E-409C-BE32-E72D297353CC}">
              <c16:uniqueId val="{00000002-4A25-4B77-924F-81779BF6A8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0.41228100000000001</c:v>
              </c:pt>
            </c:numLit>
          </c:val>
          <c:extLst>
            <c:ext xmlns:c16="http://schemas.microsoft.com/office/drawing/2014/chart" uri="{C3380CC4-5D6E-409C-BE32-E72D297353CC}">
              <c16:uniqueId val="{00000003-4A25-4B77-924F-81779BF6A8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0.40350900000000001</c:v>
              </c:pt>
            </c:numLit>
          </c:val>
          <c:extLst>
            <c:ext xmlns:c16="http://schemas.microsoft.com/office/drawing/2014/chart" uri="{C3380CC4-5D6E-409C-BE32-E72D297353CC}">
              <c16:uniqueId val="{00000004-4A25-4B77-924F-81779BF6A8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C3F8-4972-8933-F3668C17349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0.08</c:v>
              </c:pt>
            </c:numLit>
          </c:val>
          <c:extLst>
            <c:ext xmlns:c16="http://schemas.microsoft.com/office/drawing/2014/chart" uri="{C3380CC4-5D6E-409C-BE32-E72D297353CC}">
              <c16:uniqueId val="{00000001-C3F8-4972-8933-F3668C1734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0.06</c:v>
              </c:pt>
            </c:numLit>
          </c:val>
          <c:extLst>
            <c:ext xmlns:c16="http://schemas.microsoft.com/office/drawing/2014/chart" uri="{C3380CC4-5D6E-409C-BE32-E72D297353CC}">
              <c16:uniqueId val="{00000002-C3F8-4972-8933-F3668C1734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c:v>
              </c:pt>
            </c:numLit>
          </c:val>
          <c:extLst>
            <c:ext xmlns:c16="http://schemas.microsoft.com/office/drawing/2014/chart" uri="{C3380CC4-5D6E-409C-BE32-E72D297353CC}">
              <c16:uniqueId val="{00000003-C3F8-4972-8933-F3668C1734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c:v>
              </c:pt>
            </c:numLit>
          </c:val>
          <c:extLst>
            <c:ext xmlns:c16="http://schemas.microsoft.com/office/drawing/2014/chart" uri="{C3380CC4-5D6E-409C-BE32-E72D297353CC}">
              <c16:uniqueId val="{00000004-C3F8-4972-8933-F3668C1734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33CD-4DF4-9FE2-61D02EB3DE7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1-33CD-4DF4-9FE2-61D02EB3DE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8.2192000000000001E-2</c:v>
              </c:pt>
            </c:numLit>
          </c:val>
          <c:extLst>
            <c:ext xmlns:c16="http://schemas.microsoft.com/office/drawing/2014/chart" uri="{C3380CC4-5D6E-409C-BE32-E72D297353CC}">
              <c16:uniqueId val="{00000002-33CD-4DF4-9FE2-61D02EB3DE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0.38356200000000001</c:v>
              </c:pt>
            </c:numLit>
          </c:val>
          <c:extLst>
            <c:ext xmlns:c16="http://schemas.microsoft.com/office/drawing/2014/chart" uri="{C3380CC4-5D6E-409C-BE32-E72D297353CC}">
              <c16:uniqueId val="{00000003-33CD-4DF4-9FE2-61D02EB3DE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0.50684899999999999</c:v>
              </c:pt>
            </c:numLit>
          </c:val>
          <c:extLst>
            <c:ext xmlns:c16="http://schemas.microsoft.com/office/drawing/2014/chart" uri="{C3380CC4-5D6E-409C-BE32-E72D297353CC}">
              <c16:uniqueId val="{00000004-33CD-4DF4-9FE2-61D02EB3DE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1.9608E-2</c:v>
              </c:pt>
            </c:numLit>
          </c:val>
          <c:extLst>
            <c:ext xmlns:c16="http://schemas.microsoft.com/office/drawing/2014/chart" uri="{C3380CC4-5D6E-409C-BE32-E72D297353CC}">
              <c16:uniqueId val="{00000000-6CBC-4BDA-8523-0E6C4EBEC51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1-6CBC-4BDA-8523-0E6C4EBEC5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6CBC-4BDA-8523-0E6C4EBEC5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0.20588200000000001</c:v>
              </c:pt>
            </c:numLit>
          </c:val>
          <c:extLst>
            <c:ext xmlns:c16="http://schemas.microsoft.com/office/drawing/2014/chart" uri="{C3380CC4-5D6E-409C-BE32-E72D297353CC}">
              <c16:uniqueId val="{00000003-6CBC-4BDA-8523-0E6C4EBEC5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0.65686299999999997</c:v>
              </c:pt>
            </c:numLit>
          </c:val>
          <c:extLst>
            <c:ext xmlns:c16="http://schemas.microsoft.com/office/drawing/2014/chart" uri="{C3380CC4-5D6E-409C-BE32-E72D297353CC}">
              <c16:uniqueId val="{00000004-6CBC-4BDA-8523-0E6C4EBEC5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3.2070000000000001E-2</c:v>
              </c:pt>
            </c:numLit>
          </c:val>
          <c:extLst>
            <c:ext xmlns:c16="http://schemas.microsoft.com/office/drawing/2014/chart" uri="{C3380CC4-5D6E-409C-BE32-E72D297353CC}">
              <c16:uniqueId val="{00000000-1FC8-4089-B590-42CB48D5AF9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1.1662E-2</c:v>
              </c:pt>
            </c:numLit>
          </c:val>
          <c:extLst>
            <c:ext xmlns:c16="http://schemas.microsoft.com/office/drawing/2014/chart" uri="{C3380CC4-5D6E-409C-BE32-E72D297353CC}">
              <c16:uniqueId val="{00000001-1FC8-4089-B590-42CB48D5AF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0.10204100000000001</c:v>
              </c:pt>
            </c:numLit>
          </c:val>
          <c:extLst>
            <c:ext xmlns:c16="http://schemas.microsoft.com/office/drawing/2014/chart" uri="{C3380CC4-5D6E-409C-BE32-E72D297353CC}">
              <c16:uniqueId val="{00000002-1FC8-4089-B590-42CB48D5AF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0.230321</c:v>
              </c:pt>
            </c:numLit>
          </c:val>
          <c:extLst>
            <c:ext xmlns:c16="http://schemas.microsoft.com/office/drawing/2014/chart" uri="{C3380CC4-5D6E-409C-BE32-E72D297353CC}">
              <c16:uniqueId val="{00000003-1FC8-4089-B590-42CB48D5AF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0.61516000000000004</c:v>
              </c:pt>
            </c:numLit>
          </c:val>
          <c:extLst>
            <c:ext xmlns:c16="http://schemas.microsoft.com/office/drawing/2014/chart" uri="{C3380CC4-5D6E-409C-BE32-E72D297353CC}">
              <c16:uniqueId val="{00000004-1FC8-4089-B590-42CB48D5AF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4.9500000000000004E-3</c:v>
              </c:pt>
            </c:numLit>
          </c:val>
          <c:extLst>
            <c:ext xmlns:c16="http://schemas.microsoft.com/office/drawing/2014/chart" uri="{C3380CC4-5D6E-409C-BE32-E72D297353CC}">
              <c16:uniqueId val="{00000000-FB87-4FED-B554-ACFBEF49800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3.9604E-2</c:v>
              </c:pt>
            </c:numLit>
          </c:val>
          <c:extLst>
            <c:ext xmlns:c16="http://schemas.microsoft.com/office/drawing/2014/chart" uri="{C3380CC4-5D6E-409C-BE32-E72D297353CC}">
              <c16:uniqueId val="{00000001-FB87-4FED-B554-ACFBEF4980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0.12871299999999999</c:v>
              </c:pt>
            </c:numLit>
          </c:val>
          <c:extLst>
            <c:ext xmlns:c16="http://schemas.microsoft.com/office/drawing/2014/chart" uri="{C3380CC4-5D6E-409C-BE32-E72D297353CC}">
              <c16:uniqueId val="{00000002-FB87-4FED-B554-ACFBEF4980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0.247525</c:v>
              </c:pt>
            </c:numLit>
          </c:val>
          <c:extLst>
            <c:ext xmlns:c16="http://schemas.microsoft.com/office/drawing/2014/chart" uri="{C3380CC4-5D6E-409C-BE32-E72D297353CC}">
              <c16:uniqueId val="{00000003-FB87-4FED-B554-ACFBEF4980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0.57920799999999995</c:v>
              </c:pt>
            </c:numLit>
          </c:val>
          <c:extLst>
            <c:ext xmlns:c16="http://schemas.microsoft.com/office/drawing/2014/chart" uri="{C3380CC4-5D6E-409C-BE32-E72D297353CC}">
              <c16:uniqueId val="{00000004-FB87-4FED-B554-ACFBEF4980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439A-4F47-A4AB-257FFDE1D09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439A-4F47-A4AB-257FFDE1D0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2-439A-4F47-A4AB-257FFDE1D0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3-439A-4F47-A4AB-257FFDE1D0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0.47058800000000001</c:v>
              </c:pt>
            </c:numLit>
          </c:val>
          <c:extLst>
            <c:ext xmlns:c16="http://schemas.microsoft.com/office/drawing/2014/chart" uri="{C3380CC4-5D6E-409C-BE32-E72D297353CC}">
              <c16:uniqueId val="{00000004-439A-4F47-A4AB-257FFDE1D0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C47-49E9-837A-48683406438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C47-49E9-837A-4868340643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4C47-49E9-837A-4868340643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3-4C47-49E9-837A-4868340643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4C47-49E9-837A-4868340643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0-69BF-4777-83FF-8A51C9B3FEC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69BF-4777-83FF-8A51C9B3FE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2-69BF-4777-83FF-8A51C9B3FE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3-69BF-4777-83FF-8A51C9B3FE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0.40540500000000002</c:v>
              </c:pt>
            </c:numLit>
          </c:val>
          <c:extLst>
            <c:ext xmlns:c16="http://schemas.microsoft.com/office/drawing/2014/chart" uri="{C3380CC4-5D6E-409C-BE32-E72D297353CC}">
              <c16:uniqueId val="{00000004-69BF-4777-83FF-8A51C9B3FE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0-E80D-4425-A9E5-D35FC71629B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1-E80D-4425-A9E5-D35FC71629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2-E80D-4425-A9E5-D35FC71629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0.25454500000000002</c:v>
              </c:pt>
            </c:numLit>
          </c:val>
          <c:extLst>
            <c:ext xmlns:c16="http://schemas.microsoft.com/office/drawing/2014/chart" uri="{C3380CC4-5D6E-409C-BE32-E72D297353CC}">
              <c16:uniqueId val="{00000003-E80D-4425-A9E5-D35FC71629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0.49090899999999998</c:v>
              </c:pt>
            </c:numLit>
          </c:val>
          <c:extLst>
            <c:ext xmlns:c16="http://schemas.microsoft.com/office/drawing/2014/chart" uri="{C3380CC4-5D6E-409C-BE32-E72D297353CC}">
              <c16:uniqueId val="{00000004-E80D-4425-A9E5-D35FC71629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4.3333329999999997</c:v>
              </c:pt>
            </c:numLit>
          </c:val>
          <c:extLst>
            <c:ext xmlns:c16="http://schemas.microsoft.com/office/drawing/2014/chart" uri="{C3380CC4-5D6E-409C-BE32-E72D297353CC}">
              <c16:uniqueId val="{00000000-690E-4F22-9F46-89A402D28B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2C9-4676-BB01-BF60E383881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2C9-4676-BB01-BF60E38388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2-62C9-4676-BB01-BF60E38388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0.29166700000000001</c:v>
              </c:pt>
            </c:numLit>
          </c:val>
          <c:extLst>
            <c:ext xmlns:c16="http://schemas.microsoft.com/office/drawing/2014/chart" uri="{C3380CC4-5D6E-409C-BE32-E72D297353CC}">
              <c16:uniqueId val="{00000003-62C9-4676-BB01-BF60E38388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c:v>
              </c:pt>
            </c:numLit>
          </c:val>
          <c:extLst>
            <c:ext xmlns:c16="http://schemas.microsoft.com/office/drawing/2014/chart" uri="{C3380CC4-5D6E-409C-BE32-E72D297353CC}">
              <c16:uniqueId val="{00000004-62C9-4676-BB01-BF60E38388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0-6566-44BA-8844-2212D71E672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1-6566-44BA-8844-2212D71E672E}"/>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6566-44BA-8844-2212D71E67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0.19565199999999999</c:v>
              </c:pt>
            </c:numLit>
          </c:val>
          <c:extLst>
            <c:ext xmlns:c16="http://schemas.microsoft.com/office/drawing/2014/chart" uri="{C3380CC4-5D6E-409C-BE32-E72D297353CC}">
              <c16:uniqueId val="{00000003-6566-44BA-8844-2212D71E67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0.73912999999999995</c:v>
              </c:pt>
            </c:numLit>
          </c:val>
          <c:extLst>
            <c:ext xmlns:c16="http://schemas.microsoft.com/office/drawing/2014/chart" uri="{C3380CC4-5D6E-409C-BE32-E72D297353CC}">
              <c16:uniqueId val="{00000004-6566-44BA-8844-2212D71E67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9C7-4372-93BC-65CB2ED4C5E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1-E9C7-4372-93BC-65CB2ED4C5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E9C7-4372-93BC-65CB2ED4C5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E9C7-4372-93BC-65CB2ED4C5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0.65151499999999996</c:v>
              </c:pt>
            </c:numLit>
          </c:val>
          <c:extLst>
            <c:ext xmlns:c16="http://schemas.microsoft.com/office/drawing/2014/chart" uri="{C3380CC4-5D6E-409C-BE32-E72D297353CC}">
              <c16:uniqueId val="{00000004-E9C7-4372-93BC-65CB2ED4C5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0-4285-401C-8973-66FA271C580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1-4285-401C-8973-66FA271C580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2-4285-401C-8973-66FA271C58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3-4285-401C-8973-66FA271C58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0.581395</c:v>
              </c:pt>
            </c:numLit>
          </c:val>
          <c:extLst>
            <c:ext xmlns:c16="http://schemas.microsoft.com/office/drawing/2014/chart" uri="{C3380CC4-5D6E-409C-BE32-E72D297353CC}">
              <c16:uniqueId val="{00000004-4285-401C-8973-66FA271C58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0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04E6-4169-ACC5-E9574583A29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2.5735000000000001E-2</c:v>
              </c:pt>
            </c:numLit>
          </c:val>
          <c:extLst>
            <c:ext xmlns:c16="http://schemas.microsoft.com/office/drawing/2014/chart" uri="{C3380CC4-5D6E-409C-BE32-E72D297353CC}">
              <c16:uniqueId val="{00000001-04E6-4169-ACC5-E9574583A2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9.1911999999999994E-2</c:v>
              </c:pt>
            </c:numLit>
          </c:val>
          <c:extLst>
            <c:ext xmlns:c16="http://schemas.microsoft.com/office/drawing/2014/chart" uri="{C3380CC4-5D6E-409C-BE32-E72D297353CC}">
              <c16:uniqueId val="{00000002-04E6-4169-ACC5-E9574583A2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0.24632399999999999</c:v>
              </c:pt>
            </c:numLit>
          </c:val>
          <c:extLst>
            <c:ext xmlns:c16="http://schemas.microsoft.com/office/drawing/2014/chart" uri="{C3380CC4-5D6E-409C-BE32-E72D297353CC}">
              <c16:uniqueId val="{00000003-04E6-4169-ACC5-E9574583A2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0.610294</c:v>
              </c:pt>
            </c:numLit>
          </c:val>
          <c:extLst>
            <c:ext xmlns:c16="http://schemas.microsoft.com/office/drawing/2014/chart" uri="{C3380CC4-5D6E-409C-BE32-E72D297353CC}">
              <c16:uniqueId val="{00000004-04E6-4169-ACC5-E9574583A2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4.0486000000000001E-2</c:v>
              </c:pt>
            </c:numLit>
          </c:val>
          <c:extLst>
            <c:ext xmlns:c16="http://schemas.microsoft.com/office/drawing/2014/chart" uri="{C3380CC4-5D6E-409C-BE32-E72D297353CC}">
              <c16:uniqueId val="{00000000-1EF6-41E2-8868-FA56ADD6EA5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4.8583000000000001E-2</c:v>
              </c:pt>
            </c:numLit>
          </c:val>
          <c:extLst>
            <c:ext xmlns:c16="http://schemas.microsoft.com/office/drawing/2014/chart" uri="{C3380CC4-5D6E-409C-BE32-E72D297353CC}">
              <c16:uniqueId val="{00000001-1EF6-41E2-8868-FA56ADD6EA5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0.137652</c:v>
              </c:pt>
            </c:numLit>
          </c:val>
          <c:extLst>
            <c:ext xmlns:c16="http://schemas.microsoft.com/office/drawing/2014/chart" uri="{C3380CC4-5D6E-409C-BE32-E72D297353CC}">
              <c16:uniqueId val="{00000002-1EF6-41E2-8868-FA56ADD6EA5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0.27125500000000002</c:v>
              </c:pt>
            </c:numLit>
          </c:val>
          <c:extLst>
            <c:ext xmlns:c16="http://schemas.microsoft.com/office/drawing/2014/chart" uri="{C3380CC4-5D6E-409C-BE32-E72D297353CC}">
              <c16:uniqueId val="{00000003-1EF6-41E2-8868-FA56ADD6EA5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0.49797599999999997</c:v>
              </c:pt>
            </c:numLit>
          </c:val>
          <c:extLst>
            <c:ext xmlns:c16="http://schemas.microsoft.com/office/drawing/2014/chart" uri="{C3380CC4-5D6E-409C-BE32-E72D297353CC}">
              <c16:uniqueId val="{00000004-1EF6-41E2-8868-FA56ADD6EA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7.8431000000000001E-2</c:v>
              </c:pt>
            </c:numLit>
          </c:val>
          <c:extLst>
            <c:ext xmlns:c16="http://schemas.microsoft.com/office/drawing/2014/chart" uri="{C3380CC4-5D6E-409C-BE32-E72D297353CC}">
              <c16:uniqueId val="{00000000-0B4A-49CE-8A26-BC9C36E10A7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7.8431000000000001E-2</c:v>
              </c:pt>
            </c:numLit>
          </c:val>
          <c:extLst>
            <c:ext xmlns:c16="http://schemas.microsoft.com/office/drawing/2014/chart" uri="{C3380CC4-5D6E-409C-BE32-E72D297353CC}">
              <c16:uniqueId val="{00000001-0B4A-49CE-8A26-BC9C36E10A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0.13725499999999999</c:v>
              </c:pt>
            </c:numLit>
          </c:val>
          <c:extLst>
            <c:ext xmlns:c16="http://schemas.microsoft.com/office/drawing/2014/chart" uri="{C3380CC4-5D6E-409C-BE32-E72D297353CC}">
              <c16:uniqueId val="{00000002-0B4A-49CE-8A26-BC9C36E10A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0.30065399999999998</c:v>
              </c:pt>
            </c:numLit>
          </c:val>
          <c:extLst>
            <c:ext xmlns:c16="http://schemas.microsoft.com/office/drawing/2014/chart" uri="{C3380CC4-5D6E-409C-BE32-E72D297353CC}">
              <c16:uniqueId val="{00000003-0B4A-49CE-8A26-BC9C36E10A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0.39869300000000002</c:v>
              </c:pt>
            </c:numLit>
          </c:val>
          <c:extLst>
            <c:ext xmlns:c16="http://schemas.microsoft.com/office/drawing/2014/chart" uri="{C3380CC4-5D6E-409C-BE32-E72D297353CC}">
              <c16:uniqueId val="{00000004-0B4A-49CE-8A26-BC9C36E10A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3.4783000000000001E-2</c:v>
              </c:pt>
            </c:numLit>
          </c:val>
          <c:extLst>
            <c:ext xmlns:c16="http://schemas.microsoft.com/office/drawing/2014/chart" uri="{C3380CC4-5D6E-409C-BE32-E72D297353CC}">
              <c16:uniqueId val="{00000000-C7F9-4BBD-87B0-982A861DE4F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5.6522000000000003E-2</c:v>
              </c:pt>
            </c:numLit>
          </c:val>
          <c:extLst>
            <c:ext xmlns:c16="http://schemas.microsoft.com/office/drawing/2014/chart" uri="{C3380CC4-5D6E-409C-BE32-E72D297353CC}">
              <c16:uniqueId val="{00000001-C7F9-4BBD-87B0-982A861DE4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9.5652000000000001E-2</c:v>
              </c:pt>
            </c:numLit>
          </c:val>
          <c:extLst>
            <c:ext xmlns:c16="http://schemas.microsoft.com/office/drawing/2014/chart" uri="{C3380CC4-5D6E-409C-BE32-E72D297353CC}">
              <c16:uniqueId val="{00000002-C7F9-4BBD-87B0-982A861DE4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c:v>
              </c:pt>
            </c:numLit>
          </c:val>
          <c:extLst>
            <c:ext xmlns:c16="http://schemas.microsoft.com/office/drawing/2014/chart" uri="{C3380CC4-5D6E-409C-BE32-E72D297353CC}">
              <c16:uniqueId val="{00000003-C7F9-4BBD-87B0-982A861DE4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0.604348</c:v>
              </c:pt>
            </c:numLit>
          </c:val>
          <c:extLst>
            <c:ext xmlns:c16="http://schemas.microsoft.com/office/drawing/2014/chart" uri="{C3380CC4-5D6E-409C-BE32-E72D297353CC}">
              <c16:uniqueId val="{00000004-C7F9-4BBD-87B0-982A861DE4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4.6980000000000001E-2</c:v>
              </c:pt>
            </c:numLit>
          </c:val>
          <c:extLst>
            <c:ext xmlns:c16="http://schemas.microsoft.com/office/drawing/2014/chart" uri="{C3380CC4-5D6E-409C-BE32-E72D297353CC}">
              <c16:uniqueId val="{00000000-5AB8-4971-94DF-05B99A52C81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3.5793999999999999E-2</c:v>
              </c:pt>
            </c:numLit>
          </c:val>
          <c:extLst>
            <c:ext xmlns:c16="http://schemas.microsoft.com/office/drawing/2014/chart" uri="{C3380CC4-5D6E-409C-BE32-E72D297353CC}">
              <c16:uniqueId val="{00000001-5AB8-4971-94DF-05B99A52C8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0.14988799999999999</c:v>
              </c:pt>
            </c:numLit>
          </c:val>
          <c:extLst>
            <c:ext xmlns:c16="http://schemas.microsoft.com/office/drawing/2014/chart" uri="{C3380CC4-5D6E-409C-BE32-E72D297353CC}">
              <c16:uniqueId val="{00000002-5AB8-4971-94DF-05B99A52C8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0.30872500000000003</c:v>
              </c:pt>
            </c:numLit>
          </c:val>
          <c:extLst>
            <c:ext xmlns:c16="http://schemas.microsoft.com/office/drawing/2014/chart" uri="{C3380CC4-5D6E-409C-BE32-E72D297353CC}">
              <c16:uniqueId val="{00000003-5AB8-4971-94DF-05B99A52C8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0.44518999999999997</c:v>
              </c:pt>
            </c:numLit>
          </c:val>
          <c:extLst>
            <c:ext xmlns:c16="http://schemas.microsoft.com/office/drawing/2014/chart" uri="{C3380CC4-5D6E-409C-BE32-E72D297353CC}">
              <c16:uniqueId val="{00000004-5AB8-4971-94DF-05B99A52C8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4.3478000000000003E-2</c:v>
              </c:pt>
            </c:numLit>
          </c:val>
          <c:extLst>
            <c:ext xmlns:c16="http://schemas.microsoft.com/office/drawing/2014/chart" uri="{C3380CC4-5D6E-409C-BE32-E72D297353CC}">
              <c16:uniqueId val="{00000000-E3B6-451E-8BEB-4268E948CCC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4.5369E-2</c:v>
              </c:pt>
            </c:numLit>
          </c:val>
          <c:extLst>
            <c:ext xmlns:c16="http://schemas.microsoft.com/office/drawing/2014/chart" uri="{C3380CC4-5D6E-409C-BE32-E72D297353CC}">
              <c16:uniqueId val="{00000001-E3B6-451E-8BEB-4268E948CC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0.13799600000000001</c:v>
              </c:pt>
            </c:numLit>
          </c:val>
          <c:extLst>
            <c:ext xmlns:c16="http://schemas.microsoft.com/office/drawing/2014/chart" uri="{C3380CC4-5D6E-409C-BE32-E72D297353CC}">
              <c16:uniqueId val="{00000002-E3B6-451E-8BEB-4268E948CC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0.29111500000000001</c:v>
              </c:pt>
            </c:numLit>
          </c:val>
          <c:extLst>
            <c:ext xmlns:c16="http://schemas.microsoft.com/office/drawing/2014/chart" uri="{C3380CC4-5D6E-409C-BE32-E72D297353CC}">
              <c16:uniqueId val="{00000003-E3B6-451E-8BEB-4268E948CC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0.465028</c:v>
              </c:pt>
            </c:numLit>
          </c:val>
          <c:extLst>
            <c:ext xmlns:c16="http://schemas.microsoft.com/office/drawing/2014/chart" uri="{C3380CC4-5D6E-409C-BE32-E72D297353CC}">
              <c16:uniqueId val="{00000004-E3B6-451E-8BEB-4268E948CC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4.3312099999999996</c:v>
              </c:pt>
            </c:numLit>
          </c:val>
          <c:extLst>
            <c:ext xmlns:c16="http://schemas.microsoft.com/office/drawing/2014/chart" uri="{C3380CC4-5D6E-409C-BE32-E72D297353CC}">
              <c16:uniqueId val="{00000000-0DAD-4711-AA97-137B81336A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B101-4796-AE7C-A954FFE565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101-4796-AE7C-A954FFE565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6.8182000000000006E-2</c:v>
              </c:pt>
            </c:numLit>
          </c:val>
          <c:extLst>
            <c:ext xmlns:c16="http://schemas.microsoft.com/office/drawing/2014/chart" uri="{C3380CC4-5D6E-409C-BE32-E72D297353CC}">
              <c16:uniqueId val="{00000002-B101-4796-AE7C-A954FFE565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0.34090900000000002</c:v>
              </c:pt>
            </c:numLit>
          </c:val>
          <c:extLst>
            <c:ext xmlns:c16="http://schemas.microsoft.com/office/drawing/2014/chart" uri="{C3380CC4-5D6E-409C-BE32-E72D297353CC}">
              <c16:uniqueId val="{00000003-B101-4796-AE7C-A954FFE565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0.54545500000000002</c:v>
              </c:pt>
            </c:numLit>
          </c:val>
          <c:extLst>
            <c:ext xmlns:c16="http://schemas.microsoft.com/office/drawing/2014/chart" uri="{C3380CC4-5D6E-409C-BE32-E72D297353CC}">
              <c16:uniqueId val="{00000004-B101-4796-AE7C-A954FFE565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4E5-45AB-AE98-910E4A2970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A4E5-45AB-AE98-910E4A2970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A4E5-45AB-AE98-910E4A2970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A4E5-45AB-AE98-910E4A2970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0.53333299999999995</c:v>
              </c:pt>
            </c:numLit>
          </c:val>
          <c:extLst>
            <c:ext xmlns:c16="http://schemas.microsoft.com/office/drawing/2014/chart" uri="{C3380CC4-5D6E-409C-BE32-E72D297353CC}">
              <c16:uniqueId val="{00000004-A4E5-45AB-AE98-910E4A2970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221-45D2-A418-EC5BD355D1F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221-45D2-A418-EC5BD355D1FD}"/>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2-3221-45D2-A418-EC5BD355D1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0.45945900000000001</c:v>
              </c:pt>
            </c:numLit>
          </c:val>
          <c:extLst>
            <c:ext xmlns:c16="http://schemas.microsoft.com/office/drawing/2014/chart" uri="{C3380CC4-5D6E-409C-BE32-E72D297353CC}">
              <c16:uniqueId val="{00000003-3221-45D2-A418-EC5BD355D1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0.48648599999999997</c:v>
              </c:pt>
            </c:numLit>
          </c:val>
          <c:extLst>
            <c:ext xmlns:c16="http://schemas.microsoft.com/office/drawing/2014/chart" uri="{C3380CC4-5D6E-409C-BE32-E72D297353CC}">
              <c16:uniqueId val="{00000004-3221-45D2-A418-EC5BD355D1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4.9383000000000003E-2</c:v>
              </c:pt>
            </c:numLit>
          </c:val>
          <c:extLst>
            <c:ext xmlns:c16="http://schemas.microsoft.com/office/drawing/2014/chart" uri="{C3380CC4-5D6E-409C-BE32-E72D297353CC}">
              <c16:uniqueId val="{00000000-60AB-4AF6-ADBD-7A9E01672E1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8.0246999999999999E-2</c:v>
              </c:pt>
            </c:numLit>
          </c:val>
          <c:extLst>
            <c:ext xmlns:c16="http://schemas.microsoft.com/office/drawing/2014/chart" uri="{C3380CC4-5D6E-409C-BE32-E72D297353CC}">
              <c16:uniqueId val="{00000001-60AB-4AF6-ADBD-7A9E01672E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0.18518499999999999</c:v>
              </c:pt>
            </c:numLit>
          </c:val>
          <c:extLst>
            <c:ext xmlns:c16="http://schemas.microsoft.com/office/drawing/2014/chart" uri="{C3380CC4-5D6E-409C-BE32-E72D297353CC}">
              <c16:uniqueId val="{00000002-60AB-4AF6-ADBD-7A9E01672E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0.29012300000000002</c:v>
              </c:pt>
            </c:numLit>
          </c:val>
          <c:extLst>
            <c:ext xmlns:c16="http://schemas.microsoft.com/office/drawing/2014/chart" uri="{C3380CC4-5D6E-409C-BE32-E72D297353CC}">
              <c16:uniqueId val="{00000003-60AB-4AF6-ADBD-7A9E01672E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0.38888899999999998</c:v>
              </c:pt>
            </c:numLit>
          </c:val>
          <c:extLst>
            <c:ext xmlns:c16="http://schemas.microsoft.com/office/drawing/2014/chart" uri="{C3380CC4-5D6E-409C-BE32-E72D297353CC}">
              <c16:uniqueId val="{00000004-60AB-4AF6-ADBD-7A9E01672E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1.0581999999999999E-2</c:v>
              </c:pt>
            </c:numLit>
          </c:val>
          <c:extLst>
            <c:ext xmlns:c16="http://schemas.microsoft.com/office/drawing/2014/chart" uri="{C3380CC4-5D6E-409C-BE32-E72D297353CC}">
              <c16:uniqueId val="{00000000-041E-48D4-A1EC-B50A3E54C6D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1-041E-48D4-A1EC-B50A3E54C6D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8.9946999999999999E-2</c:v>
              </c:pt>
            </c:numLit>
          </c:val>
          <c:extLst>
            <c:ext xmlns:c16="http://schemas.microsoft.com/office/drawing/2014/chart" uri="{C3380CC4-5D6E-409C-BE32-E72D297353CC}">
              <c16:uniqueId val="{00000002-041E-48D4-A1EC-B50A3E54C6D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0.27513199999999999</c:v>
              </c:pt>
            </c:numLit>
          </c:val>
          <c:extLst>
            <c:ext xmlns:c16="http://schemas.microsoft.com/office/drawing/2014/chart" uri="{C3380CC4-5D6E-409C-BE32-E72D297353CC}">
              <c16:uniqueId val="{00000003-041E-48D4-A1EC-B50A3E54C6D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0.58730199999999999</c:v>
              </c:pt>
            </c:numLit>
          </c:val>
          <c:extLst>
            <c:ext xmlns:c16="http://schemas.microsoft.com/office/drawing/2014/chart" uri="{C3380CC4-5D6E-409C-BE32-E72D297353CC}">
              <c16:uniqueId val="{00000004-041E-48D4-A1EC-B50A3E54C6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5.3476000000000003E-2</c:v>
              </c:pt>
            </c:numLit>
          </c:val>
          <c:extLst>
            <c:ext xmlns:c16="http://schemas.microsoft.com/office/drawing/2014/chart" uri="{C3380CC4-5D6E-409C-BE32-E72D297353CC}">
              <c16:uniqueId val="{00000000-4390-46B3-B9F9-871AE2A46AA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1-4390-46B3-B9F9-871AE2A46AA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0.171123</c:v>
              </c:pt>
            </c:numLit>
          </c:val>
          <c:extLst>
            <c:ext xmlns:c16="http://schemas.microsoft.com/office/drawing/2014/chart" uri="{C3380CC4-5D6E-409C-BE32-E72D297353CC}">
              <c16:uniqueId val="{00000002-4390-46B3-B9F9-871AE2A46A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0.28342200000000001</c:v>
              </c:pt>
            </c:numLit>
          </c:val>
          <c:extLst>
            <c:ext xmlns:c16="http://schemas.microsoft.com/office/drawing/2014/chart" uri="{C3380CC4-5D6E-409C-BE32-E72D297353CC}">
              <c16:uniqueId val="{00000003-4390-46B3-B9F9-871AE2A46A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0.41711199999999998</c:v>
              </c:pt>
            </c:numLit>
          </c:val>
          <c:extLst>
            <c:ext xmlns:c16="http://schemas.microsoft.com/office/drawing/2014/chart" uri="{C3380CC4-5D6E-409C-BE32-E72D297353CC}">
              <c16:uniqueId val="{00000004-4390-46B3-B9F9-871AE2A46A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6.8492999999999998E-2</c:v>
              </c:pt>
            </c:numLit>
          </c:val>
          <c:extLst>
            <c:ext xmlns:c16="http://schemas.microsoft.com/office/drawing/2014/chart" uri="{C3380CC4-5D6E-409C-BE32-E72D297353CC}">
              <c16:uniqueId val="{00000000-325F-45E0-9402-DFA2D094434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5.0228000000000002E-2</c:v>
              </c:pt>
            </c:numLit>
          </c:val>
          <c:extLst>
            <c:ext xmlns:c16="http://schemas.microsoft.com/office/drawing/2014/chart" uri="{C3380CC4-5D6E-409C-BE32-E72D297353CC}">
              <c16:uniqueId val="{00000001-325F-45E0-9402-DFA2D09443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0.13242000000000001</c:v>
              </c:pt>
            </c:numLit>
          </c:val>
          <c:extLst>
            <c:ext xmlns:c16="http://schemas.microsoft.com/office/drawing/2014/chart" uri="{C3380CC4-5D6E-409C-BE32-E72D297353CC}">
              <c16:uniqueId val="{00000002-325F-45E0-9402-DFA2D09443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0.19178100000000001</c:v>
              </c:pt>
            </c:numLit>
          </c:val>
          <c:extLst>
            <c:ext xmlns:c16="http://schemas.microsoft.com/office/drawing/2014/chart" uri="{C3380CC4-5D6E-409C-BE32-E72D297353CC}">
              <c16:uniqueId val="{00000003-325F-45E0-9402-DFA2D09443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0.53881299999999999</c:v>
              </c:pt>
            </c:numLit>
          </c:val>
          <c:extLst>
            <c:ext xmlns:c16="http://schemas.microsoft.com/office/drawing/2014/chart" uri="{C3380CC4-5D6E-409C-BE32-E72D297353CC}">
              <c16:uniqueId val="{00000004-325F-45E0-9402-DFA2D09443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3.2467999999999997E-2</c:v>
              </c:pt>
            </c:numLit>
          </c:val>
          <c:extLst>
            <c:ext xmlns:c16="http://schemas.microsoft.com/office/drawing/2014/chart" uri="{C3380CC4-5D6E-409C-BE32-E72D297353CC}">
              <c16:uniqueId val="{00000000-675C-44CB-B7B3-889E6B2503C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2.5974000000000001E-2</c:v>
              </c:pt>
            </c:numLit>
          </c:val>
          <c:extLst>
            <c:ext xmlns:c16="http://schemas.microsoft.com/office/drawing/2014/chart" uri="{C3380CC4-5D6E-409C-BE32-E72D297353CC}">
              <c16:uniqueId val="{00000001-675C-44CB-B7B3-889E6B2503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675C-44CB-B7B3-889E6B2503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0.29220800000000002</c:v>
              </c:pt>
            </c:numLit>
          </c:val>
          <c:extLst>
            <c:ext xmlns:c16="http://schemas.microsoft.com/office/drawing/2014/chart" uri="{C3380CC4-5D6E-409C-BE32-E72D297353CC}">
              <c16:uniqueId val="{00000003-675C-44CB-B7B3-889E6B2503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0.493506</c:v>
              </c:pt>
            </c:numLit>
          </c:val>
          <c:extLst>
            <c:ext xmlns:c16="http://schemas.microsoft.com/office/drawing/2014/chart" uri="{C3380CC4-5D6E-409C-BE32-E72D297353CC}">
              <c16:uniqueId val="{00000004-675C-44CB-B7B3-889E6B2503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3.7037E-2</c:v>
              </c:pt>
            </c:numLit>
          </c:val>
          <c:extLst>
            <c:ext xmlns:c16="http://schemas.microsoft.com/office/drawing/2014/chart" uri="{C3380CC4-5D6E-409C-BE32-E72D297353CC}">
              <c16:uniqueId val="{00000000-9CEF-458B-B16F-1AA844FA730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8.4655999999999995E-2</c:v>
              </c:pt>
            </c:numLit>
          </c:val>
          <c:extLst>
            <c:ext xmlns:c16="http://schemas.microsoft.com/office/drawing/2014/chart" uri="{C3380CC4-5D6E-409C-BE32-E72D297353CC}">
              <c16:uniqueId val="{00000001-9CEF-458B-B16F-1AA844FA730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0.21163999999999999</c:v>
              </c:pt>
            </c:numLit>
          </c:val>
          <c:extLst>
            <c:ext xmlns:c16="http://schemas.microsoft.com/office/drawing/2014/chart" uri="{C3380CC4-5D6E-409C-BE32-E72D297353CC}">
              <c16:uniqueId val="{00000002-9CEF-458B-B16F-1AA844FA730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0.20105799999999999</c:v>
              </c:pt>
            </c:numLit>
          </c:val>
          <c:extLst>
            <c:ext xmlns:c16="http://schemas.microsoft.com/office/drawing/2014/chart" uri="{C3380CC4-5D6E-409C-BE32-E72D297353CC}">
              <c16:uniqueId val="{00000003-9CEF-458B-B16F-1AA844FA730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0.43915300000000002</c:v>
              </c:pt>
            </c:numLit>
          </c:val>
          <c:extLst>
            <c:ext xmlns:c16="http://schemas.microsoft.com/office/drawing/2014/chart" uri="{C3380CC4-5D6E-409C-BE32-E72D297353CC}">
              <c16:uniqueId val="{00000004-9CEF-458B-B16F-1AA844FA730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0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12C0-4103-BC68-35337D6D3F4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1-12C0-4103-BC68-35337D6D3F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0.15094299999999999</c:v>
              </c:pt>
            </c:numLit>
          </c:val>
          <c:extLst>
            <c:ext xmlns:c16="http://schemas.microsoft.com/office/drawing/2014/chart" uri="{C3380CC4-5D6E-409C-BE32-E72D297353CC}">
              <c16:uniqueId val="{00000002-12C0-4103-BC68-35337D6D3F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0.25471700000000003</c:v>
              </c:pt>
            </c:numLit>
          </c:val>
          <c:extLst>
            <c:ext xmlns:c16="http://schemas.microsoft.com/office/drawing/2014/chart" uri="{C3380CC4-5D6E-409C-BE32-E72D297353CC}">
              <c16:uniqueId val="{00000003-12C0-4103-BC68-35337D6D3F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0.53773599999999999</c:v>
              </c:pt>
            </c:numLit>
          </c:val>
          <c:extLst>
            <c:ext xmlns:c16="http://schemas.microsoft.com/office/drawing/2014/chart" uri="{C3380CC4-5D6E-409C-BE32-E72D297353CC}">
              <c16:uniqueId val="{00000004-12C0-4103-BC68-35337D6D3F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4.6644740000000002</c:v>
              </c:pt>
            </c:numLit>
          </c:val>
          <c:extLst>
            <c:ext xmlns:c16="http://schemas.microsoft.com/office/drawing/2014/chart" uri="{C3380CC4-5D6E-409C-BE32-E72D297353CC}">
              <c16:uniqueId val="{00000000-B293-4FA9-A723-49F71FBC06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c:v>
              </c:pt>
            </c:numLit>
          </c:val>
          <c:extLst>
            <c:ext xmlns:c16="http://schemas.microsoft.com/office/drawing/2014/chart" uri="{C3380CC4-5D6E-409C-BE32-E72D297353CC}">
              <c16:uniqueId val="{00000000-F278-41AF-9725-5CDE1FAF99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0-5E38-40E8-8334-9F5A1008D24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1.6483999999999999E-2</c:v>
              </c:pt>
            </c:numLit>
          </c:val>
          <c:extLst>
            <c:ext xmlns:c16="http://schemas.microsoft.com/office/drawing/2014/chart" uri="{C3380CC4-5D6E-409C-BE32-E72D297353CC}">
              <c16:uniqueId val="{00000001-5E38-40E8-8334-9F5A1008D2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0.115385</c:v>
              </c:pt>
            </c:numLit>
          </c:val>
          <c:extLst>
            <c:ext xmlns:c16="http://schemas.microsoft.com/office/drawing/2014/chart" uri="{C3380CC4-5D6E-409C-BE32-E72D297353CC}">
              <c16:uniqueId val="{00000002-5E38-40E8-8334-9F5A1008D2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0.31318699999999999</c:v>
              </c:pt>
            </c:numLit>
          </c:val>
          <c:extLst>
            <c:ext xmlns:c16="http://schemas.microsoft.com/office/drawing/2014/chart" uri="{C3380CC4-5D6E-409C-BE32-E72D297353CC}">
              <c16:uniqueId val="{00000003-5E38-40E8-8334-9F5A1008D2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0.54945100000000002</c:v>
              </c:pt>
            </c:numLit>
          </c:val>
          <c:extLst>
            <c:ext xmlns:c16="http://schemas.microsoft.com/office/drawing/2014/chart" uri="{C3380CC4-5D6E-409C-BE32-E72D297353CC}">
              <c16:uniqueId val="{00000004-5E38-40E8-8334-9F5A1008D2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2.2058999999999999E-2</c:v>
              </c:pt>
            </c:numLit>
          </c:val>
          <c:extLst>
            <c:ext xmlns:c16="http://schemas.microsoft.com/office/drawing/2014/chart" uri="{C3380CC4-5D6E-409C-BE32-E72D297353CC}">
              <c16:uniqueId val="{00000000-45B8-4F4A-9AFD-87A928C4B4B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2.2058999999999999E-2</c:v>
              </c:pt>
            </c:numLit>
          </c:val>
          <c:extLst>
            <c:ext xmlns:c16="http://schemas.microsoft.com/office/drawing/2014/chart" uri="{C3380CC4-5D6E-409C-BE32-E72D297353CC}">
              <c16:uniqueId val="{00000001-45B8-4F4A-9AFD-87A928C4B4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0.16176499999999999</c:v>
              </c:pt>
            </c:numLit>
          </c:val>
          <c:extLst>
            <c:ext xmlns:c16="http://schemas.microsoft.com/office/drawing/2014/chart" uri="{C3380CC4-5D6E-409C-BE32-E72D297353CC}">
              <c16:uniqueId val="{00000002-45B8-4F4A-9AFD-87A928C4B4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0.272059</c:v>
              </c:pt>
            </c:numLit>
          </c:val>
          <c:extLst>
            <c:ext xmlns:c16="http://schemas.microsoft.com/office/drawing/2014/chart" uri="{C3380CC4-5D6E-409C-BE32-E72D297353CC}">
              <c16:uniqueId val="{00000003-45B8-4F4A-9AFD-87A928C4B4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0.52205900000000005</c:v>
              </c:pt>
            </c:numLit>
          </c:val>
          <c:extLst>
            <c:ext xmlns:c16="http://schemas.microsoft.com/office/drawing/2014/chart" uri="{C3380CC4-5D6E-409C-BE32-E72D297353CC}">
              <c16:uniqueId val="{00000004-45B8-4F4A-9AFD-87A928C4B4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0-956E-43A7-959E-5CA5E6D2759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56E-43A7-959E-5CA5E6D2759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9.8591999999999999E-2</c:v>
              </c:pt>
            </c:numLit>
          </c:val>
          <c:extLst>
            <c:ext xmlns:c16="http://schemas.microsoft.com/office/drawing/2014/chart" uri="{C3380CC4-5D6E-409C-BE32-E72D297353CC}">
              <c16:uniqueId val="{00000002-956E-43A7-959E-5CA5E6D2759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0.18309900000000001</c:v>
              </c:pt>
            </c:numLit>
          </c:val>
          <c:extLst>
            <c:ext xmlns:c16="http://schemas.microsoft.com/office/drawing/2014/chart" uri="{C3380CC4-5D6E-409C-BE32-E72D297353CC}">
              <c16:uniqueId val="{00000003-956E-43A7-959E-5CA5E6D275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0.67605599999999999</c:v>
              </c:pt>
            </c:numLit>
          </c:val>
          <c:extLst>
            <c:ext xmlns:c16="http://schemas.microsoft.com/office/drawing/2014/chart" uri="{C3380CC4-5D6E-409C-BE32-E72D297353CC}">
              <c16:uniqueId val="{00000004-956E-43A7-959E-5CA5E6D275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0-FD2C-4A39-9340-C21FDFEA320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1-FD2C-4A39-9340-C21FDFEA32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0.15625</c:v>
              </c:pt>
            </c:numLit>
          </c:val>
          <c:extLst>
            <c:ext xmlns:c16="http://schemas.microsoft.com/office/drawing/2014/chart" uri="{C3380CC4-5D6E-409C-BE32-E72D297353CC}">
              <c16:uniqueId val="{00000002-FD2C-4A39-9340-C21FDFEA32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0.15625</c:v>
              </c:pt>
            </c:numLit>
          </c:val>
          <c:extLst>
            <c:ext xmlns:c16="http://schemas.microsoft.com/office/drawing/2014/chart" uri="{C3380CC4-5D6E-409C-BE32-E72D297353CC}">
              <c16:uniqueId val="{00000003-FD2C-4A39-9340-C21FDFEA32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FD2C-4A39-9340-C21FDFEA32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0-C007-437F-A616-73A6C9973C6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007-437F-A616-73A6C9973C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0.119403</c:v>
              </c:pt>
            </c:numLit>
          </c:val>
          <c:extLst>
            <c:ext xmlns:c16="http://schemas.microsoft.com/office/drawing/2014/chart" uri="{C3380CC4-5D6E-409C-BE32-E72D297353CC}">
              <c16:uniqueId val="{00000002-C007-437F-A616-73A6C9973C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0.34328399999999998</c:v>
              </c:pt>
            </c:numLit>
          </c:val>
          <c:extLst>
            <c:ext xmlns:c16="http://schemas.microsoft.com/office/drawing/2014/chart" uri="{C3380CC4-5D6E-409C-BE32-E72D297353CC}">
              <c16:uniqueId val="{00000003-C007-437F-A616-73A6C9973C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0.507463</c:v>
              </c:pt>
            </c:numLit>
          </c:val>
          <c:extLst>
            <c:ext xmlns:c16="http://schemas.microsoft.com/office/drawing/2014/chart" uri="{C3380CC4-5D6E-409C-BE32-E72D297353CC}">
              <c16:uniqueId val="{00000004-C007-437F-A616-73A6C9973C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8.4052000000000002E-2</c:v>
              </c:pt>
            </c:numLit>
          </c:val>
          <c:extLst>
            <c:ext xmlns:c16="http://schemas.microsoft.com/office/drawing/2014/chart" uri="{C3380CC4-5D6E-409C-BE32-E72D297353CC}">
              <c16:uniqueId val="{00000000-8297-4E45-951A-B502C40FF38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7.7586000000000002E-2</c:v>
              </c:pt>
            </c:numLit>
          </c:val>
          <c:extLst>
            <c:ext xmlns:c16="http://schemas.microsoft.com/office/drawing/2014/chart" uri="{C3380CC4-5D6E-409C-BE32-E72D297353CC}">
              <c16:uniqueId val="{00000001-8297-4E45-951A-B502C40FF3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0.16379299999999999</c:v>
              </c:pt>
            </c:numLit>
          </c:val>
          <c:extLst>
            <c:ext xmlns:c16="http://schemas.microsoft.com/office/drawing/2014/chart" uri="{C3380CC4-5D6E-409C-BE32-E72D297353CC}">
              <c16:uniqueId val="{00000002-8297-4E45-951A-B502C40FF3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0.24784500000000001</c:v>
              </c:pt>
            </c:numLit>
          </c:val>
          <c:extLst>
            <c:ext xmlns:c16="http://schemas.microsoft.com/office/drawing/2014/chart" uri="{C3380CC4-5D6E-409C-BE32-E72D297353CC}">
              <c16:uniqueId val="{00000003-8297-4E45-951A-B502C40FF3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0.39870699999999998</c:v>
              </c:pt>
            </c:numLit>
          </c:val>
          <c:extLst>
            <c:ext xmlns:c16="http://schemas.microsoft.com/office/drawing/2014/chart" uri="{C3380CC4-5D6E-409C-BE32-E72D297353CC}">
              <c16:uniqueId val="{00000004-8297-4E45-951A-B502C40FF3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6.1679999999999999E-2</c:v>
              </c:pt>
            </c:numLit>
          </c:val>
          <c:extLst>
            <c:ext xmlns:c16="http://schemas.microsoft.com/office/drawing/2014/chart" uri="{C3380CC4-5D6E-409C-BE32-E72D297353CC}">
              <c16:uniqueId val="{00000000-0A9A-4A52-8071-97FA389B3AB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6.9554000000000005E-2</c:v>
              </c:pt>
            </c:numLit>
          </c:val>
          <c:extLst>
            <c:ext xmlns:c16="http://schemas.microsoft.com/office/drawing/2014/chart" uri="{C3380CC4-5D6E-409C-BE32-E72D297353CC}">
              <c16:uniqueId val="{00000001-0A9A-4A52-8071-97FA389B3A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0.12992100000000001</c:v>
              </c:pt>
            </c:numLit>
          </c:val>
          <c:extLst>
            <c:ext xmlns:c16="http://schemas.microsoft.com/office/drawing/2014/chart" uri="{C3380CC4-5D6E-409C-BE32-E72D297353CC}">
              <c16:uniqueId val="{00000002-0A9A-4A52-8071-97FA389B3A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0.25459300000000001</c:v>
              </c:pt>
            </c:numLit>
          </c:val>
          <c:extLst>
            <c:ext xmlns:c16="http://schemas.microsoft.com/office/drawing/2014/chart" uri="{C3380CC4-5D6E-409C-BE32-E72D297353CC}">
              <c16:uniqueId val="{00000003-0A9A-4A52-8071-97FA389B3A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0.467192</c:v>
              </c:pt>
            </c:numLit>
          </c:val>
          <c:extLst>
            <c:ext xmlns:c16="http://schemas.microsoft.com/office/drawing/2014/chart" uri="{C3380CC4-5D6E-409C-BE32-E72D297353CC}">
              <c16:uniqueId val="{00000004-0A9A-4A52-8071-97FA389B3A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8.7912000000000004E-2</c:v>
              </c:pt>
            </c:numLit>
          </c:val>
          <c:extLst>
            <c:ext xmlns:c16="http://schemas.microsoft.com/office/drawing/2014/chart" uri="{C3380CC4-5D6E-409C-BE32-E72D297353CC}">
              <c16:uniqueId val="{00000000-DFCC-4189-A5FA-DD7C98CD97B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5.4945000000000001E-2</c:v>
              </c:pt>
            </c:numLit>
          </c:val>
          <c:extLst>
            <c:ext xmlns:c16="http://schemas.microsoft.com/office/drawing/2014/chart" uri="{C3380CC4-5D6E-409C-BE32-E72D297353CC}">
              <c16:uniqueId val="{00000001-DFCC-4189-A5FA-DD7C98CD97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0.18498200000000001</c:v>
              </c:pt>
            </c:numLit>
          </c:val>
          <c:extLst>
            <c:ext xmlns:c16="http://schemas.microsoft.com/office/drawing/2014/chart" uri="{C3380CC4-5D6E-409C-BE32-E72D297353CC}">
              <c16:uniqueId val="{00000002-DFCC-4189-A5FA-DD7C98CD97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0.269231</c:v>
              </c:pt>
            </c:numLit>
          </c:val>
          <c:extLst>
            <c:ext xmlns:c16="http://schemas.microsoft.com/office/drawing/2014/chart" uri="{C3380CC4-5D6E-409C-BE32-E72D297353CC}">
              <c16:uniqueId val="{00000003-DFCC-4189-A5FA-DD7C98CD97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0.38461499999999998</c:v>
              </c:pt>
            </c:numLit>
          </c:val>
          <c:extLst>
            <c:ext xmlns:c16="http://schemas.microsoft.com/office/drawing/2014/chart" uri="{C3380CC4-5D6E-409C-BE32-E72D297353CC}">
              <c16:uniqueId val="{00000004-DFCC-4189-A5FA-DD7C98CD97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2.8420000000000001E-2</c:v>
              </c:pt>
            </c:numLit>
          </c:val>
          <c:extLst>
            <c:ext xmlns:c16="http://schemas.microsoft.com/office/drawing/2014/chart" uri="{C3380CC4-5D6E-409C-BE32-E72D297353CC}">
              <c16:uniqueId val="{00000000-598A-4ACD-955F-C146FA82DB0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3.5386000000000001E-2</c:v>
              </c:pt>
            </c:numLit>
          </c:val>
          <c:extLst>
            <c:ext xmlns:c16="http://schemas.microsoft.com/office/drawing/2014/chart" uri="{C3380CC4-5D6E-409C-BE32-E72D297353CC}">
              <c16:uniqueId val="{00000001-598A-4ACD-955F-C146FA82DB0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0.13291600000000001</c:v>
              </c:pt>
            </c:numLit>
          </c:val>
          <c:extLst>
            <c:ext xmlns:c16="http://schemas.microsoft.com/office/drawing/2014/chart" uri="{C3380CC4-5D6E-409C-BE32-E72D297353CC}">
              <c16:uniqueId val="{00000002-598A-4ACD-955F-C146FA82DB0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0.27620299999999998</c:v>
              </c:pt>
            </c:numLit>
          </c:val>
          <c:extLst>
            <c:ext xmlns:c16="http://schemas.microsoft.com/office/drawing/2014/chart" uri="{C3380CC4-5D6E-409C-BE32-E72D297353CC}">
              <c16:uniqueId val="{00000003-598A-4ACD-955F-C146FA82DB0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0.46564299999999997</c:v>
              </c:pt>
            </c:numLit>
          </c:val>
          <c:extLst>
            <c:ext xmlns:c16="http://schemas.microsoft.com/office/drawing/2014/chart" uri="{C3380CC4-5D6E-409C-BE32-E72D297353CC}">
              <c16:uniqueId val="{00000004-598A-4ACD-955F-C146FA82DB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2.6744E-2</c:v>
              </c:pt>
            </c:numLit>
          </c:val>
          <c:extLst>
            <c:ext xmlns:c16="http://schemas.microsoft.com/office/drawing/2014/chart" uri="{C3380CC4-5D6E-409C-BE32-E72D297353CC}">
              <c16:uniqueId val="{00000000-528C-4378-B5A4-9F027D2C701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3.2196000000000002E-2</c:v>
              </c:pt>
            </c:numLit>
          </c:val>
          <c:extLst>
            <c:ext xmlns:c16="http://schemas.microsoft.com/office/drawing/2014/chart" uri="{C3380CC4-5D6E-409C-BE32-E72D297353CC}">
              <c16:uniqueId val="{00000001-528C-4378-B5A4-9F027D2C70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0.138658</c:v>
              </c:pt>
            </c:numLit>
          </c:val>
          <c:extLst>
            <c:ext xmlns:c16="http://schemas.microsoft.com/office/drawing/2014/chart" uri="{C3380CC4-5D6E-409C-BE32-E72D297353CC}">
              <c16:uniqueId val="{00000002-528C-4378-B5A4-9F027D2C70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0.27355800000000002</c:v>
              </c:pt>
            </c:numLit>
          </c:val>
          <c:extLst>
            <c:ext xmlns:c16="http://schemas.microsoft.com/office/drawing/2014/chart" uri="{C3380CC4-5D6E-409C-BE32-E72D297353CC}">
              <c16:uniqueId val="{00000003-528C-4378-B5A4-9F027D2C70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0.44875900000000002</c:v>
              </c:pt>
            </c:numLit>
          </c:val>
          <c:extLst>
            <c:ext xmlns:c16="http://schemas.microsoft.com/office/drawing/2014/chart" uri="{C3380CC4-5D6E-409C-BE32-E72D297353CC}">
              <c16:uniqueId val="{00000004-528C-4378-B5A4-9F027D2C70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4.3142860000000001</c:v>
              </c:pt>
            </c:numLit>
          </c:val>
          <c:extLst>
            <c:ext xmlns:c16="http://schemas.microsoft.com/office/drawing/2014/chart" uri="{C3380CC4-5D6E-409C-BE32-E72D297353CC}">
              <c16:uniqueId val="{00000000-5692-4E6B-BA23-5DB1ADC442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3.5434E-2</c:v>
              </c:pt>
            </c:numLit>
          </c:val>
          <c:extLst>
            <c:ext xmlns:c16="http://schemas.microsoft.com/office/drawing/2014/chart" uri="{C3380CC4-5D6E-409C-BE32-E72D297353CC}">
              <c16:uniqueId val="{00000000-6BC9-42D8-994D-D78CAC7F541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3.6797000000000003E-2</c:v>
              </c:pt>
            </c:numLit>
          </c:val>
          <c:extLst>
            <c:ext xmlns:c16="http://schemas.microsoft.com/office/drawing/2014/chart" uri="{C3380CC4-5D6E-409C-BE32-E72D297353CC}">
              <c16:uniqueId val="{00000001-6BC9-42D8-994D-D78CAC7F54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0.15424099999999999</c:v>
              </c:pt>
            </c:numLit>
          </c:val>
          <c:extLst>
            <c:ext xmlns:c16="http://schemas.microsoft.com/office/drawing/2014/chart" uri="{C3380CC4-5D6E-409C-BE32-E72D297353CC}">
              <c16:uniqueId val="{00000002-6BC9-42D8-994D-D78CAC7F54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0.28539399999999998</c:v>
              </c:pt>
            </c:numLit>
          </c:val>
          <c:extLst>
            <c:ext xmlns:c16="http://schemas.microsoft.com/office/drawing/2014/chart" uri="{C3380CC4-5D6E-409C-BE32-E72D297353CC}">
              <c16:uniqueId val="{00000003-6BC9-42D8-994D-D78CAC7F54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0.41959299999999999</c:v>
              </c:pt>
            </c:numLit>
          </c:val>
          <c:extLst>
            <c:ext xmlns:c16="http://schemas.microsoft.com/office/drawing/2014/chart" uri="{C3380CC4-5D6E-409C-BE32-E72D297353CC}">
              <c16:uniqueId val="{00000004-6BC9-42D8-994D-D78CAC7F54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2.9307E-2</c:v>
              </c:pt>
            </c:numLit>
          </c:val>
          <c:extLst>
            <c:ext xmlns:c16="http://schemas.microsoft.com/office/drawing/2014/chart" uri="{C3380CC4-5D6E-409C-BE32-E72D297353CC}">
              <c16:uniqueId val="{00000000-2BFE-472F-9928-305F5E24A5C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3.0195E-2</c:v>
              </c:pt>
            </c:numLit>
          </c:val>
          <c:extLst>
            <c:ext xmlns:c16="http://schemas.microsoft.com/office/drawing/2014/chart" uri="{C3380CC4-5D6E-409C-BE32-E72D297353CC}">
              <c16:uniqueId val="{00000001-2BFE-472F-9928-305F5E24A5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0.134103</c:v>
              </c:pt>
            </c:numLit>
          </c:val>
          <c:extLst>
            <c:ext xmlns:c16="http://schemas.microsoft.com/office/drawing/2014/chart" uri="{C3380CC4-5D6E-409C-BE32-E72D297353CC}">
              <c16:uniqueId val="{00000002-2BFE-472F-9928-305F5E24A5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0.33659</c:v>
              </c:pt>
            </c:numLit>
          </c:val>
          <c:extLst>
            <c:ext xmlns:c16="http://schemas.microsoft.com/office/drawing/2014/chart" uri="{C3380CC4-5D6E-409C-BE32-E72D297353CC}">
              <c16:uniqueId val="{00000003-2BFE-472F-9928-305F5E24A5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0.450266</c:v>
              </c:pt>
            </c:numLit>
          </c:val>
          <c:extLst>
            <c:ext xmlns:c16="http://schemas.microsoft.com/office/drawing/2014/chart" uri="{C3380CC4-5D6E-409C-BE32-E72D297353CC}">
              <c16:uniqueId val="{00000004-2BFE-472F-9928-305F5E24A5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2.1642000000000002E-2</c:v>
              </c:pt>
            </c:numLit>
          </c:val>
          <c:extLst>
            <c:ext xmlns:c16="http://schemas.microsoft.com/office/drawing/2014/chart" uri="{C3380CC4-5D6E-409C-BE32-E72D297353CC}">
              <c16:uniqueId val="{00000000-22A3-4397-AB3F-860D9DD267A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3.2835999999999997E-2</c:v>
              </c:pt>
            </c:numLit>
          </c:val>
          <c:extLst>
            <c:ext xmlns:c16="http://schemas.microsoft.com/office/drawing/2014/chart" uri="{C3380CC4-5D6E-409C-BE32-E72D297353CC}">
              <c16:uniqueId val="{00000001-22A3-4397-AB3F-860D9DD267A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0.13059699999999999</c:v>
              </c:pt>
            </c:numLit>
          </c:val>
          <c:extLst>
            <c:ext xmlns:c16="http://schemas.microsoft.com/office/drawing/2014/chart" uri="{C3380CC4-5D6E-409C-BE32-E72D297353CC}">
              <c16:uniqueId val="{00000002-22A3-4397-AB3F-860D9DD267A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0.338806</c:v>
              </c:pt>
            </c:numLit>
          </c:val>
          <c:extLst>
            <c:ext xmlns:c16="http://schemas.microsoft.com/office/drawing/2014/chart" uri="{C3380CC4-5D6E-409C-BE32-E72D297353CC}">
              <c16:uniqueId val="{00000003-22A3-4397-AB3F-860D9DD267A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0.44626900000000003</c:v>
              </c:pt>
            </c:numLit>
          </c:val>
          <c:extLst>
            <c:ext xmlns:c16="http://schemas.microsoft.com/office/drawing/2014/chart" uri="{C3380CC4-5D6E-409C-BE32-E72D297353CC}">
              <c16:uniqueId val="{00000004-22A3-4397-AB3F-860D9DD267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5.0651000000000002E-2</c:v>
              </c:pt>
            </c:numLit>
          </c:val>
          <c:extLst>
            <c:ext xmlns:c16="http://schemas.microsoft.com/office/drawing/2014/chart" uri="{C3380CC4-5D6E-409C-BE32-E72D297353CC}">
              <c16:uniqueId val="{00000000-EC26-4DEF-973F-BFE43A2266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4.7757000000000001E-2</c:v>
              </c:pt>
            </c:numLit>
          </c:val>
          <c:extLst>
            <c:ext xmlns:c16="http://schemas.microsoft.com/office/drawing/2014/chart" uri="{C3380CC4-5D6E-409C-BE32-E72D297353CC}">
              <c16:uniqueId val="{00000001-EC26-4DEF-973F-BFE43A2266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0.17510899999999999</c:v>
              </c:pt>
            </c:numLit>
          </c:val>
          <c:extLst>
            <c:ext xmlns:c16="http://schemas.microsoft.com/office/drawing/2014/chart" uri="{C3380CC4-5D6E-409C-BE32-E72D297353CC}">
              <c16:uniqueId val="{00000002-EC26-4DEF-973F-BFE43A2266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0.33285100000000001</c:v>
              </c:pt>
            </c:numLit>
          </c:val>
          <c:extLst>
            <c:ext xmlns:c16="http://schemas.microsoft.com/office/drawing/2014/chart" uri="{C3380CC4-5D6E-409C-BE32-E72D297353CC}">
              <c16:uniqueId val="{00000003-EC26-4DEF-973F-BFE43A2266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0.34442800000000001</c:v>
              </c:pt>
            </c:numLit>
          </c:val>
          <c:extLst>
            <c:ext xmlns:c16="http://schemas.microsoft.com/office/drawing/2014/chart" uri="{C3380CC4-5D6E-409C-BE32-E72D297353CC}">
              <c16:uniqueId val="{00000004-EC26-4DEF-973F-BFE43A2266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0-A66E-4C26-8615-A3C03CC7369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66E-4C26-8615-A3C03CC736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7.4626999999999999E-2</c:v>
              </c:pt>
            </c:numLit>
          </c:val>
          <c:extLst>
            <c:ext xmlns:c16="http://schemas.microsoft.com/office/drawing/2014/chart" uri="{C3380CC4-5D6E-409C-BE32-E72D297353CC}">
              <c16:uniqueId val="{00000002-A66E-4C26-8615-A3C03CC736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0.223881</c:v>
              </c:pt>
            </c:numLit>
          </c:val>
          <c:extLst>
            <c:ext xmlns:c16="http://schemas.microsoft.com/office/drawing/2014/chart" uri="{C3380CC4-5D6E-409C-BE32-E72D297353CC}">
              <c16:uniqueId val="{00000003-A66E-4C26-8615-A3C03CC736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0.67164199999999996</c:v>
              </c:pt>
            </c:numLit>
          </c:val>
          <c:extLst>
            <c:ext xmlns:c16="http://schemas.microsoft.com/office/drawing/2014/chart" uri="{C3380CC4-5D6E-409C-BE32-E72D297353CC}">
              <c16:uniqueId val="{00000004-A66E-4C26-8615-A3C03CC736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5D3-4362-A21D-C1C0A46C92B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C5D3-4362-A21D-C1C0A46C92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2-C5D3-4362-A21D-C1C0A46C92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C5D3-4362-A21D-C1C0A46C92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0.69444399999999995</c:v>
              </c:pt>
            </c:numLit>
          </c:val>
          <c:extLst>
            <c:ext xmlns:c16="http://schemas.microsoft.com/office/drawing/2014/chart" uri="{C3380CC4-5D6E-409C-BE32-E72D297353CC}">
              <c16:uniqueId val="{00000004-C5D3-4362-A21D-C1C0A46C92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0-7EAA-4BFC-9F5E-500B45F38D5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1-7EAA-4BFC-9F5E-500B45F38D5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2-7EAA-4BFC-9F5E-500B45F38D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3-7EAA-4BFC-9F5E-500B45F38D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4-7EAA-4BFC-9F5E-500B45F38D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5.9603000000000003E-2</c:v>
              </c:pt>
            </c:numLit>
          </c:val>
          <c:extLst>
            <c:ext xmlns:c16="http://schemas.microsoft.com/office/drawing/2014/chart" uri="{C3380CC4-5D6E-409C-BE32-E72D297353CC}">
              <c16:uniqueId val="{00000000-9E98-4505-BD64-D9F4ED9FAB7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7.5054999999999997E-2</c:v>
              </c:pt>
            </c:numLit>
          </c:val>
          <c:extLst>
            <c:ext xmlns:c16="http://schemas.microsoft.com/office/drawing/2014/chart" uri="{C3380CC4-5D6E-409C-BE32-E72D297353CC}">
              <c16:uniqueId val="{00000001-9E98-4505-BD64-D9F4ED9FAB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0.16556299999999999</c:v>
              </c:pt>
            </c:numLit>
          </c:val>
          <c:extLst>
            <c:ext xmlns:c16="http://schemas.microsoft.com/office/drawing/2014/chart" uri="{C3380CC4-5D6E-409C-BE32-E72D297353CC}">
              <c16:uniqueId val="{00000002-9E98-4505-BD64-D9F4ED9FAB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0.28918300000000002</c:v>
              </c:pt>
            </c:numLit>
          </c:val>
          <c:extLst>
            <c:ext xmlns:c16="http://schemas.microsoft.com/office/drawing/2014/chart" uri="{C3380CC4-5D6E-409C-BE32-E72D297353CC}">
              <c16:uniqueId val="{00000003-9E98-4505-BD64-D9F4ED9FAB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0.350993</c:v>
              </c:pt>
            </c:numLit>
          </c:val>
          <c:extLst>
            <c:ext xmlns:c16="http://schemas.microsoft.com/office/drawing/2014/chart" uri="{C3380CC4-5D6E-409C-BE32-E72D297353CC}">
              <c16:uniqueId val="{00000004-9E98-4505-BD64-D9F4ED9FAB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4.793E-2</c:v>
              </c:pt>
            </c:numLit>
          </c:val>
          <c:extLst>
            <c:ext xmlns:c16="http://schemas.microsoft.com/office/drawing/2014/chart" uri="{C3380CC4-5D6E-409C-BE32-E72D297353CC}">
              <c16:uniqueId val="{00000000-77F1-4A76-8CBE-F69BAA258D2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5.4466000000000001E-2</c:v>
              </c:pt>
            </c:numLit>
          </c:val>
          <c:extLst>
            <c:ext xmlns:c16="http://schemas.microsoft.com/office/drawing/2014/chart" uri="{C3380CC4-5D6E-409C-BE32-E72D297353CC}">
              <c16:uniqueId val="{00000001-77F1-4A76-8CBE-F69BAA258D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0.178649</c:v>
              </c:pt>
            </c:numLit>
          </c:val>
          <c:extLst>
            <c:ext xmlns:c16="http://schemas.microsoft.com/office/drawing/2014/chart" uri="{C3380CC4-5D6E-409C-BE32-E72D297353CC}">
              <c16:uniqueId val="{00000002-77F1-4A76-8CBE-F69BAA258D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0.27015299999999998</c:v>
              </c:pt>
            </c:numLit>
          </c:val>
          <c:extLst>
            <c:ext xmlns:c16="http://schemas.microsoft.com/office/drawing/2014/chart" uri="{C3380CC4-5D6E-409C-BE32-E72D297353CC}">
              <c16:uniqueId val="{00000003-77F1-4A76-8CBE-F69BAA258D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0.39215699999999998</c:v>
              </c:pt>
            </c:numLit>
          </c:val>
          <c:extLst>
            <c:ext xmlns:c16="http://schemas.microsoft.com/office/drawing/2014/chart" uri="{C3380CC4-5D6E-409C-BE32-E72D297353CC}">
              <c16:uniqueId val="{00000004-77F1-4A76-8CBE-F69BAA258D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6.2873999999999999E-2</c:v>
              </c:pt>
            </c:numLit>
          </c:val>
          <c:extLst>
            <c:ext xmlns:c16="http://schemas.microsoft.com/office/drawing/2014/chart" uri="{C3380CC4-5D6E-409C-BE32-E72D297353CC}">
              <c16:uniqueId val="{00000000-393C-43F2-A06B-D690CE1C54F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3.8921999999999998E-2</c:v>
              </c:pt>
            </c:numLit>
          </c:val>
          <c:extLst>
            <c:ext xmlns:c16="http://schemas.microsoft.com/office/drawing/2014/chart" uri="{C3380CC4-5D6E-409C-BE32-E72D297353CC}">
              <c16:uniqueId val="{00000001-393C-43F2-A06B-D690CE1C54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0.14071900000000001</c:v>
              </c:pt>
            </c:numLit>
          </c:val>
          <c:extLst>
            <c:ext xmlns:c16="http://schemas.microsoft.com/office/drawing/2014/chart" uri="{C3380CC4-5D6E-409C-BE32-E72D297353CC}">
              <c16:uniqueId val="{00000002-393C-43F2-A06B-D690CE1C54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0.29341299999999998</c:v>
              </c:pt>
            </c:numLit>
          </c:val>
          <c:extLst>
            <c:ext xmlns:c16="http://schemas.microsoft.com/office/drawing/2014/chart" uri="{C3380CC4-5D6E-409C-BE32-E72D297353CC}">
              <c16:uniqueId val="{00000003-393C-43F2-A06B-D690CE1C54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0.36826300000000001</c:v>
              </c:pt>
            </c:numLit>
          </c:val>
          <c:extLst>
            <c:ext xmlns:c16="http://schemas.microsoft.com/office/drawing/2014/chart" uri="{C3380CC4-5D6E-409C-BE32-E72D297353CC}">
              <c16:uniqueId val="{00000004-393C-43F2-A06B-D690CE1C54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4.2960000000000003</c:v>
              </c:pt>
            </c:numLit>
          </c:val>
          <c:extLst>
            <c:ext xmlns:c16="http://schemas.microsoft.com/office/drawing/2014/chart" uri="{C3380CC4-5D6E-409C-BE32-E72D297353CC}">
              <c16:uniqueId val="{00000000-BBD4-4B07-B074-80D20F23F0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1.2658000000000001E-2</c:v>
              </c:pt>
            </c:numLit>
          </c:val>
          <c:extLst>
            <c:ext xmlns:c16="http://schemas.microsoft.com/office/drawing/2014/chart" uri="{C3380CC4-5D6E-409C-BE32-E72D297353CC}">
              <c16:uniqueId val="{00000000-4011-4293-9A69-D19E91ADDE7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2.9536E-2</c:v>
              </c:pt>
            </c:numLit>
          </c:val>
          <c:extLst>
            <c:ext xmlns:c16="http://schemas.microsoft.com/office/drawing/2014/chart" uri="{C3380CC4-5D6E-409C-BE32-E72D297353CC}">
              <c16:uniqueId val="{00000001-4011-4293-9A69-D19E91ADDE7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0.118143</c:v>
              </c:pt>
            </c:numLit>
          </c:val>
          <c:extLst>
            <c:ext xmlns:c16="http://schemas.microsoft.com/office/drawing/2014/chart" uri="{C3380CC4-5D6E-409C-BE32-E72D297353CC}">
              <c16:uniqueId val="{00000002-4011-4293-9A69-D19E91ADDE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0.30379699999999998</c:v>
              </c:pt>
            </c:numLit>
          </c:val>
          <c:extLst>
            <c:ext xmlns:c16="http://schemas.microsoft.com/office/drawing/2014/chart" uri="{C3380CC4-5D6E-409C-BE32-E72D297353CC}">
              <c16:uniqueId val="{00000003-4011-4293-9A69-D19E91ADDE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0.52742599999999995</c:v>
              </c:pt>
            </c:numLit>
          </c:val>
          <c:extLst>
            <c:ext xmlns:c16="http://schemas.microsoft.com/office/drawing/2014/chart" uri="{C3380CC4-5D6E-409C-BE32-E72D297353CC}">
              <c16:uniqueId val="{00000004-4011-4293-9A69-D19E91ADDE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1.3793E-2</c:v>
              </c:pt>
            </c:numLit>
          </c:val>
          <c:extLst>
            <c:ext xmlns:c16="http://schemas.microsoft.com/office/drawing/2014/chart" uri="{C3380CC4-5D6E-409C-BE32-E72D297353CC}">
              <c16:uniqueId val="{00000000-9430-48C2-BC4C-81EB5FDC41C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4.1378999999999999E-2</c:v>
              </c:pt>
            </c:numLit>
          </c:val>
          <c:extLst>
            <c:ext xmlns:c16="http://schemas.microsoft.com/office/drawing/2014/chart" uri="{C3380CC4-5D6E-409C-BE32-E72D297353CC}">
              <c16:uniqueId val="{00000001-9430-48C2-BC4C-81EB5FDC41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0.110345</c:v>
              </c:pt>
            </c:numLit>
          </c:val>
          <c:extLst>
            <c:ext xmlns:c16="http://schemas.microsoft.com/office/drawing/2014/chart" uri="{C3380CC4-5D6E-409C-BE32-E72D297353CC}">
              <c16:uniqueId val="{00000002-9430-48C2-BC4C-81EB5FDC41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0.37241400000000002</c:v>
              </c:pt>
            </c:numLit>
          </c:val>
          <c:extLst>
            <c:ext xmlns:c16="http://schemas.microsoft.com/office/drawing/2014/chart" uri="{C3380CC4-5D6E-409C-BE32-E72D297353CC}">
              <c16:uniqueId val="{00000003-9430-48C2-BC4C-81EB5FDC41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0.44137900000000002</c:v>
              </c:pt>
            </c:numLit>
          </c:val>
          <c:extLst>
            <c:ext xmlns:c16="http://schemas.microsoft.com/office/drawing/2014/chart" uri="{C3380CC4-5D6E-409C-BE32-E72D297353CC}">
              <c16:uniqueId val="{00000004-9430-48C2-BC4C-81EB5FDC41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0-669B-47AE-962E-E19FAD24668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1-669B-47AE-962E-E19FAD24668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0.100457</c:v>
              </c:pt>
            </c:numLit>
          </c:val>
          <c:extLst>
            <c:ext xmlns:c16="http://schemas.microsoft.com/office/drawing/2014/chart" uri="{C3380CC4-5D6E-409C-BE32-E72D297353CC}">
              <c16:uniqueId val="{00000002-669B-47AE-962E-E19FAD24668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0.406393</c:v>
              </c:pt>
            </c:numLit>
          </c:val>
          <c:extLst>
            <c:ext xmlns:c16="http://schemas.microsoft.com/office/drawing/2014/chart" uri="{C3380CC4-5D6E-409C-BE32-E72D297353CC}">
              <c16:uniqueId val="{00000003-669B-47AE-962E-E19FAD24668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0.44292199999999998</c:v>
              </c:pt>
            </c:numLit>
          </c:val>
          <c:extLst>
            <c:ext xmlns:c16="http://schemas.microsoft.com/office/drawing/2014/chart" uri="{C3380CC4-5D6E-409C-BE32-E72D297353CC}">
              <c16:uniqueId val="{00000004-669B-47AE-962E-E19FAD2466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1.5424E-2</c:v>
              </c:pt>
            </c:numLit>
          </c:val>
          <c:extLst>
            <c:ext xmlns:c16="http://schemas.microsoft.com/office/drawing/2014/chart" uri="{C3380CC4-5D6E-409C-BE32-E72D297353CC}">
              <c16:uniqueId val="{00000000-E1B5-425E-ABCC-AF2676509A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3.5990000000000001E-2</c:v>
              </c:pt>
            </c:numLit>
          </c:val>
          <c:extLst>
            <c:ext xmlns:c16="http://schemas.microsoft.com/office/drawing/2014/chart" uri="{C3380CC4-5D6E-409C-BE32-E72D297353CC}">
              <c16:uniqueId val="{00000001-E1B5-425E-ABCC-AF2676509A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0.159383</c:v>
              </c:pt>
            </c:numLit>
          </c:val>
          <c:extLst>
            <c:ext xmlns:c16="http://schemas.microsoft.com/office/drawing/2014/chart" uri="{C3380CC4-5D6E-409C-BE32-E72D297353CC}">
              <c16:uniqueId val="{00000002-E1B5-425E-ABCC-AF2676509A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0.28277600000000003</c:v>
              </c:pt>
            </c:numLit>
          </c:val>
          <c:extLst>
            <c:ext xmlns:c16="http://schemas.microsoft.com/office/drawing/2014/chart" uri="{C3380CC4-5D6E-409C-BE32-E72D297353CC}">
              <c16:uniqueId val="{00000003-E1B5-425E-ABCC-AF2676509A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0.475578</c:v>
              </c:pt>
            </c:numLit>
          </c:val>
          <c:extLst>
            <c:ext xmlns:c16="http://schemas.microsoft.com/office/drawing/2014/chart" uri="{C3380CC4-5D6E-409C-BE32-E72D297353CC}">
              <c16:uniqueId val="{00000004-E1B5-425E-ABCC-AF2676509A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2.8747000000000002E-2</c:v>
              </c:pt>
            </c:numLit>
          </c:val>
          <c:extLst>
            <c:ext xmlns:c16="http://schemas.microsoft.com/office/drawing/2014/chart" uri="{C3380CC4-5D6E-409C-BE32-E72D297353CC}">
              <c16:uniqueId val="{00000000-0D31-4896-B129-B1218B85056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2.0534E-2</c:v>
              </c:pt>
            </c:numLit>
          </c:val>
          <c:extLst>
            <c:ext xmlns:c16="http://schemas.microsoft.com/office/drawing/2014/chart" uri="{C3380CC4-5D6E-409C-BE32-E72D297353CC}">
              <c16:uniqueId val="{00000001-0D31-4896-B129-B1218B8505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0.12731000000000001</c:v>
              </c:pt>
            </c:numLit>
          </c:val>
          <c:extLst>
            <c:ext xmlns:c16="http://schemas.microsoft.com/office/drawing/2014/chart" uri="{C3380CC4-5D6E-409C-BE32-E72D297353CC}">
              <c16:uniqueId val="{00000002-0D31-4896-B129-B1218B8505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0.26899400000000001</c:v>
              </c:pt>
            </c:numLit>
          </c:val>
          <c:extLst>
            <c:ext xmlns:c16="http://schemas.microsoft.com/office/drawing/2014/chart" uri="{C3380CC4-5D6E-409C-BE32-E72D297353CC}">
              <c16:uniqueId val="{00000003-0D31-4896-B129-B1218B8505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0.54004099999999999</c:v>
              </c:pt>
            </c:numLit>
          </c:val>
          <c:extLst>
            <c:ext xmlns:c16="http://schemas.microsoft.com/office/drawing/2014/chart" uri="{C3380CC4-5D6E-409C-BE32-E72D297353CC}">
              <c16:uniqueId val="{00000004-0D31-4896-B129-B1218B8505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2.9345E-2</c:v>
              </c:pt>
            </c:numLit>
          </c:val>
          <c:extLst>
            <c:ext xmlns:c16="http://schemas.microsoft.com/office/drawing/2014/chart" uri="{C3380CC4-5D6E-409C-BE32-E72D297353CC}">
              <c16:uniqueId val="{00000000-FD80-408C-AD05-A6E9967320D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3.3860000000000001E-2</c:v>
              </c:pt>
            </c:numLit>
          </c:val>
          <c:extLst>
            <c:ext xmlns:c16="http://schemas.microsoft.com/office/drawing/2014/chart" uri="{C3380CC4-5D6E-409C-BE32-E72D297353CC}">
              <c16:uniqueId val="{00000001-FD80-408C-AD05-A6E9967320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0.167043</c:v>
              </c:pt>
            </c:numLit>
          </c:val>
          <c:extLst>
            <c:ext xmlns:c16="http://schemas.microsoft.com/office/drawing/2014/chart" uri="{C3380CC4-5D6E-409C-BE32-E72D297353CC}">
              <c16:uniqueId val="{00000002-FD80-408C-AD05-A6E9967320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0.27990999999999999</c:v>
              </c:pt>
            </c:numLit>
          </c:val>
          <c:extLst>
            <c:ext xmlns:c16="http://schemas.microsoft.com/office/drawing/2014/chart" uri="{C3380CC4-5D6E-409C-BE32-E72D297353CC}">
              <c16:uniqueId val="{00000003-FD80-408C-AD05-A6E9967320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0.43115100000000001</c:v>
              </c:pt>
            </c:numLit>
          </c:val>
          <c:extLst>
            <c:ext xmlns:c16="http://schemas.microsoft.com/office/drawing/2014/chart" uri="{C3380CC4-5D6E-409C-BE32-E72D297353CC}">
              <c16:uniqueId val="{00000004-FD80-408C-AD05-A6E9967320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1.2522E-2</c:v>
              </c:pt>
            </c:numLit>
          </c:val>
          <c:extLst>
            <c:ext xmlns:c16="http://schemas.microsoft.com/office/drawing/2014/chart" uri="{C3380CC4-5D6E-409C-BE32-E72D297353CC}">
              <c16:uniqueId val="{00000000-1D83-4F69-9E5F-F7DDDD3794C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2.8622999999999999E-2</c:v>
              </c:pt>
            </c:numLit>
          </c:val>
          <c:extLst>
            <c:ext xmlns:c16="http://schemas.microsoft.com/office/drawing/2014/chart" uri="{C3380CC4-5D6E-409C-BE32-E72D297353CC}">
              <c16:uniqueId val="{00000001-1D83-4F69-9E5F-F7DDDD3794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0.132379</c:v>
              </c:pt>
            </c:numLit>
          </c:val>
          <c:extLst>
            <c:ext xmlns:c16="http://schemas.microsoft.com/office/drawing/2014/chart" uri="{C3380CC4-5D6E-409C-BE32-E72D297353CC}">
              <c16:uniqueId val="{00000002-1D83-4F69-9E5F-F7DDDD3794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0.29695899999999997</c:v>
              </c:pt>
            </c:numLit>
          </c:val>
          <c:extLst>
            <c:ext xmlns:c16="http://schemas.microsoft.com/office/drawing/2014/chart" uri="{C3380CC4-5D6E-409C-BE32-E72D297353CC}">
              <c16:uniqueId val="{00000003-1D83-4F69-9E5F-F7DDDD3794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0.48837199999999997</c:v>
              </c:pt>
            </c:numLit>
          </c:val>
          <c:extLst>
            <c:ext xmlns:c16="http://schemas.microsoft.com/office/drawing/2014/chart" uri="{C3380CC4-5D6E-409C-BE32-E72D297353CC}">
              <c16:uniqueId val="{00000004-1D83-4F69-9E5F-F7DDDD3794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0-5CB5-422B-A8E7-157158C7500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1.4577E-2</c:v>
              </c:pt>
            </c:numLit>
          </c:val>
          <c:extLst>
            <c:ext xmlns:c16="http://schemas.microsoft.com/office/drawing/2014/chart" uri="{C3380CC4-5D6E-409C-BE32-E72D297353CC}">
              <c16:uniqueId val="{00000001-5CB5-422B-A8E7-157158C7500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0.15451899999999999</c:v>
              </c:pt>
            </c:numLit>
          </c:val>
          <c:extLst>
            <c:ext xmlns:c16="http://schemas.microsoft.com/office/drawing/2014/chart" uri="{C3380CC4-5D6E-409C-BE32-E72D297353CC}">
              <c16:uniqueId val="{00000002-5CB5-422B-A8E7-157158C7500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0.29737599999999997</c:v>
              </c:pt>
            </c:numLit>
          </c:val>
          <c:extLst>
            <c:ext xmlns:c16="http://schemas.microsoft.com/office/drawing/2014/chart" uri="{C3380CC4-5D6E-409C-BE32-E72D297353CC}">
              <c16:uniqueId val="{00000003-5CB5-422B-A8E7-157158C7500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0.49271100000000001</c:v>
              </c:pt>
            </c:numLit>
          </c:val>
          <c:extLst>
            <c:ext xmlns:c16="http://schemas.microsoft.com/office/drawing/2014/chart" uri="{C3380CC4-5D6E-409C-BE32-E72D297353CC}">
              <c16:uniqueId val="{00000004-5CB5-422B-A8E7-157158C750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2.1739000000000001E-2</c:v>
              </c:pt>
            </c:numLit>
          </c:val>
          <c:extLst>
            <c:ext xmlns:c16="http://schemas.microsoft.com/office/drawing/2014/chart" uri="{C3380CC4-5D6E-409C-BE32-E72D297353CC}">
              <c16:uniqueId val="{00000000-EE76-44B0-A179-C339CB69033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4.3478000000000003E-2</c:v>
              </c:pt>
            </c:numLit>
          </c:val>
          <c:extLst>
            <c:ext xmlns:c16="http://schemas.microsoft.com/office/drawing/2014/chart" uri="{C3380CC4-5D6E-409C-BE32-E72D297353CC}">
              <c16:uniqueId val="{00000001-EE76-44B0-A179-C339CB6903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0.21376800000000001</c:v>
              </c:pt>
            </c:numLit>
          </c:val>
          <c:extLst>
            <c:ext xmlns:c16="http://schemas.microsoft.com/office/drawing/2014/chart" uri="{C3380CC4-5D6E-409C-BE32-E72D297353CC}">
              <c16:uniqueId val="{00000002-EE76-44B0-A179-C339CB6903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0.30434800000000001</c:v>
              </c:pt>
            </c:numLit>
          </c:val>
          <c:extLst>
            <c:ext xmlns:c16="http://schemas.microsoft.com/office/drawing/2014/chart" uri="{C3380CC4-5D6E-409C-BE32-E72D297353CC}">
              <c16:uniqueId val="{00000003-EE76-44B0-A179-C339CB6903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0.39130399999999999</c:v>
              </c:pt>
            </c:numLit>
          </c:val>
          <c:extLst>
            <c:ext xmlns:c16="http://schemas.microsoft.com/office/drawing/2014/chart" uri="{C3380CC4-5D6E-409C-BE32-E72D297353CC}">
              <c16:uniqueId val="{00000004-EE76-44B0-A179-C339CB6903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6.1159999999999999E-3</c:v>
              </c:pt>
            </c:numLit>
          </c:val>
          <c:extLst>
            <c:ext xmlns:c16="http://schemas.microsoft.com/office/drawing/2014/chart" uri="{C3380CC4-5D6E-409C-BE32-E72D297353CC}">
              <c16:uniqueId val="{00000000-D8E2-4491-8397-6B6544A190E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2.1406999999999999E-2</c:v>
              </c:pt>
            </c:numLit>
          </c:val>
          <c:extLst>
            <c:ext xmlns:c16="http://schemas.microsoft.com/office/drawing/2014/chart" uri="{C3380CC4-5D6E-409C-BE32-E72D297353CC}">
              <c16:uniqueId val="{00000001-D8E2-4491-8397-6B6544A190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0.119266</c:v>
              </c:pt>
            </c:numLit>
          </c:val>
          <c:extLst>
            <c:ext xmlns:c16="http://schemas.microsoft.com/office/drawing/2014/chart" uri="{C3380CC4-5D6E-409C-BE32-E72D297353CC}">
              <c16:uniqueId val="{00000002-D8E2-4491-8397-6B6544A190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0.30275200000000002</c:v>
              </c:pt>
            </c:numLit>
          </c:val>
          <c:extLst>
            <c:ext xmlns:c16="http://schemas.microsoft.com/office/drawing/2014/chart" uri="{C3380CC4-5D6E-409C-BE32-E72D297353CC}">
              <c16:uniqueId val="{00000003-D8E2-4491-8397-6B6544A190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0.52905199999999997</c:v>
              </c:pt>
            </c:numLit>
          </c:val>
          <c:extLst>
            <c:ext xmlns:c16="http://schemas.microsoft.com/office/drawing/2014/chart" uri="{C3380CC4-5D6E-409C-BE32-E72D297353CC}">
              <c16:uniqueId val="{00000004-D8E2-4491-8397-6B6544A190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4.288462</c:v>
              </c:pt>
            </c:numLit>
          </c:val>
          <c:extLst>
            <c:ext xmlns:c16="http://schemas.microsoft.com/office/drawing/2014/chart" uri="{C3380CC4-5D6E-409C-BE32-E72D297353CC}">
              <c16:uniqueId val="{00000000-8D23-4EBA-AD67-6AD8228495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5.6179999999999997E-3</c:v>
              </c:pt>
            </c:numLit>
          </c:val>
          <c:extLst>
            <c:ext xmlns:c16="http://schemas.microsoft.com/office/drawing/2014/chart" uri="{C3380CC4-5D6E-409C-BE32-E72D297353CC}">
              <c16:uniqueId val="{00000000-6E87-4469-A1F6-BC296D037F1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2.2471999999999999E-2</c:v>
              </c:pt>
            </c:numLit>
          </c:val>
          <c:extLst>
            <c:ext xmlns:c16="http://schemas.microsoft.com/office/drawing/2014/chart" uri="{C3380CC4-5D6E-409C-BE32-E72D297353CC}">
              <c16:uniqueId val="{00000001-6E87-4469-A1F6-BC296D037F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9.8315E-2</c:v>
              </c:pt>
            </c:numLit>
          </c:val>
          <c:extLst>
            <c:ext xmlns:c16="http://schemas.microsoft.com/office/drawing/2014/chart" uri="{C3380CC4-5D6E-409C-BE32-E72D297353CC}">
              <c16:uniqueId val="{00000002-6E87-4469-A1F6-BC296D037F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0.25842700000000002</c:v>
              </c:pt>
            </c:numLit>
          </c:val>
          <c:extLst>
            <c:ext xmlns:c16="http://schemas.microsoft.com/office/drawing/2014/chart" uri="{C3380CC4-5D6E-409C-BE32-E72D297353CC}">
              <c16:uniqueId val="{00000003-6E87-4469-A1F6-BC296D037F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0.58146100000000001</c:v>
              </c:pt>
            </c:numLit>
          </c:val>
          <c:extLst>
            <c:ext xmlns:c16="http://schemas.microsoft.com/office/drawing/2014/chart" uri="{C3380CC4-5D6E-409C-BE32-E72D297353CC}">
              <c16:uniqueId val="{00000004-6E87-4469-A1F6-BC296D037F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C99-457F-A3CA-A5BEB23CF02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8C99-457F-A3CA-A5BEB23CF0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7.8260999999999997E-2</c:v>
              </c:pt>
            </c:numLit>
          </c:val>
          <c:extLst>
            <c:ext xmlns:c16="http://schemas.microsoft.com/office/drawing/2014/chart" uri="{C3380CC4-5D6E-409C-BE32-E72D297353CC}">
              <c16:uniqueId val="{00000002-8C99-457F-A3CA-A5BEB23CF0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0.165217</c:v>
              </c:pt>
            </c:numLit>
          </c:val>
          <c:extLst>
            <c:ext xmlns:c16="http://schemas.microsoft.com/office/drawing/2014/chart" uri="{C3380CC4-5D6E-409C-BE32-E72D297353CC}">
              <c16:uniqueId val="{00000003-8C99-457F-A3CA-A5BEB23CF0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0.66956499999999997</c:v>
              </c:pt>
            </c:numLit>
          </c:val>
          <c:extLst>
            <c:ext xmlns:c16="http://schemas.microsoft.com/office/drawing/2014/chart" uri="{C3380CC4-5D6E-409C-BE32-E72D297353CC}">
              <c16:uniqueId val="{00000004-8C99-457F-A3CA-A5BEB23CF0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0-5E84-4077-B166-86D9D0BBBB9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1-5E84-4077-B166-86D9D0BBBB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5E84-4077-B166-86D9D0BBBB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0.38513500000000001</c:v>
              </c:pt>
            </c:numLit>
          </c:val>
          <c:extLst>
            <c:ext xmlns:c16="http://schemas.microsoft.com/office/drawing/2014/chart" uri="{C3380CC4-5D6E-409C-BE32-E72D297353CC}">
              <c16:uniqueId val="{00000003-5E84-4077-B166-86D9D0BBBB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0.37837799999999999</c:v>
              </c:pt>
            </c:numLit>
          </c:val>
          <c:extLst>
            <c:ext xmlns:c16="http://schemas.microsoft.com/office/drawing/2014/chart" uri="{C3380CC4-5D6E-409C-BE32-E72D297353CC}">
              <c16:uniqueId val="{00000004-5E84-4077-B166-86D9D0BBBB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2.9748E-2</c:v>
              </c:pt>
            </c:numLit>
          </c:val>
          <c:extLst>
            <c:ext xmlns:c16="http://schemas.microsoft.com/office/drawing/2014/chart" uri="{C3380CC4-5D6E-409C-BE32-E72D297353CC}">
              <c16:uniqueId val="{00000000-3E78-4917-8E9A-21E2CE675B9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2.7459999999999998E-2</c:v>
              </c:pt>
            </c:numLit>
          </c:val>
          <c:extLst>
            <c:ext xmlns:c16="http://schemas.microsoft.com/office/drawing/2014/chart" uri="{C3380CC4-5D6E-409C-BE32-E72D297353CC}">
              <c16:uniqueId val="{00000001-3E78-4917-8E9A-21E2CE675B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0.13730000000000001</c:v>
              </c:pt>
            </c:numLit>
          </c:val>
          <c:extLst>
            <c:ext xmlns:c16="http://schemas.microsoft.com/office/drawing/2014/chart" uri="{C3380CC4-5D6E-409C-BE32-E72D297353CC}">
              <c16:uniqueId val="{00000002-3E78-4917-8E9A-21E2CE675B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0.27917599999999998</c:v>
              </c:pt>
            </c:numLit>
          </c:val>
          <c:extLst>
            <c:ext xmlns:c16="http://schemas.microsoft.com/office/drawing/2014/chart" uri="{C3380CC4-5D6E-409C-BE32-E72D297353CC}">
              <c16:uniqueId val="{00000003-3E78-4917-8E9A-21E2CE675B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0.49199100000000001</c:v>
              </c:pt>
            </c:numLit>
          </c:val>
          <c:extLst>
            <c:ext xmlns:c16="http://schemas.microsoft.com/office/drawing/2014/chart" uri="{C3380CC4-5D6E-409C-BE32-E72D297353CC}">
              <c16:uniqueId val="{00000004-3E78-4917-8E9A-21E2CE675B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1.9304999999999999E-2</c:v>
              </c:pt>
            </c:numLit>
          </c:val>
          <c:extLst>
            <c:ext xmlns:c16="http://schemas.microsoft.com/office/drawing/2014/chart" uri="{C3380CC4-5D6E-409C-BE32-E72D297353CC}">
              <c16:uniqueId val="{00000000-9226-458A-83FF-E79CB677C77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4.6331999999999998E-2</c:v>
              </c:pt>
            </c:numLit>
          </c:val>
          <c:extLst>
            <c:ext xmlns:c16="http://schemas.microsoft.com/office/drawing/2014/chart" uri="{C3380CC4-5D6E-409C-BE32-E72D297353CC}">
              <c16:uniqueId val="{00000001-9226-458A-83FF-E79CB677C7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0.13513500000000001</c:v>
              </c:pt>
            </c:numLit>
          </c:val>
          <c:extLst>
            <c:ext xmlns:c16="http://schemas.microsoft.com/office/drawing/2014/chart" uri="{C3380CC4-5D6E-409C-BE32-E72D297353CC}">
              <c16:uniqueId val="{00000002-9226-458A-83FF-E79CB677C7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9226-458A-83FF-E79CB677C7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0.48648599999999997</c:v>
              </c:pt>
            </c:numLit>
          </c:val>
          <c:extLst>
            <c:ext xmlns:c16="http://schemas.microsoft.com/office/drawing/2014/chart" uri="{C3380CC4-5D6E-409C-BE32-E72D297353CC}">
              <c16:uniqueId val="{00000004-9226-458A-83FF-E79CB677C7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2.5707000000000001E-2</c:v>
              </c:pt>
            </c:numLit>
          </c:val>
          <c:extLst>
            <c:ext xmlns:c16="http://schemas.microsoft.com/office/drawing/2014/chart" uri="{C3380CC4-5D6E-409C-BE32-E72D297353CC}">
              <c16:uniqueId val="{00000000-7BCA-4D61-BA5E-2DA3190B7DB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3.5990000000000001E-2</c:v>
              </c:pt>
            </c:numLit>
          </c:val>
          <c:extLst>
            <c:ext xmlns:c16="http://schemas.microsoft.com/office/drawing/2014/chart" uri="{C3380CC4-5D6E-409C-BE32-E72D297353CC}">
              <c16:uniqueId val="{00000001-7BCA-4D61-BA5E-2DA3190B7D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0.16195399999999999</c:v>
              </c:pt>
            </c:numLit>
          </c:val>
          <c:extLst>
            <c:ext xmlns:c16="http://schemas.microsoft.com/office/drawing/2014/chart" uri="{C3380CC4-5D6E-409C-BE32-E72D297353CC}">
              <c16:uniqueId val="{00000002-7BCA-4D61-BA5E-2DA3190B7D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0.34447299999999997</c:v>
              </c:pt>
            </c:numLit>
          </c:val>
          <c:extLst>
            <c:ext xmlns:c16="http://schemas.microsoft.com/office/drawing/2014/chart" uri="{C3380CC4-5D6E-409C-BE32-E72D297353CC}">
              <c16:uniqueId val="{00000003-7BCA-4D61-BA5E-2DA3190B7D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0.38303300000000001</c:v>
              </c:pt>
            </c:numLit>
          </c:val>
          <c:extLst>
            <c:ext xmlns:c16="http://schemas.microsoft.com/office/drawing/2014/chart" uri="{C3380CC4-5D6E-409C-BE32-E72D297353CC}">
              <c16:uniqueId val="{00000004-7BCA-4D61-BA5E-2DA3190B7D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3.0162000000000001E-2</c:v>
              </c:pt>
            </c:numLit>
          </c:val>
          <c:extLst>
            <c:ext xmlns:c16="http://schemas.microsoft.com/office/drawing/2014/chart" uri="{C3380CC4-5D6E-409C-BE32-E72D297353CC}">
              <c16:uniqueId val="{00000000-31A9-4DCA-B7B2-A641D834BD6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5.3364000000000002E-2</c:v>
              </c:pt>
            </c:numLit>
          </c:val>
          <c:extLst>
            <c:ext xmlns:c16="http://schemas.microsoft.com/office/drawing/2014/chart" uri="{C3380CC4-5D6E-409C-BE32-E72D297353CC}">
              <c16:uniqueId val="{00000001-31A9-4DCA-B7B2-A641D834BD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0.180974</c:v>
              </c:pt>
            </c:numLit>
          </c:val>
          <c:extLst>
            <c:ext xmlns:c16="http://schemas.microsoft.com/office/drawing/2014/chart" uri="{C3380CC4-5D6E-409C-BE32-E72D297353CC}">
              <c16:uniqueId val="{00000002-31A9-4DCA-B7B2-A641D834BD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0.25986100000000001</c:v>
              </c:pt>
            </c:numLit>
          </c:val>
          <c:extLst>
            <c:ext xmlns:c16="http://schemas.microsoft.com/office/drawing/2014/chart" uri="{C3380CC4-5D6E-409C-BE32-E72D297353CC}">
              <c16:uniqueId val="{00000003-31A9-4DCA-B7B2-A641D834BD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0.31554500000000002</c:v>
              </c:pt>
            </c:numLit>
          </c:val>
          <c:extLst>
            <c:ext xmlns:c16="http://schemas.microsoft.com/office/drawing/2014/chart" uri="{C3380CC4-5D6E-409C-BE32-E72D297353CC}">
              <c16:uniqueId val="{00000004-31A9-4DCA-B7B2-A641D834BD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6.0606E-2</c:v>
              </c:pt>
            </c:numLit>
          </c:val>
          <c:extLst>
            <c:ext xmlns:c16="http://schemas.microsoft.com/office/drawing/2014/chart" uri="{C3380CC4-5D6E-409C-BE32-E72D297353CC}">
              <c16:uniqueId val="{00000000-11F3-47FE-A2AA-26AF28F4921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1-11F3-47FE-A2AA-26AF28F492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0.18484800000000001</c:v>
              </c:pt>
            </c:numLit>
          </c:val>
          <c:extLst>
            <c:ext xmlns:c16="http://schemas.microsoft.com/office/drawing/2014/chart" uri="{C3380CC4-5D6E-409C-BE32-E72D297353CC}">
              <c16:uniqueId val="{00000002-11F3-47FE-A2AA-26AF28F492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11F3-47FE-A2AA-26AF28F492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0.31515199999999999</c:v>
              </c:pt>
            </c:numLit>
          </c:val>
          <c:extLst>
            <c:ext xmlns:c16="http://schemas.microsoft.com/office/drawing/2014/chart" uri="{C3380CC4-5D6E-409C-BE32-E72D297353CC}">
              <c16:uniqueId val="{00000004-11F3-47FE-A2AA-26AF28F492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4.6032000000000003E-2</c:v>
              </c:pt>
            </c:numLit>
          </c:val>
          <c:extLst>
            <c:ext xmlns:c16="http://schemas.microsoft.com/office/drawing/2014/chart" uri="{C3380CC4-5D6E-409C-BE32-E72D297353CC}">
              <c16:uniqueId val="{00000000-54EB-4239-9121-922EA268546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3.3333000000000002E-2</c:v>
              </c:pt>
            </c:numLit>
          </c:val>
          <c:extLst>
            <c:ext xmlns:c16="http://schemas.microsoft.com/office/drawing/2014/chart" uri="{C3380CC4-5D6E-409C-BE32-E72D297353CC}">
              <c16:uniqueId val="{00000001-54EB-4239-9121-922EA268546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0.165079</c:v>
              </c:pt>
            </c:numLit>
          </c:val>
          <c:extLst>
            <c:ext xmlns:c16="http://schemas.microsoft.com/office/drawing/2014/chart" uri="{C3380CC4-5D6E-409C-BE32-E72D297353CC}">
              <c16:uniqueId val="{00000002-54EB-4239-9121-922EA268546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0.269841</c:v>
              </c:pt>
            </c:numLit>
          </c:val>
          <c:extLst>
            <c:ext xmlns:c16="http://schemas.microsoft.com/office/drawing/2014/chart" uri="{C3380CC4-5D6E-409C-BE32-E72D297353CC}">
              <c16:uniqueId val="{00000003-54EB-4239-9121-922EA268546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0.34761900000000001</c:v>
              </c:pt>
            </c:numLit>
          </c:val>
          <c:extLst>
            <c:ext xmlns:c16="http://schemas.microsoft.com/office/drawing/2014/chart" uri="{C3380CC4-5D6E-409C-BE32-E72D297353CC}">
              <c16:uniqueId val="{00000004-54EB-4239-9121-922EA26854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2.5381000000000001E-2</c:v>
              </c:pt>
            </c:numLit>
          </c:val>
          <c:extLst>
            <c:ext xmlns:c16="http://schemas.microsoft.com/office/drawing/2014/chart" uri="{C3380CC4-5D6E-409C-BE32-E72D297353CC}">
              <c16:uniqueId val="{00000000-376F-4607-BA98-55AB65C1517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1-376F-4607-BA98-55AB65C1517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0.121827</c:v>
              </c:pt>
            </c:numLit>
          </c:val>
          <c:extLst>
            <c:ext xmlns:c16="http://schemas.microsoft.com/office/drawing/2014/chart" uri="{C3380CC4-5D6E-409C-BE32-E72D297353CC}">
              <c16:uniqueId val="{00000002-376F-4607-BA98-55AB65C1517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0.309645</c:v>
              </c:pt>
            </c:numLit>
          </c:val>
          <c:extLst>
            <c:ext xmlns:c16="http://schemas.microsoft.com/office/drawing/2014/chart" uri="{C3380CC4-5D6E-409C-BE32-E72D297353CC}">
              <c16:uniqueId val="{00000003-376F-4607-BA98-55AB65C1517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0.50253800000000004</c:v>
              </c:pt>
            </c:numLit>
          </c:val>
          <c:extLst>
            <c:ext xmlns:c16="http://schemas.microsoft.com/office/drawing/2014/chart" uri="{C3380CC4-5D6E-409C-BE32-E72D297353CC}">
              <c16:uniqueId val="{00000004-376F-4607-BA98-55AB65C151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4.2871290000000002</c:v>
              </c:pt>
            </c:numLit>
          </c:val>
          <c:extLst>
            <c:ext xmlns:c16="http://schemas.microsoft.com/office/drawing/2014/chart" uri="{C3380CC4-5D6E-409C-BE32-E72D297353CC}">
              <c16:uniqueId val="{00000000-FC87-4F14-BAB2-A379D791F7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0-B8B5-449E-B935-0FCD29F7F84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2.4E-2</c:v>
              </c:pt>
            </c:numLit>
          </c:val>
          <c:extLst>
            <c:ext xmlns:c16="http://schemas.microsoft.com/office/drawing/2014/chart" uri="{C3380CC4-5D6E-409C-BE32-E72D297353CC}">
              <c16:uniqueId val="{00000001-B8B5-449E-B935-0FCD29F7F8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0.13200000000000001</c:v>
              </c:pt>
            </c:numLit>
          </c:val>
          <c:extLst>
            <c:ext xmlns:c16="http://schemas.microsoft.com/office/drawing/2014/chart" uri="{C3380CC4-5D6E-409C-BE32-E72D297353CC}">
              <c16:uniqueId val="{00000002-B8B5-449E-B935-0FCD29F7F8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0.34399999999999997</c:v>
              </c:pt>
            </c:numLit>
          </c:val>
          <c:extLst>
            <c:ext xmlns:c16="http://schemas.microsoft.com/office/drawing/2014/chart" uri="{C3380CC4-5D6E-409C-BE32-E72D297353CC}">
              <c16:uniqueId val="{00000003-B8B5-449E-B935-0FCD29F7F8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0.45200000000000001</c:v>
              </c:pt>
            </c:numLit>
          </c:val>
          <c:extLst>
            <c:ext xmlns:c16="http://schemas.microsoft.com/office/drawing/2014/chart" uri="{C3380CC4-5D6E-409C-BE32-E72D297353CC}">
              <c16:uniqueId val="{00000004-B8B5-449E-B935-0FCD29F7F8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0-A1A2-4CBE-A3A5-D9F2D835C2A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3.6035999999999999E-2</c:v>
              </c:pt>
            </c:numLit>
          </c:val>
          <c:extLst>
            <c:ext xmlns:c16="http://schemas.microsoft.com/office/drawing/2014/chart" uri="{C3380CC4-5D6E-409C-BE32-E72D297353CC}">
              <c16:uniqueId val="{00000001-A1A2-4CBE-A3A5-D9F2D835C2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0.13513500000000001</c:v>
              </c:pt>
            </c:numLit>
          </c:val>
          <c:extLst>
            <c:ext xmlns:c16="http://schemas.microsoft.com/office/drawing/2014/chart" uri="{C3380CC4-5D6E-409C-BE32-E72D297353CC}">
              <c16:uniqueId val="{00000002-A1A2-4CBE-A3A5-D9F2D835C2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0.35135100000000002</c:v>
              </c:pt>
            </c:numLit>
          </c:val>
          <c:extLst>
            <c:ext xmlns:c16="http://schemas.microsoft.com/office/drawing/2014/chart" uri="{C3380CC4-5D6E-409C-BE32-E72D297353CC}">
              <c16:uniqueId val="{00000003-A1A2-4CBE-A3A5-D9F2D835C2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0.44144099999999997</c:v>
              </c:pt>
            </c:numLit>
          </c:val>
          <c:extLst>
            <c:ext xmlns:c16="http://schemas.microsoft.com/office/drawing/2014/chart" uri="{C3380CC4-5D6E-409C-BE32-E72D297353CC}">
              <c16:uniqueId val="{00000004-A1A2-4CBE-A3A5-D9F2D835C2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6.7796999999999996E-2</c:v>
              </c:pt>
            </c:numLit>
          </c:val>
          <c:extLst>
            <c:ext xmlns:c16="http://schemas.microsoft.com/office/drawing/2014/chart" uri="{C3380CC4-5D6E-409C-BE32-E72D297353CC}">
              <c16:uniqueId val="{00000000-CF61-4FBF-B7CD-1E03429CBB1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6.1017000000000002E-2</c:v>
              </c:pt>
            </c:numLit>
          </c:val>
          <c:extLst>
            <c:ext xmlns:c16="http://schemas.microsoft.com/office/drawing/2014/chart" uri="{C3380CC4-5D6E-409C-BE32-E72D297353CC}">
              <c16:uniqueId val="{00000001-CF61-4FBF-B7CD-1E03429CBB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0.169492</c:v>
              </c:pt>
            </c:numLit>
          </c:val>
          <c:extLst>
            <c:ext xmlns:c16="http://schemas.microsoft.com/office/drawing/2014/chart" uri="{C3380CC4-5D6E-409C-BE32-E72D297353CC}">
              <c16:uniqueId val="{00000002-CF61-4FBF-B7CD-1E03429CBB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0.26779700000000001</c:v>
              </c:pt>
            </c:numLit>
          </c:val>
          <c:extLst>
            <c:ext xmlns:c16="http://schemas.microsoft.com/office/drawing/2014/chart" uri="{C3380CC4-5D6E-409C-BE32-E72D297353CC}">
              <c16:uniqueId val="{00000003-CF61-4FBF-B7CD-1E03429CBB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0.30169499999999999</c:v>
              </c:pt>
            </c:numLit>
          </c:val>
          <c:extLst>
            <c:ext xmlns:c16="http://schemas.microsoft.com/office/drawing/2014/chart" uri="{C3380CC4-5D6E-409C-BE32-E72D297353CC}">
              <c16:uniqueId val="{00000004-CF61-4FBF-B7CD-1E03429CBB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0.115789</c:v>
              </c:pt>
            </c:numLit>
          </c:val>
          <c:extLst>
            <c:ext xmlns:c16="http://schemas.microsoft.com/office/drawing/2014/chart" uri="{C3380CC4-5D6E-409C-BE32-E72D297353CC}">
              <c16:uniqueId val="{00000000-AF5D-4167-9E4B-C95CB562D70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7.3683999999999999E-2</c:v>
              </c:pt>
            </c:numLit>
          </c:val>
          <c:extLst>
            <c:ext xmlns:c16="http://schemas.microsoft.com/office/drawing/2014/chart" uri="{C3380CC4-5D6E-409C-BE32-E72D297353CC}">
              <c16:uniqueId val="{00000001-AF5D-4167-9E4B-C95CB562D7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0.21754399999999999</c:v>
              </c:pt>
            </c:numLit>
          </c:val>
          <c:extLst>
            <c:ext xmlns:c16="http://schemas.microsoft.com/office/drawing/2014/chart" uri="{C3380CC4-5D6E-409C-BE32-E72D297353CC}">
              <c16:uniqueId val="{00000002-AF5D-4167-9E4B-C95CB562D7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AF5D-4167-9E4B-C95CB562D7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0.26666699999999999</c:v>
              </c:pt>
            </c:numLit>
          </c:val>
          <c:extLst>
            <c:ext xmlns:c16="http://schemas.microsoft.com/office/drawing/2014/chart" uri="{C3380CC4-5D6E-409C-BE32-E72D297353CC}">
              <c16:uniqueId val="{00000004-AF5D-4167-9E4B-C95CB562D7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0.118863</c:v>
              </c:pt>
            </c:numLit>
          </c:val>
          <c:extLst>
            <c:ext xmlns:c16="http://schemas.microsoft.com/office/drawing/2014/chart" uri="{C3380CC4-5D6E-409C-BE32-E72D297353CC}">
              <c16:uniqueId val="{00000000-AC08-48DD-A992-463B63C74D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1-AC08-48DD-A992-463B63C74D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0.222222</c:v>
              </c:pt>
            </c:numLit>
          </c:val>
          <c:extLst>
            <c:ext xmlns:c16="http://schemas.microsoft.com/office/drawing/2014/chart" uri="{C3380CC4-5D6E-409C-BE32-E72D297353CC}">
              <c16:uniqueId val="{00000002-AC08-48DD-A992-463B63C74D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0.22480600000000001</c:v>
              </c:pt>
            </c:numLit>
          </c:val>
          <c:extLst>
            <c:ext xmlns:c16="http://schemas.microsoft.com/office/drawing/2014/chart" uri="{C3380CC4-5D6E-409C-BE32-E72D297353CC}">
              <c16:uniqueId val="{00000003-AC08-48DD-A992-463B63C74D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0.17829500000000001</c:v>
              </c:pt>
            </c:numLit>
          </c:val>
          <c:extLst>
            <c:ext xmlns:c16="http://schemas.microsoft.com/office/drawing/2014/chart" uri="{C3380CC4-5D6E-409C-BE32-E72D297353CC}">
              <c16:uniqueId val="{00000004-AC08-48DD-A992-463B63C74D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7369-4F40-94C9-D6C63B80CEF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7369-4F40-94C9-D6C63B80CE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2-7369-4F40-94C9-D6C63B80CE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0.17757000000000001</c:v>
              </c:pt>
            </c:numLit>
          </c:val>
          <c:extLst>
            <c:ext xmlns:c16="http://schemas.microsoft.com/office/drawing/2014/chart" uri="{C3380CC4-5D6E-409C-BE32-E72D297353CC}">
              <c16:uniqueId val="{00000003-7369-4F40-94C9-D6C63B80CE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0.73831800000000003</c:v>
              </c:pt>
            </c:numLit>
          </c:val>
          <c:extLst>
            <c:ext xmlns:c16="http://schemas.microsoft.com/office/drawing/2014/chart" uri="{C3380CC4-5D6E-409C-BE32-E72D297353CC}">
              <c16:uniqueId val="{00000004-7369-4F40-94C9-D6C63B80CE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80B8-4C14-A68B-7C70CE7177B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0B8-4C14-A68B-7C70CE7177BB}"/>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80B8-4C14-A68B-7C70CE7177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0.11828</c:v>
              </c:pt>
            </c:numLit>
          </c:val>
          <c:extLst>
            <c:ext xmlns:c16="http://schemas.microsoft.com/office/drawing/2014/chart" uri="{C3380CC4-5D6E-409C-BE32-E72D297353CC}">
              <c16:uniqueId val="{00000003-80B8-4C14-A68B-7C70CE7177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0.83870999999999996</c:v>
              </c:pt>
            </c:numLit>
          </c:val>
          <c:extLst>
            <c:ext xmlns:c16="http://schemas.microsoft.com/office/drawing/2014/chart" uri="{C3380CC4-5D6E-409C-BE32-E72D297353CC}">
              <c16:uniqueId val="{00000004-80B8-4C14-A68B-7C70CE7177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1307-491C-94D5-EF8A339591B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307-491C-94D5-EF8A339591B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2-1307-491C-94D5-EF8A339591B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3-1307-491C-94D5-EF8A339591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0.80357100000000004</c:v>
              </c:pt>
            </c:numLit>
          </c:val>
          <c:extLst>
            <c:ext xmlns:c16="http://schemas.microsoft.com/office/drawing/2014/chart" uri="{C3380CC4-5D6E-409C-BE32-E72D297353CC}">
              <c16:uniqueId val="{00000004-1307-491C-94D5-EF8A339591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6.4314999999999997E-2</c:v>
              </c:pt>
            </c:numLit>
          </c:val>
          <c:extLst>
            <c:ext xmlns:c16="http://schemas.microsoft.com/office/drawing/2014/chart" uri="{C3380CC4-5D6E-409C-BE32-E72D297353CC}">
              <c16:uniqueId val="{00000000-0E6C-4C92-84A0-E21557B4374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4.1494000000000003E-2</c:v>
              </c:pt>
            </c:numLit>
          </c:val>
          <c:extLst>
            <c:ext xmlns:c16="http://schemas.microsoft.com/office/drawing/2014/chart" uri="{C3380CC4-5D6E-409C-BE32-E72D297353CC}">
              <c16:uniqueId val="{00000001-0E6C-4C92-84A0-E21557B437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0.13278000000000001</c:v>
              </c:pt>
            </c:numLit>
          </c:val>
          <c:extLst>
            <c:ext xmlns:c16="http://schemas.microsoft.com/office/drawing/2014/chart" uri="{C3380CC4-5D6E-409C-BE32-E72D297353CC}">
              <c16:uniqueId val="{00000002-0E6C-4C92-84A0-E21557B437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0.22406599999999999</c:v>
              </c:pt>
            </c:numLit>
          </c:val>
          <c:extLst>
            <c:ext xmlns:c16="http://schemas.microsoft.com/office/drawing/2014/chart" uri="{C3380CC4-5D6E-409C-BE32-E72D297353CC}">
              <c16:uniqueId val="{00000003-0E6C-4C92-84A0-E21557B437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0.37966800000000001</c:v>
              </c:pt>
            </c:numLit>
          </c:val>
          <c:extLst>
            <c:ext xmlns:c16="http://schemas.microsoft.com/office/drawing/2014/chart" uri="{C3380CC4-5D6E-409C-BE32-E72D297353CC}">
              <c16:uniqueId val="{00000004-0E6C-4C92-84A0-E21557B437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2.1229999999999999E-2</c:v>
              </c:pt>
            </c:numLit>
          </c:val>
          <c:extLst>
            <c:ext xmlns:c16="http://schemas.microsoft.com/office/drawing/2014/chart" uri="{C3380CC4-5D6E-409C-BE32-E72D297353CC}">
              <c16:uniqueId val="{00000000-0050-48A9-B77C-6C057374CA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2.9395999999999999E-2</c:v>
              </c:pt>
            </c:numLit>
          </c:val>
          <c:extLst>
            <c:ext xmlns:c16="http://schemas.microsoft.com/office/drawing/2014/chart" uri="{C3380CC4-5D6E-409C-BE32-E72D297353CC}">
              <c16:uniqueId val="{00000001-0050-48A9-B77C-6C057374CA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0.17746300000000001</c:v>
              </c:pt>
            </c:numLit>
          </c:val>
          <c:extLst>
            <c:ext xmlns:c16="http://schemas.microsoft.com/office/drawing/2014/chart" uri="{C3380CC4-5D6E-409C-BE32-E72D297353CC}">
              <c16:uniqueId val="{00000002-0050-48A9-B77C-6C057374CA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0.20685899999999999</c:v>
              </c:pt>
            </c:numLit>
          </c:val>
          <c:extLst>
            <c:ext xmlns:c16="http://schemas.microsoft.com/office/drawing/2014/chart" uri="{C3380CC4-5D6E-409C-BE32-E72D297353CC}">
              <c16:uniqueId val="{00000003-0050-48A9-B77C-6C057374CA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0.33587400000000001</c:v>
              </c:pt>
            </c:numLit>
          </c:val>
          <c:extLst>
            <c:ext xmlns:c16="http://schemas.microsoft.com/office/drawing/2014/chart" uri="{C3380CC4-5D6E-409C-BE32-E72D297353CC}">
              <c16:uniqueId val="{00000004-0050-48A9-B77C-6C057374CA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4.2585030000000001</c:v>
              </c:pt>
            </c:numLit>
          </c:val>
          <c:extLst>
            <c:ext xmlns:c16="http://schemas.microsoft.com/office/drawing/2014/chart" uri="{C3380CC4-5D6E-409C-BE32-E72D297353CC}">
              <c16:uniqueId val="{00000000-D2CC-4A7D-989D-489C6ED34A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5.7597000000000002E-2</c:v>
              </c:pt>
            </c:numLit>
          </c:val>
          <c:extLst>
            <c:ext xmlns:c16="http://schemas.microsoft.com/office/drawing/2014/chart" uri="{C3380CC4-5D6E-409C-BE32-E72D297353CC}">
              <c16:uniqueId val="{00000000-4A34-4B37-875F-EBBCBC9FE55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7.1499999999999994E-2</c:v>
              </c:pt>
            </c:numLit>
          </c:val>
          <c:extLst>
            <c:ext xmlns:c16="http://schemas.microsoft.com/office/drawing/2014/chart" uri="{C3380CC4-5D6E-409C-BE32-E72D297353CC}">
              <c16:uniqueId val="{00000001-4A34-4B37-875F-EBBCBC9FE55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0.17378399999999999</c:v>
              </c:pt>
            </c:numLit>
          </c:val>
          <c:extLst>
            <c:ext xmlns:c16="http://schemas.microsoft.com/office/drawing/2014/chart" uri="{C3380CC4-5D6E-409C-BE32-E72D297353CC}">
              <c16:uniqueId val="{00000002-4A34-4B37-875F-EBBCBC9FE5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0.245283</c:v>
              </c:pt>
            </c:numLit>
          </c:val>
          <c:extLst>
            <c:ext xmlns:c16="http://schemas.microsoft.com/office/drawing/2014/chart" uri="{C3380CC4-5D6E-409C-BE32-E72D297353CC}">
              <c16:uniqueId val="{00000003-4A34-4B37-875F-EBBCBC9FE5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0.303873</c:v>
              </c:pt>
            </c:numLit>
          </c:val>
          <c:extLst>
            <c:ext xmlns:c16="http://schemas.microsoft.com/office/drawing/2014/chart" uri="{C3380CC4-5D6E-409C-BE32-E72D297353CC}">
              <c16:uniqueId val="{00000004-4A34-4B37-875F-EBBCBC9FE5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0-2CFB-4CB9-B61E-97070DD127D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1-2CFB-4CB9-B61E-97070DD127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7.4074000000000001E-2</c:v>
              </c:pt>
            </c:numLit>
          </c:val>
          <c:extLst>
            <c:ext xmlns:c16="http://schemas.microsoft.com/office/drawing/2014/chart" uri="{C3380CC4-5D6E-409C-BE32-E72D297353CC}">
              <c16:uniqueId val="{00000002-2CFB-4CB9-B61E-97070DD127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0.32407399999999997</c:v>
              </c:pt>
            </c:numLit>
          </c:val>
          <c:extLst>
            <c:ext xmlns:c16="http://schemas.microsoft.com/office/drawing/2014/chart" uri="{C3380CC4-5D6E-409C-BE32-E72D297353CC}">
              <c16:uniqueId val="{00000003-2CFB-4CB9-B61E-97070DD127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0.546296</c:v>
              </c:pt>
            </c:numLit>
          </c:val>
          <c:extLst>
            <c:ext xmlns:c16="http://schemas.microsoft.com/office/drawing/2014/chart" uri="{C3380CC4-5D6E-409C-BE32-E72D297353CC}">
              <c16:uniqueId val="{00000004-2CFB-4CB9-B61E-97070DD127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0-039C-4796-B173-AAA4BABB74C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039C-4796-B173-AAA4BABB74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8.5106000000000001E-2</c:v>
              </c:pt>
            </c:numLit>
          </c:val>
          <c:extLst>
            <c:ext xmlns:c16="http://schemas.microsoft.com/office/drawing/2014/chart" uri="{C3380CC4-5D6E-409C-BE32-E72D297353CC}">
              <c16:uniqueId val="{00000002-039C-4796-B173-AAA4BABB74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0.37234</c:v>
              </c:pt>
            </c:numLit>
          </c:val>
          <c:extLst>
            <c:ext xmlns:c16="http://schemas.microsoft.com/office/drawing/2014/chart" uri="{C3380CC4-5D6E-409C-BE32-E72D297353CC}">
              <c16:uniqueId val="{00000003-039C-4796-B173-AAA4BABB74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0.44680900000000001</c:v>
              </c:pt>
            </c:numLit>
          </c:val>
          <c:extLst>
            <c:ext xmlns:c16="http://schemas.microsoft.com/office/drawing/2014/chart" uri="{C3380CC4-5D6E-409C-BE32-E72D297353CC}">
              <c16:uniqueId val="{00000004-039C-4796-B173-AAA4BABB74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3.4722000000000003E-2</c:v>
              </c:pt>
            </c:numLit>
          </c:val>
          <c:extLst>
            <c:ext xmlns:c16="http://schemas.microsoft.com/office/drawing/2014/chart" uri="{C3380CC4-5D6E-409C-BE32-E72D297353CC}">
              <c16:uniqueId val="{00000000-E591-46C7-94EF-1295C0BB915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E591-46C7-94EF-1295C0BB915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0.11805599999999999</c:v>
              </c:pt>
            </c:numLit>
          </c:val>
          <c:extLst>
            <c:ext xmlns:c16="http://schemas.microsoft.com/office/drawing/2014/chart" uri="{C3380CC4-5D6E-409C-BE32-E72D297353CC}">
              <c16:uniqueId val="{00000002-E591-46C7-94EF-1295C0BB91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0.31944400000000001</c:v>
              </c:pt>
            </c:numLit>
          </c:val>
          <c:extLst>
            <c:ext xmlns:c16="http://schemas.microsoft.com/office/drawing/2014/chart" uri="{C3380CC4-5D6E-409C-BE32-E72D297353CC}">
              <c16:uniqueId val="{00000003-E591-46C7-94EF-1295C0BB91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0.48611100000000002</c:v>
              </c:pt>
            </c:numLit>
          </c:val>
          <c:extLst>
            <c:ext xmlns:c16="http://schemas.microsoft.com/office/drawing/2014/chart" uri="{C3380CC4-5D6E-409C-BE32-E72D297353CC}">
              <c16:uniqueId val="{00000004-E591-46C7-94EF-1295C0BB91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4FB-4B33-B1AC-DCBAC70E291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E4FB-4B33-B1AC-DCBAC70E29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E4FB-4B33-B1AC-DCBAC70E29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0.257353</c:v>
              </c:pt>
            </c:numLit>
          </c:val>
          <c:extLst>
            <c:ext xmlns:c16="http://schemas.microsoft.com/office/drawing/2014/chart" uri="{C3380CC4-5D6E-409C-BE32-E72D297353CC}">
              <c16:uniqueId val="{00000003-E4FB-4B33-B1AC-DCBAC70E29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0.61764699999999995</c:v>
              </c:pt>
            </c:numLit>
          </c:val>
          <c:extLst>
            <c:ext xmlns:c16="http://schemas.microsoft.com/office/drawing/2014/chart" uri="{C3380CC4-5D6E-409C-BE32-E72D297353CC}">
              <c16:uniqueId val="{00000004-E4FB-4B33-B1AC-DCBAC70E2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0-FF27-4589-9173-8E8C8F7C9A2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1-FF27-4589-9173-8E8C8F7C9A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0.121739</c:v>
              </c:pt>
            </c:numLit>
          </c:val>
          <c:extLst>
            <c:ext xmlns:c16="http://schemas.microsoft.com/office/drawing/2014/chart" uri="{C3380CC4-5D6E-409C-BE32-E72D297353CC}">
              <c16:uniqueId val="{00000002-FF27-4589-9173-8E8C8F7C9A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0.243478</c:v>
              </c:pt>
            </c:numLit>
          </c:val>
          <c:extLst>
            <c:ext xmlns:c16="http://schemas.microsoft.com/office/drawing/2014/chart" uri="{C3380CC4-5D6E-409C-BE32-E72D297353CC}">
              <c16:uniqueId val="{00000003-FF27-4589-9173-8E8C8F7C9A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0.57391300000000001</c:v>
              </c:pt>
            </c:numLit>
          </c:val>
          <c:extLst>
            <c:ext xmlns:c16="http://schemas.microsoft.com/office/drawing/2014/chart" uri="{C3380CC4-5D6E-409C-BE32-E72D297353CC}">
              <c16:uniqueId val="{00000004-FF27-4589-9173-8E8C8F7C9A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2.2988999999999999E-2</c:v>
              </c:pt>
            </c:numLit>
          </c:val>
          <c:extLst>
            <c:ext xmlns:c16="http://schemas.microsoft.com/office/drawing/2014/chart" uri="{C3380CC4-5D6E-409C-BE32-E72D297353CC}">
              <c16:uniqueId val="{00000000-284F-41FD-81EE-53AA34331E2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2.8736000000000001E-2</c:v>
              </c:pt>
            </c:numLit>
          </c:val>
          <c:extLst>
            <c:ext xmlns:c16="http://schemas.microsoft.com/office/drawing/2014/chart" uri="{C3380CC4-5D6E-409C-BE32-E72D297353CC}">
              <c16:uniqueId val="{00000001-284F-41FD-81EE-53AA34331E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0.12643699999999999</c:v>
              </c:pt>
            </c:numLit>
          </c:val>
          <c:extLst>
            <c:ext xmlns:c16="http://schemas.microsoft.com/office/drawing/2014/chart" uri="{C3380CC4-5D6E-409C-BE32-E72D297353CC}">
              <c16:uniqueId val="{00000002-284F-41FD-81EE-53AA34331E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0.25862099999999999</c:v>
              </c:pt>
            </c:numLit>
          </c:val>
          <c:extLst>
            <c:ext xmlns:c16="http://schemas.microsoft.com/office/drawing/2014/chart" uri="{C3380CC4-5D6E-409C-BE32-E72D297353CC}">
              <c16:uniqueId val="{00000003-284F-41FD-81EE-53AA34331E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0.55172399999999999</c:v>
              </c:pt>
            </c:numLit>
          </c:val>
          <c:extLst>
            <c:ext xmlns:c16="http://schemas.microsoft.com/office/drawing/2014/chart" uri="{C3380CC4-5D6E-409C-BE32-E72D297353CC}">
              <c16:uniqueId val="{00000004-284F-41FD-81EE-53AA34331E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4.3956000000000002E-2</c:v>
              </c:pt>
            </c:numLit>
          </c:val>
          <c:extLst>
            <c:ext xmlns:c16="http://schemas.microsoft.com/office/drawing/2014/chart" uri="{C3380CC4-5D6E-409C-BE32-E72D297353CC}">
              <c16:uniqueId val="{00000000-FBC5-48A0-8964-4698F28EF8C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4.3956000000000002E-2</c:v>
              </c:pt>
            </c:numLit>
          </c:val>
          <c:extLst>
            <c:ext xmlns:c16="http://schemas.microsoft.com/office/drawing/2014/chart" uri="{C3380CC4-5D6E-409C-BE32-E72D297353CC}">
              <c16:uniqueId val="{00000001-FBC5-48A0-8964-4698F28EF8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0.120879</c:v>
              </c:pt>
            </c:numLit>
          </c:val>
          <c:extLst>
            <c:ext xmlns:c16="http://schemas.microsoft.com/office/drawing/2014/chart" uri="{C3380CC4-5D6E-409C-BE32-E72D297353CC}">
              <c16:uniqueId val="{00000002-FBC5-48A0-8964-4698F28EF8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FBC5-48A0-8964-4698F28EF8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0.483516</c:v>
              </c:pt>
            </c:numLit>
          </c:val>
          <c:extLst>
            <c:ext xmlns:c16="http://schemas.microsoft.com/office/drawing/2014/chart" uri="{C3380CC4-5D6E-409C-BE32-E72D297353CC}">
              <c16:uniqueId val="{00000004-FBC5-48A0-8964-4698F28EF8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0-1B26-4CE3-8DA3-8CA7156B387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1.5266999999999999E-2</c:v>
              </c:pt>
            </c:numLit>
          </c:val>
          <c:extLst>
            <c:ext xmlns:c16="http://schemas.microsoft.com/office/drawing/2014/chart" uri="{C3380CC4-5D6E-409C-BE32-E72D297353CC}">
              <c16:uniqueId val="{00000001-1B26-4CE3-8DA3-8CA7156B38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8.3969000000000002E-2</c:v>
              </c:pt>
            </c:numLit>
          </c:val>
          <c:extLst>
            <c:ext xmlns:c16="http://schemas.microsoft.com/office/drawing/2014/chart" uri="{C3380CC4-5D6E-409C-BE32-E72D297353CC}">
              <c16:uniqueId val="{00000002-1B26-4CE3-8DA3-8CA7156B38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0.25190800000000002</c:v>
              </c:pt>
            </c:numLit>
          </c:val>
          <c:extLst>
            <c:ext xmlns:c16="http://schemas.microsoft.com/office/drawing/2014/chart" uri="{C3380CC4-5D6E-409C-BE32-E72D297353CC}">
              <c16:uniqueId val="{00000003-1B26-4CE3-8DA3-8CA7156B38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0.61068699999999998</c:v>
              </c:pt>
            </c:numLit>
          </c:val>
          <c:extLst>
            <c:ext xmlns:c16="http://schemas.microsoft.com/office/drawing/2014/chart" uri="{C3380CC4-5D6E-409C-BE32-E72D297353CC}">
              <c16:uniqueId val="{00000004-1B26-4CE3-8DA3-8CA7156B38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F45-40D8-AB28-7F90DC97506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1-3F45-40D8-AB28-7F90DC9750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0.10169499999999999</c:v>
              </c:pt>
            </c:numLit>
          </c:val>
          <c:extLst>
            <c:ext xmlns:c16="http://schemas.microsoft.com/office/drawing/2014/chart" uri="{C3380CC4-5D6E-409C-BE32-E72D297353CC}">
              <c16:uniqueId val="{00000002-3F45-40D8-AB28-7F90DC9750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0.27118599999999998</c:v>
              </c:pt>
            </c:numLit>
          </c:val>
          <c:extLst>
            <c:ext xmlns:c16="http://schemas.microsoft.com/office/drawing/2014/chart" uri="{C3380CC4-5D6E-409C-BE32-E72D297353CC}">
              <c16:uniqueId val="{00000003-3F45-40D8-AB28-7F90DC9750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0.58474599999999999</c:v>
              </c:pt>
            </c:numLit>
          </c:val>
          <c:extLst>
            <c:ext xmlns:c16="http://schemas.microsoft.com/office/drawing/2014/chart" uri="{C3380CC4-5D6E-409C-BE32-E72D297353CC}">
              <c16:uniqueId val="{00000004-3F45-40D8-AB28-7F90DC9750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4.2511419999999998</c:v>
              </c:pt>
            </c:numLit>
          </c:val>
          <c:extLst>
            <c:ext xmlns:c16="http://schemas.microsoft.com/office/drawing/2014/chart" uri="{C3380CC4-5D6E-409C-BE32-E72D297353CC}">
              <c16:uniqueId val="{00000000-9188-4279-B3FB-F0A3225E02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1.6760000000000001E-2</c:v>
              </c:pt>
            </c:numLit>
          </c:val>
          <c:extLst>
            <c:ext xmlns:c16="http://schemas.microsoft.com/office/drawing/2014/chart" uri="{C3380CC4-5D6E-409C-BE32-E72D297353CC}">
              <c16:uniqueId val="{00000000-E689-4C89-8688-B0E0699F2A9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2.2346000000000001E-2</c:v>
              </c:pt>
            </c:numLit>
          </c:val>
          <c:extLst>
            <c:ext xmlns:c16="http://schemas.microsoft.com/office/drawing/2014/chart" uri="{C3380CC4-5D6E-409C-BE32-E72D297353CC}">
              <c16:uniqueId val="{00000001-E689-4C89-8688-B0E0699F2A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0.118715</c:v>
              </c:pt>
            </c:numLit>
          </c:val>
          <c:extLst>
            <c:ext xmlns:c16="http://schemas.microsoft.com/office/drawing/2014/chart" uri="{C3380CC4-5D6E-409C-BE32-E72D297353CC}">
              <c16:uniqueId val="{00000002-E689-4C89-8688-B0E0699F2A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0.27095000000000002</c:v>
              </c:pt>
            </c:numLit>
          </c:val>
          <c:extLst>
            <c:ext xmlns:c16="http://schemas.microsoft.com/office/drawing/2014/chart" uri="{C3380CC4-5D6E-409C-BE32-E72D297353CC}">
              <c16:uniqueId val="{00000003-E689-4C89-8688-B0E0699F2A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0.50419000000000003</c:v>
              </c:pt>
            </c:numLit>
          </c:val>
          <c:extLst>
            <c:ext xmlns:c16="http://schemas.microsoft.com/office/drawing/2014/chart" uri="{C3380CC4-5D6E-409C-BE32-E72D297353CC}">
              <c16:uniqueId val="{00000004-E689-4C89-8688-B0E0699F2A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1.3937E-2</c:v>
              </c:pt>
            </c:numLit>
          </c:val>
          <c:extLst>
            <c:ext xmlns:c16="http://schemas.microsoft.com/office/drawing/2014/chart" uri="{C3380CC4-5D6E-409C-BE32-E72D297353CC}">
              <c16:uniqueId val="{00000000-AB41-4AD9-8D09-C74376F36E6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1.9744000000000001E-2</c:v>
              </c:pt>
            </c:numLit>
          </c:val>
          <c:extLst>
            <c:ext xmlns:c16="http://schemas.microsoft.com/office/drawing/2014/chart" uri="{C3380CC4-5D6E-409C-BE32-E72D297353CC}">
              <c16:uniqueId val="{00000001-AB41-4AD9-8D09-C74376F36E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0.111498</c:v>
              </c:pt>
            </c:numLit>
          </c:val>
          <c:extLst>
            <c:ext xmlns:c16="http://schemas.microsoft.com/office/drawing/2014/chart" uri="{C3380CC4-5D6E-409C-BE32-E72D297353CC}">
              <c16:uniqueId val="{00000002-AB41-4AD9-8D09-C74376F36E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AB41-4AD9-8D09-C74376F36E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0.50290400000000002</c:v>
              </c:pt>
            </c:numLit>
          </c:val>
          <c:extLst>
            <c:ext xmlns:c16="http://schemas.microsoft.com/office/drawing/2014/chart" uri="{C3380CC4-5D6E-409C-BE32-E72D297353CC}">
              <c16:uniqueId val="{00000004-AB41-4AD9-8D09-C74376F36E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2.9062000000000001E-2</c:v>
              </c:pt>
            </c:numLit>
          </c:val>
          <c:extLst>
            <c:ext xmlns:c16="http://schemas.microsoft.com/office/drawing/2014/chart" uri="{C3380CC4-5D6E-409C-BE32-E72D297353CC}">
              <c16:uniqueId val="{00000000-BCD4-4AE8-9AAF-491AECBDEE4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2.6419999999999999E-2</c:v>
              </c:pt>
            </c:numLit>
          </c:val>
          <c:extLst>
            <c:ext xmlns:c16="http://schemas.microsoft.com/office/drawing/2014/chart" uri="{C3380CC4-5D6E-409C-BE32-E72D297353CC}">
              <c16:uniqueId val="{00000001-BCD4-4AE8-9AAF-491AECBDEE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0.128137</c:v>
              </c:pt>
            </c:numLit>
          </c:val>
          <c:extLst>
            <c:ext xmlns:c16="http://schemas.microsoft.com/office/drawing/2014/chart" uri="{C3380CC4-5D6E-409C-BE32-E72D297353CC}">
              <c16:uniqueId val="{00000002-BCD4-4AE8-9AAF-491AECBDEE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0.28797899999999998</c:v>
              </c:pt>
            </c:numLit>
          </c:val>
          <c:extLst>
            <c:ext xmlns:c16="http://schemas.microsoft.com/office/drawing/2014/chart" uri="{C3380CC4-5D6E-409C-BE32-E72D297353CC}">
              <c16:uniqueId val="{00000003-BCD4-4AE8-9AAF-491AECBDEE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0.47952400000000001</c:v>
              </c:pt>
            </c:numLit>
          </c:val>
          <c:extLst>
            <c:ext xmlns:c16="http://schemas.microsoft.com/office/drawing/2014/chart" uri="{C3380CC4-5D6E-409C-BE32-E72D297353CC}">
              <c16:uniqueId val="{00000004-BCD4-4AE8-9AAF-491AECBDEE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FA95-4137-ABBD-9BCBC7A5820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1-FA95-4137-ABBD-9BCBC7A582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FA95-4137-ABBD-9BCBC7A582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0.42307699999999998</c:v>
              </c:pt>
            </c:numLit>
          </c:val>
          <c:extLst>
            <c:ext xmlns:c16="http://schemas.microsoft.com/office/drawing/2014/chart" uri="{C3380CC4-5D6E-409C-BE32-E72D297353CC}">
              <c16:uniqueId val="{00000003-FA95-4137-ABBD-9BCBC7A582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0.42307699999999998</c:v>
              </c:pt>
            </c:numLit>
          </c:val>
          <c:extLst>
            <c:ext xmlns:c16="http://schemas.microsoft.com/office/drawing/2014/chart" uri="{C3380CC4-5D6E-409C-BE32-E72D297353CC}">
              <c16:uniqueId val="{00000004-FA95-4137-ABBD-9BCBC7A582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09F-4E2E-A9E1-C917B22B730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09F-4E2E-A9E1-C917B22B73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2-809F-4E2E-A9E1-C917B22B73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3-809F-4E2E-A9E1-C917B22B73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809F-4E2E-A9E1-C917B22B73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D9C-44DC-9207-8FC91268851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AD9C-44DC-9207-8FC9126885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2-AD9C-44DC-9207-8FC9126885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AD9C-44DC-9207-8FC9126885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0.68181800000000004</c:v>
              </c:pt>
            </c:numLit>
          </c:val>
          <c:extLst>
            <c:ext xmlns:c16="http://schemas.microsoft.com/office/drawing/2014/chart" uri="{C3380CC4-5D6E-409C-BE32-E72D297353CC}">
              <c16:uniqueId val="{00000004-AD9C-44DC-9207-8FC9126885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4.5732000000000002E-2</c:v>
              </c:pt>
            </c:numLit>
          </c:val>
          <c:extLst>
            <c:ext xmlns:c16="http://schemas.microsoft.com/office/drawing/2014/chart" uri="{C3380CC4-5D6E-409C-BE32-E72D297353CC}">
              <c16:uniqueId val="{00000000-0FC4-4E69-B785-1222394C857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5.7926999999999999E-2</c:v>
              </c:pt>
            </c:numLit>
          </c:val>
          <c:extLst>
            <c:ext xmlns:c16="http://schemas.microsoft.com/office/drawing/2014/chart" uri="{C3380CC4-5D6E-409C-BE32-E72D297353CC}">
              <c16:uniqueId val="{00000001-0FC4-4E69-B785-1222394C85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0.17073199999999999</c:v>
              </c:pt>
            </c:numLit>
          </c:val>
          <c:extLst>
            <c:ext xmlns:c16="http://schemas.microsoft.com/office/drawing/2014/chart" uri="{C3380CC4-5D6E-409C-BE32-E72D297353CC}">
              <c16:uniqueId val="{00000002-0FC4-4E69-B785-1222394C85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0.26524399999999998</c:v>
              </c:pt>
            </c:numLit>
          </c:val>
          <c:extLst>
            <c:ext xmlns:c16="http://schemas.microsoft.com/office/drawing/2014/chart" uri="{C3380CC4-5D6E-409C-BE32-E72D297353CC}">
              <c16:uniqueId val="{00000003-0FC4-4E69-B785-1222394C85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0.43902400000000003</c:v>
              </c:pt>
            </c:numLit>
          </c:val>
          <c:extLst>
            <c:ext xmlns:c16="http://schemas.microsoft.com/office/drawing/2014/chart" uri="{C3380CC4-5D6E-409C-BE32-E72D297353CC}">
              <c16:uniqueId val="{00000004-0FC4-4E69-B785-1222394C85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6.2700000000000004E-3</c:v>
              </c:pt>
            </c:numLit>
          </c:val>
          <c:extLst>
            <c:ext xmlns:c16="http://schemas.microsoft.com/office/drawing/2014/chart" uri="{C3380CC4-5D6E-409C-BE32-E72D297353CC}">
              <c16:uniqueId val="{00000000-AA07-4F6C-A864-0F8FC0A4EFF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2.1944000000000002E-2</c:v>
              </c:pt>
            </c:numLit>
          </c:val>
          <c:extLst>
            <c:ext xmlns:c16="http://schemas.microsoft.com/office/drawing/2014/chart" uri="{C3380CC4-5D6E-409C-BE32-E72D297353CC}">
              <c16:uniqueId val="{00000001-AA07-4F6C-A864-0F8FC0A4EFF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0.131661</c:v>
              </c:pt>
            </c:numLit>
          </c:val>
          <c:extLst>
            <c:ext xmlns:c16="http://schemas.microsoft.com/office/drawing/2014/chart" uri="{C3380CC4-5D6E-409C-BE32-E72D297353CC}">
              <c16:uniqueId val="{00000002-AA07-4F6C-A864-0F8FC0A4EFF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0.31661400000000001</c:v>
              </c:pt>
            </c:numLit>
          </c:val>
          <c:extLst>
            <c:ext xmlns:c16="http://schemas.microsoft.com/office/drawing/2014/chart" uri="{C3380CC4-5D6E-409C-BE32-E72D297353CC}">
              <c16:uniqueId val="{00000003-AA07-4F6C-A864-0F8FC0A4EFF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0.48589300000000002</c:v>
              </c:pt>
            </c:numLit>
          </c:val>
          <c:extLst>
            <c:ext xmlns:c16="http://schemas.microsoft.com/office/drawing/2014/chart" uri="{C3380CC4-5D6E-409C-BE32-E72D297353CC}">
              <c16:uniqueId val="{00000004-AA07-4F6C-A864-0F8FC0A4EF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1.3055000000000001E-2</c:v>
              </c:pt>
            </c:numLit>
          </c:val>
          <c:extLst>
            <c:ext xmlns:c16="http://schemas.microsoft.com/office/drawing/2014/chart" uri="{C3380CC4-5D6E-409C-BE32-E72D297353CC}">
              <c16:uniqueId val="{00000000-D00F-4CDA-9C1F-D0357A7F3A9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3.2202000000000001E-2</c:v>
              </c:pt>
            </c:numLit>
          </c:val>
          <c:extLst>
            <c:ext xmlns:c16="http://schemas.microsoft.com/office/drawing/2014/chart" uri="{C3380CC4-5D6E-409C-BE32-E72D297353CC}">
              <c16:uniqueId val="{00000001-D00F-4CDA-9C1F-D0357A7F3A9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0.124456</c:v>
              </c:pt>
            </c:numLit>
          </c:val>
          <c:extLst>
            <c:ext xmlns:c16="http://schemas.microsoft.com/office/drawing/2014/chart" uri="{C3380CC4-5D6E-409C-BE32-E72D297353CC}">
              <c16:uniqueId val="{00000002-D00F-4CDA-9C1F-D0357A7F3A9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0.29677999999999999</c:v>
              </c:pt>
            </c:numLit>
          </c:val>
          <c:extLst>
            <c:ext xmlns:c16="http://schemas.microsoft.com/office/drawing/2014/chart" uri="{C3380CC4-5D6E-409C-BE32-E72D297353CC}">
              <c16:uniqueId val="{00000003-D00F-4CDA-9C1F-D0357A7F3A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0.50826800000000005</c:v>
              </c:pt>
            </c:numLit>
          </c:val>
          <c:extLst>
            <c:ext xmlns:c16="http://schemas.microsoft.com/office/drawing/2014/chart" uri="{C3380CC4-5D6E-409C-BE32-E72D297353CC}">
              <c16:uniqueId val="{00000004-D00F-4CDA-9C1F-D0357A7F3A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3.2710000000000003E-2</c:v>
              </c:pt>
            </c:numLit>
          </c:val>
          <c:extLst>
            <c:ext xmlns:c16="http://schemas.microsoft.com/office/drawing/2014/chart" uri="{C3380CC4-5D6E-409C-BE32-E72D297353CC}">
              <c16:uniqueId val="{00000000-2E63-4505-977E-87CD23E7676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1-2E63-4505-977E-87CD23E767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0.14485999999999999</c:v>
              </c:pt>
            </c:numLit>
          </c:val>
          <c:extLst>
            <c:ext xmlns:c16="http://schemas.microsoft.com/office/drawing/2014/chart" uri="{C3380CC4-5D6E-409C-BE32-E72D297353CC}">
              <c16:uniqueId val="{00000002-2E63-4505-977E-87CD23E767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0.28037400000000001</c:v>
              </c:pt>
            </c:numLit>
          </c:val>
          <c:extLst>
            <c:ext xmlns:c16="http://schemas.microsoft.com/office/drawing/2014/chart" uri="{C3380CC4-5D6E-409C-BE32-E72D297353CC}">
              <c16:uniqueId val="{00000003-2E63-4505-977E-87CD23E767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0.50467300000000004</c:v>
              </c:pt>
            </c:numLit>
          </c:val>
          <c:extLst>
            <c:ext xmlns:c16="http://schemas.microsoft.com/office/drawing/2014/chart" uri="{C3380CC4-5D6E-409C-BE32-E72D297353CC}">
              <c16:uniqueId val="{00000004-2E63-4505-977E-87CD23E767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4.23855</c:v>
              </c:pt>
            </c:numLit>
          </c:val>
          <c:extLst>
            <c:ext xmlns:c16="http://schemas.microsoft.com/office/drawing/2014/chart" uri="{C3380CC4-5D6E-409C-BE32-E72D297353CC}">
              <c16:uniqueId val="{00000000-8F0B-4BAA-8D24-1E3842994B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57C-4CD6-89CA-09D0F645BCC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1.3698999999999999E-2</c:v>
              </c:pt>
            </c:numLit>
          </c:val>
          <c:extLst>
            <c:ext xmlns:c16="http://schemas.microsoft.com/office/drawing/2014/chart" uri="{C3380CC4-5D6E-409C-BE32-E72D297353CC}">
              <c16:uniqueId val="{00000001-757C-4CD6-89CA-09D0F645BC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0.15068500000000001</c:v>
              </c:pt>
            </c:numLit>
          </c:val>
          <c:extLst>
            <c:ext xmlns:c16="http://schemas.microsoft.com/office/drawing/2014/chart" uri="{C3380CC4-5D6E-409C-BE32-E72D297353CC}">
              <c16:uniqueId val="{00000002-757C-4CD6-89CA-09D0F645BC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0.26027400000000001</c:v>
              </c:pt>
            </c:numLit>
          </c:val>
          <c:extLst>
            <c:ext xmlns:c16="http://schemas.microsoft.com/office/drawing/2014/chart" uri="{C3380CC4-5D6E-409C-BE32-E72D297353CC}">
              <c16:uniqueId val="{00000003-757C-4CD6-89CA-09D0F645BC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0.55479500000000004</c:v>
              </c:pt>
            </c:numLit>
          </c:val>
          <c:extLst>
            <c:ext xmlns:c16="http://schemas.microsoft.com/office/drawing/2014/chart" uri="{C3380CC4-5D6E-409C-BE32-E72D297353CC}">
              <c16:uniqueId val="{00000004-757C-4CD6-89CA-09D0F645BC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A7B-415E-9F97-58CB1EC7614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1.1364000000000001E-2</c:v>
              </c:pt>
            </c:numLit>
          </c:val>
          <c:extLst>
            <c:ext xmlns:c16="http://schemas.microsoft.com/office/drawing/2014/chart" uri="{C3380CC4-5D6E-409C-BE32-E72D297353CC}">
              <c16:uniqueId val="{00000001-4A7B-415E-9F97-58CB1EC761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4A7B-415E-9F97-58CB1EC761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0.232955</c:v>
              </c:pt>
            </c:numLit>
          </c:val>
          <c:extLst>
            <c:ext xmlns:c16="http://schemas.microsoft.com/office/drawing/2014/chart" uri="{C3380CC4-5D6E-409C-BE32-E72D297353CC}">
              <c16:uniqueId val="{00000003-4A7B-415E-9F97-58CB1EC761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4A7B-415E-9F97-58CB1EC761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7.3709999999999999E-3</c:v>
              </c:pt>
            </c:numLit>
          </c:val>
          <c:extLst>
            <c:ext xmlns:c16="http://schemas.microsoft.com/office/drawing/2014/chart" uri="{C3380CC4-5D6E-409C-BE32-E72D297353CC}">
              <c16:uniqueId val="{00000000-7D1E-4F46-B937-777B9E8E001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2.2113000000000001E-2</c:v>
              </c:pt>
            </c:numLit>
          </c:val>
          <c:extLst>
            <c:ext xmlns:c16="http://schemas.microsoft.com/office/drawing/2014/chart" uri="{C3380CC4-5D6E-409C-BE32-E72D297353CC}">
              <c16:uniqueId val="{00000001-7D1E-4F46-B937-777B9E8E00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9.3366000000000005E-2</c:v>
              </c:pt>
            </c:numLit>
          </c:val>
          <c:extLst>
            <c:ext xmlns:c16="http://schemas.microsoft.com/office/drawing/2014/chart" uri="{C3380CC4-5D6E-409C-BE32-E72D297353CC}">
              <c16:uniqueId val="{00000002-7D1E-4F46-B937-777B9E8E00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0.26289899999999999</c:v>
              </c:pt>
            </c:numLit>
          </c:val>
          <c:extLst>
            <c:ext xmlns:c16="http://schemas.microsoft.com/office/drawing/2014/chart" uri="{C3380CC4-5D6E-409C-BE32-E72D297353CC}">
              <c16:uniqueId val="{00000003-7D1E-4F46-B937-777B9E8E00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0.57739600000000002</c:v>
              </c:pt>
            </c:numLit>
          </c:val>
          <c:extLst>
            <c:ext xmlns:c16="http://schemas.microsoft.com/office/drawing/2014/chart" uri="{C3380CC4-5D6E-409C-BE32-E72D297353CC}">
              <c16:uniqueId val="{00000004-7D1E-4F46-B937-777B9E8E00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1.8450000000000001E-2</c:v>
              </c:pt>
            </c:numLit>
          </c:val>
          <c:extLst>
            <c:ext xmlns:c16="http://schemas.microsoft.com/office/drawing/2014/chart" uri="{C3380CC4-5D6E-409C-BE32-E72D297353CC}">
              <c16:uniqueId val="{00000000-7E9F-416C-8B80-E9273A7ED79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1.968E-2</c:v>
              </c:pt>
            </c:numLit>
          </c:val>
          <c:extLst>
            <c:ext xmlns:c16="http://schemas.microsoft.com/office/drawing/2014/chart" uri="{C3380CC4-5D6E-409C-BE32-E72D297353CC}">
              <c16:uniqueId val="{00000001-7E9F-416C-8B80-E9273A7ED7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8.3640999999999993E-2</c:v>
              </c:pt>
            </c:numLit>
          </c:val>
          <c:extLst>
            <c:ext xmlns:c16="http://schemas.microsoft.com/office/drawing/2014/chart" uri="{C3380CC4-5D6E-409C-BE32-E72D297353CC}">
              <c16:uniqueId val="{00000002-7E9F-416C-8B80-E9273A7ED7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0.26322299999999998</c:v>
              </c:pt>
            </c:numLit>
          </c:val>
          <c:extLst>
            <c:ext xmlns:c16="http://schemas.microsoft.com/office/drawing/2014/chart" uri="{C3380CC4-5D6E-409C-BE32-E72D297353CC}">
              <c16:uniqueId val="{00000003-7E9F-416C-8B80-E9273A7ED7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0.56211599999999995</c:v>
              </c:pt>
            </c:numLit>
          </c:val>
          <c:extLst>
            <c:ext xmlns:c16="http://schemas.microsoft.com/office/drawing/2014/chart" uri="{C3380CC4-5D6E-409C-BE32-E72D297353CC}">
              <c16:uniqueId val="{00000004-7E9F-416C-8B80-E9273A7ED7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1.1309E-2</c:v>
              </c:pt>
            </c:numLit>
          </c:val>
          <c:extLst>
            <c:ext xmlns:c16="http://schemas.microsoft.com/office/drawing/2014/chart" uri="{C3380CC4-5D6E-409C-BE32-E72D297353CC}">
              <c16:uniqueId val="{00000000-2756-4E3B-8EE6-C4864599733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2.1002E-2</c:v>
              </c:pt>
            </c:numLit>
          </c:val>
          <c:extLst>
            <c:ext xmlns:c16="http://schemas.microsoft.com/office/drawing/2014/chart" uri="{C3380CC4-5D6E-409C-BE32-E72D297353CC}">
              <c16:uniqueId val="{00000001-2756-4E3B-8EE6-C4864599733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0.10985499999999999</c:v>
              </c:pt>
            </c:numLit>
          </c:val>
          <c:extLst>
            <c:ext xmlns:c16="http://schemas.microsoft.com/office/drawing/2014/chart" uri="{C3380CC4-5D6E-409C-BE32-E72D297353CC}">
              <c16:uniqueId val="{00000002-2756-4E3B-8EE6-C486459973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0.31987100000000002</c:v>
              </c:pt>
            </c:numLit>
          </c:val>
          <c:extLst>
            <c:ext xmlns:c16="http://schemas.microsoft.com/office/drawing/2014/chart" uri="{C3380CC4-5D6E-409C-BE32-E72D297353CC}">
              <c16:uniqueId val="{00000003-2756-4E3B-8EE6-C486459973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0.51211600000000002</c:v>
              </c:pt>
            </c:numLit>
          </c:val>
          <c:extLst>
            <c:ext xmlns:c16="http://schemas.microsoft.com/office/drawing/2014/chart" uri="{C3380CC4-5D6E-409C-BE32-E72D297353CC}">
              <c16:uniqueId val="{00000004-2756-4E3B-8EE6-C486459973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97AC-4BB2-9683-5E11EC68117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97AC-4BB2-9683-5E11EC68117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2-97AC-4BB2-9683-5E11EC68117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3-97AC-4BB2-9683-5E11EC68117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0.59459499999999998</c:v>
              </c:pt>
            </c:numLit>
          </c:val>
          <c:extLst>
            <c:ext xmlns:c16="http://schemas.microsoft.com/office/drawing/2014/chart" uri="{C3380CC4-5D6E-409C-BE32-E72D297353CC}">
              <c16:uniqueId val="{00000004-97AC-4BB2-9683-5E11EC6811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0-7490-488D-8405-E29A3BDF3E3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490-488D-8405-E29A3BDF3E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2-7490-488D-8405-E29A3BDF3E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3-7490-488D-8405-E29A3BDF3E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0.61764699999999995</c:v>
              </c:pt>
            </c:numLit>
          </c:val>
          <c:extLst>
            <c:ext xmlns:c16="http://schemas.microsoft.com/office/drawing/2014/chart" uri="{C3380CC4-5D6E-409C-BE32-E72D297353CC}">
              <c16:uniqueId val="{00000004-7490-488D-8405-E29A3BDF3E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C7F-4F10-B4C2-38A57AB1B3F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C7F-4F10-B4C2-38A57AB1B3F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5C7F-4F10-B4C2-38A57AB1B3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3-5C7F-4F10-B4C2-38A57AB1B3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5C7F-4F10-B4C2-38A57AB1B3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3.5000000000000003E-2</c:v>
              </c:pt>
            </c:numLit>
          </c:val>
          <c:extLst>
            <c:ext xmlns:c16="http://schemas.microsoft.com/office/drawing/2014/chart" uri="{C3380CC4-5D6E-409C-BE32-E72D297353CC}">
              <c16:uniqueId val="{00000000-11AA-4F5B-891C-895E52E20B8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3.5000000000000003E-2</c:v>
              </c:pt>
            </c:numLit>
          </c:val>
          <c:extLst>
            <c:ext xmlns:c16="http://schemas.microsoft.com/office/drawing/2014/chart" uri="{C3380CC4-5D6E-409C-BE32-E72D297353CC}">
              <c16:uniqueId val="{00000001-11AA-4F5B-891C-895E52E20B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c:v>
              </c:pt>
            </c:numLit>
          </c:val>
          <c:extLst>
            <c:ext xmlns:c16="http://schemas.microsoft.com/office/drawing/2014/chart" uri="{C3380CC4-5D6E-409C-BE32-E72D297353CC}">
              <c16:uniqueId val="{00000002-11AA-4F5B-891C-895E52E20B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0.29499999999999998</c:v>
              </c:pt>
            </c:numLit>
          </c:val>
          <c:extLst>
            <c:ext xmlns:c16="http://schemas.microsoft.com/office/drawing/2014/chart" uri="{C3380CC4-5D6E-409C-BE32-E72D297353CC}">
              <c16:uniqueId val="{00000003-11AA-4F5B-891C-895E52E20B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4-11AA-4F5B-891C-895E52E20B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3.5831000000000002E-2</c:v>
              </c:pt>
            </c:numLit>
          </c:val>
          <c:extLst>
            <c:ext xmlns:c16="http://schemas.microsoft.com/office/drawing/2014/chart" uri="{C3380CC4-5D6E-409C-BE32-E72D297353CC}">
              <c16:uniqueId val="{00000000-AC3B-48D2-AC40-E94FA647FB3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2.9315999999999998E-2</c:v>
              </c:pt>
            </c:numLit>
          </c:val>
          <c:extLst>
            <c:ext xmlns:c16="http://schemas.microsoft.com/office/drawing/2014/chart" uri="{C3380CC4-5D6E-409C-BE32-E72D297353CC}">
              <c16:uniqueId val="{00000001-AC3B-48D2-AC40-E94FA647FB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9.7720000000000001E-2</c:v>
              </c:pt>
            </c:numLit>
          </c:val>
          <c:extLst>
            <c:ext xmlns:c16="http://schemas.microsoft.com/office/drawing/2014/chart" uri="{C3380CC4-5D6E-409C-BE32-E72D297353CC}">
              <c16:uniqueId val="{00000002-AC3B-48D2-AC40-E94FA647FB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0.27035799999999999</c:v>
              </c:pt>
            </c:numLit>
          </c:val>
          <c:extLst>
            <c:ext xmlns:c16="http://schemas.microsoft.com/office/drawing/2014/chart" uri="{C3380CC4-5D6E-409C-BE32-E72D297353CC}">
              <c16:uniqueId val="{00000003-AC3B-48D2-AC40-E94FA647FB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0.54723100000000002</c:v>
              </c:pt>
            </c:numLit>
          </c:val>
          <c:extLst>
            <c:ext xmlns:c16="http://schemas.microsoft.com/office/drawing/2014/chart" uri="{C3380CC4-5D6E-409C-BE32-E72D297353CC}">
              <c16:uniqueId val="{00000004-AC3B-48D2-AC40-E94FA647FB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4.2358339999999997</c:v>
              </c:pt>
            </c:numLit>
          </c:val>
          <c:extLst>
            <c:ext xmlns:c16="http://schemas.microsoft.com/office/drawing/2014/chart" uri="{C3380CC4-5D6E-409C-BE32-E72D297353CC}">
              <c16:uniqueId val="{00000000-C027-4BBF-B76D-74532B4DF3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1.8987E-2</c:v>
              </c:pt>
            </c:numLit>
          </c:val>
          <c:extLst>
            <c:ext xmlns:c16="http://schemas.microsoft.com/office/drawing/2014/chart" uri="{C3380CC4-5D6E-409C-BE32-E72D297353CC}">
              <c16:uniqueId val="{00000000-AA44-4670-906C-963D5E638D6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2.3206999999999998E-2</c:v>
              </c:pt>
            </c:numLit>
          </c:val>
          <c:extLst>
            <c:ext xmlns:c16="http://schemas.microsoft.com/office/drawing/2014/chart" uri="{C3380CC4-5D6E-409C-BE32-E72D297353CC}">
              <c16:uniqueId val="{00000001-AA44-4670-906C-963D5E638D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0.118143</c:v>
              </c:pt>
            </c:numLit>
          </c:val>
          <c:extLst>
            <c:ext xmlns:c16="http://schemas.microsoft.com/office/drawing/2014/chart" uri="{C3380CC4-5D6E-409C-BE32-E72D297353CC}">
              <c16:uniqueId val="{00000002-AA44-4670-906C-963D5E638D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0.29324899999999998</c:v>
              </c:pt>
            </c:numLit>
          </c:val>
          <c:extLst>
            <c:ext xmlns:c16="http://schemas.microsoft.com/office/drawing/2014/chart" uri="{C3380CC4-5D6E-409C-BE32-E72D297353CC}">
              <c16:uniqueId val="{00000003-AA44-4670-906C-963D5E638D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0.51054900000000003</c:v>
              </c:pt>
            </c:numLit>
          </c:val>
          <c:extLst>
            <c:ext xmlns:c16="http://schemas.microsoft.com/office/drawing/2014/chart" uri="{C3380CC4-5D6E-409C-BE32-E72D297353CC}">
              <c16:uniqueId val="{00000004-AA44-4670-906C-963D5E638D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0-4658-4507-91B4-C5C064F5A26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1-4658-4507-91B4-C5C064F5A26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0.132353</c:v>
              </c:pt>
            </c:numLit>
          </c:val>
          <c:extLst>
            <c:ext xmlns:c16="http://schemas.microsoft.com/office/drawing/2014/chart" uri="{C3380CC4-5D6E-409C-BE32-E72D297353CC}">
              <c16:uniqueId val="{00000002-4658-4507-91B4-C5C064F5A26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0.28676499999999999</c:v>
              </c:pt>
            </c:numLit>
          </c:val>
          <c:extLst>
            <c:ext xmlns:c16="http://schemas.microsoft.com/office/drawing/2014/chart" uri="{C3380CC4-5D6E-409C-BE32-E72D297353CC}">
              <c16:uniqueId val="{00000003-4658-4507-91B4-C5C064F5A26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0.42647099999999999</c:v>
              </c:pt>
            </c:numLit>
          </c:val>
          <c:extLst>
            <c:ext xmlns:c16="http://schemas.microsoft.com/office/drawing/2014/chart" uri="{C3380CC4-5D6E-409C-BE32-E72D297353CC}">
              <c16:uniqueId val="{00000004-4658-4507-91B4-C5C064F5A2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0-EC7D-4F81-850A-DE816035204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C7D-4F81-850A-DE81603520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8.4506999999999999E-2</c:v>
              </c:pt>
            </c:numLit>
          </c:val>
          <c:extLst>
            <c:ext xmlns:c16="http://schemas.microsoft.com/office/drawing/2014/chart" uri="{C3380CC4-5D6E-409C-BE32-E72D297353CC}">
              <c16:uniqueId val="{00000002-EC7D-4F81-850A-DE81603520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0.246479</c:v>
              </c:pt>
            </c:numLit>
          </c:val>
          <c:extLst>
            <c:ext xmlns:c16="http://schemas.microsoft.com/office/drawing/2014/chart" uri="{C3380CC4-5D6E-409C-BE32-E72D297353CC}">
              <c16:uniqueId val="{00000003-EC7D-4F81-850A-DE81603520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0.556338</c:v>
              </c:pt>
            </c:numLit>
          </c:val>
          <c:extLst>
            <c:ext xmlns:c16="http://schemas.microsoft.com/office/drawing/2014/chart" uri="{C3380CC4-5D6E-409C-BE32-E72D297353CC}">
              <c16:uniqueId val="{00000004-EC7D-4F81-850A-DE81603520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0-A709-4F46-ADB6-E7032D9B45A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1-A709-4F46-ADB6-E7032D9B45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0.10569099999999999</c:v>
              </c:pt>
            </c:numLit>
          </c:val>
          <c:extLst>
            <c:ext xmlns:c16="http://schemas.microsoft.com/office/drawing/2014/chart" uri="{C3380CC4-5D6E-409C-BE32-E72D297353CC}">
              <c16:uniqueId val="{00000002-A709-4F46-ADB6-E7032D9B45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0.20325199999999999</c:v>
              </c:pt>
            </c:numLit>
          </c:val>
          <c:extLst>
            <c:ext xmlns:c16="http://schemas.microsoft.com/office/drawing/2014/chart" uri="{C3380CC4-5D6E-409C-BE32-E72D297353CC}">
              <c16:uniqueId val="{00000003-A709-4F46-ADB6-E7032D9B45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0.56097600000000003</c:v>
              </c:pt>
            </c:numLit>
          </c:val>
          <c:extLst>
            <c:ext xmlns:c16="http://schemas.microsoft.com/office/drawing/2014/chart" uri="{C3380CC4-5D6E-409C-BE32-E72D297353CC}">
              <c16:uniqueId val="{00000004-A709-4F46-ADB6-E7032D9B45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0-6AD5-4C78-8C50-3B87AC87461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1-6AD5-4C78-8C50-3B87AC8746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0.1125</c:v>
              </c:pt>
            </c:numLit>
          </c:val>
          <c:extLst>
            <c:ext xmlns:c16="http://schemas.microsoft.com/office/drawing/2014/chart" uri="{C3380CC4-5D6E-409C-BE32-E72D297353CC}">
              <c16:uniqueId val="{00000002-6AD5-4C78-8C50-3B87AC8746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0.26250000000000001</c:v>
              </c:pt>
            </c:numLit>
          </c:val>
          <c:extLst>
            <c:ext xmlns:c16="http://schemas.microsoft.com/office/drawing/2014/chart" uri="{C3380CC4-5D6E-409C-BE32-E72D297353CC}">
              <c16:uniqueId val="{00000003-6AD5-4C78-8C50-3B87AC8746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0.57499999999999996</c:v>
              </c:pt>
            </c:numLit>
          </c:val>
          <c:extLst>
            <c:ext xmlns:c16="http://schemas.microsoft.com/office/drawing/2014/chart" uri="{C3380CC4-5D6E-409C-BE32-E72D297353CC}">
              <c16:uniqueId val="{00000004-6AD5-4C78-8C50-3B87AC8746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51C5-4421-BFDA-625D415BDC9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1C5-4421-BFDA-625D415BDC9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0.15873000000000001</c:v>
              </c:pt>
            </c:numLit>
          </c:val>
          <c:extLst>
            <c:ext xmlns:c16="http://schemas.microsoft.com/office/drawing/2014/chart" uri="{C3380CC4-5D6E-409C-BE32-E72D297353CC}">
              <c16:uniqueId val="{00000002-51C5-4421-BFDA-625D415BDC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0.25396800000000003</c:v>
              </c:pt>
            </c:numLit>
          </c:val>
          <c:extLst>
            <c:ext xmlns:c16="http://schemas.microsoft.com/office/drawing/2014/chart" uri="{C3380CC4-5D6E-409C-BE32-E72D297353CC}">
              <c16:uniqueId val="{00000003-51C5-4421-BFDA-625D415BDC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0.52381</c:v>
              </c:pt>
            </c:numLit>
          </c:val>
          <c:extLst>
            <c:ext xmlns:c16="http://schemas.microsoft.com/office/drawing/2014/chart" uri="{C3380CC4-5D6E-409C-BE32-E72D297353CC}">
              <c16:uniqueId val="{00000004-51C5-4421-BFDA-625D415BDC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E8AE-4FD8-B536-F858E4CC4C4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E8AE-4FD8-B536-F858E4CC4C4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E8AE-4FD8-B536-F858E4CC4C4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3-E8AE-4FD8-B536-F858E4CC4C4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4-E8AE-4FD8-B536-F858E4CC4C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A554-4771-8AE0-91E1D93E280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A554-4771-8AE0-91E1D93E280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A554-4771-8AE0-91E1D93E280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3-A554-4771-8AE0-91E1D93E280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0.73333300000000001</c:v>
              </c:pt>
            </c:numLit>
          </c:val>
          <c:extLst>
            <c:ext xmlns:c16="http://schemas.microsoft.com/office/drawing/2014/chart" uri="{C3380CC4-5D6E-409C-BE32-E72D297353CC}">
              <c16:uniqueId val="{00000004-A554-4771-8AE0-91E1D93E28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00F-4403-B933-08605438B51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00F-4403-B933-08605438B5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900F-4403-B933-08605438B5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3-900F-4403-B933-08605438B5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c:v>
              </c:pt>
            </c:numLit>
          </c:val>
          <c:extLst>
            <c:ext xmlns:c16="http://schemas.microsoft.com/office/drawing/2014/chart" uri="{C3380CC4-5D6E-409C-BE32-E72D297353CC}">
              <c16:uniqueId val="{00000004-900F-4403-B933-08605438B5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696-4453-BD82-DD3FA1D037A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696-4453-BD82-DD3FA1D037A7}"/>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5696-4453-BD82-DD3FA1D037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5696-4453-BD82-DD3FA1D037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0.81395300000000004</c:v>
              </c:pt>
            </c:numLit>
          </c:val>
          <c:extLst>
            <c:ext xmlns:c16="http://schemas.microsoft.com/office/drawing/2014/chart" uri="{C3380CC4-5D6E-409C-BE32-E72D297353CC}">
              <c16:uniqueId val="{00000004-5696-4453-BD82-DD3FA1D037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4.2255640000000003</c:v>
              </c:pt>
            </c:numLit>
          </c:val>
          <c:extLst>
            <c:ext xmlns:c16="http://schemas.microsoft.com/office/drawing/2014/chart" uri="{C3380CC4-5D6E-409C-BE32-E72D297353CC}">
              <c16:uniqueId val="{00000000-EB53-4A32-9212-1160B75BAF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0-1945-4745-A756-6BBE92EA28D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1-1945-4745-A756-6BBE92EA28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0.17177899999999999</c:v>
              </c:pt>
            </c:numLit>
          </c:val>
          <c:extLst>
            <c:ext xmlns:c16="http://schemas.microsoft.com/office/drawing/2014/chart" uri="{C3380CC4-5D6E-409C-BE32-E72D297353CC}">
              <c16:uniqueId val="{00000002-1945-4745-A756-6BBE92EA28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0.31901800000000002</c:v>
              </c:pt>
            </c:numLit>
          </c:val>
          <c:extLst>
            <c:ext xmlns:c16="http://schemas.microsoft.com/office/drawing/2014/chart" uri="{C3380CC4-5D6E-409C-BE32-E72D297353CC}">
              <c16:uniqueId val="{00000003-1945-4745-A756-6BBE92EA28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0.42331299999999999</c:v>
              </c:pt>
            </c:numLit>
          </c:val>
          <c:extLst>
            <c:ext xmlns:c16="http://schemas.microsoft.com/office/drawing/2014/chart" uri="{C3380CC4-5D6E-409C-BE32-E72D297353CC}">
              <c16:uniqueId val="{00000004-1945-4745-A756-6BBE92EA28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2.2346000000000001E-2</c:v>
              </c:pt>
            </c:numLit>
          </c:val>
          <c:extLst>
            <c:ext xmlns:c16="http://schemas.microsoft.com/office/drawing/2014/chart" uri="{C3380CC4-5D6E-409C-BE32-E72D297353CC}">
              <c16:uniqueId val="{00000000-CA26-4E5E-AFB7-B878F8A6FA7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3.3520000000000001E-2</c:v>
              </c:pt>
            </c:numLit>
          </c:val>
          <c:extLst>
            <c:ext xmlns:c16="http://schemas.microsoft.com/office/drawing/2014/chart" uri="{C3380CC4-5D6E-409C-BE32-E72D297353CC}">
              <c16:uniqueId val="{00000001-CA26-4E5E-AFB7-B878F8A6FA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0.16201099999999999</c:v>
              </c:pt>
            </c:numLit>
          </c:val>
          <c:extLst>
            <c:ext xmlns:c16="http://schemas.microsoft.com/office/drawing/2014/chart" uri="{C3380CC4-5D6E-409C-BE32-E72D297353CC}">
              <c16:uniqueId val="{00000002-CA26-4E5E-AFB7-B878F8A6FA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0.33519599999999999</c:v>
              </c:pt>
            </c:numLit>
          </c:val>
          <c:extLst>
            <c:ext xmlns:c16="http://schemas.microsoft.com/office/drawing/2014/chart" uri="{C3380CC4-5D6E-409C-BE32-E72D297353CC}">
              <c16:uniqueId val="{00000003-CA26-4E5E-AFB7-B878F8A6FA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0.38547500000000001</c:v>
              </c:pt>
            </c:numLit>
          </c:val>
          <c:extLst>
            <c:ext xmlns:c16="http://schemas.microsoft.com/office/drawing/2014/chart" uri="{C3380CC4-5D6E-409C-BE32-E72D297353CC}">
              <c16:uniqueId val="{00000004-CA26-4E5E-AFB7-B878F8A6FA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2.5773000000000001E-2</c:v>
              </c:pt>
            </c:numLit>
          </c:val>
          <c:extLst>
            <c:ext xmlns:c16="http://schemas.microsoft.com/office/drawing/2014/chart" uri="{C3380CC4-5D6E-409C-BE32-E72D297353CC}">
              <c16:uniqueId val="{00000000-5DA7-46AB-BC00-DD64FAF15E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3.6082000000000003E-2</c:v>
              </c:pt>
            </c:numLit>
          </c:val>
          <c:extLst>
            <c:ext xmlns:c16="http://schemas.microsoft.com/office/drawing/2014/chart" uri="{C3380CC4-5D6E-409C-BE32-E72D297353CC}">
              <c16:uniqueId val="{00000001-5DA7-46AB-BC00-DD64FAF15E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0.16494800000000001</c:v>
              </c:pt>
            </c:numLit>
          </c:val>
          <c:extLst>
            <c:ext xmlns:c16="http://schemas.microsoft.com/office/drawing/2014/chart" uri="{C3380CC4-5D6E-409C-BE32-E72D297353CC}">
              <c16:uniqueId val="{00000002-5DA7-46AB-BC00-DD64FAF15E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0.30412400000000001</c:v>
              </c:pt>
            </c:numLit>
          </c:val>
          <c:extLst>
            <c:ext xmlns:c16="http://schemas.microsoft.com/office/drawing/2014/chart" uri="{C3380CC4-5D6E-409C-BE32-E72D297353CC}">
              <c16:uniqueId val="{00000003-5DA7-46AB-BC00-DD64FAF15E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0.42268</c:v>
              </c:pt>
            </c:numLit>
          </c:val>
          <c:extLst>
            <c:ext xmlns:c16="http://schemas.microsoft.com/office/drawing/2014/chart" uri="{C3380CC4-5D6E-409C-BE32-E72D297353CC}">
              <c16:uniqueId val="{00000004-5DA7-46AB-BC00-DD64FAF15E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2.2519999999999998E-2</c:v>
              </c:pt>
            </c:numLit>
          </c:val>
          <c:extLst>
            <c:ext xmlns:c16="http://schemas.microsoft.com/office/drawing/2014/chart" uri="{C3380CC4-5D6E-409C-BE32-E72D297353CC}">
              <c16:uniqueId val="{00000000-0A37-4B2D-9E0F-E24D575DDA9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4.1388000000000001E-2</c:v>
              </c:pt>
            </c:numLit>
          </c:val>
          <c:extLst>
            <c:ext xmlns:c16="http://schemas.microsoft.com/office/drawing/2014/chart" uri="{C3380CC4-5D6E-409C-BE32-E72D297353CC}">
              <c16:uniqueId val="{00000001-0A37-4B2D-9E0F-E24D575DDA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0.122337</c:v>
              </c:pt>
            </c:numLit>
          </c:val>
          <c:extLst>
            <c:ext xmlns:c16="http://schemas.microsoft.com/office/drawing/2014/chart" uri="{C3380CC4-5D6E-409C-BE32-E72D297353CC}">
              <c16:uniqueId val="{00000002-0A37-4B2D-9E0F-E24D575DDA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0.218503</c:v>
              </c:pt>
            </c:numLit>
          </c:val>
          <c:extLst>
            <c:ext xmlns:c16="http://schemas.microsoft.com/office/drawing/2014/chart" uri="{C3380CC4-5D6E-409C-BE32-E72D297353CC}">
              <c16:uniqueId val="{00000003-0A37-4B2D-9E0F-E24D575DDA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0.45404699999999998</c:v>
              </c:pt>
            </c:numLit>
          </c:val>
          <c:extLst>
            <c:ext xmlns:c16="http://schemas.microsoft.com/office/drawing/2014/chart" uri="{C3380CC4-5D6E-409C-BE32-E72D297353CC}">
              <c16:uniqueId val="{00000004-0A37-4B2D-9E0F-E24D575DDA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1.8599999999999998E-2</c:v>
              </c:pt>
            </c:numLit>
          </c:val>
          <c:extLst>
            <c:ext xmlns:c16="http://schemas.microsoft.com/office/drawing/2014/chart" uri="{C3380CC4-5D6E-409C-BE32-E72D297353CC}">
              <c16:uniqueId val="{00000000-4F69-4C29-987E-5B08FE0AE1D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2.954E-2</c:v>
              </c:pt>
            </c:numLit>
          </c:val>
          <c:extLst>
            <c:ext xmlns:c16="http://schemas.microsoft.com/office/drawing/2014/chart" uri="{C3380CC4-5D6E-409C-BE32-E72D297353CC}">
              <c16:uniqueId val="{00000001-4F69-4C29-987E-5B08FE0AE1D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0.132385</c:v>
              </c:pt>
            </c:numLit>
          </c:val>
          <c:extLst>
            <c:ext xmlns:c16="http://schemas.microsoft.com/office/drawing/2014/chart" uri="{C3380CC4-5D6E-409C-BE32-E72D297353CC}">
              <c16:uniqueId val="{00000002-4F69-4C29-987E-5B08FE0AE1D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0.26805299999999999</c:v>
              </c:pt>
            </c:numLit>
          </c:val>
          <c:extLst>
            <c:ext xmlns:c16="http://schemas.microsoft.com/office/drawing/2014/chart" uri="{C3380CC4-5D6E-409C-BE32-E72D297353CC}">
              <c16:uniqueId val="{00000003-4F69-4C29-987E-5B08FE0AE1D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0.38949699999999998</c:v>
              </c:pt>
            </c:numLit>
          </c:val>
          <c:extLst>
            <c:ext xmlns:c16="http://schemas.microsoft.com/office/drawing/2014/chart" uri="{C3380CC4-5D6E-409C-BE32-E72D297353CC}">
              <c16:uniqueId val="{00000004-4F69-4C29-987E-5B08FE0AE1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3.0904999999999998E-2</c:v>
              </c:pt>
            </c:numLit>
          </c:val>
          <c:extLst>
            <c:ext xmlns:c16="http://schemas.microsoft.com/office/drawing/2014/chart" uri="{C3380CC4-5D6E-409C-BE32-E72D297353CC}">
              <c16:uniqueId val="{00000000-7EBB-4EAD-AC83-B520248CD33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4.0839E-2</c:v>
              </c:pt>
            </c:numLit>
          </c:val>
          <c:extLst>
            <c:ext xmlns:c16="http://schemas.microsoft.com/office/drawing/2014/chart" uri="{C3380CC4-5D6E-409C-BE32-E72D297353CC}">
              <c16:uniqueId val="{00000001-7EBB-4EAD-AC83-B520248CD33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0.17991199999999999</c:v>
              </c:pt>
            </c:numLit>
          </c:val>
          <c:extLst>
            <c:ext xmlns:c16="http://schemas.microsoft.com/office/drawing/2014/chart" uri="{C3380CC4-5D6E-409C-BE32-E72D297353CC}">
              <c16:uniqueId val="{00000002-7EBB-4EAD-AC83-B520248CD33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0.25386300000000001</c:v>
              </c:pt>
            </c:numLit>
          </c:val>
          <c:extLst>
            <c:ext xmlns:c16="http://schemas.microsoft.com/office/drawing/2014/chart" uri="{C3380CC4-5D6E-409C-BE32-E72D297353CC}">
              <c16:uniqueId val="{00000003-7EBB-4EAD-AC83-B520248CD33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0.30905100000000002</c:v>
              </c:pt>
            </c:numLit>
          </c:val>
          <c:extLst>
            <c:ext xmlns:c16="http://schemas.microsoft.com/office/drawing/2014/chart" uri="{C3380CC4-5D6E-409C-BE32-E72D297353CC}">
              <c16:uniqueId val="{00000004-7EBB-4EAD-AC83-B520248CD3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2.6315999999999999E-2</c:v>
              </c:pt>
            </c:numLit>
          </c:val>
          <c:extLst>
            <c:ext xmlns:c16="http://schemas.microsoft.com/office/drawing/2014/chart" uri="{C3380CC4-5D6E-409C-BE32-E72D297353CC}">
              <c16:uniqueId val="{00000000-1FE1-41F3-88AE-5C2F71D87F4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1-1FE1-41F3-88AE-5C2F71D87F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8.5526000000000005E-2</c:v>
              </c:pt>
            </c:numLit>
          </c:val>
          <c:extLst>
            <c:ext xmlns:c16="http://schemas.microsoft.com/office/drawing/2014/chart" uri="{C3380CC4-5D6E-409C-BE32-E72D297353CC}">
              <c16:uniqueId val="{00000002-1FE1-41F3-88AE-5C2F71D87F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0.32894699999999999</c:v>
              </c:pt>
            </c:numLit>
          </c:val>
          <c:extLst>
            <c:ext xmlns:c16="http://schemas.microsoft.com/office/drawing/2014/chart" uri="{C3380CC4-5D6E-409C-BE32-E72D297353CC}">
              <c16:uniqueId val="{00000003-1FE1-41F3-88AE-5C2F71D87F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0.52631600000000001</c:v>
              </c:pt>
            </c:numLit>
          </c:val>
          <c:extLst>
            <c:ext xmlns:c16="http://schemas.microsoft.com/office/drawing/2014/chart" uri="{C3380CC4-5D6E-409C-BE32-E72D297353CC}">
              <c16:uniqueId val="{00000004-1FE1-41F3-88AE-5C2F71D87F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68BC-4989-97CD-DC9F3B1E1D7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3.5460999999999999E-2</c:v>
              </c:pt>
            </c:numLit>
          </c:val>
          <c:extLst>
            <c:ext xmlns:c16="http://schemas.microsoft.com/office/drawing/2014/chart" uri="{C3380CC4-5D6E-409C-BE32-E72D297353CC}">
              <c16:uniqueId val="{00000001-68BC-4989-97CD-DC9F3B1E1D7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8.5106000000000001E-2</c:v>
              </c:pt>
            </c:numLit>
          </c:val>
          <c:extLst>
            <c:ext xmlns:c16="http://schemas.microsoft.com/office/drawing/2014/chart" uri="{C3380CC4-5D6E-409C-BE32-E72D297353CC}">
              <c16:uniqueId val="{00000002-68BC-4989-97CD-DC9F3B1E1D7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0.29077999999999998</c:v>
              </c:pt>
            </c:numLit>
          </c:val>
          <c:extLst>
            <c:ext xmlns:c16="http://schemas.microsoft.com/office/drawing/2014/chart" uri="{C3380CC4-5D6E-409C-BE32-E72D297353CC}">
              <c16:uniqueId val="{00000003-68BC-4989-97CD-DC9F3B1E1D7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0.56737599999999999</c:v>
              </c:pt>
            </c:numLit>
          </c:val>
          <c:extLst>
            <c:ext xmlns:c16="http://schemas.microsoft.com/office/drawing/2014/chart" uri="{C3380CC4-5D6E-409C-BE32-E72D297353CC}">
              <c16:uniqueId val="{00000004-68BC-4989-97CD-DC9F3B1E1D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0-DFAC-4208-AACF-8C64DEF37E9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1-DFAC-4208-AACF-8C64DEF37E9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0.15151500000000001</c:v>
              </c:pt>
            </c:numLit>
          </c:val>
          <c:extLst>
            <c:ext xmlns:c16="http://schemas.microsoft.com/office/drawing/2014/chart" uri="{C3380CC4-5D6E-409C-BE32-E72D297353CC}">
              <c16:uniqueId val="{00000002-DFAC-4208-AACF-8C64DEF37E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0.28030300000000002</c:v>
              </c:pt>
            </c:numLit>
          </c:val>
          <c:extLst>
            <c:ext xmlns:c16="http://schemas.microsoft.com/office/drawing/2014/chart" uri="{C3380CC4-5D6E-409C-BE32-E72D297353CC}">
              <c16:uniqueId val="{00000003-DFAC-4208-AACF-8C64DEF37E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0.50757600000000003</c:v>
              </c:pt>
            </c:numLit>
          </c:val>
          <c:extLst>
            <c:ext xmlns:c16="http://schemas.microsoft.com/office/drawing/2014/chart" uri="{C3380CC4-5D6E-409C-BE32-E72D297353CC}">
              <c16:uniqueId val="{00000004-DFAC-4208-AACF-8C64DEF37E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1.5772999999999999E-2</c:v>
              </c:pt>
            </c:numLit>
          </c:val>
          <c:extLst>
            <c:ext xmlns:c16="http://schemas.microsoft.com/office/drawing/2014/chart" uri="{C3380CC4-5D6E-409C-BE32-E72D297353CC}">
              <c16:uniqueId val="{00000000-2351-4367-9A91-CDF108FF2B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1.8926999999999999E-2</c:v>
              </c:pt>
            </c:numLit>
          </c:val>
          <c:extLst>
            <c:ext xmlns:c16="http://schemas.microsoft.com/office/drawing/2014/chart" uri="{C3380CC4-5D6E-409C-BE32-E72D297353CC}">
              <c16:uniqueId val="{00000001-2351-4367-9A91-CDF108FF2B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8.5174E-2</c:v>
              </c:pt>
            </c:numLit>
          </c:val>
          <c:extLst>
            <c:ext xmlns:c16="http://schemas.microsoft.com/office/drawing/2014/chart" uri="{C3380CC4-5D6E-409C-BE32-E72D297353CC}">
              <c16:uniqueId val="{00000002-2351-4367-9A91-CDF108FF2B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0.15142</c:v>
              </c:pt>
            </c:numLit>
          </c:val>
          <c:extLst>
            <c:ext xmlns:c16="http://schemas.microsoft.com/office/drawing/2014/chart" uri="{C3380CC4-5D6E-409C-BE32-E72D297353CC}">
              <c16:uniqueId val="{00000003-2351-4367-9A91-CDF108FF2B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0.67823299999999997</c:v>
              </c:pt>
            </c:numLit>
          </c:val>
          <c:extLst>
            <c:ext xmlns:c16="http://schemas.microsoft.com/office/drawing/2014/chart" uri="{C3380CC4-5D6E-409C-BE32-E72D297353CC}">
              <c16:uniqueId val="{00000004-2351-4367-9A91-CDF108FF2B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4.6415090000000001</c:v>
              </c:pt>
            </c:numLit>
          </c:val>
          <c:extLst>
            <c:ext xmlns:c16="http://schemas.microsoft.com/office/drawing/2014/chart" uri="{C3380CC4-5D6E-409C-BE32-E72D297353CC}">
              <c16:uniqueId val="{00000000-4F1D-4856-80CB-A6BA78CAE7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4.2206299999999999</c:v>
              </c:pt>
            </c:numLit>
          </c:val>
          <c:extLst>
            <c:ext xmlns:c16="http://schemas.microsoft.com/office/drawing/2014/chart" uri="{C3380CC4-5D6E-409C-BE32-E72D297353CC}">
              <c16:uniqueId val="{00000000-F19C-4357-AFAF-8887276869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4.6392000000000003E-2</c:v>
              </c:pt>
            </c:numLit>
          </c:val>
          <c:extLst>
            <c:ext xmlns:c16="http://schemas.microsoft.com/office/drawing/2014/chart" uri="{C3380CC4-5D6E-409C-BE32-E72D297353CC}">
              <c16:uniqueId val="{00000000-8BCE-4AE9-83C5-F1C122D2328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5.4123999999999999E-2</c:v>
              </c:pt>
            </c:numLit>
          </c:val>
          <c:extLst>
            <c:ext xmlns:c16="http://schemas.microsoft.com/office/drawing/2014/chart" uri="{C3380CC4-5D6E-409C-BE32-E72D297353CC}">
              <c16:uniqueId val="{00000001-8BCE-4AE9-83C5-F1C122D232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0.14948500000000001</c:v>
              </c:pt>
            </c:numLit>
          </c:val>
          <c:extLst>
            <c:ext xmlns:c16="http://schemas.microsoft.com/office/drawing/2014/chart" uri="{C3380CC4-5D6E-409C-BE32-E72D297353CC}">
              <c16:uniqueId val="{00000002-8BCE-4AE9-83C5-F1C122D232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0.208763</c:v>
              </c:pt>
            </c:numLit>
          </c:val>
          <c:extLst>
            <c:ext xmlns:c16="http://schemas.microsoft.com/office/drawing/2014/chart" uri="{C3380CC4-5D6E-409C-BE32-E72D297353CC}">
              <c16:uniqueId val="{00000003-8BCE-4AE9-83C5-F1C122D232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0.443299</c:v>
              </c:pt>
            </c:numLit>
          </c:val>
          <c:extLst>
            <c:ext xmlns:c16="http://schemas.microsoft.com/office/drawing/2014/chart" uri="{C3380CC4-5D6E-409C-BE32-E72D297353CC}">
              <c16:uniqueId val="{00000004-8BCE-4AE9-83C5-F1C122D232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2.2785E-2</c:v>
              </c:pt>
            </c:numLit>
          </c:val>
          <c:extLst>
            <c:ext xmlns:c16="http://schemas.microsoft.com/office/drawing/2014/chart" uri="{C3380CC4-5D6E-409C-BE32-E72D297353CC}">
              <c16:uniqueId val="{00000000-FA31-4BFD-894E-AFB288EBEB0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2.2785E-2</c:v>
              </c:pt>
            </c:numLit>
          </c:val>
          <c:extLst>
            <c:ext xmlns:c16="http://schemas.microsoft.com/office/drawing/2014/chart" uri="{C3380CC4-5D6E-409C-BE32-E72D297353CC}">
              <c16:uniqueId val="{00000001-FA31-4BFD-894E-AFB288EBEB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0.12405099999999999</c:v>
              </c:pt>
            </c:numLit>
          </c:val>
          <c:extLst>
            <c:ext xmlns:c16="http://schemas.microsoft.com/office/drawing/2014/chart" uri="{C3380CC4-5D6E-409C-BE32-E72D297353CC}">
              <c16:uniqueId val="{00000002-FA31-4BFD-894E-AFB288EBEB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0.21518999999999999</c:v>
              </c:pt>
            </c:numLit>
          </c:val>
          <c:extLst>
            <c:ext xmlns:c16="http://schemas.microsoft.com/office/drawing/2014/chart" uri="{C3380CC4-5D6E-409C-BE32-E72D297353CC}">
              <c16:uniqueId val="{00000003-FA31-4BFD-894E-AFB288EBEB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0.55696199999999996</c:v>
              </c:pt>
            </c:numLit>
          </c:val>
          <c:extLst>
            <c:ext xmlns:c16="http://schemas.microsoft.com/office/drawing/2014/chart" uri="{C3380CC4-5D6E-409C-BE32-E72D297353CC}">
              <c16:uniqueId val="{00000004-FA31-4BFD-894E-AFB288EBEB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A574-446B-ACF1-9E9A3857846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1.3698999999999999E-2</c:v>
              </c:pt>
            </c:numLit>
          </c:val>
          <c:extLst>
            <c:ext xmlns:c16="http://schemas.microsoft.com/office/drawing/2014/chart" uri="{C3380CC4-5D6E-409C-BE32-E72D297353CC}">
              <c16:uniqueId val="{00000001-A574-446B-ACF1-9E9A385784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7.5342000000000006E-2</c:v>
              </c:pt>
            </c:numLit>
          </c:val>
          <c:extLst>
            <c:ext xmlns:c16="http://schemas.microsoft.com/office/drawing/2014/chart" uri="{C3380CC4-5D6E-409C-BE32-E72D297353CC}">
              <c16:uniqueId val="{00000002-A574-446B-ACF1-9E9A385784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0.33561600000000003</c:v>
              </c:pt>
            </c:numLit>
          </c:val>
          <c:extLst>
            <c:ext xmlns:c16="http://schemas.microsoft.com/office/drawing/2014/chart" uri="{C3380CC4-5D6E-409C-BE32-E72D297353CC}">
              <c16:uniqueId val="{00000003-A574-446B-ACF1-9E9A385784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0.53424700000000003</c:v>
              </c:pt>
            </c:numLit>
          </c:val>
          <c:extLst>
            <c:ext xmlns:c16="http://schemas.microsoft.com/office/drawing/2014/chart" uri="{C3380CC4-5D6E-409C-BE32-E72D297353CC}">
              <c16:uniqueId val="{00000004-A574-446B-ACF1-9E9A385784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0-CD9D-4F02-BCF5-704FD986CA4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4.3860000000000003E-2</c:v>
              </c:pt>
            </c:numLit>
          </c:val>
          <c:extLst>
            <c:ext xmlns:c16="http://schemas.microsoft.com/office/drawing/2014/chart" uri="{C3380CC4-5D6E-409C-BE32-E72D297353CC}">
              <c16:uniqueId val="{00000001-CD9D-4F02-BCF5-704FD986CA4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0.245614</c:v>
              </c:pt>
            </c:numLit>
          </c:val>
          <c:extLst>
            <c:ext xmlns:c16="http://schemas.microsoft.com/office/drawing/2014/chart" uri="{C3380CC4-5D6E-409C-BE32-E72D297353CC}">
              <c16:uniqueId val="{00000002-CD9D-4F02-BCF5-704FD986CA4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0.43859599999999999</c:v>
              </c:pt>
            </c:numLit>
          </c:val>
          <c:extLst>
            <c:ext xmlns:c16="http://schemas.microsoft.com/office/drawing/2014/chart" uri="{C3380CC4-5D6E-409C-BE32-E72D297353CC}">
              <c16:uniqueId val="{00000003-CD9D-4F02-BCF5-704FD986CA4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0.245614</c:v>
              </c:pt>
            </c:numLit>
          </c:val>
          <c:extLst>
            <c:ext xmlns:c16="http://schemas.microsoft.com/office/drawing/2014/chart" uri="{C3380CC4-5D6E-409C-BE32-E72D297353CC}">
              <c16:uniqueId val="{00000004-CD9D-4F02-BCF5-704FD986CA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DB0-4C91-BC72-041C82EF9A1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1-FDB0-4C91-BC72-041C82EF9A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c:v>
              </c:pt>
            </c:numLit>
          </c:val>
          <c:extLst>
            <c:ext xmlns:c16="http://schemas.microsoft.com/office/drawing/2014/chart" uri="{C3380CC4-5D6E-409C-BE32-E72D297353CC}">
              <c16:uniqueId val="{00000002-FDB0-4C91-BC72-041C82EF9A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0.28000000000000003</c:v>
              </c:pt>
            </c:numLit>
          </c:val>
          <c:extLst>
            <c:ext xmlns:c16="http://schemas.microsoft.com/office/drawing/2014/chart" uri="{C3380CC4-5D6E-409C-BE32-E72D297353CC}">
              <c16:uniqueId val="{00000003-FDB0-4C91-BC72-041C82EF9A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c:v>
              </c:pt>
            </c:numLit>
          </c:val>
          <c:extLst>
            <c:ext xmlns:c16="http://schemas.microsoft.com/office/drawing/2014/chart" uri="{C3380CC4-5D6E-409C-BE32-E72D297353CC}">
              <c16:uniqueId val="{00000004-FDB0-4C91-BC72-041C82EF9A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0-1EFE-4DB0-A762-2ABDCD12DE3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1-1EFE-4DB0-A762-2ABDCD12DE3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0.27397300000000002</c:v>
              </c:pt>
            </c:numLit>
          </c:val>
          <c:extLst>
            <c:ext xmlns:c16="http://schemas.microsoft.com/office/drawing/2014/chart" uri="{C3380CC4-5D6E-409C-BE32-E72D297353CC}">
              <c16:uniqueId val="{00000002-1EFE-4DB0-A762-2ABDCD12DE3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0.32876699999999998</c:v>
              </c:pt>
            </c:numLit>
          </c:val>
          <c:extLst>
            <c:ext xmlns:c16="http://schemas.microsoft.com/office/drawing/2014/chart" uri="{C3380CC4-5D6E-409C-BE32-E72D297353CC}">
              <c16:uniqueId val="{00000003-1EFE-4DB0-A762-2ABDCD12DE3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0.28767100000000001</c:v>
              </c:pt>
            </c:numLit>
          </c:val>
          <c:extLst>
            <c:ext xmlns:c16="http://schemas.microsoft.com/office/drawing/2014/chart" uri="{C3380CC4-5D6E-409C-BE32-E72D297353CC}">
              <c16:uniqueId val="{00000004-1EFE-4DB0-A762-2ABDCD12DE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2.4510000000000001E-2</c:v>
              </c:pt>
            </c:numLit>
          </c:val>
          <c:extLst>
            <c:ext xmlns:c16="http://schemas.microsoft.com/office/drawing/2014/chart" uri="{C3380CC4-5D6E-409C-BE32-E72D297353CC}">
              <c16:uniqueId val="{00000000-EFE6-4982-A358-D6A6D29DB83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2.4510000000000001E-2</c:v>
              </c:pt>
            </c:numLit>
          </c:val>
          <c:extLst>
            <c:ext xmlns:c16="http://schemas.microsoft.com/office/drawing/2014/chart" uri="{C3380CC4-5D6E-409C-BE32-E72D297353CC}">
              <c16:uniqueId val="{00000001-EFE6-4982-A358-D6A6D29DB8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0.15196100000000001</c:v>
              </c:pt>
            </c:numLit>
          </c:val>
          <c:extLst>
            <c:ext xmlns:c16="http://schemas.microsoft.com/office/drawing/2014/chart" uri="{C3380CC4-5D6E-409C-BE32-E72D297353CC}">
              <c16:uniqueId val="{00000002-EFE6-4982-A358-D6A6D29DB8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0.31372499999999998</c:v>
              </c:pt>
            </c:numLit>
          </c:val>
          <c:extLst>
            <c:ext xmlns:c16="http://schemas.microsoft.com/office/drawing/2014/chart" uri="{C3380CC4-5D6E-409C-BE32-E72D297353CC}">
              <c16:uniqueId val="{00000003-EFE6-4982-A358-D6A6D29DB8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0.46568599999999999</c:v>
              </c:pt>
            </c:numLit>
          </c:val>
          <c:extLst>
            <c:ext xmlns:c16="http://schemas.microsoft.com/office/drawing/2014/chart" uri="{C3380CC4-5D6E-409C-BE32-E72D297353CC}">
              <c16:uniqueId val="{00000004-EFE6-4982-A358-D6A6D29DB8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4.3732E-2</c:v>
              </c:pt>
            </c:numLit>
          </c:val>
          <c:extLst>
            <c:ext xmlns:c16="http://schemas.microsoft.com/office/drawing/2014/chart" uri="{C3380CC4-5D6E-409C-BE32-E72D297353CC}">
              <c16:uniqueId val="{00000000-9B13-4CE8-988F-7FF553C9AD6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2.9155E-2</c:v>
              </c:pt>
            </c:numLit>
          </c:val>
          <c:extLst>
            <c:ext xmlns:c16="http://schemas.microsoft.com/office/drawing/2014/chart" uri="{C3380CC4-5D6E-409C-BE32-E72D297353CC}">
              <c16:uniqueId val="{00000001-9B13-4CE8-988F-7FF553C9AD6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9.9125000000000005E-2</c:v>
              </c:pt>
            </c:numLit>
          </c:val>
          <c:extLst>
            <c:ext xmlns:c16="http://schemas.microsoft.com/office/drawing/2014/chart" uri="{C3380CC4-5D6E-409C-BE32-E72D297353CC}">
              <c16:uniqueId val="{00000002-9B13-4CE8-988F-7FF553C9AD6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0.25947500000000001</c:v>
              </c:pt>
            </c:numLit>
          </c:val>
          <c:extLst>
            <c:ext xmlns:c16="http://schemas.microsoft.com/office/drawing/2014/chart" uri="{C3380CC4-5D6E-409C-BE32-E72D297353CC}">
              <c16:uniqueId val="{00000003-9B13-4CE8-988F-7FF553C9AD6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0.53935900000000003</c:v>
              </c:pt>
            </c:numLit>
          </c:val>
          <c:extLst>
            <c:ext xmlns:c16="http://schemas.microsoft.com/office/drawing/2014/chart" uri="{C3380CC4-5D6E-409C-BE32-E72D297353CC}">
              <c16:uniqueId val="{00000004-9B13-4CE8-988F-7FF553C9AD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3.4653000000000003E-2</c:v>
              </c:pt>
            </c:numLit>
          </c:val>
          <c:extLst>
            <c:ext xmlns:c16="http://schemas.microsoft.com/office/drawing/2014/chart" uri="{C3380CC4-5D6E-409C-BE32-E72D297353CC}">
              <c16:uniqueId val="{00000000-6D03-49CC-BB76-5B837D5A3AF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3.4653000000000003E-2</c:v>
              </c:pt>
            </c:numLit>
          </c:val>
          <c:extLst>
            <c:ext xmlns:c16="http://schemas.microsoft.com/office/drawing/2014/chart" uri="{C3380CC4-5D6E-409C-BE32-E72D297353CC}">
              <c16:uniqueId val="{00000001-6D03-49CC-BB76-5B837D5A3AF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0.14851500000000001</c:v>
              </c:pt>
            </c:numLit>
          </c:val>
          <c:extLst>
            <c:ext xmlns:c16="http://schemas.microsoft.com/office/drawing/2014/chart" uri="{C3380CC4-5D6E-409C-BE32-E72D297353CC}">
              <c16:uniqueId val="{00000002-6D03-49CC-BB76-5B837D5A3AF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0.30693100000000001</c:v>
              </c:pt>
            </c:numLit>
          </c:val>
          <c:extLst>
            <c:ext xmlns:c16="http://schemas.microsoft.com/office/drawing/2014/chart" uri="{C3380CC4-5D6E-409C-BE32-E72D297353CC}">
              <c16:uniqueId val="{00000003-6D03-49CC-BB76-5B837D5A3AF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0.46039600000000003</c:v>
              </c:pt>
            </c:numLit>
          </c:val>
          <c:extLst>
            <c:ext xmlns:c16="http://schemas.microsoft.com/office/drawing/2014/chart" uri="{C3380CC4-5D6E-409C-BE32-E72D297353CC}">
              <c16:uniqueId val="{00000004-6D03-49CC-BB76-5B837D5A3A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0-28ED-475E-A6F9-A15B4F1A266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8ED-475E-A6F9-A15B4F1A26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2-28ED-475E-A6F9-A15B4F1A26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3-28ED-475E-A6F9-A15B4F1A26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4-28ED-475E-A6F9-A15B4F1A26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4.2154340000000001</c:v>
              </c:pt>
            </c:numLit>
          </c:val>
          <c:extLst>
            <c:ext xmlns:c16="http://schemas.microsoft.com/office/drawing/2014/chart" uri="{C3380CC4-5D6E-409C-BE32-E72D297353CC}">
              <c16:uniqueId val="{00000000-32CA-49F7-8BC0-3CA7627C57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D90-4D34-8C59-9CE03CEEE26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ED90-4D34-8C59-9CE03CEEE2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ED90-4D34-8C59-9CE03CEEE2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ED90-4D34-8C59-9CE03CEEE2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ED90-4D34-8C59-9CE03CEEE2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C741-4DE5-8D8B-0478D795926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1-C741-4DE5-8D8B-0478D79592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C741-4DE5-8D8B-0478D79592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0.37837799999999999</c:v>
              </c:pt>
            </c:numLit>
          </c:val>
          <c:extLst>
            <c:ext xmlns:c16="http://schemas.microsoft.com/office/drawing/2014/chart" uri="{C3380CC4-5D6E-409C-BE32-E72D297353CC}">
              <c16:uniqueId val="{00000003-C741-4DE5-8D8B-0478D79592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0.37837799999999999</c:v>
              </c:pt>
            </c:numLit>
          </c:val>
          <c:extLst>
            <c:ext xmlns:c16="http://schemas.microsoft.com/office/drawing/2014/chart" uri="{C3380CC4-5D6E-409C-BE32-E72D297353CC}">
              <c16:uniqueId val="{00000004-C741-4DE5-8D8B-0478D79592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0-6782-48F9-885A-A82A0E1DAA3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6782-48F9-885A-A82A0E1DAA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0.127273</c:v>
              </c:pt>
            </c:numLit>
          </c:val>
          <c:extLst>
            <c:ext xmlns:c16="http://schemas.microsoft.com/office/drawing/2014/chart" uri="{C3380CC4-5D6E-409C-BE32-E72D297353CC}">
              <c16:uniqueId val="{00000002-6782-48F9-885A-A82A0E1DAA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0.21818199999999999</c:v>
              </c:pt>
            </c:numLit>
          </c:val>
          <c:extLst>
            <c:ext xmlns:c16="http://schemas.microsoft.com/office/drawing/2014/chart" uri="{C3380CC4-5D6E-409C-BE32-E72D297353CC}">
              <c16:uniqueId val="{00000003-6782-48F9-885A-A82A0E1DAA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0.50909099999999996</c:v>
              </c:pt>
            </c:numLit>
          </c:val>
          <c:extLst>
            <c:ext xmlns:c16="http://schemas.microsoft.com/office/drawing/2014/chart" uri="{C3380CC4-5D6E-409C-BE32-E72D297353CC}">
              <c16:uniqueId val="{00000004-6782-48F9-885A-A82A0E1DAA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9A1-42F2-B55A-C28A883E1A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9A1-42F2-B55A-C28A883E1A9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C9A1-42F2-B55A-C28A883E1A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0.33333299999999999</c:v>
              </c:pt>
            </c:numLit>
          </c:val>
          <c:extLst>
            <c:ext xmlns:c16="http://schemas.microsoft.com/office/drawing/2014/chart" uri="{C3380CC4-5D6E-409C-BE32-E72D297353CC}">
              <c16:uniqueId val="{00000003-C9A1-42F2-B55A-C28A883E1A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c:v>
              </c:pt>
            </c:numLit>
          </c:val>
          <c:extLst>
            <c:ext xmlns:c16="http://schemas.microsoft.com/office/drawing/2014/chart" uri="{C3380CC4-5D6E-409C-BE32-E72D297353CC}">
              <c16:uniqueId val="{00000004-C9A1-42F2-B55A-C28A883E1A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E6B-41DE-B51F-6CFF23C9D90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E6B-41DE-B51F-6CFF23C9D9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2-DE6B-41DE-B51F-6CFF23C9D9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0.217391</c:v>
              </c:pt>
            </c:numLit>
          </c:val>
          <c:extLst>
            <c:ext xmlns:c16="http://schemas.microsoft.com/office/drawing/2014/chart" uri="{C3380CC4-5D6E-409C-BE32-E72D297353CC}">
              <c16:uniqueId val="{00000003-DE6B-41DE-B51F-6CFF23C9D9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0.69565200000000005</c:v>
              </c:pt>
            </c:numLit>
          </c:val>
          <c:extLst>
            <c:ext xmlns:c16="http://schemas.microsoft.com/office/drawing/2014/chart" uri="{C3380CC4-5D6E-409C-BE32-E72D297353CC}">
              <c16:uniqueId val="{00000004-DE6B-41DE-B51F-6CFF23C9D9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71F-4AF8-81BC-D1BD98EDB91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71F-4AF8-81BC-D1BD98EDB9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171F-4AF8-81BC-D1BD98EDB9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0.36363600000000001</c:v>
              </c:pt>
            </c:numLit>
          </c:val>
          <c:extLst>
            <c:ext xmlns:c16="http://schemas.microsoft.com/office/drawing/2014/chart" uri="{C3380CC4-5D6E-409C-BE32-E72D297353CC}">
              <c16:uniqueId val="{00000003-171F-4AF8-81BC-D1BD98EDB9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0.54545500000000002</c:v>
              </c:pt>
            </c:numLit>
          </c:val>
          <c:extLst>
            <c:ext xmlns:c16="http://schemas.microsoft.com/office/drawing/2014/chart" uri="{C3380CC4-5D6E-409C-BE32-E72D297353CC}">
              <c16:uniqueId val="{00000004-171F-4AF8-81BC-D1BD98EDB9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0-A96E-4D32-BD03-A77F66C7ACE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1-A96E-4D32-BD03-A77F66C7ACE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2-A96E-4D32-BD03-A77F66C7ACE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0.18604699999999999</c:v>
              </c:pt>
            </c:numLit>
          </c:val>
          <c:extLst>
            <c:ext xmlns:c16="http://schemas.microsoft.com/office/drawing/2014/chart" uri="{C3380CC4-5D6E-409C-BE32-E72D297353CC}">
              <c16:uniqueId val="{00000003-A96E-4D32-BD03-A77F66C7ACE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0.48837199999999997</c:v>
              </c:pt>
            </c:numLit>
          </c:val>
          <c:extLst>
            <c:ext xmlns:c16="http://schemas.microsoft.com/office/drawing/2014/chart" uri="{C3380CC4-5D6E-409C-BE32-E72D297353CC}">
              <c16:uniqueId val="{00000004-A96E-4D32-BD03-A77F66C7AC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2.5735000000000001E-2</c:v>
              </c:pt>
            </c:numLit>
          </c:val>
          <c:extLst>
            <c:ext xmlns:c16="http://schemas.microsoft.com/office/drawing/2014/chart" uri="{C3380CC4-5D6E-409C-BE32-E72D297353CC}">
              <c16:uniqueId val="{00000000-9017-48DB-9581-19A8E80F9AE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9017-48DB-9581-19A8E80F9A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9017-48DB-9581-19A8E80F9A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0.34191199999999999</c:v>
              </c:pt>
            </c:numLit>
          </c:val>
          <c:extLst>
            <c:ext xmlns:c16="http://schemas.microsoft.com/office/drawing/2014/chart" uri="{C3380CC4-5D6E-409C-BE32-E72D297353CC}">
              <c16:uniqueId val="{00000003-9017-48DB-9581-19A8E80F9A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0.47058800000000001</c:v>
              </c:pt>
            </c:numLit>
          </c:val>
          <c:extLst>
            <c:ext xmlns:c16="http://schemas.microsoft.com/office/drawing/2014/chart" uri="{C3380CC4-5D6E-409C-BE32-E72D297353CC}">
              <c16:uniqueId val="{00000004-9017-48DB-9581-19A8E80F9A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5.2631999999999998E-2</c:v>
              </c:pt>
            </c:numLit>
          </c:val>
          <c:extLst>
            <c:ext xmlns:c16="http://schemas.microsoft.com/office/drawing/2014/chart" uri="{C3380CC4-5D6E-409C-BE32-E72D297353CC}">
              <c16:uniqueId val="{00000000-A9D8-4DCD-BF59-A5F9A1D82DD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3.6436999999999997E-2</c:v>
              </c:pt>
            </c:numLit>
          </c:val>
          <c:extLst>
            <c:ext xmlns:c16="http://schemas.microsoft.com/office/drawing/2014/chart" uri="{C3380CC4-5D6E-409C-BE32-E72D297353CC}">
              <c16:uniqueId val="{00000001-A9D8-4DCD-BF59-A5F9A1D82D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0.165992</c:v>
              </c:pt>
            </c:numLit>
          </c:val>
          <c:extLst>
            <c:ext xmlns:c16="http://schemas.microsoft.com/office/drawing/2014/chart" uri="{C3380CC4-5D6E-409C-BE32-E72D297353CC}">
              <c16:uniqueId val="{00000002-A9D8-4DCD-BF59-A5F9A1D82D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0.31578899999999999</c:v>
              </c:pt>
            </c:numLit>
          </c:val>
          <c:extLst>
            <c:ext xmlns:c16="http://schemas.microsoft.com/office/drawing/2014/chart" uri="{C3380CC4-5D6E-409C-BE32-E72D297353CC}">
              <c16:uniqueId val="{00000003-A9D8-4DCD-BF59-A5F9A1D82D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0.404858</c:v>
              </c:pt>
            </c:numLit>
          </c:val>
          <c:extLst>
            <c:ext xmlns:c16="http://schemas.microsoft.com/office/drawing/2014/chart" uri="{C3380CC4-5D6E-409C-BE32-E72D297353CC}">
              <c16:uniqueId val="{00000004-A9D8-4DCD-BF59-A5F9A1D82D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0-2469-4858-B35D-886858BE685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7.1895000000000001E-2</c:v>
              </c:pt>
            </c:numLit>
          </c:val>
          <c:extLst>
            <c:ext xmlns:c16="http://schemas.microsoft.com/office/drawing/2014/chart" uri="{C3380CC4-5D6E-409C-BE32-E72D297353CC}">
              <c16:uniqueId val="{00000001-2469-4858-B35D-886858BE685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0.15032699999999999</c:v>
              </c:pt>
            </c:numLit>
          </c:val>
          <c:extLst>
            <c:ext xmlns:c16="http://schemas.microsoft.com/office/drawing/2014/chart" uri="{C3380CC4-5D6E-409C-BE32-E72D297353CC}">
              <c16:uniqueId val="{00000002-2469-4858-B35D-886858BE685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0.31372499999999998</c:v>
              </c:pt>
            </c:numLit>
          </c:val>
          <c:extLst>
            <c:ext xmlns:c16="http://schemas.microsoft.com/office/drawing/2014/chart" uri="{C3380CC4-5D6E-409C-BE32-E72D297353CC}">
              <c16:uniqueId val="{00000003-2469-4858-B35D-886858BE685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0.34640500000000002</c:v>
              </c:pt>
            </c:numLit>
          </c:val>
          <c:extLst>
            <c:ext xmlns:c16="http://schemas.microsoft.com/office/drawing/2014/chart" uri="{C3380CC4-5D6E-409C-BE32-E72D297353CC}">
              <c16:uniqueId val="{00000004-2469-4858-B35D-886858BE68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4.2114089999999997</c:v>
              </c:pt>
            </c:numLit>
          </c:val>
          <c:extLst>
            <c:ext xmlns:c16="http://schemas.microsoft.com/office/drawing/2014/chart" uri="{C3380CC4-5D6E-409C-BE32-E72D297353CC}">
              <c16:uniqueId val="{00000000-195F-45EB-99F9-056EB78958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3.0435E-2</c:v>
              </c:pt>
            </c:numLit>
          </c:val>
          <c:extLst>
            <c:ext xmlns:c16="http://schemas.microsoft.com/office/drawing/2014/chart" uri="{C3380CC4-5D6E-409C-BE32-E72D297353CC}">
              <c16:uniqueId val="{00000000-CE23-4A24-A89E-F77D9607FD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4.7826E-2</c:v>
              </c:pt>
            </c:numLit>
          </c:val>
          <c:extLst>
            <c:ext xmlns:c16="http://schemas.microsoft.com/office/drawing/2014/chart" uri="{C3380CC4-5D6E-409C-BE32-E72D297353CC}">
              <c16:uniqueId val="{00000001-CE23-4A24-A89E-F77D9607FD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7.8260999999999997E-2</c:v>
              </c:pt>
            </c:numLit>
          </c:val>
          <c:extLst>
            <c:ext xmlns:c16="http://schemas.microsoft.com/office/drawing/2014/chart" uri="{C3380CC4-5D6E-409C-BE32-E72D297353CC}">
              <c16:uniqueId val="{00000002-CE23-4A24-A89E-F77D9607FD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0.29565200000000003</c:v>
              </c:pt>
            </c:numLit>
          </c:val>
          <c:extLst>
            <c:ext xmlns:c16="http://schemas.microsoft.com/office/drawing/2014/chart" uri="{C3380CC4-5D6E-409C-BE32-E72D297353CC}">
              <c16:uniqueId val="{00000003-CE23-4A24-A89E-F77D9607FD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0.54347800000000002</c:v>
              </c:pt>
            </c:numLit>
          </c:val>
          <c:extLst>
            <c:ext xmlns:c16="http://schemas.microsoft.com/office/drawing/2014/chart" uri="{C3380CC4-5D6E-409C-BE32-E72D297353CC}">
              <c16:uniqueId val="{00000004-CE23-4A24-A89E-F77D9607FD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2.9083000000000001E-2</c:v>
              </c:pt>
            </c:numLit>
          </c:val>
          <c:extLst>
            <c:ext xmlns:c16="http://schemas.microsoft.com/office/drawing/2014/chart" uri="{C3380CC4-5D6E-409C-BE32-E72D297353CC}">
              <c16:uniqueId val="{00000000-C652-4860-A019-4D8D08EDE1C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3.1320000000000001E-2</c:v>
              </c:pt>
            </c:numLit>
          </c:val>
          <c:extLst>
            <c:ext xmlns:c16="http://schemas.microsoft.com/office/drawing/2014/chart" uri="{C3380CC4-5D6E-409C-BE32-E72D297353CC}">
              <c16:uniqueId val="{00000001-C652-4860-A019-4D8D08EDE1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0.131991</c:v>
              </c:pt>
            </c:numLit>
          </c:val>
          <c:extLst>
            <c:ext xmlns:c16="http://schemas.microsoft.com/office/drawing/2014/chart" uri="{C3380CC4-5D6E-409C-BE32-E72D297353CC}">
              <c16:uniqueId val="{00000002-C652-4860-A019-4D8D08EDE1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0.32662200000000002</c:v>
              </c:pt>
            </c:numLit>
          </c:val>
          <c:extLst>
            <c:ext xmlns:c16="http://schemas.microsoft.com/office/drawing/2014/chart" uri="{C3380CC4-5D6E-409C-BE32-E72D297353CC}">
              <c16:uniqueId val="{00000003-C652-4860-A019-4D8D08EDE1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0.44742700000000002</c:v>
              </c:pt>
            </c:numLit>
          </c:val>
          <c:extLst>
            <c:ext xmlns:c16="http://schemas.microsoft.com/office/drawing/2014/chart" uri="{C3380CC4-5D6E-409C-BE32-E72D297353CC}">
              <c16:uniqueId val="{00000004-C652-4860-A019-4D8D08EDE1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1.3233E-2</c:v>
              </c:pt>
            </c:numLit>
          </c:val>
          <c:extLst>
            <c:ext xmlns:c16="http://schemas.microsoft.com/office/drawing/2014/chart" uri="{C3380CC4-5D6E-409C-BE32-E72D297353CC}">
              <c16:uniqueId val="{00000000-6F52-4809-82A8-D0B09D1E114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3.0245999999999999E-2</c:v>
              </c:pt>
            </c:numLit>
          </c:val>
          <c:extLst>
            <c:ext xmlns:c16="http://schemas.microsoft.com/office/drawing/2014/chart" uri="{C3380CC4-5D6E-409C-BE32-E72D297353CC}">
              <c16:uniqueId val="{00000001-6F52-4809-82A8-D0B09D1E11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0.13799600000000001</c:v>
              </c:pt>
            </c:numLit>
          </c:val>
          <c:extLst>
            <c:ext xmlns:c16="http://schemas.microsoft.com/office/drawing/2014/chart" uri="{C3380CC4-5D6E-409C-BE32-E72D297353CC}">
              <c16:uniqueId val="{00000002-6F52-4809-82A8-D0B09D1E11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0.34215499999999999</c:v>
              </c:pt>
            </c:numLit>
          </c:val>
          <c:extLst>
            <c:ext xmlns:c16="http://schemas.microsoft.com/office/drawing/2014/chart" uri="{C3380CC4-5D6E-409C-BE32-E72D297353CC}">
              <c16:uniqueId val="{00000003-6F52-4809-82A8-D0B09D1E11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0.448015</c:v>
              </c:pt>
            </c:numLit>
          </c:val>
          <c:extLst>
            <c:ext xmlns:c16="http://schemas.microsoft.com/office/drawing/2014/chart" uri="{C3380CC4-5D6E-409C-BE32-E72D297353CC}">
              <c16:uniqueId val="{00000004-6F52-4809-82A8-D0B09D1E11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E47-4FD2-8C78-36350FFAE38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E47-4FD2-8C78-36350FFAE3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0.13636400000000001</c:v>
              </c:pt>
            </c:numLit>
          </c:val>
          <c:extLst>
            <c:ext xmlns:c16="http://schemas.microsoft.com/office/drawing/2014/chart" uri="{C3380CC4-5D6E-409C-BE32-E72D297353CC}">
              <c16:uniqueId val="{00000002-DE47-4FD2-8C78-36350FFAE3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0.272727</c:v>
              </c:pt>
            </c:numLit>
          </c:val>
          <c:extLst>
            <c:ext xmlns:c16="http://schemas.microsoft.com/office/drawing/2014/chart" uri="{C3380CC4-5D6E-409C-BE32-E72D297353CC}">
              <c16:uniqueId val="{00000003-DE47-4FD2-8C78-36350FFAE3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DE47-4FD2-8C78-36350FFAE3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32A-4D09-85A0-0985D94A1F6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32A-4D09-85A0-0985D94A1F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032A-4D09-85A0-0985D94A1F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0.466667</c:v>
              </c:pt>
            </c:numLit>
          </c:val>
          <c:extLst>
            <c:ext xmlns:c16="http://schemas.microsoft.com/office/drawing/2014/chart" uri="{C3380CC4-5D6E-409C-BE32-E72D297353CC}">
              <c16:uniqueId val="{00000003-032A-4D09-85A0-0985D94A1F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4-032A-4D09-85A0-0985D94A1F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E44-47AB-A7DF-FC7CDEDBE58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8E44-47AB-A7DF-FC7CDEDBE58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2-8E44-47AB-A7DF-FC7CDEDBE5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0.35135100000000002</c:v>
              </c:pt>
            </c:numLit>
          </c:val>
          <c:extLst>
            <c:ext xmlns:c16="http://schemas.microsoft.com/office/drawing/2014/chart" uri="{C3380CC4-5D6E-409C-BE32-E72D297353CC}">
              <c16:uniqueId val="{00000003-8E44-47AB-A7DF-FC7CDEDBE5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0.48648599999999997</c:v>
              </c:pt>
            </c:numLit>
          </c:val>
          <c:extLst>
            <c:ext xmlns:c16="http://schemas.microsoft.com/office/drawing/2014/chart" uri="{C3380CC4-5D6E-409C-BE32-E72D297353CC}">
              <c16:uniqueId val="{00000004-8E44-47AB-A7DF-FC7CDEDBE5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6.1727999999999998E-2</c:v>
              </c:pt>
            </c:numLit>
          </c:val>
          <c:extLst>
            <c:ext xmlns:c16="http://schemas.microsoft.com/office/drawing/2014/chart" uri="{C3380CC4-5D6E-409C-BE32-E72D297353CC}">
              <c16:uniqueId val="{00000000-F1AF-4E88-8875-19DD4318DEF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4.9383000000000003E-2</c:v>
              </c:pt>
            </c:numLit>
          </c:val>
          <c:extLst>
            <c:ext xmlns:c16="http://schemas.microsoft.com/office/drawing/2014/chart" uri="{C3380CC4-5D6E-409C-BE32-E72D297353CC}">
              <c16:uniqueId val="{00000001-F1AF-4E88-8875-19DD4318DE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0.21604899999999999</c:v>
              </c:pt>
            </c:numLit>
          </c:val>
          <c:extLst>
            <c:ext xmlns:c16="http://schemas.microsoft.com/office/drawing/2014/chart" uri="{C3380CC4-5D6E-409C-BE32-E72D297353CC}">
              <c16:uniqueId val="{00000002-F1AF-4E88-8875-19DD4318DE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0.320988</c:v>
              </c:pt>
            </c:numLit>
          </c:val>
          <c:extLst>
            <c:ext xmlns:c16="http://schemas.microsoft.com/office/drawing/2014/chart" uri="{C3380CC4-5D6E-409C-BE32-E72D297353CC}">
              <c16:uniqueId val="{00000003-F1AF-4E88-8875-19DD4318DE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0.351852</c:v>
              </c:pt>
            </c:numLit>
          </c:val>
          <c:extLst>
            <c:ext xmlns:c16="http://schemas.microsoft.com/office/drawing/2014/chart" uri="{C3380CC4-5D6E-409C-BE32-E72D297353CC}">
              <c16:uniqueId val="{00000004-F1AF-4E88-8875-19DD4318DE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0377-4F22-95EA-8CC37F03DDF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1-0377-4F22-95EA-8CC37F03DD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0.148148</c:v>
              </c:pt>
            </c:numLit>
          </c:val>
          <c:extLst>
            <c:ext xmlns:c16="http://schemas.microsoft.com/office/drawing/2014/chart" uri="{C3380CC4-5D6E-409C-BE32-E72D297353CC}">
              <c16:uniqueId val="{00000002-0377-4F22-95EA-8CC37F03DD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0.39682499999999998</c:v>
              </c:pt>
            </c:numLit>
          </c:val>
          <c:extLst>
            <c:ext xmlns:c16="http://schemas.microsoft.com/office/drawing/2014/chart" uri="{C3380CC4-5D6E-409C-BE32-E72D297353CC}">
              <c16:uniqueId val="{00000003-0377-4F22-95EA-8CC37F03DD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0.39682499999999998</c:v>
              </c:pt>
            </c:numLit>
          </c:val>
          <c:extLst>
            <c:ext xmlns:c16="http://schemas.microsoft.com/office/drawing/2014/chart" uri="{C3380CC4-5D6E-409C-BE32-E72D297353CC}">
              <c16:uniqueId val="{00000004-0377-4F22-95EA-8CC37F03DD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3.7433000000000001E-2</c:v>
              </c:pt>
            </c:numLit>
          </c:val>
          <c:extLst>
            <c:ext xmlns:c16="http://schemas.microsoft.com/office/drawing/2014/chart" uri="{C3380CC4-5D6E-409C-BE32-E72D297353CC}">
              <c16:uniqueId val="{00000000-B56A-4C88-86B4-B031E5489FE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4.2781E-2</c:v>
              </c:pt>
            </c:numLit>
          </c:val>
          <c:extLst>
            <c:ext xmlns:c16="http://schemas.microsoft.com/office/drawing/2014/chart" uri="{C3380CC4-5D6E-409C-BE32-E72D297353CC}">
              <c16:uniqueId val="{00000001-B56A-4C88-86B4-B031E5489F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0.22994700000000001</c:v>
              </c:pt>
            </c:numLit>
          </c:val>
          <c:extLst>
            <c:ext xmlns:c16="http://schemas.microsoft.com/office/drawing/2014/chart" uri="{C3380CC4-5D6E-409C-BE32-E72D297353CC}">
              <c16:uniqueId val="{00000002-B56A-4C88-86B4-B031E5489F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0.29946499999999998</c:v>
              </c:pt>
            </c:numLit>
          </c:val>
          <c:extLst>
            <c:ext xmlns:c16="http://schemas.microsoft.com/office/drawing/2014/chart" uri="{C3380CC4-5D6E-409C-BE32-E72D297353CC}">
              <c16:uniqueId val="{00000003-B56A-4C88-86B4-B031E5489F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0.37967899999999999</c:v>
              </c:pt>
            </c:numLit>
          </c:val>
          <c:extLst>
            <c:ext xmlns:c16="http://schemas.microsoft.com/office/drawing/2014/chart" uri="{C3380CC4-5D6E-409C-BE32-E72D297353CC}">
              <c16:uniqueId val="{00000004-B56A-4C88-86B4-B031E5489F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5.0228000000000002E-2</c:v>
              </c:pt>
            </c:numLit>
          </c:val>
          <c:extLst>
            <c:ext xmlns:c16="http://schemas.microsoft.com/office/drawing/2014/chart" uri="{C3380CC4-5D6E-409C-BE32-E72D297353CC}">
              <c16:uniqueId val="{00000000-66B2-47B4-A029-EDF91F9A95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4.5662000000000001E-2</c:v>
              </c:pt>
            </c:numLit>
          </c:val>
          <c:extLst>
            <c:ext xmlns:c16="http://schemas.microsoft.com/office/drawing/2014/chart" uri="{C3380CC4-5D6E-409C-BE32-E72D297353CC}">
              <c16:uniqueId val="{00000001-66B2-47B4-A029-EDF91F9A95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0.146119</c:v>
              </c:pt>
            </c:numLit>
          </c:val>
          <c:extLst>
            <c:ext xmlns:c16="http://schemas.microsoft.com/office/drawing/2014/chart" uri="{C3380CC4-5D6E-409C-BE32-E72D297353CC}">
              <c16:uniqueId val="{00000002-66B2-47B4-A029-EDF91F9A95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0.28767100000000001</c:v>
              </c:pt>
            </c:numLit>
          </c:val>
          <c:extLst>
            <c:ext xmlns:c16="http://schemas.microsoft.com/office/drawing/2014/chart" uri="{C3380CC4-5D6E-409C-BE32-E72D297353CC}">
              <c16:uniqueId val="{00000003-66B2-47B4-A029-EDF91F9A95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0.43835600000000002</c:v>
              </c:pt>
            </c:numLit>
          </c:val>
          <c:extLst>
            <c:ext xmlns:c16="http://schemas.microsoft.com/office/drawing/2014/chart" uri="{C3380CC4-5D6E-409C-BE32-E72D297353CC}">
              <c16:uniqueId val="{00000004-66B2-47B4-A029-EDF91F9A95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c:v>
              </c:pt>
            </c:numLit>
          </c:val>
          <c:extLst>
            <c:ext xmlns:c16="http://schemas.microsoft.com/office/drawing/2014/chart" uri="{C3380CC4-5D6E-409C-BE32-E72D297353CC}">
              <c16:uniqueId val="{00000000-57A3-4AE1-AC0E-C2D9A196A0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2.5974000000000001E-2</c:v>
              </c:pt>
            </c:numLit>
          </c:val>
          <c:extLst>
            <c:ext xmlns:c16="http://schemas.microsoft.com/office/drawing/2014/chart" uri="{C3380CC4-5D6E-409C-BE32-E72D297353CC}">
              <c16:uniqueId val="{00000000-665A-4C02-8B28-9969F9BDA56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3.8961000000000003E-2</c:v>
              </c:pt>
            </c:numLit>
          </c:val>
          <c:extLst>
            <c:ext xmlns:c16="http://schemas.microsoft.com/office/drawing/2014/chart" uri="{C3380CC4-5D6E-409C-BE32-E72D297353CC}">
              <c16:uniqueId val="{00000001-665A-4C02-8B28-9969F9BDA5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0.16883100000000001</c:v>
              </c:pt>
            </c:numLit>
          </c:val>
          <c:extLst>
            <c:ext xmlns:c16="http://schemas.microsoft.com/office/drawing/2014/chart" uri="{C3380CC4-5D6E-409C-BE32-E72D297353CC}">
              <c16:uniqueId val="{00000002-665A-4C02-8B28-9969F9BDA5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665A-4C02-8B28-9969F9BDA5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0.44155800000000001</c:v>
              </c:pt>
            </c:numLit>
          </c:val>
          <c:extLst>
            <c:ext xmlns:c16="http://schemas.microsoft.com/office/drawing/2014/chart" uri="{C3380CC4-5D6E-409C-BE32-E72D297353CC}">
              <c16:uniqueId val="{00000004-665A-4C02-8B28-9969F9BDA5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4.2327999999999998E-2</c:v>
              </c:pt>
            </c:numLit>
          </c:val>
          <c:extLst>
            <c:ext xmlns:c16="http://schemas.microsoft.com/office/drawing/2014/chart" uri="{C3380CC4-5D6E-409C-BE32-E72D297353CC}">
              <c16:uniqueId val="{00000000-73A9-4310-8A86-F5C3DF14936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7.9365000000000005E-2</c:v>
              </c:pt>
            </c:numLit>
          </c:val>
          <c:extLst>
            <c:ext xmlns:c16="http://schemas.microsoft.com/office/drawing/2014/chart" uri="{C3380CC4-5D6E-409C-BE32-E72D297353CC}">
              <c16:uniqueId val="{00000001-73A9-4310-8A86-F5C3DF1493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0.21693100000000001</c:v>
              </c:pt>
            </c:numLit>
          </c:val>
          <c:extLst>
            <c:ext xmlns:c16="http://schemas.microsoft.com/office/drawing/2014/chart" uri="{C3380CC4-5D6E-409C-BE32-E72D297353CC}">
              <c16:uniqueId val="{00000002-73A9-4310-8A86-F5C3DF1493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0.23280400000000001</c:v>
              </c:pt>
            </c:numLit>
          </c:val>
          <c:extLst>
            <c:ext xmlns:c16="http://schemas.microsoft.com/office/drawing/2014/chart" uri="{C3380CC4-5D6E-409C-BE32-E72D297353CC}">
              <c16:uniqueId val="{00000003-73A9-4310-8A86-F5C3DF1493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0.39153399999999999</c:v>
              </c:pt>
            </c:numLit>
          </c:val>
          <c:extLst>
            <c:ext xmlns:c16="http://schemas.microsoft.com/office/drawing/2014/chart" uri="{C3380CC4-5D6E-409C-BE32-E72D297353CC}">
              <c16:uniqueId val="{00000004-73A9-4310-8A86-F5C3DF1493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2.8302000000000001E-2</c:v>
              </c:pt>
            </c:numLit>
          </c:val>
          <c:extLst>
            <c:ext xmlns:c16="http://schemas.microsoft.com/office/drawing/2014/chart" uri="{C3380CC4-5D6E-409C-BE32-E72D297353CC}">
              <c16:uniqueId val="{00000000-CF7A-47BB-B2E4-094FD138893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1-CF7A-47BB-B2E4-094FD13889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0.15094299999999999</c:v>
              </c:pt>
            </c:numLit>
          </c:val>
          <c:extLst>
            <c:ext xmlns:c16="http://schemas.microsoft.com/office/drawing/2014/chart" uri="{C3380CC4-5D6E-409C-BE32-E72D297353CC}">
              <c16:uniqueId val="{00000002-CF7A-47BB-B2E4-094FD13889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0.33018900000000001</c:v>
              </c:pt>
            </c:numLit>
          </c:val>
          <c:extLst>
            <c:ext xmlns:c16="http://schemas.microsoft.com/office/drawing/2014/chart" uri="{C3380CC4-5D6E-409C-BE32-E72D297353CC}">
              <c16:uniqueId val="{00000003-CF7A-47BB-B2E4-094FD13889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0.44339600000000001</c:v>
              </c:pt>
            </c:numLit>
          </c:val>
          <c:extLst>
            <c:ext xmlns:c16="http://schemas.microsoft.com/office/drawing/2014/chart" uri="{C3380CC4-5D6E-409C-BE32-E72D297353CC}">
              <c16:uniqueId val="{00000004-CF7A-47BB-B2E4-094FD13889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0-27EC-465A-85A4-D6FCFC98A69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2.7473000000000001E-2</c:v>
              </c:pt>
            </c:numLit>
          </c:val>
          <c:extLst>
            <c:ext xmlns:c16="http://schemas.microsoft.com/office/drawing/2014/chart" uri="{C3380CC4-5D6E-409C-BE32-E72D297353CC}">
              <c16:uniqueId val="{00000001-27EC-465A-85A4-D6FCFC98A6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0.14285700000000001</c:v>
              </c:pt>
            </c:numLit>
          </c:val>
          <c:extLst>
            <c:ext xmlns:c16="http://schemas.microsoft.com/office/drawing/2014/chart" uri="{C3380CC4-5D6E-409C-BE32-E72D297353CC}">
              <c16:uniqueId val="{00000002-27EC-465A-85A4-D6FCFC98A6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0.38461499999999998</c:v>
              </c:pt>
            </c:numLit>
          </c:val>
          <c:extLst>
            <c:ext xmlns:c16="http://schemas.microsoft.com/office/drawing/2014/chart" uri="{C3380CC4-5D6E-409C-BE32-E72D297353CC}">
              <c16:uniqueId val="{00000003-27EC-465A-85A4-D6FCFC98A6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0.41758200000000001</c:v>
              </c:pt>
            </c:numLit>
          </c:val>
          <c:extLst>
            <c:ext xmlns:c16="http://schemas.microsoft.com/office/drawing/2014/chart" uri="{C3380CC4-5D6E-409C-BE32-E72D297353CC}">
              <c16:uniqueId val="{00000004-27EC-465A-85A4-D6FCFC98A6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0-A872-41C4-836D-D3D7DB8C110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7.3530000000000002E-3</c:v>
              </c:pt>
            </c:numLit>
          </c:val>
          <c:extLst>
            <c:ext xmlns:c16="http://schemas.microsoft.com/office/drawing/2014/chart" uri="{C3380CC4-5D6E-409C-BE32-E72D297353CC}">
              <c16:uniqueId val="{00000001-A872-41C4-836D-D3D7DB8C11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0.18382399999999999</c:v>
              </c:pt>
            </c:numLit>
          </c:val>
          <c:extLst>
            <c:ext xmlns:c16="http://schemas.microsoft.com/office/drawing/2014/chart" uri="{C3380CC4-5D6E-409C-BE32-E72D297353CC}">
              <c16:uniqueId val="{00000002-A872-41C4-836D-D3D7DB8C11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0.33823500000000001</c:v>
              </c:pt>
            </c:numLit>
          </c:val>
          <c:extLst>
            <c:ext xmlns:c16="http://schemas.microsoft.com/office/drawing/2014/chart" uri="{C3380CC4-5D6E-409C-BE32-E72D297353CC}">
              <c16:uniqueId val="{00000003-A872-41C4-836D-D3D7DB8C11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0.42647099999999999</c:v>
              </c:pt>
            </c:numLit>
          </c:val>
          <c:extLst>
            <c:ext xmlns:c16="http://schemas.microsoft.com/office/drawing/2014/chart" uri="{C3380CC4-5D6E-409C-BE32-E72D297353CC}">
              <c16:uniqueId val="{00000004-A872-41C4-836D-D3D7DB8C11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232-4F7D-B8A5-4B8666B8EC9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1-4232-4F7D-B8A5-4B8666B8EC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9.8591999999999999E-2</c:v>
              </c:pt>
            </c:numLit>
          </c:val>
          <c:extLst>
            <c:ext xmlns:c16="http://schemas.microsoft.com/office/drawing/2014/chart" uri="{C3380CC4-5D6E-409C-BE32-E72D297353CC}">
              <c16:uniqueId val="{00000002-4232-4F7D-B8A5-4B8666B8EC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0.225352</c:v>
              </c:pt>
            </c:numLit>
          </c:val>
          <c:extLst>
            <c:ext xmlns:c16="http://schemas.microsoft.com/office/drawing/2014/chart" uri="{C3380CC4-5D6E-409C-BE32-E72D297353CC}">
              <c16:uniqueId val="{00000003-4232-4F7D-B8A5-4B8666B8EC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0.60563400000000001</c:v>
              </c:pt>
            </c:numLit>
          </c:val>
          <c:extLst>
            <c:ext xmlns:c16="http://schemas.microsoft.com/office/drawing/2014/chart" uri="{C3380CC4-5D6E-409C-BE32-E72D297353CC}">
              <c16:uniqueId val="{00000004-4232-4F7D-B8A5-4B8666B8EC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0-CD02-4254-936F-597931A9D59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1-CD02-4254-936F-597931A9D59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0.15625</c:v>
              </c:pt>
            </c:numLit>
          </c:val>
          <c:extLst>
            <c:ext xmlns:c16="http://schemas.microsoft.com/office/drawing/2014/chart" uri="{C3380CC4-5D6E-409C-BE32-E72D297353CC}">
              <c16:uniqueId val="{00000002-CD02-4254-936F-597931A9D59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0.28125</c:v>
              </c:pt>
            </c:numLit>
          </c:val>
          <c:extLst>
            <c:ext xmlns:c16="http://schemas.microsoft.com/office/drawing/2014/chart" uri="{C3380CC4-5D6E-409C-BE32-E72D297353CC}">
              <c16:uniqueId val="{00000003-CD02-4254-936F-597931A9D59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0.390625</c:v>
              </c:pt>
            </c:numLit>
          </c:val>
          <c:extLst>
            <c:ext xmlns:c16="http://schemas.microsoft.com/office/drawing/2014/chart" uri="{C3380CC4-5D6E-409C-BE32-E72D297353CC}">
              <c16:uniqueId val="{00000004-CD02-4254-936F-597931A9D5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9315-4316-9515-73AB4C5E309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9315-4316-9515-73AB4C5E30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0.134328</c:v>
              </c:pt>
            </c:numLit>
          </c:val>
          <c:extLst>
            <c:ext xmlns:c16="http://schemas.microsoft.com/office/drawing/2014/chart" uri="{C3380CC4-5D6E-409C-BE32-E72D297353CC}">
              <c16:uniqueId val="{00000002-9315-4316-9515-73AB4C5E30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0.38806000000000002</c:v>
              </c:pt>
            </c:numLit>
          </c:val>
          <c:extLst>
            <c:ext xmlns:c16="http://schemas.microsoft.com/office/drawing/2014/chart" uri="{C3380CC4-5D6E-409C-BE32-E72D297353CC}">
              <c16:uniqueId val="{00000003-9315-4316-9515-73AB4C5E30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0.46268700000000001</c:v>
              </c:pt>
            </c:numLit>
          </c:val>
          <c:extLst>
            <c:ext xmlns:c16="http://schemas.microsoft.com/office/drawing/2014/chart" uri="{C3380CC4-5D6E-409C-BE32-E72D297353CC}">
              <c16:uniqueId val="{00000004-9315-4316-9515-73AB4C5E30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6.4655000000000004E-2</c:v>
              </c:pt>
            </c:numLit>
          </c:val>
          <c:extLst>
            <c:ext xmlns:c16="http://schemas.microsoft.com/office/drawing/2014/chart" uri="{C3380CC4-5D6E-409C-BE32-E72D297353CC}">
              <c16:uniqueId val="{00000000-0E05-4D95-84A6-3C60A21441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6.0345000000000003E-2</c:v>
              </c:pt>
            </c:numLit>
          </c:val>
          <c:extLst>
            <c:ext xmlns:c16="http://schemas.microsoft.com/office/drawing/2014/chart" uri="{C3380CC4-5D6E-409C-BE32-E72D297353CC}">
              <c16:uniqueId val="{00000001-0E05-4D95-84A6-3C60A21441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0.168103</c:v>
              </c:pt>
            </c:numLit>
          </c:val>
          <c:extLst>
            <c:ext xmlns:c16="http://schemas.microsoft.com/office/drawing/2014/chart" uri="{C3380CC4-5D6E-409C-BE32-E72D297353CC}">
              <c16:uniqueId val="{00000002-0E05-4D95-84A6-3C60A21441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0.26724100000000001</c:v>
              </c:pt>
            </c:numLit>
          </c:val>
          <c:extLst>
            <c:ext xmlns:c16="http://schemas.microsoft.com/office/drawing/2014/chart" uri="{C3380CC4-5D6E-409C-BE32-E72D297353CC}">
              <c16:uniqueId val="{00000003-0E05-4D95-84A6-3C60A21441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0.31465500000000002</c:v>
              </c:pt>
            </c:numLit>
          </c:val>
          <c:extLst>
            <c:ext xmlns:c16="http://schemas.microsoft.com/office/drawing/2014/chart" uri="{C3380CC4-5D6E-409C-BE32-E72D297353CC}">
              <c16:uniqueId val="{00000004-0E05-4D95-84A6-3C60A21441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4.4618999999999999E-2</c:v>
              </c:pt>
            </c:numLit>
          </c:val>
          <c:extLst>
            <c:ext xmlns:c16="http://schemas.microsoft.com/office/drawing/2014/chart" uri="{C3380CC4-5D6E-409C-BE32-E72D297353CC}">
              <c16:uniqueId val="{00000000-5D9E-4F46-84E1-6B25E9EC913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6.5616999999999995E-2</c:v>
              </c:pt>
            </c:numLit>
          </c:val>
          <c:extLst>
            <c:ext xmlns:c16="http://schemas.microsoft.com/office/drawing/2014/chart" uri="{C3380CC4-5D6E-409C-BE32-E72D297353CC}">
              <c16:uniqueId val="{00000001-5D9E-4F46-84E1-6B25E9EC91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0.17585300000000001</c:v>
              </c:pt>
            </c:numLit>
          </c:val>
          <c:extLst>
            <c:ext xmlns:c16="http://schemas.microsoft.com/office/drawing/2014/chart" uri="{C3380CC4-5D6E-409C-BE32-E72D297353CC}">
              <c16:uniqueId val="{00000002-5D9E-4F46-84E1-6B25E9EC91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0.26115500000000003</c:v>
              </c:pt>
            </c:numLit>
          </c:val>
          <c:extLst>
            <c:ext xmlns:c16="http://schemas.microsoft.com/office/drawing/2014/chart" uri="{C3380CC4-5D6E-409C-BE32-E72D297353CC}">
              <c16:uniqueId val="{00000003-5D9E-4F46-84E1-6B25E9EC91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0.37270300000000001</c:v>
              </c:pt>
            </c:numLit>
          </c:val>
          <c:extLst>
            <c:ext xmlns:c16="http://schemas.microsoft.com/office/drawing/2014/chart" uri="{C3380CC4-5D6E-409C-BE32-E72D297353CC}">
              <c16:uniqueId val="{00000004-5D9E-4F46-84E1-6B25E9EC91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4.1651379999999998</c:v>
              </c:pt>
            </c:numLit>
          </c:val>
          <c:extLst>
            <c:ext xmlns:c16="http://schemas.microsoft.com/office/drawing/2014/chart" uri="{C3380CC4-5D6E-409C-BE32-E72D297353CC}">
              <c16:uniqueId val="{00000000-0ACE-44E6-86C0-C672DB1FAD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8.9744000000000004E-2</c:v>
              </c:pt>
            </c:numLit>
          </c:val>
          <c:extLst>
            <c:ext xmlns:c16="http://schemas.microsoft.com/office/drawing/2014/chart" uri="{C3380CC4-5D6E-409C-BE32-E72D297353CC}">
              <c16:uniqueId val="{00000000-77C8-463A-B3CD-51B1B446D4E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3.2967000000000003E-2</c:v>
              </c:pt>
            </c:numLit>
          </c:val>
          <c:extLst>
            <c:ext xmlns:c16="http://schemas.microsoft.com/office/drawing/2014/chart" uri="{C3380CC4-5D6E-409C-BE32-E72D297353CC}">
              <c16:uniqueId val="{00000001-77C8-463A-B3CD-51B1B446D4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0.221612</c:v>
              </c:pt>
            </c:numLit>
          </c:val>
          <c:extLst>
            <c:ext xmlns:c16="http://schemas.microsoft.com/office/drawing/2014/chart" uri="{C3380CC4-5D6E-409C-BE32-E72D297353CC}">
              <c16:uniqueId val="{00000002-77C8-463A-B3CD-51B1B446D4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0.28754600000000002</c:v>
              </c:pt>
            </c:numLit>
          </c:val>
          <c:extLst>
            <c:ext xmlns:c16="http://schemas.microsoft.com/office/drawing/2014/chart" uri="{C3380CC4-5D6E-409C-BE32-E72D297353CC}">
              <c16:uniqueId val="{00000003-77C8-463A-B3CD-51B1B446D4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0.29304000000000002</c:v>
              </c:pt>
            </c:numLit>
          </c:val>
          <c:extLst>
            <c:ext xmlns:c16="http://schemas.microsoft.com/office/drawing/2014/chart" uri="{C3380CC4-5D6E-409C-BE32-E72D297353CC}">
              <c16:uniqueId val="{00000004-77C8-463A-B3CD-51B1B446D4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9.8718E-2</c:v>
              </c:pt>
            </c:numLit>
          </c:val>
          <c:extLst>
            <c:ext xmlns:c16="http://schemas.microsoft.com/office/drawing/2014/chart" uri="{C3380CC4-5D6E-409C-BE32-E72D297353CC}">
              <c16:uniqueId val="{00000000-E808-4E0C-BE39-4487C948ABD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6.8873000000000004E-2</c:v>
              </c:pt>
            </c:numLit>
          </c:val>
          <c:extLst>
            <c:ext xmlns:c16="http://schemas.microsoft.com/office/drawing/2014/chart" uri="{C3380CC4-5D6E-409C-BE32-E72D297353CC}">
              <c16:uniqueId val="{00000001-E808-4E0C-BE39-4487C948AB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0.15650700000000001</c:v>
              </c:pt>
            </c:numLit>
          </c:val>
          <c:extLst>
            <c:ext xmlns:c16="http://schemas.microsoft.com/office/drawing/2014/chart" uri="{C3380CC4-5D6E-409C-BE32-E72D297353CC}">
              <c16:uniqueId val="{00000002-E808-4E0C-BE39-4487C948AB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0.22403400000000001</c:v>
              </c:pt>
            </c:numLit>
          </c:val>
          <c:extLst>
            <c:ext xmlns:c16="http://schemas.microsoft.com/office/drawing/2014/chart" uri="{C3380CC4-5D6E-409C-BE32-E72D297353CC}">
              <c16:uniqueId val="{00000003-E808-4E0C-BE39-4487C948AB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0.34729300000000002</c:v>
              </c:pt>
            </c:numLit>
          </c:val>
          <c:extLst>
            <c:ext xmlns:c16="http://schemas.microsoft.com/office/drawing/2014/chart" uri="{C3380CC4-5D6E-409C-BE32-E72D297353CC}">
              <c16:uniqueId val="{00000004-E808-4E0C-BE39-4487C948AB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0.108672</c:v>
              </c:pt>
            </c:numLit>
          </c:val>
          <c:extLst>
            <c:ext xmlns:c16="http://schemas.microsoft.com/office/drawing/2014/chart" uri="{C3380CC4-5D6E-409C-BE32-E72D297353CC}">
              <c16:uniqueId val="{00000000-6783-4487-9470-B06BA9E9CFC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6.2403E-2</c:v>
              </c:pt>
            </c:numLit>
          </c:val>
          <c:extLst>
            <c:ext xmlns:c16="http://schemas.microsoft.com/office/drawing/2014/chart" uri="{C3380CC4-5D6E-409C-BE32-E72D297353CC}">
              <c16:uniqueId val="{00000001-6783-4487-9470-B06BA9E9CF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0.164076</c:v>
              </c:pt>
            </c:numLit>
          </c:val>
          <c:extLst>
            <c:ext xmlns:c16="http://schemas.microsoft.com/office/drawing/2014/chart" uri="{C3380CC4-5D6E-409C-BE32-E72D297353CC}">
              <c16:uniqueId val="{00000002-6783-4487-9470-B06BA9E9CF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0.214249</c:v>
              </c:pt>
            </c:numLit>
          </c:val>
          <c:extLst>
            <c:ext xmlns:c16="http://schemas.microsoft.com/office/drawing/2014/chart" uri="{C3380CC4-5D6E-409C-BE32-E72D297353CC}">
              <c16:uniqueId val="{00000003-6783-4487-9470-B06BA9E9CF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0.32881500000000002</c:v>
              </c:pt>
            </c:numLit>
          </c:val>
          <c:extLst>
            <c:ext xmlns:c16="http://schemas.microsoft.com/office/drawing/2014/chart" uri="{C3380CC4-5D6E-409C-BE32-E72D297353CC}">
              <c16:uniqueId val="{00000004-6783-4487-9470-B06BA9E9CF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0.119529</c:v>
              </c:pt>
            </c:numLit>
          </c:val>
          <c:extLst>
            <c:ext xmlns:c16="http://schemas.microsoft.com/office/drawing/2014/chart" uri="{C3380CC4-5D6E-409C-BE32-E72D297353CC}">
              <c16:uniqueId val="{00000000-3622-4429-8C45-6F51BF55121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7.2470999999999994E-2</c:v>
              </c:pt>
            </c:numLit>
          </c:val>
          <c:extLst>
            <c:ext xmlns:c16="http://schemas.microsoft.com/office/drawing/2014/chart" uri="{C3380CC4-5D6E-409C-BE32-E72D297353CC}">
              <c16:uniqueId val="{00000001-3622-4429-8C45-6F51BF55121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0.172038</c:v>
              </c:pt>
            </c:numLit>
          </c:val>
          <c:extLst>
            <c:ext xmlns:c16="http://schemas.microsoft.com/office/drawing/2014/chart" uri="{C3380CC4-5D6E-409C-BE32-E72D297353CC}">
              <c16:uniqueId val="{00000002-3622-4429-8C45-6F51BF55121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0.22550899999999999</c:v>
              </c:pt>
            </c:numLit>
          </c:val>
          <c:extLst>
            <c:ext xmlns:c16="http://schemas.microsoft.com/office/drawing/2014/chart" uri="{C3380CC4-5D6E-409C-BE32-E72D297353CC}">
              <c16:uniqueId val="{00000003-3622-4429-8C45-6F51BF5512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0.30198799999999998</c:v>
              </c:pt>
            </c:numLit>
          </c:val>
          <c:extLst>
            <c:ext xmlns:c16="http://schemas.microsoft.com/office/drawing/2014/chart" uri="{C3380CC4-5D6E-409C-BE32-E72D297353CC}">
              <c16:uniqueId val="{00000004-3622-4429-8C45-6F51BF5512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5.595E-2</c:v>
              </c:pt>
            </c:numLit>
          </c:val>
          <c:extLst>
            <c:ext xmlns:c16="http://schemas.microsoft.com/office/drawing/2014/chart" uri="{C3380CC4-5D6E-409C-BE32-E72D297353CC}">
              <c16:uniqueId val="{00000000-55B5-4F83-9A7B-DF6D2DF6126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6.3055E-2</c:v>
              </c:pt>
            </c:numLit>
          </c:val>
          <c:extLst>
            <c:ext xmlns:c16="http://schemas.microsoft.com/office/drawing/2014/chart" uri="{C3380CC4-5D6E-409C-BE32-E72D297353CC}">
              <c16:uniqueId val="{00000001-55B5-4F83-9A7B-DF6D2DF612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0.184725</c:v>
              </c:pt>
            </c:numLit>
          </c:val>
          <c:extLst>
            <c:ext xmlns:c16="http://schemas.microsoft.com/office/drawing/2014/chart" uri="{C3380CC4-5D6E-409C-BE32-E72D297353CC}">
              <c16:uniqueId val="{00000002-55B5-4F83-9A7B-DF6D2DF612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0.27975100000000003</c:v>
              </c:pt>
            </c:numLit>
          </c:val>
          <c:extLst>
            <c:ext xmlns:c16="http://schemas.microsoft.com/office/drawing/2014/chart" uri="{C3380CC4-5D6E-409C-BE32-E72D297353CC}">
              <c16:uniqueId val="{00000003-55B5-4F83-9A7B-DF6D2DF612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0.36856100000000003</c:v>
              </c:pt>
            </c:numLit>
          </c:val>
          <c:extLst>
            <c:ext xmlns:c16="http://schemas.microsoft.com/office/drawing/2014/chart" uri="{C3380CC4-5D6E-409C-BE32-E72D297353CC}">
              <c16:uniqueId val="{00000004-55B5-4F83-9A7B-DF6D2DF612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6.7909999999999998E-2</c:v>
              </c:pt>
            </c:numLit>
          </c:val>
          <c:extLst>
            <c:ext xmlns:c16="http://schemas.microsoft.com/office/drawing/2014/chart" uri="{C3380CC4-5D6E-409C-BE32-E72D297353CC}">
              <c16:uniqueId val="{00000000-7C33-498A-BA78-2EC32C63B61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6.4924999999999997E-2</c:v>
              </c:pt>
            </c:numLit>
          </c:val>
          <c:extLst>
            <c:ext xmlns:c16="http://schemas.microsoft.com/office/drawing/2014/chart" uri="{C3380CC4-5D6E-409C-BE32-E72D297353CC}">
              <c16:uniqueId val="{00000001-7C33-498A-BA78-2EC32C63B6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0.16044800000000001</c:v>
              </c:pt>
            </c:numLit>
          </c:val>
          <c:extLst>
            <c:ext xmlns:c16="http://schemas.microsoft.com/office/drawing/2014/chart" uri="{C3380CC4-5D6E-409C-BE32-E72D297353CC}">
              <c16:uniqueId val="{00000002-7C33-498A-BA78-2EC32C63B6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0.29850700000000002</c:v>
              </c:pt>
            </c:numLit>
          </c:val>
          <c:extLst>
            <c:ext xmlns:c16="http://schemas.microsoft.com/office/drawing/2014/chart" uri="{C3380CC4-5D6E-409C-BE32-E72D297353CC}">
              <c16:uniqueId val="{00000003-7C33-498A-BA78-2EC32C63B6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0.36417899999999997</c:v>
              </c:pt>
            </c:numLit>
          </c:val>
          <c:extLst>
            <c:ext xmlns:c16="http://schemas.microsoft.com/office/drawing/2014/chart" uri="{C3380CC4-5D6E-409C-BE32-E72D297353CC}">
              <c16:uniqueId val="{00000004-7C33-498A-BA78-2EC32C63B6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0.13748199999999999</c:v>
              </c:pt>
            </c:numLit>
          </c:val>
          <c:extLst>
            <c:ext xmlns:c16="http://schemas.microsoft.com/office/drawing/2014/chart" uri="{C3380CC4-5D6E-409C-BE32-E72D297353CC}">
              <c16:uniqueId val="{00000000-5A35-48C9-AAFC-E9EC0E95D8E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9.8407999999999995E-2</c:v>
              </c:pt>
            </c:numLit>
          </c:val>
          <c:extLst>
            <c:ext xmlns:c16="http://schemas.microsoft.com/office/drawing/2014/chart" uri="{C3380CC4-5D6E-409C-BE32-E72D297353CC}">
              <c16:uniqueId val="{00000001-5A35-48C9-AAFC-E9EC0E95D8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0.201158</c:v>
              </c:pt>
            </c:numLit>
          </c:val>
          <c:extLst>
            <c:ext xmlns:c16="http://schemas.microsoft.com/office/drawing/2014/chart" uri="{C3380CC4-5D6E-409C-BE32-E72D297353CC}">
              <c16:uniqueId val="{00000002-5A35-48C9-AAFC-E9EC0E95D8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0.25180900000000001</c:v>
              </c:pt>
            </c:numLit>
          </c:val>
          <c:extLst>
            <c:ext xmlns:c16="http://schemas.microsoft.com/office/drawing/2014/chart" uri="{C3380CC4-5D6E-409C-BE32-E72D297353CC}">
              <c16:uniqueId val="{00000003-5A35-48C9-AAFC-E9EC0E95D8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0.24457300000000001</c:v>
              </c:pt>
            </c:numLit>
          </c:val>
          <c:extLst>
            <c:ext xmlns:c16="http://schemas.microsoft.com/office/drawing/2014/chart" uri="{C3380CC4-5D6E-409C-BE32-E72D297353CC}">
              <c16:uniqueId val="{00000004-5A35-48C9-AAFC-E9EC0E95D8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2.9850999999999999E-2</c:v>
              </c:pt>
            </c:numLit>
          </c:val>
          <c:extLst>
            <c:ext xmlns:c16="http://schemas.microsoft.com/office/drawing/2014/chart" uri="{C3380CC4-5D6E-409C-BE32-E72D297353CC}">
              <c16:uniqueId val="{00000000-D75B-42C8-9D79-DA90264504B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75B-42C8-9D79-DA90264504B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4.4776000000000003E-2</c:v>
              </c:pt>
            </c:numLit>
          </c:val>
          <c:extLst>
            <c:ext xmlns:c16="http://schemas.microsoft.com/office/drawing/2014/chart" uri="{C3380CC4-5D6E-409C-BE32-E72D297353CC}">
              <c16:uniqueId val="{00000002-D75B-42C8-9D79-DA90264504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0.283582</c:v>
              </c:pt>
            </c:numLit>
          </c:val>
          <c:extLst>
            <c:ext xmlns:c16="http://schemas.microsoft.com/office/drawing/2014/chart" uri="{C3380CC4-5D6E-409C-BE32-E72D297353CC}">
              <c16:uniqueId val="{00000003-D75B-42C8-9D79-DA90264504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0.59701499999999996</c:v>
              </c:pt>
            </c:numLit>
          </c:val>
          <c:extLst>
            <c:ext xmlns:c16="http://schemas.microsoft.com/office/drawing/2014/chart" uri="{C3380CC4-5D6E-409C-BE32-E72D297353CC}">
              <c16:uniqueId val="{00000004-D75B-42C8-9D79-DA90264504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0-EC7C-409F-A4DF-E11E4500775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EC7C-409F-A4DF-E11E450077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2-EC7C-409F-A4DF-E11E450077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0.19444400000000001</c:v>
              </c:pt>
            </c:numLit>
          </c:val>
          <c:extLst>
            <c:ext xmlns:c16="http://schemas.microsoft.com/office/drawing/2014/chart" uri="{C3380CC4-5D6E-409C-BE32-E72D297353CC}">
              <c16:uniqueId val="{00000003-EC7C-409F-A4DF-E11E450077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4-EC7C-409F-A4DF-E11E450077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BBC-4E2E-B12B-1D1535CC482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1-DBBC-4E2E-B12B-1D1535CC48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2-DBBC-4E2E-B12B-1D1535CC48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0.33333299999999999</c:v>
              </c:pt>
            </c:numLit>
          </c:val>
          <c:extLst>
            <c:ext xmlns:c16="http://schemas.microsoft.com/office/drawing/2014/chart" uri="{C3380CC4-5D6E-409C-BE32-E72D297353CC}">
              <c16:uniqueId val="{00000003-DBBC-4E2E-B12B-1D1535CC48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4-DBBC-4E2E-B12B-1D1535CC48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4.1594199999999999</c:v>
              </c:pt>
            </c:numLit>
          </c:val>
          <c:extLst>
            <c:ext xmlns:c16="http://schemas.microsoft.com/office/drawing/2014/chart" uri="{C3380CC4-5D6E-409C-BE32-E72D297353CC}">
              <c16:uniqueId val="{00000000-A409-47F1-82E4-B198E5FB46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0.12141299999999999</c:v>
              </c:pt>
            </c:numLit>
          </c:val>
          <c:extLst>
            <c:ext xmlns:c16="http://schemas.microsoft.com/office/drawing/2014/chart" uri="{C3380CC4-5D6E-409C-BE32-E72D297353CC}">
              <c16:uniqueId val="{00000000-BA90-46C1-A339-5EE1E9B6B65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0.108168</c:v>
              </c:pt>
            </c:numLit>
          </c:val>
          <c:extLst>
            <c:ext xmlns:c16="http://schemas.microsoft.com/office/drawing/2014/chart" uri="{C3380CC4-5D6E-409C-BE32-E72D297353CC}">
              <c16:uniqueId val="{00000001-BA90-46C1-A339-5EE1E9B6B6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0.17439299999999999</c:v>
              </c:pt>
            </c:numLit>
          </c:val>
          <c:extLst>
            <c:ext xmlns:c16="http://schemas.microsoft.com/office/drawing/2014/chart" uri="{C3380CC4-5D6E-409C-BE32-E72D297353CC}">
              <c16:uniqueId val="{00000002-BA90-46C1-A339-5EE1E9B6B6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0.21412800000000001</c:v>
              </c:pt>
            </c:numLit>
          </c:val>
          <c:extLst>
            <c:ext xmlns:c16="http://schemas.microsoft.com/office/drawing/2014/chart" uri="{C3380CC4-5D6E-409C-BE32-E72D297353CC}">
              <c16:uniqueId val="{00000003-BA90-46C1-A339-5EE1E9B6B6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0.25165599999999999</c:v>
              </c:pt>
            </c:numLit>
          </c:val>
          <c:extLst>
            <c:ext xmlns:c16="http://schemas.microsoft.com/office/drawing/2014/chart" uri="{C3380CC4-5D6E-409C-BE32-E72D297353CC}">
              <c16:uniqueId val="{00000004-BA90-46C1-A339-5EE1E9B6B6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0.106754</c:v>
              </c:pt>
            </c:numLit>
          </c:val>
          <c:extLst>
            <c:ext xmlns:c16="http://schemas.microsoft.com/office/drawing/2014/chart" uri="{C3380CC4-5D6E-409C-BE32-E72D297353CC}">
              <c16:uniqueId val="{00000000-7F1E-4241-9326-8564DD8B434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8.9325000000000002E-2</c:v>
              </c:pt>
            </c:numLit>
          </c:val>
          <c:extLst>
            <c:ext xmlns:c16="http://schemas.microsoft.com/office/drawing/2014/chart" uri="{C3380CC4-5D6E-409C-BE32-E72D297353CC}">
              <c16:uniqueId val="{00000001-7F1E-4241-9326-8564DD8B43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0.178649</c:v>
              </c:pt>
            </c:numLit>
          </c:val>
          <c:extLst>
            <c:ext xmlns:c16="http://schemas.microsoft.com/office/drawing/2014/chart" uri="{C3380CC4-5D6E-409C-BE32-E72D297353CC}">
              <c16:uniqueId val="{00000002-7F1E-4241-9326-8564DD8B43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0.24182999999999999</c:v>
              </c:pt>
            </c:numLit>
          </c:val>
          <c:extLst>
            <c:ext xmlns:c16="http://schemas.microsoft.com/office/drawing/2014/chart" uri="{C3380CC4-5D6E-409C-BE32-E72D297353CC}">
              <c16:uniqueId val="{00000003-7F1E-4241-9326-8564DD8B43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0.30283199999999999</c:v>
              </c:pt>
            </c:numLit>
          </c:val>
          <c:extLst>
            <c:ext xmlns:c16="http://schemas.microsoft.com/office/drawing/2014/chart" uri="{C3380CC4-5D6E-409C-BE32-E72D297353CC}">
              <c16:uniqueId val="{00000004-7F1E-4241-9326-8564DD8B43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0.146707</c:v>
              </c:pt>
            </c:numLit>
          </c:val>
          <c:extLst>
            <c:ext xmlns:c16="http://schemas.microsoft.com/office/drawing/2014/chart" uri="{C3380CC4-5D6E-409C-BE32-E72D297353CC}">
              <c16:uniqueId val="{00000000-7175-4EBE-8786-AC29FFFD7FC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7.1856000000000003E-2</c:v>
              </c:pt>
            </c:numLit>
          </c:val>
          <c:extLst>
            <c:ext xmlns:c16="http://schemas.microsoft.com/office/drawing/2014/chart" uri="{C3380CC4-5D6E-409C-BE32-E72D297353CC}">
              <c16:uniqueId val="{00000001-7175-4EBE-8786-AC29FFFD7FC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0.15868299999999999</c:v>
              </c:pt>
            </c:numLit>
          </c:val>
          <c:extLst>
            <c:ext xmlns:c16="http://schemas.microsoft.com/office/drawing/2014/chart" uri="{C3380CC4-5D6E-409C-BE32-E72D297353CC}">
              <c16:uniqueId val="{00000002-7175-4EBE-8786-AC29FFFD7FC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0.21856300000000001</c:v>
              </c:pt>
            </c:numLit>
          </c:val>
          <c:extLst>
            <c:ext xmlns:c16="http://schemas.microsoft.com/office/drawing/2014/chart" uri="{C3380CC4-5D6E-409C-BE32-E72D297353CC}">
              <c16:uniqueId val="{00000003-7175-4EBE-8786-AC29FFFD7FC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0.23652699999999999</c:v>
              </c:pt>
            </c:numLit>
          </c:val>
          <c:extLst>
            <c:ext xmlns:c16="http://schemas.microsoft.com/office/drawing/2014/chart" uri="{C3380CC4-5D6E-409C-BE32-E72D297353CC}">
              <c16:uniqueId val="{00000004-7175-4EBE-8786-AC29FFFD7F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2.9536E-2</c:v>
              </c:pt>
            </c:numLit>
          </c:val>
          <c:extLst>
            <c:ext xmlns:c16="http://schemas.microsoft.com/office/drawing/2014/chart" uri="{C3380CC4-5D6E-409C-BE32-E72D297353CC}">
              <c16:uniqueId val="{00000000-6E8F-4471-8C4B-2B11804DD95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5.0632999999999997E-2</c:v>
              </c:pt>
            </c:numLit>
          </c:val>
          <c:extLst>
            <c:ext xmlns:c16="http://schemas.microsoft.com/office/drawing/2014/chart" uri="{C3380CC4-5D6E-409C-BE32-E72D297353CC}">
              <c16:uniqueId val="{00000001-6E8F-4471-8C4B-2B11804DD95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0.14346</c:v>
              </c:pt>
            </c:numLit>
          </c:val>
          <c:extLst>
            <c:ext xmlns:c16="http://schemas.microsoft.com/office/drawing/2014/chart" uri="{C3380CC4-5D6E-409C-BE32-E72D297353CC}">
              <c16:uniqueId val="{00000002-6E8F-4471-8C4B-2B11804DD95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0.34177200000000002</c:v>
              </c:pt>
            </c:numLit>
          </c:val>
          <c:extLst>
            <c:ext xmlns:c16="http://schemas.microsoft.com/office/drawing/2014/chart" uri="{C3380CC4-5D6E-409C-BE32-E72D297353CC}">
              <c16:uniqueId val="{00000003-6E8F-4471-8C4B-2B11804DD95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0.367089</c:v>
              </c:pt>
            </c:numLit>
          </c:val>
          <c:extLst>
            <c:ext xmlns:c16="http://schemas.microsoft.com/office/drawing/2014/chart" uri="{C3380CC4-5D6E-409C-BE32-E72D297353CC}">
              <c16:uniqueId val="{00000004-6E8F-4471-8C4B-2B11804DD9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3.4483E-2</c:v>
              </c:pt>
            </c:numLit>
          </c:val>
          <c:extLst>
            <c:ext xmlns:c16="http://schemas.microsoft.com/office/drawing/2014/chart" uri="{C3380CC4-5D6E-409C-BE32-E72D297353CC}">
              <c16:uniqueId val="{00000000-A65F-4059-A9D6-0B34546EA5E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4.1378999999999999E-2</c:v>
              </c:pt>
            </c:numLit>
          </c:val>
          <c:extLst>
            <c:ext xmlns:c16="http://schemas.microsoft.com/office/drawing/2014/chart" uri="{C3380CC4-5D6E-409C-BE32-E72D297353CC}">
              <c16:uniqueId val="{00000001-A65F-4059-A9D6-0B34546EA5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0.165517</c:v>
              </c:pt>
            </c:numLit>
          </c:val>
          <c:extLst>
            <c:ext xmlns:c16="http://schemas.microsoft.com/office/drawing/2014/chart" uri="{C3380CC4-5D6E-409C-BE32-E72D297353CC}">
              <c16:uniqueId val="{00000002-A65F-4059-A9D6-0B34546EA5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0.35862100000000002</c:v>
              </c:pt>
            </c:numLit>
          </c:val>
          <c:extLst>
            <c:ext xmlns:c16="http://schemas.microsoft.com/office/drawing/2014/chart" uri="{C3380CC4-5D6E-409C-BE32-E72D297353CC}">
              <c16:uniqueId val="{00000003-A65F-4059-A9D6-0B34546EA5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0.37930999999999998</c:v>
              </c:pt>
            </c:numLit>
          </c:val>
          <c:extLst>
            <c:ext xmlns:c16="http://schemas.microsoft.com/office/drawing/2014/chart" uri="{C3380CC4-5D6E-409C-BE32-E72D297353CC}">
              <c16:uniqueId val="{00000004-A65F-4059-A9D6-0B34546EA5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3.653E-2</c:v>
              </c:pt>
            </c:numLit>
          </c:val>
          <c:extLst>
            <c:ext xmlns:c16="http://schemas.microsoft.com/office/drawing/2014/chart" uri="{C3380CC4-5D6E-409C-BE32-E72D297353CC}">
              <c16:uniqueId val="{00000000-E6A3-46F1-8A2F-7EEB159FF95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1-E6A3-46F1-8A2F-7EEB159FF9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0.214612</c:v>
              </c:pt>
            </c:numLit>
          </c:val>
          <c:extLst>
            <c:ext xmlns:c16="http://schemas.microsoft.com/office/drawing/2014/chart" uri="{C3380CC4-5D6E-409C-BE32-E72D297353CC}">
              <c16:uniqueId val="{00000002-E6A3-46F1-8A2F-7EEB159FF9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0.35159800000000002</c:v>
              </c:pt>
            </c:numLit>
          </c:val>
          <c:extLst>
            <c:ext xmlns:c16="http://schemas.microsoft.com/office/drawing/2014/chart" uri="{C3380CC4-5D6E-409C-BE32-E72D297353CC}">
              <c16:uniqueId val="{00000003-E6A3-46F1-8A2F-7EEB159FF9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0.33789999999999998</c:v>
              </c:pt>
            </c:numLit>
          </c:val>
          <c:extLst>
            <c:ext xmlns:c16="http://schemas.microsoft.com/office/drawing/2014/chart" uri="{C3380CC4-5D6E-409C-BE32-E72D297353CC}">
              <c16:uniqueId val="{00000004-E6A3-46F1-8A2F-7EEB159FF9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0.14652999999999999</c:v>
              </c:pt>
            </c:numLit>
          </c:val>
          <c:extLst>
            <c:ext xmlns:c16="http://schemas.microsoft.com/office/drawing/2014/chart" uri="{C3380CC4-5D6E-409C-BE32-E72D297353CC}">
              <c16:uniqueId val="{00000000-C005-49B5-BEA7-E90F75212B4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6.4267000000000005E-2</c:v>
              </c:pt>
            </c:numLit>
          </c:val>
          <c:extLst>
            <c:ext xmlns:c16="http://schemas.microsoft.com/office/drawing/2014/chart" uri="{C3380CC4-5D6E-409C-BE32-E72D297353CC}">
              <c16:uniqueId val="{00000001-C005-49B5-BEA7-E90F75212B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0.172237</c:v>
              </c:pt>
            </c:numLit>
          </c:val>
          <c:extLst>
            <c:ext xmlns:c16="http://schemas.microsoft.com/office/drawing/2014/chart" uri="{C3380CC4-5D6E-409C-BE32-E72D297353CC}">
              <c16:uniqueId val="{00000002-C005-49B5-BEA7-E90F75212B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0.21593799999999999</c:v>
              </c:pt>
            </c:numLit>
          </c:val>
          <c:extLst>
            <c:ext xmlns:c16="http://schemas.microsoft.com/office/drawing/2014/chart" uri="{C3380CC4-5D6E-409C-BE32-E72D297353CC}">
              <c16:uniqueId val="{00000003-C005-49B5-BEA7-E90F75212B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0.33162000000000003</c:v>
              </c:pt>
            </c:numLit>
          </c:val>
          <c:extLst>
            <c:ext xmlns:c16="http://schemas.microsoft.com/office/drawing/2014/chart" uri="{C3380CC4-5D6E-409C-BE32-E72D297353CC}">
              <c16:uniqueId val="{00000004-C005-49B5-BEA7-E90F75212B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9.6508999999999998E-2</c:v>
              </c:pt>
            </c:numLit>
          </c:val>
          <c:extLst>
            <c:ext xmlns:c16="http://schemas.microsoft.com/office/drawing/2014/chart" uri="{C3380CC4-5D6E-409C-BE32-E72D297353CC}">
              <c16:uniqueId val="{00000000-8187-4B32-838C-F30F75E3D47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6.7762000000000003E-2</c:v>
              </c:pt>
            </c:numLit>
          </c:val>
          <c:extLst>
            <c:ext xmlns:c16="http://schemas.microsoft.com/office/drawing/2014/chart" uri="{C3380CC4-5D6E-409C-BE32-E72D297353CC}">
              <c16:uniqueId val="{00000001-8187-4B32-838C-F30F75E3D47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0.154004</c:v>
              </c:pt>
            </c:numLit>
          </c:val>
          <c:extLst>
            <c:ext xmlns:c16="http://schemas.microsoft.com/office/drawing/2014/chart" uri="{C3380CC4-5D6E-409C-BE32-E72D297353CC}">
              <c16:uniqueId val="{00000002-8187-4B32-838C-F30F75E3D47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0.24024599999999999</c:v>
              </c:pt>
            </c:numLit>
          </c:val>
          <c:extLst>
            <c:ext xmlns:c16="http://schemas.microsoft.com/office/drawing/2014/chart" uri="{C3380CC4-5D6E-409C-BE32-E72D297353CC}">
              <c16:uniqueId val="{00000003-8187-4B32-838C-F30F75E3D47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0.40041100000000002</c:v>
              </c:pt>
            </c:numLit>
          </c:val>
          <c:extLst>
            <c:ext xmlns:c16="http://schemas.microsoft.com/office/drawing/2014/chart" uri="{C3380CC4-5D6E-409C-BE32-E72D297353CC}">
              <c16:uniqueId val="{00000004-8187-4B32-838C-F30F75E3D4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0.110609</c:v>
              </c:pt>
            </c:numLit>
          </c:val>
          <c:extLst>
            <c:ext xmlns:c16="http://schemas.microsoft.com/office/drawing/2014/chart" uri="{C3380CC4-5D6E-409C-BE32-E72D297353CC}">
              <c16:uniqueId val="{00000000-F3DD-4D59-B083-B503EC58E2D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9.7064999999999999E-2</c:v>
              </c:pt>
            </c:numLit>
          </c:val>
          <c:extLst>
            <c:ext xmlns:c16="http://schemas.microsoft.com/office/drawing/2014/chart" uri="{C3380CC4-5D6E-409C-BE32-E72D297353CC}">
              <c16:uniqueId val="{00000001-F3DD-4D59-B083-B503EC58E2D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0.173815</c:v>
              </c:pt>
            </c:numLit>
          </c:val>
          <c:extLst>
            <c:ext xmlns:c16="http://schemas.microsoft.com/office/drawing/2014/chart" uri="{C3380CC4-5D6E-409C-BE32-E72D297353CC}">
              <c16:uniqueId val="{00000002-F3DD-4D59-B083-B503EC58E2D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0.25733600000000001</c:v>
              </c:pt>
            </c:numLit>
          </c:val>
          <c:extLst>
            <c:ext xmlns:c16="http://schemas.microsoft.com/office/drawing/2014/chart" uri="{C3380CC4-5D6E-409C-BE32-E72D297353CC}">
              <c16:uniqueId val="{00000003-F3DD-4D59-B083-B503EC58E2D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0.28442400000000001</c:v>
              </c:pt>
            </c:numLit>
          </c:val>
          <c:extLst>
            <c:ext xmlns:c16="http://schemas.microsoft.com/office/drawing/2014/chart" uri="{C3380CC4-5D6E-409C-BE32-E72D297353CC}">
              <c16:uniqueId val="{00000004-F3DD-4D59-B083-B503EC58E2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4.1145000000000001E-2</c:v>
              </c:pt>
            </c:numLit>
          </c:val>
          <c:extLst>
            <c:ext xmlns:c16="http://schemas.microsoft.com/office/drawing/2014/chart" uri="{C3380CC4-5D6E-409C-BE32-E72D297353CC}">
              <c16:uniqueId val="{00000000-6F87-4E4E-A878-BB6ADFED286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5.0089000000000002E-2</c:v>
              </c:pt>
            </c:numLit>
          </c:val>
          <c:extLst>
            <c:ext xmlns:c16="http://schemas.microsoft.com/office/drawing/2014/chart" uri="{C3380CC4-5D6E-409C-BE32-E72D297353CC}">
              <c16:uniqueId val="{00000001-6F87-4E4E-A878-BB6ADFED286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0.14311299999999999</c:v>
              </c:pt>
            </c:numLit>
          </c:val>
          <c:extLst>
            <c:ext xmlns:c16="http://schemas.microsoft.com/office/drawing/2014/chart" uri="{C3380CC4-5D6E-409C-BE32-E72D297353CC}">
              <c16:uniqueId val="{00000002-6F87-4E4E-A878-BB6ADFED286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0.27906999999999998</c:v>
              </c:pt>
            </c:numLit>
          </c:val>
          <c:extLst>
            <c:ext xmlns:c16="http://schemas.microsoft.com/office/drawing/2014/chart" uri="{C3380CC4-5D6E-409C-BE32-E72D297353CC}">
              <c16:uniqueId val="{00000003-6F87-4E4E-A878-BB6ADFED286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0.43291600000000002</c:v>
              </c:pt>
            </c:numLit>
          </c:val>
          <c:extLst>
            <c:ext xmlns:c16="http://schemas.microsoft.com/office/drawing/2014/chart" uri="{C3380CC4-5D6E-409C-BE32-E72D297353CC}">
              <c16:uniqueId val="{00000004-6F87-4E4E-A878-BB6ADFED28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4.1526319999999997</c:v>
              </c:pt>
            </c:numLit>
          </c:val>
          <c:extLst>
            <c:ext xmlns:c16="http://schemas.microsoft.com/office/drawing/2014/chart" uri="{C3380CC4-5D6E-409C-BE32-E72D297353CC}">
              <c16:uniqueId val="{00000000-8869-48EA-AEEF-1D5121956C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3.4985000000000002E-2</c:v>
              </c:pt>
            </c:numLit>
          </c:val>
          <c:extLst>
            <c:ext xmlns:c16="http://schemas.microsoft.com/office/drawing/2014/chart" uri="{C3380CC4-5D6E-409C-BE32-E72D297353CC}">
              <c16:uniqueId val="{00000000-AB1A-42F5-AE01-DA782F1812E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4.6647000000000001E-2</c:v>
              </c:pt>
            </c:numLit>
          </c:val>
          <c:extLst>
            <c:ext xmlns:c16="http://schemas.microsoft.com/office/drawing/2014/chart" uri="{C3380CC4-5D6E-409C-BE32-E72D297353CC}">
              <c16:uniqueId val="{00000001-AB1A-42F5-AE01-DA782F1812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0.166181</c:v>
              </c:pt>
            </c:numLit>
          </c:val>
          <c:extLst>
            <c:ext xmlns:c16="http://schemas.microsoft.com/office/drawing/2014/chart" uri="{C3380CC4-5D6E-409C-BE32-E72D297353CC}">
              <c16:uniqueId val="{00000002-AB1A-42F5-AE01-DA782F1812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0.31195299999999998</c:v>
              </c:pt>
            </c:numLit>
          </c:val>
          <c:extLst>
            <c:ext xmlns:c16="http://schemas.microsoft.com/office/drawing/2014/chart" uri="{C3380CC4-5D6E-409C-BE32-E72D297353CC}">
              <c16:uniqueId val="{00000003-AB1A-42F5-AE01-DA782F1812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0.40233200000000002</c:v>
              </c:pt>
            </c:numLit>
          </c:val>
          <c:extLst>
            <c:ext xmlns:c16="http://schemas.microsoft.com/office/drawing/2014/chart" uri="{C3380CC4-5D6E-409C-BE32-E72D297353CC}">
              <c16:uniqueId val="{00000004-AB1A-42F5-AE01-DA782F1812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4.3478000000000003E-2</c:v>
              </c:pt>
            </c:numLit>
          </c:val>
          <c:extLst>
            <c:ext xmlns:c16="http://schemas.microsoft.com/office/drawing/2014/chart" uri="{C3380CC4-5D6E-409C-BE32-E72D297353CC}">
              <c16:uniqueId val="{00000000-16A8-4E93-ACE6-979FD0EDCB7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7.6087000000000002E-2</c:v>
              </c:pt>
            </c:numLit>
          </c:val>
          <c:extLst>
            <c:ext xmlns:c16="http://schemas.microsoft.com/office/drawing/2014/chart" uri="{C3380CC4-5D6E-409C-BE32-E72D297353CC}">
              <c16:uniqueId val="{00000001-16A8-4E93-ACE6-979FD0EDCB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0.17391300000000001</c:v>
              </c:pt>
            </c:numLit>
          </c:val>
          <c:extLst>
            <c:ext xmlns:c16="http://schemas.microsoft.com/office/drawing/2014/chart" uri="{C3380CC4-5D6E-409C-BE32-E72D297353CC}">
              <c16:uniqueId val="{00000002-16A8-4E93-ACE6-979FD0EDCB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0.31884099999999999</c:v>
              </c:pt>
            </c:numLit>
          </c:val>
          <c:extLst>
            <c:ext xmlns:c16="http://schemas.microsoft.com/office/drawing/2014/chart" uri="{C3380CC4-5D6E-409C-BE32-E72D297353CC}">
              <c16:uniqueId val="{00000003-16A8-4E93-ACE6-979FD0EDCB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0.31884099999999999</c:v>
              </c:pt>
            </c:numLit>
          </c:val>
          <c:extLst>
            <c:ext xmlns:c16="http://schemas.microsoft.com/office/drawing/2014/chart" uri="{C3380CC4-5D6E-409C-BE32-E72D297353CC}">
              <c16:uniqueId val="{00000004-16A8-4E93-ACE6-979FD0EDCB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5.5045999999999998E-2</c:v>
              </c:pt>
            </c:numLit>
          </c:val>
          <c:extLst>
            <c:ext xmlns:c16="http://schemas.microsoft.com/office/drawing/2014/chart" uri="{C3380CC4-5D6E-409C-BE32-E72D297353CC}">
              <c16:uniqueId val="{00000000-C081-43F2-94AC-7D3BE6DF632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3.0581000000000001E-2</c:v>
              </c:pt>
            </c:numLit>
          </c:val>
          <c:extLst>
            <c:ext xmlns:c16="http://schemas.microsoft.com/office/drawing/2014/chart" uri="{C3380CC4-5D6E-409C-BE32-E72D297353CC}">
              <c16:uniqueId val="{00000001-C081-43F2-94AC-7D3BE6DF63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0.159021</c:v>
              </c:pt>
            </c:numLit>
          </c:val>
          <c:extLst>
            <c:ext xmlns:c16="http://schemas.microsoft.com/office/drawing/2014/chart" uri="{C3380CC4-5D6E-409C-BE32-E72D297353CC}">
              <c16:uniqueId val="{00000002-C081-43F2-94AC-7D3BE6DF63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0.29969400000000002</c:v>
              </c:pt>
            </c:numLit>
          </c:val>
          <c:extLst>
            <c:ext xmlns:c16="http://schemas.microsoft.com/office/drawing/2014/chart" uri="{C3380CC4-5D6E-409C-BE32-E72D297353CC}">
              <c16:uniqueId val="{00000003-C081-43F2-94AC-7D3BE6DF63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0.41284399999999999</c:v>
              </c:pt>
            </c:numLit>
          </c:val>
          <c:extLst>
            <c:ext xmlns:c16="http://schemas.microsoft.com/office/drawing/2014/chart" uri="{C3380CC4-5D6E-409C-BE32-E72D297353CC}">
              <c16:uniqueId val="{00000004-C081-43F2-94AC-7D3BE6DF63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7.5842999999999994E-2</c:v>
              </c:pt>
            </c:numLit>
          </c:val>
          <c:extLst>
            <c:ext xmlns:c16="http://schemas.microsoft.com/office/drawing/2014/chart" uri="{C3380CC4-5D6E-409C-BE32-E72D297353CC}">
              <c16:uniqueId val="{00000000-55A8-4AFF-9922-4F96D164062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3.6517000000000001E-2</c:v>
              </c:pt>
            </c:numLit>
          </c:val>
          <c:extLst>
            <c:ext xmlns:c16="http://schemas.microsoft.com/office/drawing/2014/chart" uri="{C3380CC4-5D6E-409C-BE32-E72D297353CC}">
              <c16:uniqueId val="{00000001-55A8-4AFF-9922-4F96D16406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0.16292100000000001</c:v>
              </c:pt>
            </c:numLit>
          </c:val>
          <c:extLst>
            <c:ext xmlns:c16="http://schemas.microsoft.com/office/drawing/2014/chart" uri="{C3380CC4-5D6E-409C-BE32-E72D297353CC}">
              <c16:uniqueId val="{00000002-55A8-4AFF-9922-4F96D16406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0.199438</c:v>
              </c:pt>
            </c:numLit>
          </c:val>
          <c:extLst>
            <c:ext xmlns:c16="http://schemas.microsoft.com/office/drawing/2014/chart" uri="{C3380CC4-5D6E-409C-BE32-E72D297353CC}">
              <c16:uniqueId val="{00000003-55A8-4AFF-9922-4F96D16406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0.44101099999999999</c:v>
              </c:pt>
            </c:numLit>
          </c:val>
          <c:extLst>
            <c:ext xmlns:c16="http://schemas.microsoft.com/office/drawing/2014/chart" uri="{C3380CC4-5D6E-409C-BE32-E72D297353CC}">
              <c16:uniqueId val="{00000004-55A8-4AFF-9922-4F96D16406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5.2173999999999998E-2</c:v>
              </c:pt>
            </c:numLit>
          </c:val>
          <c:extLst>
            <c:ext xmlns:c16="http://schemas.microsoft.com/office/drawing/2014/chart" uri="{C3380CC4-5D6E-409C-BE32-E72D297353CC}">
              <c16:uniqueId val="{00000000-7B76-42A9-838B-0FC5E5E08A4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1-7B76-42A9-838B-0FC5E5E08A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0.14782600000000001</c:v>
              </c:pt>
            </c:numLit>
          </c:val>
          <c:extLst>
            <c:ext xmlns:c16="http://schemas.microsoft.com/office/drawing/2014/chart" uri="{C3380CC4-5D6E-409C-BE32-E72D297353CC}">
              <c16:uniqueId val="{00000002-7B76-42A9-838B-0FC5E5E08A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0.130435</c:v>
              </c:pt>
            </c:numLit>
          </c:val>
          <c:extLst>
            <c:ext xmlns:c16="http://schemas.microsoft.com/office/drawing/2014/chart" uri="{C3380CC4-5D6E-409C-BE32-E72D297353CC}">
              <c16:uniqueId val="{00000003-7B76-42A9-838B-0FC5E5E08A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0.49565199999999998</c:v>
              </c:pt>
            </c:numLit>
          </c:val>
          <c:extLst>
            <c:ext xmlns:c16="http://schemas.microsoft.com/office/drawing/2014/chart" uri="{C3380CC4-5D6E-409C-BE32-E72D297353CC}">
              <c16:uniqueId val="{00000004-7B76-42A9-838B-0FC5E5E08A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0-CD0C-497E-98A9-C997BE03725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1-CD0C-497E-98A9-C997BE03725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0.236486</c:v>
              </c:pt>
            </c:numLit>
          </c:val>
          <c:extLst>
            <c:ext xmlns:c16="http://schemas.microsoft.com/office/drawing/2014/chart" uri="{C3380CC4-5D6E-409C-BE32-E72D297353CC}">
              <c16:uniqueId val="{00000002-CD0C-497E-98A9-C997BE0372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0.34459499999999998</c:v>
              </c:pt>
            </c:numLit>
          </c:val>
          <c:extLst>
            <c:ext xmlns:c16="http://schemas.microsoft.com/office/drawing/2014/chart" uri="{C3380CC4-5D6E-409C-BE32-E72D297353CC}">
              <c16:uniqueId val="{00000003-CD0C-497E-98A9-C997BE0372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0.28378399999999998</c:v>
              </c:pt>
            </c:numLit>
          </c:val>
          <c:extLst>
            <c:ext xmlns:c16="http://schemas.microsoft.com/office/drawing/2014/chart" uri="{C3380CC4-5D6E-409C-BE32-E72D297353CC}">
              <c16:uniqueId val="{00000004-CD0C-497E-98A9-C997BE0372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8.2379999999999995E-2</c:v>
              </c:pt>
            </c:numLit>
          </c:val>
          <c:extLst>
            <c:ext xmlns:c16="http://schemas.microsoft.com/office/drawing/2014/chart" uri="{C3380CC4-5D6E-409C-BE32-E72D297353CC}">
              <c16:uniqueId val="{00000000-888B-4101-80EA-0133D2369C4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6.1785E-2</c:v>
              </c:pt>
            </c:numLit>
          </c:val>
          <c:extLst>
            <c:ext xmlns:c16="http://schemas.microsoft.com/office/drawing/2014/chart" uri="{C3380CC4-5D6E-409C-BE32-E72D297353CC}">
              <c16:uniqueId val="{00000001-888B-4101-80EA-0133D2369C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0.162471</c:v>
              </c:pt>
            </c:numLit>
          </c:val>
          <c:extLst>
            <c:ext xmlns:c16="http://schemas.microsoft.com/office/drawing/2014/chart" uri="{C3380CC4-5D6E-409C-BE32-E72D297353CC}">
              <c16:uniqueId val="{00000002-888B-4101-80EA-0133D2369C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0.24027499999999999</c:v>
              </c:pt>
            </c:numLit>
          </c:val>
          <c:extLst>
            <c:ext xmlns:c16="http://schemas.microsoft.com/office/drawing/2014/chart" uri="{C3380CC4-5D6E-409C-BE32-E72D297353CC}">
              <c16:uniqueId val="{00000003-888B-4101-80EA-0133D2369C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0.38672800000000002</c:v>
              </c:pt>
            </c:numLit>
          </c:val>
          <c:extLst>
            <c:ext xmlns:c16="http://schemas.microsoft.com/office/drawing/2014/chart" uri="{C3380CC4-5D6E-409C-BE32-E72D297353CC}">
              <c16:uniqueId val="{00000004-888B-4101-80EA-0133D2369C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6.1775999999999998E-2</c:v>
              </c:pt>
            </c:numLit>
          </c:val>
          <c:extLst>
            <c:ext xmlns:c16="http://schemas.microsoft.com/office/drawing/2014/chart" uri="{C3380CC4-5D6E-409C-BE32-E72D297353CC}">
              <c16:uniqueId val="{00000000-4BC7-46ED-8B41-B45A26020A2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5.4053999999999998E-2</c:v>
              </c:pt>
            </c:numLit>
          </c:val>
          <c:extLst>
            <c:ext xmlns:c16="http://schemas.microsoft.com/office/drawing/2014/chart" uri="{C3380CC4-5D6E-409C-BE32-E72D297353CC}">
              <c16:uniqueId val="{00000001-4BC7-46ED-8B41-B45A26020A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0.16988400000000001</c:v>
              </c:pt>
            </c:numLit>
          </c:val>
          <c:extLst>
            <c:ext xmlns:c16="http://schemas.microsoft.com/office/drawing/2014/chart" uri="{C3380CC4-5D6E-409C-BE32-E72D297353CC}">
              <c16:uniqueId val="{00000002-4BC7-46ED-8B41-B45A26020A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0.27027000000000001</c:v>
              </c:pt>
            </c:numLit>
          </c:val>
          <c:extLst>
            <c:ext xmlns:c16="http://schemas.microsoft.com/office/drawing/2014/chart" uri="{C3380CC4-5D6E-409C-BE32-E72D297353CC}">
              <c16:uniqueId val="{00000003-4BC7-46ED-8B41-B45A26020A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0.39768300000000001</c:v>
              </c:pt>
            </c:numLit>
          </c:val>
          <c:extLst>
            <c:ext xmlns:c16="http://schemas.microsoft.com/office/drawing/2014/chart" uri="{C3380CC4-5D6E-409C-BE32-E72D297353CC}">
              <c16:uniqueId val="{00000004-4BC7-46ED-8B41-B45A26020A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8.4833000000000006E-2</c:v>
              </c:pt>
            </c:numLit>
          </c:val>
          <c:extLst>
            <c:ext xmlns:c16="http://schemas.microsoft.com/office/drawing/2014/chart" uri="{C3380CC4-5D6E-409C-BE32-E72D297353CC}">
              <c16:uniqueId val="{00000000-669E-4B9F-8969-13511753B2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7.4550000000000005E-2</c:v>
              </c:pt>
            </c:numLit>
          </c:val>
          <c:extLst>
            <c:ext xmlns:c16="http://schemas.microsoft.com/office/drawing/2014/chart" uri="{C3380CC4-5D6E-409C-BE32-E72D297353CC}">
              <c16:uniqueId val="{00000001-669E-4B9F-8969-13511753B2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0.172237</c:v>
              </c:pt>
            </c:numLit>
          </c:val>
          <c:extLst>
            <c:ext xmlns:c16="http://schemas.microsoft.com/office/drawing/2014/chart" uri="{C3380CC4-5D6E-409C-BE32-E72D297353CC}">
              <c16:uniqueId val="{00000002-669E-4B9F-8969-13511753B2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0.311054</c:v>
              </c:pt>
            </c:numLit>
          </c:val>
          <c:extLst>
            <c:ext xmlns:c16="http://schemas.microsoft.com/office/drawing/2014/chart" uri="{C3380CC4-5D6E-409C-BE32-E72D297353CC}">
              <c16:uniqueId val="{00000003-669E-4B9F-8969-13511753B2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0.29563</c:v>
              </c:pt>
            </c:numLit>
          </c:val>
          <c:extLst>
            <c:ext xmlns:c16="http://schemas.microsoft.com/office/drawing/2014/chart" uri="{C3380CC4-5D6E-409C-BE32-E72D297353CC}">
              <c16:uniqueId val="{00000004-669E-4B9F-8969-13511753B2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0.18329500000000001</c:v>
              </c:pt>
            </c:numLit>
          </c:val>
          <c:extLst>
            <c:ext xmlns:c16="http://schemas.microsoft.com/office/drawing/2014/chart" uri="{C3380CC4-5D6E-409C-BE32-E72D297353CC}">
              <c16:uniqueId val="{00000000-275F-4211-BBFD-2BAD81D006D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7.8885999999999998E-2</c:v>
              </c:pt>
            </c:numLit>
          </c:val>
          <c:extLst>
            <c:ext xmlns:c16="http://schemas.microsoft.com/office/drawing/2014/chart" uri="{C3380CC4-5D6E-409C-BE32-E72D297353CC}">
              <c16:uniqueId val="{00000001-275F-4211-BBFD-2BAD81D006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0.12297</c:v>
              </c:pt>
            </c:numLit>
          </c:val>
          <c:extLst>
            <c:ext xmlns:c16="http://schemas.microsoft.com/office/drawing/2014/chart" uri="{C3380CC4-5D6E-409C-BE32-E72D297353CC}">
              <c16:uniqueId val="{00000002-275F-4211-BBFD-2BAD81D006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0.185615</c:v>
              </c:pt>
            </c:numLit>
          </c:val>
          <c:extLst>
            <c:ext xmlns:c16="http://schemas.microsoft.com/office/drawing/2014/chart" uri="{C3380CC4-5D6E-409C-BE32-E72D297353CC}">
              <c16:uniqueId val="{00000003-275F-4211-BBFD-2BAD81D006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0.23665900000000001</c:v>
              </c:pt>
            </c:numLit>
          </c:val>
          <c:extLst>
            <c:ext xmlns:c16="http://schemas.microsoft.com/office/drawing/2014/chart" uri="{C3380CC4-5D6E-409C-BE32-E72D297353CC}">
              <c16:uniqueId val="{00000004-275F-4211-BBFD-2BAD81D006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4.118557</c:v>
              </c:pt>
            </c:numLit>
          </c:val>
          <c:extLst>
            <c:ext xmlns:c16="http://schemas.microsoft.com/office/drawing/2014/chart" uri="{C3380CC4-5D6E-409C-BE32-E72D297353CC}">
              <c16:uniqueId val="{00000000-E792-430B-9175-9826C17892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0.23333300000000001</c:v>
              </c:pt>
            </c:numLit>
          </c:val>
          <c:extLst>
            <c:ext xmlns:c16="http://schemas.microsoft.com/office/drawing/2014/chart" uri="{C3380CC4-5D6E-409C-BE32-E72D297353CC}">
              <c16:uniqueId val="{00000000-2D7E-4DA2-92C1-AEB89B179A5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7.5758000000000006E-2</c:v>
              </c:pt>
            </c:numLit>
          </c:val>
          <c:extLst>
            <c:ext xmlns:c16="http://schemas.microsoft.com/office/drawing/2014/chart" uri="{C3380CC4-5D6E-409C-BE32-E72D297353CC}">
              <c16:uniqueId val="{00000001-2D7E-4DA2-92C1-AEB89B179A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0.17272699999999999</c:v>
              </c:pt>
            </c:numLit>
          </c:val>
          <c:extLst>
            <c:ext xmlns:c16="http://schemas.microsoft.com/office/drawing/2014/chart" uri="{C3380CC4-5D6E-409C-BE32-E72D297353CC}">
              <c16:uniqueId val="{00000002-2D7E-4DA2-92C1-AEB89B179A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0.10909099999999999</c:v>
              </c:pt>
            </c:numLit>
          </c:val>
          <c:extLst>
            <c:ext xmlns:c16="http://schemas.microsoft.com/office/drawing/2014/chart" uri="{C3380CC4-5D6E-409C-BE32-E72D297353CC}">
              <c16:uniqueId val="{00000003-2D7E-4DA2-92C1-AEB89B179A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0.21818199999999999</c:v>
              </c:pt>
            </c:numLit>
          </c:val>
          <c:extLst>
            <c:ext xmlns:c16="http://schemas.microsoft.com/office/drawing/2014/chart" uri="{C3380CC4-5D6E-409C-BE32-E72D297353CC}">
              <c16:uniqueId val="{00000004-2D7E-4DA2-92C1-AEB89B179A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0.15238099999999999</c:v>
              </c:pt>
            </c:numLit>
          </c:val>
          <c:extLst>
            <c:ext xmlns:c16="http://schemas.microsoft.com/office/drawing/2014/chart" uri="{C3380CC4-5D6E-409C-BE32-E72D297353CC}">
              <c16:uniqueId val="{00000000-66A4-4293-8B3F-49DB8E1419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6.8253999999999995E-2</c:v>
              </c:pt>
            </c:numLit>
          </c:val>
          <c:extLst>
            <c:ext xmlns:c16="http://schemas.microsoft.com/office/drawing/2014/chart" uri="{C3380CC4-5D6E-409C-BE32-E72D297353CC}">
              <c16:uniqueId val="{00000001-66A4-4293-8B3F-49DB8E1419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0.15396799999999999</c:v>
              </c:pt>
            </c:numLit>
          </c:val>
          <c:extLst>
            <c:ext xmlns:c16="http://schemas.microsoft.com/office/drawing/2014/chart" uri="{C3380CC4-5D6E-409C-BE32-E72D297353CC}">
              <c16:uniqueId val="{00000002-66A4-4293-8B3F-49DB8E1419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0.220635</c:v>
              </c:pt>
            </c:numLit>
          </c:val>
          <c:extLst>
            <c:ext xmlns:c16="http://schemas.microsoft.com/office/drawing/2014/chart" uri="{C3380CC4-5D6E-409C-BE32-E72D297353CC}">
              <c16:uniqueId val="{00000003-66A4-4293-8B3F-49DB8E1419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0.24920600000000001</c:v>
              </c:pt>
            </c:numLit>
          </c:val>
          <c:extLst>
            <c:ext xmlns:c16="http://schemas.microsoft.com/office/drawing/2014/chart" uri="{C3380CC4-5D6E-409C-BE32-E72D297353CC}">
              <c16:uniqueId val="{00000004-66A4-4293-8B3F-49DB8E141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1.5228E-2</c:v>
              </c:pt>
            </c:numLit>
          </c:val>
          <c:extLst>
            <c:ext xmlns:c16="http://schemas.microsoft.com/office/drawing/2014/chart" uri="{C3380CC4-5D6E-409C-BE32-E72D297353CC}">
              <c16:uniqueId val="{00000000-E04F-440E-9731-775F59B50C4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6.0914000000000003E-2</c:v>
              </c:pt>
            </c:numLit>
          </c:val>
          <c:extLst>
            <c:ext xmlns:c16="http://schemas.microsoft.com/office/drawing/2014/chart" uri="{C3380CC4-5D6E-409C-BE32-E72D297353CC}">
              <c16:uniqueId val="{00000001-E04F-440E-9731-775F59B50C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0.19289300000000001</c:v>
              </c:pt>
            </c:numLit>
          </c:val>
          <c:extLst>
            <c:ext xmlns:c16="http://schemas.microsoft.com/office/drawing/2014/chart" uri="{C3380CC4-5D6E-409C-BE32-E72D297353CC}">
              <c16:uniqueId val="{00000002-E04F-440E-9731-775F59B50C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0.31472099999999997</c:v>
              </c:pt>
            </c:numLit>
          </c:val>
          <c:extLst>
            <c:ext xmlns:c16="http://schemas.microsoft.com/office/drawing/2014/chart" uri="{C3380CC4-5D6E-409C-BE32-E72D297353CC}">
              <c16:uniqueId val="{00000003-E04F-440E-9731-775F59B50C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0.39086300000000002</c:v>
              </c:pt>
            </c:numLit>
          </c:val>
          <c:extLst>
            <c:ext xmlns:c16="http://schemas.microsoft.com/office/drawing/2014/chart" uri="{C3380CC4-5D6E-409C-BE32-E72D297353CC}">
              <c16:uniqueId val="{00000004-E04F-440E-9731-775F59B50C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0.04</c:v>
              </c:pt>
            </c:numLit>
          </c:val>
          <c:extLst>
            <c:ext xmlns:c16="http://schemas.microsoft.com/office/drawing/2014/chart" uri="{C3380CC4-5D6E-409C-BE32-E72D297353CC}">
              <c16:uniqueId val="{00000000-240F-48AE-B325-B1181707C0B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1-240F-48AE-B325-B1181707C0B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0.14000000000000001</c:v>
              </c:pt>
            </c:numLit>
          </c:val>
          <c:extLst>
            <c:ext xmlns:c16="http://schemas.microsoft.com/office/drawing/2014/chart" uri="{C3380CC4-5D6E-409C-BE32-E72D297353CC}">
              <c16:uniqueId val="{00000002-240F-48AE-B325-B1181707C0B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0.35199999999999998</c:v>
              </c:pt>
            </c:numLit>
          </c:val>
          <c:extLst>
            <c:ext xmlns:c16="http://schemas.microsoft.com/office/drawing/2014/chart" uri="{C3380CC4-5D6E-409C-BE32-E72D297353CC}">
              <c16:uniqueId val="{00000003-240F-48AE-B325-B1181707C0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0.41199999999999998</c:v>
              </c:pt>
            </c:numLit>
          </c:val>
          <c:extLst>
            <c:ext xmlns:c16="http://schemas.microsoft.com/office/drawing/2014/chart" uri="{C3380CC4-5D6E-409C-BE32-E72D297353CC}">
              <c16:uniqueId val="{00000004-240F-48AE-B325-B1181707C0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0-9FF6-4446-B5BB-2E176FCB39A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9.0089999999999996E-3</c:v>
              </c:pt>
            </c:numLit>
          </c:val>
          <c:extLst>
            <c:ext xmlns:c16="http://schemas.microsoft.com/office/drawing/2014/chart" uri="{C3380CC4-5D6E-409C-BE32-E72D297353CC}">
              <c16:uniqueId val="{00000001-9FF6-4446-B5BB-2E176FCB39A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0.207207</c:v>
              </c:pt>
            </c:numLit>
          </c:val>
          <c:extLst>
            <c:ext xmlns:c16="http://schemas.microsoft.com/office/drawing/2014/chart" uri="{C3380CC4-5D6E-409C-BE32-E72D297353CC}">
              <c16:uniqueId val="{00000002-9FF6-4446-B5BB-2E176FCB39A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0.29729699999999998</c:v>
              </c:pt>
            </c:numLit>
          </c:val>
          <c:extLst>
            <c:ext xmlns:c16="http://schemas.microsoft.com/office/drawing/2014/chart" uri="{C3380CC4-5D6E-409C-BE32-E72D297353CC}">
              <c16:uniqueId val="{00000003-9FF6-4446-B5BB-2E176FCB39A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0.43243199999999998</c:v>
              </c:pt>
            </c:numLit>
          </c:val>
          <c:extLst>
            <c:ext xmlns:c16="http://schemas.microsoft.com/office/drawing/2014/chart" uri="{C3380CC4-5D6E-409C-BE32-E72D297353CC}">
              <c16:uniqueId val="{00000004-9FF6-4446-B5BB-2E176FCB39A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0.17627100000000001</c:v>
              </c:pt>
            </c:numLit>
          </c:val>
          <c:extLst>
            <c:ext xmlns:c16="http://schemas.microsoft.com/office/drawing/2014/chart" uri="{C3380CC4-5D6E-409C-BE32-E72D297353CC}">
              <c16:uniqueId val="{00000000-05D5-4934-9059-B48874AEA8E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9.4914999999999999E-2</c:v>
              </c:pt>
            </c:numLit>
          </c:val>
          <c:extLst>
            <c:ext xmlns:c16="http://schemas.microsoft.com/office/drawing/2014/chart" uri="{C3380CC4-5D6E-409C-BE32-E72D297353CC}">
              <c16:uniqueId val="{00000001-05D5-4934-9059-B48874AEA8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0.15593199999999999</c:v>
              </c:pt>
            </c:numLit>
          </c:val>
          <c:extLst>
            <c:ext xmlns:c16="http://schemas.microsoft.com/office/drawing/2014/chart" uri="{C3380CC4-5D6E-409C-BE32-E72D297353CC}">
              <c16:uniqueId val="{00000002-05D5-4934-9059-B48874AEA8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0.20677999999999999</c:v>
              </c:pt>
            </c:numLit>
          </c:val>
          <c:extLst>
            <c:ext xmlns:c16="http://schemas.microsoft.com/office/drawing/2014/chart" uri="{C3380CC4-5D6E-409C-BE32-E72D297353CC}">
              <c16:uniqueId val="{00000003-05D5-4934-9059-B48874AEA8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0.216949</c:v>
              </c:pt>
            </c:numLit>
          </c:val>
          <c:extLst>
            <c:ext xmlns:c16="http://schemas.microsoft.com/office/drawing/2014/chart" uri="{C3380CC4-5D6E-409C-BE32-E72D297353CC}">
              <c16:uniqueId val="{00000004-05D5-4934-9059-B48874AEA8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0.25263200000000002</c:v>
              </c:pt>
            </c:numLit>
          </c:val>
          <c:extLst>
            <c:ext xmlns:c16="http://schemas.microsoft.com/office/drawing/2014/chart" uri="{C3380CC4-5D6E-409C-BE32-E72D297353CC}">
              <c16:uniqueId val="{00000000-CEC5-4589-839C-0BB2C1B7CA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0.119298</c:v>
              </c:pt>
            </c:numLit>
          </c:val>
          <c:extLst>
            <c:ext xmlns:c16="http://schemas.microsoft.com/office/drawing/2014/chart" uri="{C3380CC4-5D6E-409C-BE32-E72D297353CC}">
              <c16:uniqueId val="{00000001-CEC5-4589-839C-0BB2C1B7CA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0.140351</c:v>
              </c:pt>
            </c:numLit>
          </c:val>
          <c:extLst>
            <c:ext xmlns:c16="http://schemas.microsoft.com/office/drawing/2014/chart" uri="{C3380CC4-5D6E-409C-BE32-E72D297353CC}">
              <c16:uniqueId val="{00000002-CEC5-4589-839C-0BB2C1B7CA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0.21052599999999999</c:v>
              </c:pt>
            </c:numLit>
          </c:val>
          <c:extLst>
            <c:ext xmlns:c16="http://schemas.microsoft.com/office/drawing/2014/chart" uri="{C3380CC4-5D6E-409C-BE32-E72D297353CC}">
              <c16:uniqueId val="{00000003-CEC5-4589-839C-0BB2C1B7CA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0.17894699999999999</c:v>
              </c:pt>
            </c:numLit>
          </c:val>
          <c:extLst>
            <c:ext xmlns:c16="http://schemas.microsoft.com/office/drawing/2014/chart" uri="{C3380CC4-5D6E-409C-BE32-E72D297353CC}">
              <c16:uniqueId val="{00000004-CEC5-4589-839C-0BB2C1B7CA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0.23514199999999999</c:v>
              </c:pt>
            </c:numLit>
          </c:val>
          <c:extLst>
            <c:ext xmlns:c16="http://schemas.microsoft.com/office/drawing/2014/chart" uri="{C3380CC4-5D6E-409C-BE32-E72D297353CC}">
              <c16:uniqueId val="{00000000-0721-4C1F-9589-4C53C23D609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0.124031</c:v>
              </c:pt>
            </c:numLit>
          </c:val>
          <c:extLst>
            <c:ext xmlns:c16="http://schemas.microsoft.com/office/drawing/2014/chart" uri="{C3380CC4-5D6E-409C-BE32-E72D297353CC}">
              <c16:uniqueId val="{00000001-0721-4C1F-9589-4C53C23D60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0.18862999999999999</c:v>
              </c:pt>
            </c:numLit>
          </c:val>
          <c:extLst>
            <c:ext xmlns:c16="http://schemas.microsoft.com/office/drawing/2014/chart" uri="{C3380CC4-5D6E-409C-BE32-E72D297353CC}">
              <c16:uniqueId val="{00000002-0721-4C1F-9589-4C53C23D60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0.149871</c:v>
              </c:pt>
            </c:numLit>
          </c:val>
          <c:extLst>
            <c:ext xmlns:c16="http://schemas.microsoft.com/office/drawing/2014/chart" uri="{C3380CC4-5D6E-409C-BE32-E72D297353CC}">
              <c16:uniqueId val="{00000003-0721-4C1F-9589-4C53C23D60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0.121447</c:v>
              </c:pt>
            </c:numLit>
          </c:val>
          <c:extLst>
            <c:ext xmlns:c16="http://schemas.microsoft.com/office/drawing/2014/chart" uri="{C3380CC4-5D6E-409C-BE32-E72D297353CC}">
              <c16:uniqueId val="{00000004-0721-4C1F-9589-4C53C23D60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0-F995-4F79-8D3C-507833E2D22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1-F995-4F79-8D3C-507833E2D2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6.5421000000000007E-2</c:v>
              </c:pt>
            </c:numLit>
          </c:val>
          <c:extLst>
            <c:ext xmlns:c16="http://schemas.microsoft.com/office/drawing/2014/chart" uri="{C3380CC4-5D6E-409C-BE32-E72D297353CC}">
              <c16:uniqueId val="{00000002-F995-4F79-8D3C-507833E2D2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0.149533</c:v>
              </c:pt>
            </c:numLit>
          </c:val>
          <c:extLst>
            <c:ext xmlns:c16="http://schemas.microsoft.com/office/drawing/2014/chart" uri="{C3380CC4-5D6E-409C-BE32-E72D297353CC}">
              <c16:uniqueId val="{00000003-F995-4F79-8D3C-507833E2D2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0.63551400000000002</c:v>
              </c:pt>
            </c:numLit>
          </c:val>
          <c:extLst>
            <c:ext xmlns:c16="http://schemas.microsoft.com/office/drawing/2014/chart" uri="{C3380CC4-5D6E-409C-BE32-E72D297353CC}">
              <c16:uniqueId val="{00000004-F995-4F79-8D3C-507833E2D2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4.3011000000000001E-2</c:v>
              </c:pt>
            </c:numLit>
          </c:val>
          <c:extLst>
            <c:ext xmlns:c16="http://schemas.microsoft.com/office/drawing/2014/chart" uri="{C3380CC4-5D6E-409C-BE32-E72D297353CC}">
              <c16:uniqueId val="{00000000-871A-4F14-A85E-772A86DCB05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71A-4F14-A85E-772A86DCB05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2-871A-4F14-A85E-772A86DCB0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8.6022000000000001E-2</c:v>
              </c:pt>
            </c:numLit>
          </c:val>
          <c:extLst>
            <c:ext xmlns:c16="http://schemas.microsoft.com/office/drawing/2014/chart" uri="{C3380CC4-5D6E-409C-BE32-E72D297353CC}">
              <c16:uniqueId val="{00000003-871A-4F14-A85E-772A86DCB0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0.82795700000000005</c:v>
              </c:pt>
            </c:numLit>
          </c:val>
          <c:extLst>
            <c:ext xmlns:c16="http://schemas.microsoft.com/office/drawing/2014/chart" uri="{C3380CC4-5D6E-409C-BE32-E72D297353CC}">
              <c16:uniqueId val="{00000004-871A-4F14-A85E-772A86DCB0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4.1169149999999997</c:v>
              </c:pt>
            </c:numLit>
          </c:val>
          <c:extLst>
            <c:ext xmlns:c16="http://schemas.microsoft.com/office/drawing/2014/chart" uri="{C3380CC4-5D6E-409C-BE32-E72D297353CC}">
              <c16:uniqueId val="{00000000-1556-42B5-B51E-94E79D19F2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0-D36D-4B34-B6AB-15E4CC2529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36D-4B34-B6AB-15E4CC2529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8.9286000000000004E-2</c:v>
              </c:pt>
            </c:numLit>
          </c:val>
          <c:extLst>
            <c:ext xmlns:c16="http://schemas.microsoft.com/office/drawing/2014/chart" uri="{C3380CC4-5D6E-409C-BE32-E72D297353CC}">
              <c16:uniqueId val="{00000002-D36D-4B34-B6AB-15E4CC2529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3-D36D-4B34-B6AB-15E4CC2529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c:v>
              </c:pt>
            </c:numLit>
          </c:val>
          <c:extLst>
            <c:ext xmlns:c16="http://schemas.microsoft.com/office/drawing/2014/chart" uri="{C3380CC4-5D6E-409C-BE32-E72D297353CC}">
              <c16:uniqueId val="{00000004-D36D-4B34-B6AB-15E4CC2529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0.22614100000000001</c:v>
              </c:pt>
            </c:numLit>
          </c:val>
          <c:extLst>
            <c:ext xmlns:c16="http://schemas.microsoft.com/office/drawing/2014/chart" uri="{C3380CC4-5D6E-409C-BE32-E72D297353CC}">
              <c16:uniqueId val="{00000000-3C4B-40E9-9890-9E5018C828F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8.2988000000000006E-2</c:v>
              </c:pt>
            </c:numLit>
          </c:val>
          <c:extLst>
            <c:ext xmlns:c16="http://schemas.microsoft.com/office/drawing/2014/chart" uri="{C3380CC4-5D6E-409C-BE32-E72D297353CC}">
              <c16:uniqueId val="{00000001-3C4B-40E9-9890-9E5018C828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0.10373400000000001</c:v>
              </c:pt>
            </c:numLit>
          </c:val>
          <c:extLst>
            <c:ext xmlns:c16="http://schemas.microsoft.com/office/drawing/2014/chart" uri="{C3380CC4-5D6E-409C-BE32-E72D297353CC}">
              <c16:uniqueId val="{00000002-3C4B-40E9-9890-9E5018C828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0.143154</c:v>
              </c:pt>
            </c:numLit>
          </c:val>
          <c:extLst>
            <c:ext xmlns:c16="http://schemas.microsoft.com/office/drawing/2014/chart" uri="{C3380CC4-5D6E-409C-BE32-E72D297353CC}">
              <c16:uniqueId val="{00000003-3C4B-40E9-9890-9E5018C828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0.24896299999999999</c:v>
              </c:pt>
            </c:numLit>
          </c:val>
          <c:extLst>
            <c:ext xmlns:c16="http://schemas.microsoft.com/office/drawing/2014/chart" uri="{C3380CC4-5D6E-409C-BE32-E72D297353CC}">
              <c16:uniqueId val="{00000004-3C4B-40E9-9890-9E5018C828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0.151334</c:v>
              </c:pt>
            </c:numLit>
          </c:val>
          <c:extLst>
            <c:ext xmlns:c16="http://schemas.microsoft.com/office/drawing/2014/chart" uri="{C3380CC4-5D6E-409C-BE32-E72D297353CC}">
              <c16:uniqueId val="{00000000-4164-409E-857B-6D84D832183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6.1512999999999998E-2</c:v>
              </c:pt>
            </c:numLit>
          </c:val>
          <c:extLst>
            <c:ext xmlns:c16="http://schemas.microsoft.com/office/drawing/2014/chart" uri="{C3380CC4-5D6E-409C-BE32-E72D297353CC}">
              <c16:uniqueId val="{00000001-4164-409E-857B-6D84D83218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0.14915600000000001</c:v>
              </c:pt>
            </c:numLit>
          </c:val>
          <c:extLst>
            <c:ext xmlns:c16="http://schemas.microsoft.com/office/drawing/2014/chart" uri="{C3380CC4-5D6E-409C-BE32-E72D297353CC}">
              <c16:uniqueId val="{00000002-4164-409E-857B-6D84D83218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0.113772</c:v>
              </c:pt>
            </c:numLit>
          </c:val>
          <c:extLst>
            <c:ext xmlns:c16="http://schemas.microsoft.com/office/drawing/2014/chart" uri="{C3380CC4-5D6E-409C-BE32-E72D297353CC}">
              <c16:uniqueId val="{00000003-4164-409E-857B-6D84D83218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0.20304800000000001</c:v>
              </c:pt>
            </c:numLit>
          </c:val>
          <c:extLst>
            <c:ext xmlns:c16="http://schemas.microsoft.com/office/drawing/2014/chart" uri="{C3380CC4-5D6E-409C-BE32-E72D297353CC}">
              <c16:uniqueId val="{00000004-4164-409E-857B-6D84D83218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0.21648500000000001</c:v>
              </c:pt>
            </c:numLit>
          </c:val>
          <c:extLst>
            <c:ext xmlns:c16="http://schemas.microsoft.com/office/drawing/2014/chart" uri="{C3380CC4-5D6E-409C-BE32-E72D297353CC}">
              <c16:uniqueId val="{00000000-F963-4DF6-983A-C6F2CCB9E9A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0.10427</c:v>
              </c:pt>
            </c:numLit>
          </c:val>
          <c:extLst>
            <c:ext xmlns:c16="http://schemas.microsoft.com/office/drawing/2014/chart" uri="{C3380CC4-5D6E-409C-BE32-E72D297353CC}">
              <c16:uniqueId val="{00000001-F963-4DF6-983A-C6F2CCB9E9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0.15292900000000001</c:v>
              </c:pt>
            </c:numLit>
          </c:val>
          <c:extLst>
            <c:ext xmlns:c16="http://schemas.microsoft.com/office/drawing/2014/chart" uri="{C3380CC4-5D6E-409C-BE32-E72D297353CC}">
              <c16:uniqueId val="{00000002-F963-4DF6-983A-C6F2CCB9E9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0.13803399999999999</c:v>
              </c:pt>
            </c:numLit>
          </c:val>
          <c:extLst>
            <c:ext xmlns:c16="http://schemas.microsoft.com/office/drawing/2014/chart" uri="{C3380CC4-5D6E-409C-BE32-E72D297353CC}">
              <c16:uniqueId val="{00000003-F963-4DF6-983A-C6F2CCB9E9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0.16683200000000001</c:v>
              </c:pt>
            </c:numLit>
          </c:val>
          <c:extLst>
            <c:ext xmlns:c16="http://schemas.microsoft.com/office/drawing/2014/chart" uri="{C3380CC4-5D6E-409C-BE32-E72D297353CC}">
              <c16:uniqueId val="{00000004-F963-4DF6-983A-C6F2CCB9E9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079C-48ED-87A2-3E0D6D5C1EB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1-079C-48ED-87A2-3E0D6D5C1E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0.101852</c:v>
              </c:pt>
            </c:numLit>
          </c:val>
          <c:extLst>
            <c:ext xmlns:c16="http://schemas.microsoft.com/office/drawing/2014/chart" uri="{C3380CC4-5D6E-409C-BE32-E72D297353CC}">
              <c16:uniqueId val="{00000002-079C-48ED-87A2-3E0D6D5C1E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0.32407399999999997</c:v>
              </c:pt>
            </c:numLit>
          </c:val>
          <c:extLst>
            <c:ext xmlns:c16="http://schemas.microsoft.com/office/drawing/2014/chart" uri="{C3380CC4-5D6E-409C-BE32-E72D297353CC}">
              <c16:uniqueId val="{00000003-079C-48ED-87A2-3E0D6D5C1E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0.51851899999999995</c:v>
              </c:pt>
            </c:numLit>
          </c:val>
          <c:extLst>
            <c:ext xmlns:c16="http://schemas.microsoft.com/office/drawing/2014/chart" uri="{C3380CC4-5D6E-409C-BE32-E72D297353CC}">
              <c16:uniqueId val="{00000004-079C-48ED-87A2-3E0D6D5C1E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0-B67E-46BB-8F07-239824996E4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9.5744999999999997E-2</c:v>
              </c:pt>
            </c:numLit>
          </c:val>
          <c:extLst>
            <c:ext xmlns:c16="http://schemas.microsoft.com/office/drawing/2014/chart" uri="{C3380CC4-5D6E-409C-BE32-E72D297353CC}">
              <c16:uniqueId val="{00000001-B67E-46BB-8F07-239824996E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0.138298</c:v>
              </c:pt>
            </c:numLit>
          </c:val>
          <c:extLst>
            <c:ext xmlns:c16="http://schemas.microsoft.com/office/drawing/2014/chart" uri="{C3380CC4-5D6E-409C-BE32-E72D297353CC}">
              <c16:uniqueId val="{00000002-B67E-46BB-8F07-239824996E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0.27659600000000001</c:v>
              </c:pt>
            </c:numLit>
          </c:val>
          <c:extLst>
            <c:ext xmlns:c16="http://schemas.microsoft.com/office/drawing/2014/chart" uri="{C3380CC4-5D6E-409C-BE32-E72D297353CC}">
              <c16:uniqueId val="{00000003-B67E-46BB-8F07-239824996E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0.38297900000000001</c:v>
              </c:pt>
            </c:numLit>
          </c:val>
          <c:extLst>
            <c:ext xmlns:c16="http://schemas.microsoft.com/office/drawing/2014/chart" uri="{C3380CC4-5D6E-409C-BE32-E72D297353CC}">
              <c16:uniqueId val="{00000004-B67E-46BB-8F07-239824996E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2.7778000000000001E-2</c:v>
              </c:pt>
            </c:numLit>
          </c:val>
          <c:extLst>
            <c:ext xmlns:c16="http://schemas.microsoft.com/office/drawing/2014/chart" uri="{C3380CC4-5D6E-409C-BE32-E72D297353CC}">
              <c16:uniqueId val="{00000000-1B2A-4007-8620-E910F06EE49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5.5556000000000001E-2</c:v>
              </c:pt>
            </c:numLit>
          </c:val>
          <c:extLst>
            <c:ext xmlns:c16="http://schemas.microsoft.com/office/drawing/2014/chart" uri="{C3380CC4-5D6E-409C-BE32-E72D297353CC}">
              <c16:uniqueId val="{00000001-1B2A-4007-8620-E910F06EE49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7.6388999999999999E-2</c:v>
              </c:pt>
            </c:numLit>
          </c:val>
          <c:extLst>
            <c:ext xmlns:c16="http://schemas.microsoft.com/office/drawing/2014/chart" uri="{C3380CC4-5D6E-409C-BE32-E72D297353CC}">
              <c16:uniqueId val="{00000002-1B2A-4007-8620-E910F06EE49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0.39583299999999999</c:v>
              </c:pt>
            </c:numLit>
          </c:val>
          <c:extLst>
            <c:ext xmlns:c16="http://schemas.microsoft.com/office/drawing/2014/chart" uri="{C3380CC4-5D6E-409C-BE32-E72D297353CC}">
              <c16:uniqueId val="{00000003-1B2A-4007-8620-E910F06EE49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0.41666700000000001</c:v>
              </c:pt>
            </c:numLit>
          </c:val>
          <c:extLst>
            <c:ext xmlns:c16="http://schemas.microsoft.com/office/drawing/2014/chart" uri="{C3380CC4-5D6E-409C-BE32-E72D297353CC}">
              <c16:uniqueId val="{00000004-1B2A-4007-8620-E910F06EE4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0-57EB-4269-A625-F6C59345FA8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5.1471000000000003E-2</c:v>
              </c:pt>
            </c:numLit>
          </c:val>
          <c:extLst>
            <c:ext xmlns:c16="http://schemas.microsoft.com/office/drawing/2014/chart" uri="{C3380CC4-5D6E-409C-BE32-E72D297353CC}">
              <c16:uniqueId val="{00000001-57EB-4269-A625-F6C59345FA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2-57EB-4269-A625-F6C59345FA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0.22058800000000001</c:v>
              </c:pt>
            </c:numLit>
          </c:val>
          <c:extLst>
            <c:ext xmlns:c16="http://schemas.microsoft.com/office/drawing/2014/chart" uri="{C3380CC4-5D6E-409C-BE32-E72D297353CC}">
              <c16:uniqueId val="{00000003-57EB-4269-A625-F6C59345FA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0.382353</c:v>
              </c:pt>
            </c:numLit>
          </c:val>
          <c:extLst>
            <c:ext xmlns:c16="http://schemas.microsoft.com/office/drawing/2014/chart" uri="{C3380CC4-5D6E-409C-BE32-E72D297353CC}">
              <c16:uniqueId val="{00000004-57EB-4269-A625-F6C59345FA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6.087E-2</c:v>
              </c:pt>
            </c:numLit>
          </c:val>
          <c:extLst>
            <c:ext xmlns:c16="http://schemas.microsoft.com/office/drawing/2014/chart" uri="{C3380CC4-5D6E-409C-BE32-E72D297353CC}">
              <c16:uniqueId val="{00000000-AF1E-4DD3-9E13-6003B068019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5.2173999999999998E-2</c:v>
              </c:pt>
            </c:numLit>
          </c:val>
          <c:extLst>
            <c:ext xmlns:c16="http://schemas.microsoft.com/office/drawing/2014/chart" uri="{C3380CC4-5D6E-409C-BE32-E72D297353CC}">
              <c16:uniqueId val="{00000001-AF1E-4DD3-9E13-6003B06801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0.14782600000000001</c:v>
              </c:pt>
            </c:numLit>
          </c:val>
          <c:extLst>
            <c:ext xmlns:c16="http://schemas.microsoft.com/office/drawing/2014/chart" uri="{C3380CC4-5D6E-409C-BE32-E72D297353CC}">
              <c16:uniqueId val="{00000002-AF1E-4DD3-9E13-6003B06801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AF1E-4DD3-9E13-6003B06801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0.43478299999999998</c:v>
              </c:pt>
            </c:numLit>
          </c:val>
          <c:extLst>
            <c:ext xmlns:c16="http://schemas.microsoft.com/office/drawing/2014/chart" uri="{C3380CC4-5D6E-409C-BE32-E72D297353CC}">
              <c16:uniqueId val="{00000004-AF1E-4DD3-9E13-6003B06801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0.114943</c:v>
              </c:pt>
            </c:numLit>
          </c:val>
          <c:extLst>
            <c:ext xmlns:c16="http://schemas.microsoft.com/office/drawing/2014/chart" uri="{C3380CC4-5D6E-409C-BE32-E72D297353CC}">
              <c16:uniqueId val="{00000000-538B-4568-ABB5-D43C4094CB3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4.5976999999999997E-2</c:v>
              </c:pt>
            </c:numLit>
          </c:val>
          <c:extLst>
            <c:ext xmlns:c16="http://schemas.microsoft.com/office/drawing/2014/chart" uri="{C3380CC4-5D6E-409C-BE32-E72D297353CC}">
              <c16:uniqueId val="{00000001-538B-4568-ABB5-D43C4094CB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538B-4568-ABB5-D43C4094CB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0.20114899999999999</c:v>
              </c:pt>
            </c:numLit>
          </c:val>
          <c:extLst>
            <c:ext xmlns:c16="http://schemas.microsoft.com/office/drawing/2014/chart" uri="{C3380CC4-5D6E-409C-BE32-E72D297353CC}">
              <c16:uniqueId val="{00000003-538B-4568-ABB5-D43C4094CB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0.35632200000000003</c:v>
              </c:pt>
            </c:numLit>
          </c:val>
          <c:extLst>
            <c:ext xmlns:c16="http://schemas.microsoft.com/office/drawing/2014/chart" uri="{C3380CC4-5D6E-409C-BE32-E72D297353CC}">
              <c16:uniqueId val="{00000004-538B-4568-ABB5-D43C4094CB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4.0912699999999997</c:v>
              </c:pt>
            </c:numLit>
          </c:val>
          <c:extLst>
            <c:ext xmlns:c16="http://schemas.microsoft.com/office/drawing/2014/chart" uri="{C3380CC4-5D6E-409C-BE32-E72D297353CC}">
              <c16:uniqueId val="{00000000-865A-4408-AC36-54D762F635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0.10989</c:v>
              </c:pt>
            </c:numLit>
          </c:val>
          <c:extLst>
            <c:ext xmlns:c16="http://schemas.microsoft.com/office/drawing/2014/chart" uri="{C3380CC4-5D6E-409C-BE32-E72D297353CC}">
              <c16:uniqueId val="{00000000-6CD3-485E-BA07-2389FDACA0F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6CD3-485E-BA07-2389FDACA0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0.18681300000000001</c:v>
              </c:pt>
            </c:numLit>
          </c:val>
          <c:extLst>
            <c:ext xmlns:c16="http://schemas.microsoft.com/office/drawing/2014/chart" uri="{C3380CC4-5D6E-409C-BE32-E72D297353CC}">
              <c16:uniqueId val="{00000002-6CD3-485E-BA07-2389FDACA0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0.18681300000000001</c:v>
              </c:pt>
            </c:numLit>
          </c:val>
          <c:extLst>
            <c:ext xmlns:c16="http://schemas.microsoft.com/office/drawing/2014/chart" uri="{C3380CC4-5D6E-409C-BE32-E72D297353CC}">
              <c16:uniqueId val="{00000003-6CD3-485E-BA07-2389FDACA0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0.37362600000000001</c:v>
              </c:pt>
            </c:numLit>
          </c:val>
          <c:extLst>
            <c:ext xmlns:c16="http://schemas.microsoft.com/office/drawing/2014/chart" uri="{C3380CC4-5D6E-409C-BE32-E72D297353CC}">
              <c16:uniqueId val="{00000004-6CD3-485E-BA07-2389FDACA0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3.0533999999999999E-2</c:v>
              </c:pt>
            </c:numLit>
          </c:val>
          <c:extLst>
            <c:ext xmlns:c16="http://schemas.microsoft.com/office/drawing/2014/chart" uri="{C3380CC4-5D6E-409C-BE32-E72D297353CC}">
              <c16:uniqueId val="{00000000-CF93-4800-B953-1386A5B626F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2.2901000000000001E-2</c:v>
              </c:pt>
            </c:numLit>
          </c:val>
          <c:extLst>
            <c:ext xmlns:c16="http://schemas.microsoft.com/office/drawing/2014/chart" uri="{C3380CC4-5D6E-409C-BE32-E72D297353CC}">
              <c16:uniqueId val="{00000001-CF93-4800-B953-1386A5B626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0.167939</c:v>
              </c:pt>
            </c:numLit>
          </c:val>
          <c:extLst>
            <c:ext xmlns:c16="http://schemas.microsoft.com/office/drawing/2014/chart" uri="{C3380CC4-5D6E-409C-BE32-E72D297353CC}">
              <c16:uniqueId val="{00000002-CF93-4800-B953-1386A5B626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0.18320600000000001</c:v>
              </c:pt>
            </c:numLit>
          </c:val>
          <c:extLst>
            <c:ext xmlns:c16="http://schemas.microsoft.com/office/drawing/2014/chart" uri="{C3380CC4-5D6E-409C-BE32-E72D297353CC}">
              <c16:uniqueId val="{00000003-CF93-4800-B953-1386A5B626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0.53435100000000002</c:v>
              </c:pt>
            </c:numLit>
          </c:val>
          <c:extLst>
            <c:ext xmlns:c16="http://schemas.microsoft.com/office/drawing/2014/chart" uri="{C3380CC4-5D6E-409C-BE32-E72D297353CC}">
              <c16:uniqueId val="{00000004-CF93-4800-B953-1386A5B626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4.2373000000000001E-2</c:v>
              </c:pt>
            </c:numLit>
          </c:val>
          <c:extLst>
            <c:ext xmlns:c16="http://schemas.microsoft.com/office/drawing/2014/chart" uri="{C3380CC4-5D6E-409C-BE32-E72D297353CC}">
              <c16:uniqueId val="{00000000-CC1C-4D95-A3A4-8ADE6B527E7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1-CC1C-4D95-A3A4-8ADE6B527E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0.17796600000000001</c:v>
              </c:pt>
            </c:numLit>
          </c:val>
          <c:extLst>
            <c:ext xmlns:c16="http://schemas.microsoft.com/office/drawing/2014/chart" uri="{C3380CC4-5D6E-409C-BE32-E72D297353CC}">
              <c16:uniqueId val="{00000002-CC1C-4D95-A3A4-8ADE6B527E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0.34745799999999999</c:v>
              </c:pt>
            </c:numLit>
          </c:val>
          <c:extLst>
            <c:ext xmlns:c16="http://schemas.microsoft.com/office/drawing/2014/chart" uri="{C3380CC4-5D6E-409C-BE32-E72D297353CC}">
              <c16:uniqueId val="{00000003-CC1C-4D95-A3A4-8ADE6B527E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0.37288100000000002</c:v>
              </c:pt>
            </c:numLit>
          </c:val>
          <c:extLst>
            <c:ext xmlns:c16="http://schemas.microsoft.com/office/drawing/2014/chart" uri="{C3380CC4-5D6E-409C-BE32-E72D297353CC}">
              <c16:uniqueId val="{00000004-CC1C-4D95-A3A4-8ADE6B527E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8.9385000000000006E-2</c:v>
              </c:pt>
            </c:numLit>
          </c:val>
          <c:extLst>
            <c:ext xmlns:c16="http://schemas.microsoft.com/office/drawing/2014/chart" uri="{C3380CC4-5D6E-409C-BE32-E72D297353CC}">
              <c16:uniqueId val="{00000000-22A8-4F0A-A1ED-FED6044EB03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7.4022000000000004E-2</c:v>
              </c:pt>
            </c:numLit>
          </c:val>
          <c:extLst>
            <c:ext xmlns:c16="http://schemas.microsoft.com/office/drawing/2014/chart" uri="{C3380CC4-5D6E-409C-BE32-E72D297353CC}">
              <c16:uniqueId val="{00000001-22A8-4F0A-A1ED-FED6044EB0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0.150838</c:v>
              </c:pt>
            </c:numLit>
          </c:val>
          <c:extLst>
            <c:ext xmlns:c16="http://schemas.microsoft.com/office/drawing/2014/chart" uri="{C3380CC4-5D6E-409C-BE32-E72D297353CC}">
              <c16:uniqueId val="{00000002-22A8-4F0A-A1ED-FED6044EB0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0.22486</c:v>
              </c:pt>
            </c:numLit>
          </c:val>
          <c:extLst>
            <c:ext xmlns:c16="http://schemas.microsoft.com/office/drawing/2014/chart" uri="{C3380CC4-5D6E-409C-BE32-E72D297353CC}">
              <c16:uniqueId val="{00000003-22A8-4F0A-A1ED-FED6044EB0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0.33798899999999998</c:v>
              </c:pt>
            </c:numLit>
          </c:val>
          <c:extLst>
            <c:ext xmlns:c16="http://schemas.microsoft.com/office/drawing/2014/chart" uri="{C3380CC4-5D6E-409C-BE32-E72D297353CC}">
              <c16:uniqueId val="{00000004-22A8-4F0A-A1ED-FED6044EB0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0.110337</c:v>
              </c:pt>
            </c:numLit>
          </c:val>
          <c:extLst>
            <c:ext xmlns:c16="http://schemas.microsoft.com/office/drawing/2014/chart" uri="{C3380CC4-5D6E-409C-BE32-E72D297353CC}">
              <c16:uniqueId val="{00000000-B33A-4EC8-8C2D-4B2EDA52745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5.6911000000000003E-2</c:v>
              </c:pt>
            </c:numLit>
          </c:val>
          <c:extLst>
            <c:ext xmlns:c16="http://schemas.microsoft.com/office/drawing/2014/chart" uri="{C3380CC4-5D6E-409C-BE32-E72D297353CC}">
              <c16:uniqueId val="{00000001-B33A-4EC8-8C2D-4B2EDA52745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0.160279</c:v>
              </c:pt>
            </c:numLit>
          </c:val>
          <c:extLst>
            <c:ext xmlns:c16="http://schemas.microsoft.com/office/drawing/2014/chart" uri="{C3380CC4-5D6E-409C-BE32-E72D297353CC}">
              <c16:uniqueId val="{00000002-B33A-4EC8-8C2D-4B2EDA5274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0.20325199999999999</c:v>
              </c:pt>
            </c:numLit>
          </c:val>
          <c:extLst>
            <c:ext xmlns:c16="http://schemas.microsoft.com/office/drawing/2014/chart" uri="{C3380CC4-5D6E-409C-BE32-E72D297353CC}">
              <c16:uniqueId val="{00000003-B33A-4EC8-8C2D-4B2EDA5274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0.36701499999999998</c:v>
              </c:pt>
            </c:numLit>
          </c:val>
          <c:extLst>
            <c:ext xmlns:c16="http://schemas.microsoft.com/office/drawing/2014/chart" uri="{C3380CC4-5D6E-409C-BE32-E72D297353CC}">
              <c16:uniqueId val="{00000004-B33A-4EC8-8C2D-4B2EDA5274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0.12681600000000001</c:v>
              </c:pt>
            </c:numLit>
          </c:val>
          <c:extLst>
            <c:ext xmlns:c16="http://schemas.microsoft.com/office/drawing/2014/chart" uri="{C3380CC4-5D6E-409C-BE32-E72D297353CC}">
              <c16:uniqueId val="{00000000-31E5-4719-BCED-644829293EC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7.2654999999999997E-2</c:v>
              </c:pt>
            </c:numLit>
          </c:val>
          <c:extLst>
            <c:ext xmlns:c16="http://schemas.microsoft.com/office/drawing/2014/chart" uri="{C3380CC4-5D6E-409C-BE32-E72D297353CC}">
              <c16:uniqueId val="{00000001-31E5-4719-BCED-644829293E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0.16512499999999999</c:v>
              </c:pt>
            </c:numLit>
          </c:val>
          <c:extLst>
            <c:ext xmlns:c16="http://schemas.microsoft.com/office/drawing/2014/chart" uri="{C3380CC4-5D6E-409C-BE32-E72D297353CC}">
              <c16:uniqueId val="{00000002-31E5-4719-BCED-644829293E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0.21532399999999999</c:v>
              </c:pt>
            </c:numLit>
          </c:val>
          <c:extLst>
            <c:ext xmlns:c16="http://schemas.microsoft.com/office/drawing/2014/chart" uri="{C3380CC4-5D6E-409C-BE32-E72D297353CC}">
              <c16:uniqueId val="{00000003-31E5-4719-BCED-644829293E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0.31968299999999999</c:v>
              </c:pt>
            </c:numLit>
          </c:val>
          <c:extLst>
            <c:ext xmlns:c16="http://schemas.microsoft.com/office/drawing/2014/chart" uri="{C3380CC4-5D6E-409C-BE32-E72D297353CC}">
              <c16:uniqueId val="{00000004-31E5-4719-BCED-644829293E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19C1-4A38-ACAC-D2AFBFCCBA8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1-19C1-4A38-ACAC-D2AFBFCCBA8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19C1-4A38-ACAC-D2AFBFCCBA8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0.42307699999999998</c:v>
              </c:pt>
            </c:numLit>
          </c:val>
          <c:extLst>
            <c:ext xmlns:c16="http://schemas.microsoft.com/office/drawing/2014/chart" uri="{C3380CC4-5D6E-409C-BE32-E72D297353CC}">
              <c16:uniqueId val="{00000003-19C1-4A38-ACAC-D2AFBFCCBA8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0.42307699999999998</c:v>
              </c:pt>
            </c:numLit>
          </c:val>
          <c:extLst>
            <c:ext xmlns:c16="http://schemas.microsoft.com/office/drawing/2014/chart" uri="{C3380CC4-5D6E-409C-BE32-E72D297353CC}">
              <c16:uniqueId val="{00000004-19C1-4A38-ACAC-D2AFBFCCBA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143-424A-AE80-590B0F56BD2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143-424A-AE80-590B0F56BD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0.31818200000000002</c:v>
              </c:pt>
            </c:numLit>
          </c:val>
          <c:extLst>
            <c:ext xmlns:c16="http://schemas.microsoft.com/office/drawing/2014/chart" uri="{C3380CC4-5D6E-409C-BE32-E72D297353CC}">
              <c16:uniqueId val="{00000002-8143-424A-AE80-590B0F56BD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8143-424A-AE80-590B0F56BD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0.40909099999999998</c:v>
              </c:pt>
            </c:numLit>
          </c:val>
          <c:extLst>
            <c:ext xmlns:c16="http://schemas.microsoft.com/office/drawing/2014/chart" uri="{C3380CC4-5D6E-409C-BE32-E72D297353CC}">
              <c16:uniqueId val="{00000004-8143-424A-AE80-590B0F56BD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0-0211-469D-ACB5-52A03146B8E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0211-469D-ACB5-52A03146B8E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2-0211-469D-ACB5-52A03146B8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0211-469D-ACB5-52A03146B8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0211-469D-ACB5-52A03146B8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6.7072999999999994E-2</c:v>
              </c:pt>
            </c:numLit>
          </c:val>
          <c:extLst>
            <c:ext xmlns:c16="http://schemas.microsoft.com/office/drawing/2014/chart" uri="{C3380CC4-5D6E-409C-BE32-E72D297353CC}">
              <c16:uniqueId val="{00000000-F34A-4280-923E-241733FADAB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0.10061</c:v>
              </c:pt>
            </c:numLit>
          </c:val>
          <c:extLst>
            <c:ext xmlns:c16="http://schemas.microsoft.com/office/drawing/2014/chart" uri="{C3380CC4-5D6E-409C-BE32-E72D297353CC}">
              <c16:uniqueId val="{00000001-F34A-4280-923E-241733FADA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0.15853700000000001</c:v>
              </c:pt>
            </c:numLit>
          </c:val>
          <c:extLst>
            <c:ext xmlns:c16="http://schemas.microsoft.com/office/drawing/2014/chart" uri="{C3380CC4-5D6E-409C-BE32-E72D297353CC}">
              <c16:uniqueId val="{00000002-F34A-4280-923E-241733FADA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0.246951</c:v>
              </c:pt>
            </c:numLit>
          </c:val>
          <c:extLst>
            <c:ext xmlns:c16="http://schemas.microsoft.com/office/drawing/2014/chart" uri="{C3380CC4-5D6E-409C-BE32-E72D297353CC}">
              <c16:uniqueId val="{00000003-F34A-4280-923E-241733FADA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0.34146300000000002</c:v>
              </c:pt>
            </c:numLit>
          </c:val>
          <c:extLst>
            <c:ext xmlns:c16="http://schemas.microsoft.com/office/drawing/2014/chart" uri="{C3380CC4-5D6E-409C-BE32-E72D297353CC}">
              <c16:uniqueId val="{00000004-F34A-4280-923E-241733FADA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4.6271190000000004</c:v>
              </c:pt>
            </c:numLit>
          </c:val>
          <c:extLst>
            <c:ext xmlns:c16="http://schemas.microsoft.com/office/drawing/2014/chart" uri="{C3380CC4-5D6E-409C-BE32-E72D297353CC}">
              <c16:uniqueId val="{00000000-5557-474B-8010-BCE68DE111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4.0582010000000004</c:v>
              </c:pt>
            </c:numLit>
          </c:val>
          <c:extLst>
            <c:ext xmlns:c16="http://schemas.microsoft.com/office/drawing/2014/chart" uri="{C3380CC4-5D6E-409C-BE32-E72D297353CC}">
              <c16:uniqueId val="{00000000-F08E-42BB-BBA0-C1D0BB38D8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0-A94A-425C-ADDB-0D116FBC9BA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8.7774000000000005E-2</c:v>
              </c:pt>
            </c:numLit>
          </c:val>
          <c:extLst>
            <c:ext xmlns:c16="http://schemas.microsoft.com/office/drawing/2014/chart" uri="{C3380CC4-5D6E-409C-BE32-E72D297353CC}">
              <c16:uniqueId val="{00000001-A94A-425C-ADDB-0D116FBC9B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0.203762</c:v>
              </c:pt>
            </c:numLit>
          </c:val>
          <c:extLst>
            <c:ext xmlns:c16="http://schemas.microsoft.com/office/drawing/2014/chart" uri="{C3380CC4-5D6E-409C-BE32-E72D297353CC}">
              <c16:uniqueId val="{00000002-A94A-425C-ADDB-0D116FBC9B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0.23824500000000001</c:v>
              </c:pt>
            </c:numLit>
          </c:val>
          <c:extLst>
            <c:ext xmlns:c16="http://schemas.microsoft.com/office/drawing/2014/chart" uri="{C3380CC4-5D6E-409C-BE32-E72D297353CC}">
              <c16:uniqueId val="{00000003-A94A-425C-ADDB-0D116FBC9B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0.278997</c:v>
              </c:pt>
            </c:numLit>
          </c:val>
          <c:extLst>
            <c:ext xmlns:c16="http://schemas.microsoft.com/office/drawing/2014/chart" uri="{C3380CC4-5D6E-409C-BE32-E72D297353CC}">
              <c16:uniqueId val="{00000004-A94A-425C-ADDB-0D116FBC9B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6.3533999999999993E-2</c:v>
              </c:pt>
            </c:numLit>
          </c:val>
          <c:extLst>
            <c:ext xmlns:c16="http://schemas.microsoft.com/office/drawing/2014/chart" uri="{C3380CC4-5D6E-409C-BE32-E72D297353CC}">
              <c16:uniqueId val="{00000000-40C5-4A69-A3AA-3B8B9BB68B7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4.7868000000000001E-2</c:v>
              </c:pt>
            </c:numLit>
          </c:val>
          <c:extLst>
            <c:ext xmlns:c16="http://schemas.microsoft.com/office/drawing/2014/chart" uri="{C3380CC4-5D6E-409C-BE32-E72D297353CC}">
              <c16:uniqueId val="{00000001-40C5-4A69-A3AA-3B8B9BB68B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0.15839900000000001</c:v>
              </c:pt>
            </c:numLit>
          </c:val>
          <c:extLst>
            <c:ext xmlns:c16="http://schemas.microsoft.com/office/drawing/2014/chart" uri="{C3380CC4-5D6E-409C-BE32-E72D297353CC}">
              <c16:uniqueId val="{00000002-40C5-4A69-A3AA-3B8B9BB68B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0.26544800000000002</c:v>
              </c:pt>
            </c:numLit>
          </c:val>
          <c:extLst>
            <c:ext xmlns:c16="http://schemas.microsoft.com/office/drawing/2014/chart" uri="{C3380CC4-5D6E-409C-BE32-E72D297353CC}">
              <c16:uniqueId val="{00000003-40C5-4A69-A3AA-3B8B9BB68B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0.40644000000000002</c:v>
              </c:pt>
            </c:numLit>
          </c:val>
          <c:extLst>
            <c:ext xmlns:c16="http://schemas.microsoft.com/office/drawing/2014/chart" uri="{C3380CC4-5D6E-409C-BE32-E72D297353CC}">
              <c16:uniqueId val="{00000004-40C5-4A69-A3AA-3B8B9BB68B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3.2710000000000003E-2</c:v>
              </c:pt>
            </c:numLit>
          </c:val>
          <c:extLst>
            <c:ext xmlns:c16="http://schemas.microsoft.com/office/drawing/2014/chart" uri="{C3380CC4-5D6E-409C-BE32-E72D297353CC}">
              <c16:uniqueId val="{00000000-8565-4D1F-AA91-E37F14D5563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1-8565-4D1F-AA91-E37F14D5563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0.238318</c:v>
              </c:pt>
            </c:numLit>
          </c:val>
          <c:extLst>
            <c:ext xmlns:c16="http://schemas.microsoft.com/office/drawing/2014/chart" uri="{C3380CC4-5D6E-409C-BE32-E72D297353CC}">
              <c16:uniqueId val="{00000002-8565-4D1F-AA91-E37F14D556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0.24299100000000001</c:v>
              </c:pt>
            </c:numLit>
          </c:val>
          <c:extLst>
            <c:ext xmlns:c16="http://schemas.microsoft.com/office/drawing/2014/chart" uri="{C3380CC4-5D6E-409C-BE32-E72D297353CC}">
              <c16:uniqueId val="{00000003-8565-4D1F-AA91-E37F14D556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0.42990699999999998</c:v>
              </c:pt>
            </c:numLit>
          </c:val>
          <c:extLst>
            <c:ext xmlns:c16="http://schemas.microsoft.com/office/drawing/2014/chart" uri="{C3380CC4-5D6E-409C-BE32-E72D297353CC}">
              <c16:uniqueId val="{00000004-8565-4D1F-AA91-E37F14D556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4.1096000000000001E-2</c:v>
              </c:pt>
            </c:numLit>
          </c:val>
          <c:extLst>
            <c:ext xmlns:c16="http://schemas.microsoft.com/office/drawing/2014/chart" uri="{C3380CC4-5D6E-409C-BE32-E72D297353CC}">
              <c16:uniqueId val="{00000000-514D-4D60-90CC-AD79807DA3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7.5342000000000006E-2</c:v>
              </c:pt>
            </c:numLit>
          </c:val>
          <c:extLst>
            <c:ext xmlns:c16="http://schemas.microsoft.com/office/drawing/2014/chart" uri="{C3380CC4-5D6E-409C-BE32-E72D297353CC}">
              <c16:uniqueId val="{00000001-514D-4D60-90CC-AD79807DA3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0.164384</c:v>
              </c:pt>
            </c:numLit>
          </c:val>
          <c:extLst>
            <c:ext xmlns:c16="http://schemas.microsoft.com/office/drawing/2014/chart" uri="{C3380CC4-5D6E-409C-BE32-E72D297353CC}">
              <c16:uniqueId val="{00000002-514D-4D60-90CC-AD79807DA3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0.25342500000000001</c:v>
              </c:pt>
            </c:numLit>
          </c:val>
          <c:extLst>
            <c:ext xmlns:c16="http://schemas.microsoft.com/office/drawing/2014/chart" uri="{C3380CC4-5D6E-409C-BE32-E72D297353CC}">
              <c16:uniqueId val="{00000003-514D-4D60-90CC-AD79807DA3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0.369863</c:v>
              </c:pt>
            </c:numLit>
          </c:val>
          <c:extLst>
            <c:ext xmlns:c16="http://schemas.microsoft.com/office/drawing/2014/chart" uri="{C3380CC4-5D6E-409C-BE32-E72D297353CC}">
              <c16:uniqueId val="{00000004-514D-4D60-90CC-AD79807DA3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2.8409E-2</c:v>
              </c:pt>
            </c:numLit>
          </c:val>
          <c:extLst>
            <c:ext xmlns:c16="http://schemas.microsoft.com/office/drawing/2014/chart" uri="{C3380CC4-5D6E-409C-BE32-E72D297353CC}">
              <c16:uniqueId val="{00000000-7757-4CC9-9481-95113777E3B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7757-4CC9-9481-95113777E3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0.19318199999999999</c:v>
              </c:pt>
            </c:numLit>
          </c:val>
          <c:extLst>
            <c:ext xmlns:c16="http://schemas.microsoft.com/office/drawing/2014/chart" uri="{C3380CC4-5D6E-409C-BE32-E72D297353CC}">
              <c16:uniqueId val="{00000002-7757-4CC9-9481-95113777E3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0.232955</c:v>
              </c:pt>
            </c:numLit>
          </c:val>
          <c:extLst>
            <c:ext xmlns:c16="http://schemas.microsoft.com/office/drawing/2014/chart" uri="{C3380CC4-5D6E-409C-BE32-E72D297353CC}">
              <c16:uniqueId val="{00000003-7757-4CC9-9481-95113777E3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0.414773</c:v>
              </c:pt>
            </c:numLit>
          </c:val>
          <c:extLst>
            <c:ext xmlns:c16="http://schemas.microsoft.com/office/drawing/2014/chart" uri="{C3380CC4-5D6E-409C-BE32-E72D297353CC}">
              <c16:uniqueId val="{00000004-7757-4CC9-9481-95113777E3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8.8452000000000003E-2</c:v>
              </c:pt>
            </c:numLit>
          </c:val>
          <c:extLst>
            <c:ext xmlns:c16="http://schemas.microsoft.com/office/drawing/2014/chart" uri="{C3380CC4-5D6E-409C-BE32-E72D297353CC}">
              <c16:uniqueId val="{00000000-DD9B-41A0-B88B-0BE45731B27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6.3881999999999994E-2</c:v>
              </c:pt>
            </c:numLit>
          </c:val>
          <c:extLst>
            <c:ext xmlns:c16="http://schemas.microsoft.com/office/drawing/2014/chart" uri="{C3380CC4-5D6E-409C-BE32-E72D297353CC}">
              <c16:uniqueId val="{00000001-DD9B-41A0-B88B-0BE45731B2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0.16339100000000001</c:v>
              </c:pt>
            </c:numLit>
          </c:val>
          <c:extLst>
            <c:ext xmlns:c16="http://schemas.microsoft.com/office/drawing/2014/chart" uri="{C3380CC4-5D6E-409C-BE32-E72D297353CC}">
              <c16:uniqueId val="{00000002-DD9B-41A0-B88B-0BE45731B2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0.20516000000000001</c:v>
              </c:pt>
            </c:numLit>
          </c:val>
          <c:extLst>
            <c:ext xmlns:c16="http://schemas.microsoft.com/office/drawing/2014/chart" uri="{C3380CC4-5D6E-409C-BE32-E72D297353CC}">
              <c16:uniqueId val="{00000003-DD9B-41A0-B88B-0BE45731B2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0.38206400000000001</c:v>
              </c:pt>
            </c:numLit>
          </c:val>
          <c:extLst>
            <c:ext xmlns:c16="http://schemas.microsoft.com/office/drawing/2014/chart" uri="{C3380CC4-5D6E-409C-BE32-E72D297353CC}">
              <c16:uniqueId val="{00000004-DD9B-41A0-B88B-0BE45731B2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0.10455100000000001</c:v>
              </c:pt>
            </c:numLit>
          </c:val>
          <c:extLst>
            <c:ext xmlns:c16="http://schemas.microsoft.com/office/drawing/2014/chart" uri="{C3380CC4-5D6E-409C-BE32-E72D297353CC}">
              <c16:uniqueId val="{00000000-ED56-4228-9EE1-188B94CDF05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5.7811000000000001E-2</c:v>
              </c:pt>
            </c:numLit>
          </c:val>
          <c:extLst>
            <c:ext xmlns:c16="http://schemas.microsoft.com/office/drawing/2014/chart" uri="{C3380CC4-5D6E-409C-BE32-E72D297353CC}">
              <c16:uniqueId val="{00000001-ED56-4228-9EE1-188B94CDF05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0.134071</c:v>
              </c:pt>
            </c:numLit>
          </c:val>
          <c:extLst>
            <c:ext xmlns:c16="http://schemas.microsoft.com/office/drawing/2014/chart" uri="{C3380CC4-5D6E-409C-BE32-E72D297353CC}">
              <c16:uniqueId val="{00000002-ED56-4228-9EE1-188B94CDF05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0.207872</c:v>
              </c:pt>
            </c:numLit>
          </c:val>
          <c:extLst>
            <c:ext xmlns:c16="http://schemas.microsoft.com/office/drawing/2014/chart" uri="{C3380CC4-5D6E-409C-BE32-E72D297353CC}">
              <c16:uniqueId val="{00000003-ED56-4228-9EE1-188B94CDF05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0.41328399999999998</c:v>
              </c:pt>
            </c:numLit>
          </c:val>
          <c:extLst>
            <c:ext xmlns:c16="http://schemas.microsoft.com/office/drawing/2014/chart" uri="{C3380CC4-5D6E-409C-BE32-E72D297353CC}">
              <c16:uniqueId val="{00000004-ED56-4228-9EE1-188B94CDF0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0.114701</c:v>
              </c:pt>
            </c:numLit>
          </c:val>
          <c:extLst>
            <c:ext xmlns:c16="http://schemas.microsoft.com/office/drawing/2014/chart" uri="{C3380CC4-5D6E-409C-BE32-E72D297353CC}">
              <c16:uniqueId val="{00000000-6318-4AAF-86E7-480A8DE0C9F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8.4005999999999997E-2</c:v>
              </c:pt>
            </c:numLit>
          </c:val>
          <c:extLst>
            <c:ext xmlns:c16="http://schemas.microsoft.com/office/drawing/2014/chart" uri="{C3380CC4-5D6E-409C-BE32-E72D297353CC}">
              <c16:uniqueId val="{00000001-6318-4AAF-86E7-480A8DE0C9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0.184168</c:v>
              </c:pt>
            </c:numLit>
          </c:val>
          <c:extLst>
            <c:ext xmlns:c16="http://schemas.microsoft.com/office/drawing/2014/chart" uri="{C3380CC4-5D6E-409C-BE32-E72D297353CC}">
              <c16:uniqueId val="{00000002-6318-4AAF-86E7-480A8DE0C9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0.22294</c:v>
              </c:pt>
            </c:numLit>
          </c:val>
          <c:extLst>
            <c:ext xmlns:c16="http://schemas.microsoft.com/office/drawing/2014/chart" uri="{C3380CC4-5D6E-409C-BE32-E72D297353CC}">
              <c16:uniqueId val="{00000003-6318-4AAF-86E7-480A8DE0C9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0.331179</c:v>
              </c:pt>
            </c:numLit>
          </c:val>
          <c:extLst>
            <c:ext xmlns:c16="http://schemas.microsoft.com/office/drawing/2014/chart" uri="{C3380CC4-5D6E-409C-BE32-E72D297353CC}">
              <c16:uniqueId val="{00000004-6318-4AAF-86E7-480A8DE0C9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4B42-4982-952B-E8E965AB30C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1-4B42-4982-952B-E8E965AB30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4B42-4982-952B-E8E965AB30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0.29729699999999998</c:v>
              </c:pt>
            </c:numLit>
          </c:val>
          <c:extLst>
            <c:ext xmlns:c16="http://schemas.microsoft.com/office/drawing/2014/chart" uri="{C3380CC4-5D6E-409C-BE32-E72D297353CC}">
              <c16:uniqueId val="{00000003-4B42-4982-952B-E8E965AB30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4-4B42-4982-952B-E8E965AB30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7F5-4927-95D7-320A40D3F98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1-D7F5-4927-95D7-320A40D3F9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2-D7F5-4927-95D7-320A40D3F9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3-D7F5-4927-95D7-320A40D3F9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0.61764699999999995</c:v>
              </c:pt>
            </c:numLit>
          </c:val>
          <c:extLst>
            <c:ext xmlns:c16="http://schemas.microsoft.com/office/drawing/2014/chart" uri="{C3380CC4-5D6E-409C-BE32-E72D297353CC}">
              <c16:uniqueId val="{00000004-D7F5-4927-95D7-320A40D3F9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4.0287769999999998</c:v>
              </c:pt>
            </c:numLit>
          </c:val>
          <c:extLst>
            <c:ext xmlns:c16="http://schemas.microsoft.com/office/drawing/2014/chart" uri="{C3380CC4-5D6E-409C-BE32-E72D297353CC}">
              <c16:uniqueId val="{00000000-BD77-4C78-9FD1-32C00483AE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831-43CE-9083-0F9CA80395B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A831-43CE-9083-0F9CA80395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A831-43CE-9083-0F9CA80395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0.214286</c:v>
              </c:pt>
            </c:numLit>
          </c:val>
          <c:extLst>
            <c:ext xmlns:c16="http://schemas.microsoft.com/office/drawing/2014/chart" uri="{C3380CC4-5D6E-409C-BE32-E72D297353CC}">
              <c16:uniqueId val="{00000003-A831-43CE-9083-0F9CA80395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0.64285700000000001</c:v>
              </c:pt>
            </c:numLit>
          </c:val>
          <c:extLst>
            <c:ext xmlns:c16="http://schemas.microsoft.com/office/drawing/2014/chart" uri="{C3380CC4-5D6E-409C-BE32-E72D297353CC}">
              <c16:uniqueId val="{00000004-A831-43CE-9083-0F9CA80395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4.4999999999999998E-2</c:v>
              </c:pt>
            </c:numLit>
          </c:val>
          <c:extLst>
            <c:ext xmlns:c16="http://schemas.microsoft.com/office/drawing/2014/chart" uri="{C3380CC4-5D6E-409C-BE32-E72D297353CC}">
              <c16:uniqueId val="{00000000-B44D-4737-8E68-EA81AB8F20C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9.5000000000000001E-2</c:v>
              </c:pt>
            </c:numLit>
          </c:val>
          <c:extLst>
            <c:ext xmlns:c16="http://schemas.microsoft.com/office/drawing/2014/chart" uri="{C3380CC4-5D6E-409C-BE32-E72D297353CC}">
              <c16:uniqueId val="{00000001-B44D-4737-8E68-EA81AB8F20C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c:v>
              </c:pt>
            </c:numLit>
          </c:val>
          <c:extLst>
            <c:ext xmlns:c16="http://schemas.microsoft.com/office/drawing/2014/chart" uri="{C3380CC4-5D6E-409C-BE32-E72D297353CC}">
              <c16:uniqueId val="{00000002-B44D-4737-8E68-EA81AB8F20C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0.20499999999999999</c:v>
              </c:pt>
            </c:numLit>
          </c:val>
          <c:extLst>
            <c:ext xmlns:c16="http://schemas.microsoft.com/office/drawing/2014/chart" uri="{C3380CC4-5D6E-409C-BE32-E72D297353CC}">
              <c16:uniqueId val="{00000003-B44D-4737-8E68-EA81AB8F20C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c:v>
              </c:pt>
            </c:numLit>
          </c:val>
          <c:extLst>
            <c:ext xmlns:c16="http://schemas.microsoft.com/office/drawing/2014/chart" uri="{C3380CC4-5D6E-409C-BE32-E72D297353CC}">
              <c16:uniqueId val="{00000004-B44D-4737-8E68-EA81AB8F20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0.10423499999999999</c:v>
              </c:pt>
            </c:numLit>
          </c:val>
          <c:extLst>
            <c:ext xmlns:c16="http://schemas.microsoft.com/office/drawing/2014/chart" uri="{C3380CC4-5D6E-409C-BE32-E72D297353CC}">
              <c16:uniqueId val="{00000000-47CE-43F3-AA1E-1EB664EE13B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5.5375000000000001E-2</c:v>
              </c:pt>
            </c:numLit>
          </c:val>
          <c:extLst>
            <c:ext xmlns:c16="http://schemas.microsoft.com/office/drawing/2014/chart" uri="{C3380CC4-5D6E-409C-BE32-E72D297353CC}">
              <c16:uniqueId val="{00000001-47CE-43F3-AA1E-1EB664EE13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0.107492</c:v>
              </c:pt>
            </c:numLit>
          </c:val>
          <c:extLst>
            <c:ext xmlns:c16="http://schemas.microsoft.com/office/drawing/2014/chart" uri="{C3380CC4-5D6E-409C-BE32-E72D297353CC}">
              <c16:uniqueId val="{00000002-47CE-43F3-AA1E-1EB664EE13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0.24104200000000001</c:v>
              </c:pt>
            </c:numLit>
          </c:val>
          <c:extLst>
            <c:ext xmlns:c16="http://schemas.microsoft.com/office/drawing/2014/chart" uri="{C3380CC4-5D6E-409C-BE32-E72D297353CC}">
              <c16:uniqueId val="{00000003-47CE-43F3-AA1E-1EB664EE13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0.45276899999999998</c:v>
              </c:pt>
            </c:numLit>
          </c:val>
          <c:extLst>
            <c:ext xmlns:c16="http://schemas.microsoft.com/office/drawing/2014/chart" uri="{C3380CC4-5D6E-409C-BE32-E72D297353CC}">
              <c16:uniqueId val="{00000004-47CE-43F3-AA1E-1EB664EE13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6.3291E-2</c:v>
              </c:pt>
            </c:numLit>
          </c:val>
          <c:extLst>
            <c:ext xmlns:c16="http://schemas.microsoft.com/office/drawing/2014/chart" uri="{C3380CC4-5D6E-409C-BE32-E72D297353CC}">
              <c16:uniqueId val="{00000000-C6C0-414A-B5FF-87600BA11F2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3.3755E-2</c:v>
              </c:pt>
            </c:numLit>
          </c:val>
          <c:extLst>
            <c:ext xmlns:c16="http://schemas.microsoft.com/office/drawing/2014/chart" uri="{C3380CC4-5D6E-409C-BE32-E72D297353CC}">
              <c16:uniqueId val="{00000001-C6C0-414A-B5FF-87600BA11F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9.7045999999999993E-2</c:v>
              </c:pt>
            </c:numLit>
          </c:val>
          <c:extLst>
            <c:ext xmlns:c16="http://schemas.microsoft.com/office/drawing/2014/chart" uri="{C3380CC4-5D6E-409C-BE32-E72D297353CC}">
              <c16:uniqueId val="{00000002-C6C0-414A-B5FF-87600BA11F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0.28481000000000001</c:v>
              </c:pt>
            </c:numLit>
          </c:val>
          <c:extLst>
            <c:ext xmlns:c16="http://schemas.microsoft.com/office/drawing/2014/chart" uri="{C3380CC4-5D6E-409C-BE32-E72D297353CC}">
              <c16:uniqueId val="{00000003-C6C0-414A-B5FF-87600BA11F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0.487342</c:v>
              </c:pt>
            </c:numLit>
          </c:val>
          <c:extLst>
            <c:ext xmlns:c16="http://schemas.microsoft.com/office/drawing/2014/chart" uri="{C3380CC4-5D6E-409C-BE32-E72D297353CC}">
              <c16:uniqueId val="{00000004-C6C0-414A-B5FF-87600BA11F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0.147059</c:v>
              </c:pt>
            </c:numLit>
          </c:val>
          <c:extLst>
            <c:ext xmlns:c16="http://schemas.microsoft.com/office/drawing/2014/chart" uri="{C3380CC4-5D6E-409C-BE32-E72D297353CC}">
              <c16:uniqueId val="{00000000-0E27-44E8-BAF4-D986306610F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1-0E27-44E8-BAF4-D986306610F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2-0E27-44E8-BAF4-D986306610F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0.16911799999999999</c:v>
              </c:pt>
            </c:numLit>
          </c:val>
          <c:extLst>
            <c:ext xmlns:c16="http://schemas.microsoft.com/office/drawing/2014/chart" uri="{C3380CC4-5D6E-409C-BE32-E72D297353CC}">
              <c16:uniqueId val="{00000003-0E27-44E8-BAF4-D986306610F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0.264706</c:v>
              </c:pt>
            </c:numLit>
          </c:val>
          <c:extLst>
            <c:ext xmlns:c16="http://schemas.microsoft.com/office/drawing/2014/chart" uri="{C3380CC4-5D6E-409C-BE32-E72D297353CC}">
              <c16:uniqueId val="{00000004-0E27-44E8-BAF4-D986306610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9.8591999999999999E-2</c:v>
              </c:pt>
            </c:numLit>
          </c:val>
          <c:extLst>
            <c:ext xmlns:c16="http://schemas.microsoft.com/office/drawing/2014/chart" uri="{C3380CC4-5D6E-409C-BE32-E72D297353CC}">
              <c16:uniqueId val="{00000000-04A3-40F4-B287-2E1E3C5F283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7.0422999999999999E-2</c:v>
              </c:pt>
            </c:numLit>
          </c:val>
          <c:extLst>
            <c:ext xmlns:c16="http://schemas.microsoft.com/office/drawing/2014/chart" uri="{C3380CC4-5D6E-409C-BE32-E72D297353CC}">
              <c16:uniqueId val="{00000001-04A3-40F4-B287-2E1E3C5F28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0.14788699999999999</c:v>
              </c:pt>
            </c:numLit>
          </c:val>
          <c:extLst>
            <c:ext xmlns:c16="http://schemas.microsoft.com/office/drawing/2014/chart" uri="{C3380CC4-5D6E-409C-BE32-E72D297353CC}">
              <c16:uniqueId val="{00000002-04A3-40F4-B287-2E1E3C5F28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0.23943700000000001</c:v>
              </c:pt>
            </c:numLit>
          </c:val>
          <c:extLst>
            <c:ext xmlns:c16="http://schemas.microsoft.com/office/drawing/2014/chart" uri="{C3380CC4-5D6E-409C-BE32-E72D297353CC}">
              <c16:uniqueId val="{00000003-04A3-40F4-B287-2E1E3C5F28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0.28873199999999999</c:v>
              </c:pt>
            </c:numLit>
          </c:val>
          <c:extLst>
            <c:ext xmlns:c16="http://schemas.microsoft.com/office/drawing/2014/chart" uri="{C3380CC4-5D6E-409C-BE32-E72D297353CC}">
              <c16:uniqueId val="{00000004-04A3-40F4-B287-2E1E3C5F28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0-2BB5-4BA2-9D94-30CD54254F5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1-2BB5-4BA2-9D94-30CD54254F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0.11382100000000001</c:v>
              </c:pt>
            </c:numLit>
          </c:val>
          <c:extLst>
            <c:ext xmlns:c16="http://schemas.microsoft.com/office/drawing/2014/chart" uri="{C3380CC4-5D6E-409C-BE32-E72D297353CC}">
              <c16:uniqueId val="{00000002-2BB5-4BA2-9D94-30CD54254F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0.20325199999999999</c:v>
              </c:pt>
            </c:numLit>
          </c:val>
          <c:extLst>
            <c:ext xmlns:c16="http://schemas.microsoft.com/office/drawing/2014/chart" uri="{C3380CC4-5D6E-409C-BE32-E72D297353CC}">
              <c16:uniqueId val="{00000003-2BB5-4BA2-9D94-30CD54254F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0.46341500000000002</c:v>
              </c:pt>
            </c:numLit>
          </c:val>
          <c:extLst>
            <c:ext xmlns:c16="http://schemas.microsoft.com/office/drawing/2014/chart" uri="{C3380CC4-5D6E-409C-BE32-E72D297353CC}">
              <c16:uniqueId val="{00000004-2BB5-4BA2-9D94-30CD54254F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6.25E-2</c:v>
              </c:pt>
            </c:numLit>
          </c:val>
          <c:extLst>
            <c:ext xmlns:c16="http://schemas.microsoft.com/office/drawing/2014/chart" uri="{C3380CC4-5D6E-409C-BE32-E72D297353CC}">
              <c16:uniqueId val="{00000000-A99B-4EC6-99B5-458E0F387AA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6.25E-2</c:v>
              </c:pt>
            </c:numLit>
          </c:val>
          <c:extLst>
            <c:ext xmlns:c16="http://schemas.microsoft.com/office/drawing/2014/chart" uri="{C3380CC4-5D6E-409C-BE32-E72D297353CC}">
              <c16:uniqueId val="{00000001-A99B-4EC6-99B5-458E0F387A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0.13750000000000001</c:v>
              </c:pt>
            </c:numLit>
          </c:val>
          <c:extLst>
            <c:ext xmlns:c16="http://schemas.microsoft.com/office/drawing/2014/chart" uri="{C3380CC4-5D6E-409C-BE32-E72D297353CC}">
              <c16:uniqueId val="{00000002-A99B-4EC6-99B5-458E0F387A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0.13750000000000001</c:v>
              </c:pt>
            </c:numLit>
          </c:val>
          <c:extLst>
            <c:ext xmlns:c16="http://schemas.microsoft.com/office/drawing/2014/chart" uri="{C3380CC4-5D6E-409C-BE32-E72D297353CC}">
              <c16:uniqueId val="{00000003-A99B-4EC6-99B5-458E0F387A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0.57499999999999996</c:v>
              </c:pt>
            </c:numLit>
          </c:val>
          <c:extLst>
            <c:ext xmlns:c16="http://schemas.microsoft.com/office/drawing/2014/chart" uri="{C3380CC4-5D6E-409C-BE32-E72D297353CC}">
              <c16:uniqueId val="{00000004-A99B-4EC6-99B5-458E0F387A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0-D0CE-4BF3-AB88-058D68ABA03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4.7619000000000002E-2</c:v>
              </c:pt>
            </c:numLit>
          </c:val>
          <c:extLst>
            <c:ext xmlns:c16="http://schemas.microsoft.com/office/drawing/2014/chart" uri="{C3380CC4-5D6E-409C-BE32-E72D297353CC}">
              <c16:uniqueId val="{00000001-D0CE-4BF3-AB88-058D68ABA0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0.17460300000000001</c:v>
              </c:pt>
            </c:numLit>
          </c:val>
          <c:extLst>
            <c:ext xmlns:c16="http://schemas.microsoft.com/office/drawing/2014/chart" uri="{C3380CC4-5D6E-409C-BE32-E72D297353CC}">
              <c16:uniqueId val="{00000002-D0CE-4BF3-AB88-058D68ABA0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0.19047600000000001</c:v>
              </c:pt>
            </c:numLit>
          </c:val>
          <c:extLst>
            <c:ext xmlns:c16="http://schemas.microsoft.com/office/drawing/2014/chart" uri="{C3380CC4-5D6E-409C-BE32-E72D297353CC}">
              <c16:uniqueId val="{00000003-D0CE-4BF3-AB88-058D68ABA0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0.53968300000000002</c:v>
              </c:pt>
            </c:numLit>
          </c:val>
          <c:extLst>
            <c:ext xmlns:c16="http://schemas.microsoft.com/office/drawing/2014/chart" uri="{C3380CC4-5D6E-409C-BE32-E72D297353CC}">
              <c16:uniqueId val="{00000004-D0CE-4BF3-AB88-058D68ABA0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52AB-43E5-A4C4-61FE5AE8AC4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1-52AB-43E5-A4C4-61FE5AE8AC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2-52AB-43E5-A4C4-61FE5AE8AC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52AB-43E5-A4C4-61FE5AE8AC4D}"/>
            </c:ext>
          </c:extLst>
        </c:ser>
        <c:ser>
          <c:idx val="4"/>
          <c:order val="4"/>
          <c:tx>
            <c:v>5 Stämmer helt</c:v>
          </c:tx>
          <c:spPr>
            <a:solidFill>
              <a:srgbClr val="66A61E"/>
            </a:solidFill>
            <a:ln>
              <a:solidFill>
                <a:srgbClr val="66A61E"/>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4-52AB-43E5-A4C4-61FE5AE8AC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4.0227269999999997</c:v>
              </c:pt>
            </c:numLit>
          </c:val>
          <c:extLst>
            <c:ext xmlns:c16="http://schemas.microsoft.com/office/drawing/2014/chart" uri="{C3380CC4-5D6E-409C-BE32-E72D297353CC}">
              <c16:uniqueId val="{00000000-18CC-42C6-BBA2-362BD98494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6CA3-4D18-B166-156A7B1F1CE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6CA3-4D18-B166-156A7B1F1CE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3.3333000000000002E-2</c:v>
              </c:pt>
            </c:numLit>
          </c:val>
          <c:extLst>
            <c:ext xmlns:c16="http://schemas.microsoft.com/office/drawing/2014/chart" uri="{C3380CC4-5D6E-409C-BE32-E72D297353CC}">
              <c16:uniqueId val="{00000002-6CA3-4D18-B166-156A7B1F1C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3-6CA3-4D18-B166-156A7B1F1C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0.71666700000000005</c:v>
              </c:pt>
            </c:numLit>
          </c:val>
          <c:extLst>
            <c:ext xmlns:c16="http://schemas.microsoft.com/office/drawing/2014/chart" uri="{C3380CC4-5D6E-409C-BE32-E72D297353CC}">
              <c16:uniqueId val="{00000004-6CA3-4D18-B166-156A7B1F1C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0-3EB2-4370-9459-2E63A3DCED5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3EB2-4370-9459-2E63A3DCED5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3EB2-4370-9459-2E63A3DCED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c:v>
              </c:pt>
            </c:numLit>
          </c:val>
          <c:extLst>
            <c:ext xmlns:c16="http://schemas.microsoft.com/office/drawing/2014/chart" uri="{C3380CC4-5D6E-409C-BE32-E72D297353CC}">
              <c16:uniqueId val="{00000003-3EB2-4370-9459-2E63A3DCED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0.5625</c:v>
              </c:pt>
            </c:numLit>
          </c:val>
          <c:extLst>
            <c:ext xmlns:c16="http://schemas.microsoft.com/office/drawing/2014/chart" uri="{C3380CC4-5D6E-409C-BE32-E72D297353CC}">
              <c16:uniqueId val="{00000004-3EB2-4370-9459-2E63A3DCED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F27E-47C9-9630-EE6C1B6FFEB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27E-47C9-9630-EE6C1B6FFE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F27E-47C9-9630-EE6C1B6FFE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3-F27E-47C9-9630-EE6C1B6FFE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0.65116300000000005</c:v>
              </c:pt>
            </c:numLit>
          </c:val>
          <c:extLst>
            <c:ext xmlns:c16="http://schemas.microsoft.com/office/drawing/2014/chart" uri="{C3380CC4-5D6E-409C-BE32-E72D297353CC}">
              <c16:uniqueId val="{00000004-F27E-47C9-9630-EE6C1B6FFE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8.5889999999999994E-2</c:v>
              </c:pt>
            </c:numLit>
          </c:val>
          <c:extLst>
            <c:ext xmlns:c16="http://schemas.microsoft.com/office/drawing/2014/chart" uri="{C3380CC4-5D6E-409C-BE32-E72D297353CC}">
              <c16:uniqueId val="{00000000-9078-414A-A1BF-5E8FB97CA92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0.116564</c:v>
              </c:pt>
            </c:numLit>
          </c:val>
          <c:extLst>
            <c:ext xmlns:c16="http://schemas.microsoft.com/office/drawing/2014/chart" uri="{C3380CC4-5D6E-409C-BE32-E72D297353CC}">
              <c16:uniqueId val="{00000001-9078-414A-A1BF-5E8FB97CA9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0.17791399999999999</c:v>
              </c:pt>
            </c:numLit>
          </c:val>
          <c:extLst>
            <c:ext xmlns:c16="http://schemas.microsoft.com/office/drawing/2014/chart" uri="{C3380CC4-5D6E-409C-BE32-E72D297353CC}">
              <c16:uniqueId val="{00000002-9078-414A-A1BF-5E8FB97CA9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0.26993899999999998</c:v>
              </c:pt>
            </c:numLit>
          </c:val>
          <c:extLst>
            <c:ext xmlns:c16="http://schemas.microsoft.com/office/drawing/2014/chart" uri="{C3380CC4-5D6E-409C-BE32-E72D297353CC}">
              <c16:uniqueId val="{00000003-9078-414A-A1BF-5E8FB97CA9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0.31288300000000002</c:v>
              </c:pt>
            </c:numLit>
          </c:val>
          <c:extLst>
            <c:ext xmlns:c16="http://schemas.microsoft.com/office/drawing/2014/chart" uri="{C3380CC4-5D6E-409C-BE32-E72D297353CC}">
              <c16:uniqueId val="{00000004-9078-414A-A1BF-5E8FB97CA9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0.100559</c:v>
              </c:pt>
            </c:numLit>
          </c:val>
          <c:extLst>
            <c:ext xmlns:c16="http://schemas.microsoft.com/office/drawing/2014/chart" uri="{C3380CC4-5D6E-409C-BE32-E72D297353CC}">
              <c16:uniqueId val="{00000000-BFE4-4192-B193-693A7277FE7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0.122905</c:v>
              </c:pt>
            </c:numLit>
          </c:val>
          <c:extLst>
            <c:ext xmlns:c16="http://schemas.microsoft.com/office/drawing/2014/chart" uri="{C3380CC4-5D6E-409C-BE32-E72D297353CC}">
              <c16:uniqueId val="{00000001-BFE4-4192-B193-693A7277FE7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0.21229100000000001</c:v>
              </c:pt>
            </c:numLit>
          </c:val>
          <c:extLst>
            <c:ext xmlns:c16="http://schemas.microsoft.com/office/drawing/2014/chart" uri="{C3380CC4-5D6E-409C-BE32-E72D297353CC}">
              <c16:uniqueId val="{00000002-BFE4-4192-B193-693A7277FE7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0.23463700000000001</c:v>
              </c:pt>
            </c:numLit>
          </c:val>
          <c:extLst>
            <c:ext xmlns:c16="http://schemas.microsoft.com/office/drawing/2014/chart" uri="{C3380CC4-5D6E-409C-BE32-E72D297353CC}">
              <c16:uniqueId val="{00000003-BFE4-4192-B193-693A7277FE7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0.25698300000000002</c:v>
              </c:pt>
            </c:numLit>
          </c:val>
          <c:extLst>
            <c:ext xmlns:c16="http://schemas.microsoft.com/office/drawing/2014/chart" uri="{C3380CC4-5D6E-409C-BE32-E72D297353CC}">
              <c16:uniqueId val="{00000004-BFE4-4192-B193-693A7277FE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0.134021</c:v>
              </c:pt>
            </c:numLit>
          </c:val>
          <c:extLst>
            <c:ext xmlns:c16="http://schemas.microsoft.com/office/drawing/2014/chart" uri="{C3380CC4-5D6E-409C-BE32-E72D297353CC}">
              <c16:uniqueId val="{00000000-65F6-4671-B5C9-519BA6B2194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6.1856000000000001E-2</c:v>
              </c:pt>
            </c:numLit>
          </c:val>
          <c:extLst>
            <c:ext xmlns:c16="http://schemas.microsoft.com/office/drawing/2014/chart" uri="{C3380CC4-5D6E-409C-BE32-E72D297353CC}">
              <c16:uniqueId val="{00000001-65F6-4671-B5C9-519BA6B219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0.20103099999999999</c:v>
              </c:pt>
            </c:numLit>
          </c:val>
          <c:extLst>
            <c:ext xmlns:c16="http://schemas.microsoft.com/office/drawing/2014/chart" uri="{C3380CC4-5D6E-409C-BE32-E72D297353CC}">
              <c16:uniqueId val="{00000002-65F6-4671-B5C9-519BA6B219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0.231959</c:v>
              </c:pt>
            </c:numLit>
          </c:val>
          <c:extLst>
            <c:ext xmlns:c16="http://schemas.microsoft.com/office/drawing/2014/chart" uri="{C3380CC4-5D6E-409C-BE32-E72D297353CC}">
              <c16:uniqueId val="{00000003-65F6-4671-B5C9-519BA6B219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0.28350500000000001</c:v>
              </c:pt>
            </c:numLit>
          </c:val>
          <c:extLst>
            <c:ext xmlns:c16="http://schemas.microsoft.com/office/drawing/2014/chart" uri="{C3380CC4-5D6E-409C-BE32-E72D297353CC}">
              <c16:uniqueId val="{00000004-65F6-4671-B5C9-519BA6B219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0.14729200000000001</c:v>
              </c:pt>
            </c:numLit>
          </c:val>
          <c:extLst>
            <c:ext xmlns:c16="http://schemas.microsoft.com/office/drawing/2014/chart" uri="{C3380CC4-5D6E-409C-BE32-E72D297353CC}">
              <c16:uniqueId val="{00000000-F43C-4A31-B7A8-1962D74283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7.9731999999999997E-2</c:v>
              </c:pt>
            </c:numLit>
          </c:val>
          <c:extLst>
            <c:ext xmlns:c16="http://schemas.microsoft.com/office/drawing/2014/chart" uri="{C3380CC4-5D6E-409C-BE32-E72D297353CC}">
              <c16:uniqueId val="{00000001-F43C-4A31-B7A8-1962D74283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0.12964100000000001</c:v>
              </c:pt>
            </c:numLit>
          </c:val>
          <c:extLst>
            <c:ext xmlns:c16="http://schemas.microsoft.com/office/drawing/2014/chart" uri="{C3380CC4-5D6E-409C-BE32-E72D297353CC}">
              <c16:uniqueId val="{00000002-F43C-4A31-B7A8-1962D74283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0.12964100000000001</c:v>
              </c:pt>
            </c:numLit>
          </c:val>
          <c:extLst>
            <c:ext xmlns:c16="http://schemas.microsoft.com/office/drawing/2014/chart" uri="{C3380CC4-5D6E-409C-BE32-E72D297353CC}">
              <c16:uniqueId val="{00000003-F43C-4A31-B7A8-1962D74283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0.28727900000000001</c:v>
              </c:pt>
            </c:numLit>
          </c:val>
          <c:extLst>
            <c:ext xmlns:c16="http://schemas.microsoft.com/office/drawing/2014/chart" uri="{C3380CC4-5D6E-409C-BE32-E72D297353CC}">
              <c16:uniqueId val="{00000004-F43C-4A31-B7A8-1962D74283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0.16302</c:v>
              </c:pt>
            </c:numLit>
          </c:val>
          <c:extLst>
            <c:ext xmlns:c16="http://schemas.microsoft.com/office/drawing/2014/chart" uri="{C3380CC4-5D6E-409C-BE32-E72D297353CC}">
              <c16:uniqueId val="{00000000-0758-46A9-B937-D2EFDD3334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6.8928000000000003E-2</c:v>
              </c:pt>
            </c:numLit>
          </c:val>
          <c:extLst>
            <c:ext xmlns:c16="http://schemas.microsoft.com/office/drawing/2014/chart" uri="{C3380CC4-5D6E-409C-BE32-E72D297353CC}">
              <c16:uniqueId val="{00000001-0758-46A9-B937-D2EFDD3334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0.153173</c:v>
              </c:pt>
            </c:numLit>
          </c:val>
          <c:extLst>
            <c:ext xmlns:c16="http://schemas.microsoft.com/office/drawing/2014/chart" uri="{C3380CC4-5D6E-409C-BE32-E72D297353CC}">
              <c16:uniqueId val="{00000002-0758-46A9-B937-D2EFDD3334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0.147702</c:v>
              </c:pt>
            </c:numLit>
          </c:val>
          <c:extLst>
            <c:ext xmlns:c16="http://schemas.microsoft.com/office/drawing/2014/chart" uri="{C3380CC4-5D6E-409C-BE32-E72D297353CC}">
              <c16:uniqueId val="{00000003-0758-46A9-B937-D2EFDD3334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0.20568900000000001</c:v>
              </c:pt>
            </c:numLit>
          </c:val>
          <c:extLst>
            <c:ext xmlns:c16="http://schemas.microsoft.com/office/drawing/2014/chart" uri="{C3380CC4-5D6E-409C-BE32-E72D297353CC}">
              <c16:uniqueId val="{00000004-0758-46A9-B937-D2EFDD3334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0.18653400000000001</c:v>
              </c:pt>
            </c:numLit>
          </c:val>
          <c:extLst>
            <c:ext xmlns:c16="http://schemas.microsoft.com/office/drawing/2014/chart" uri="{C3380CC4-5D6E-409C-BE32-E72D297353CC}">
              <c16:uniqueId val="{00000000-156C-4781-A226-98C6B30E2A1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9.6026E-2</c:v>
              </c:pt>
            </c:numLit>
          </c:val>
          <c:extLst>
            <c:ext xmlns:c16="http://schemas.microsoft.com/office/drawing/2014/chart" uri="{C3380CC4-5D6E-409C-BE32-E72D297353CC}">
              <c16:uniqueId val="{00000001-156C-4781-A226-98C6B30E2A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0.168874</c:v>
              </c:pt>
            </c:numLit>
          </c:val>
          <c:extLst>
            <c:ext xmlns:c16="http://schemas.microsoft.com/office/drawing/2014/chart" uri="{C3380CC4-5D6E-409C-BE32-E72D297353CC}">
              <c16:uniqueId val="{00000002-156C-4781-A226-98C6B30E2A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0.10927199999999999</c:v>
              </c:pt>
            </c:numLit>
          </c:val>
          <c:extLst>
            <c:ext xmlns:c16="http://schemas.microsoft.com/office/drawing/2014/chart" uri="{C3380CC4-5D6E-409C-BE32-E72D297353CC}">
              <c16:uniqueId val="{00000003-156C-4781-A226-98C6B30E2A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0.16004399999999999</c:v>
              </c:pt>
            </c:numLit>
          </c:val>
          <c:extLst>
            <c:ext xmlns:c16="http://schemas.microsoft.com/office/drawing/2014/chart" uri="{C3380CC4-5D6E-409C-BE32-E72D297353CC}">
              <c16:uniqueId val="{00000004-156C-4781-A226-98C6B30E2A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0.111842</c:v>
              </c:pt>
            </c:numLit>
          </c:val>
          <c:extLst>
            <c:ext xmlns:c16="http://schemas.microsoft.com/office/drawing/2014/chart" uri="{C3380CC4-5D6E-409C-BE32-E72D297353CC}">
              <c16:uniqueId val="{00000000-24C1-429A-A6BC-CF23691B9AE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1-24C1-429A-A6BC-CF23691B9A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0.19078899999999999</c:v>
              </c:pt>
            </c:numLit>
          </c:val>
          <c:extLst>
            <c:ext xmlns:c16="http://schemas.microsoft.com/office/drawing/2014/chart" uri="{C3380CC4-5D6E-409C-BE32-E72D297353CC}">
              <c16:uniqueId val="{00000002-24C1-429A-A6BC-CF23691B9A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0.22368399999999999</c:v>
              </c:pt>
            </c:numLit>
          </c:val>
          <c:extLst>
            <c:ext xmlns:c16="http://schemas.microsoft.com/office/drawing/2014/chart" uri="{C3380CC4-5D6E-409C-BE32-E72D297353CC}">
              <c16:uniqueId val="{00000003-24C1-429A-A6BC-CF23691B9A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0.361842</c:v>
              </c:pt>
            </c:numLit>
          </c:val>
          <c:extLst>
            <c:ext xmlns:c16="http://schemas.microsoft.com/office/drawing/2014/chart" uri="{C3380CC4-5D6E-409C-BE32-E72D297353CC}">
              <c16:uniqueId val="{00000004-24C1-429A-A6BC-CF23691B9A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4.0163039999999999</c:v>
              </c:pt>
            </c:numLit>
          </c:val>
          <c:extLst>
            <c:ext xmlns:c16="http://schemas.microsoft.com/office/drawing/2014/chart" uri="{C3380CC4-5D6E-409C-BE32-E72D297353CC}">
              <c16:uniqueId val="{00000000-5415-48AF-9B52-7D309EBB50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0.170213</c:v>
              </c:pt>
            </c:numLit>
          </c:val>
          <c:extLst>
            <c:ext xmlns:c16="http://schemas.microsoft.com/office/drawing/2014/chart" uri="{C3380CC4-5D6E-409C-BE32-E72D297353CC}">
              <c16:uniqueId val="{00000000-8871-4D86-A1F0-AB4AE9E0818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4.9645000000000002E-2</c:v>
              </c:pt>
            </c:numLit>
          </c:val>
          <c:extLst>
            <c:ext xmlns:c16="http://schemas.microsoft.com/office/drawing/2014/chart" uri="{C3380CC4-5D6E-409C-BE32-E72D297353CC}">
              <c16:uniqueId val="{00000001-8871-4D86-A1F0-AB4AE9E0818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0.14893600000000001</c:v>
              </c:pt>
            </c:numLit>
          </c:val>
          <c:extLst>
            <c:ext xmlns:c16="http://schemas.microsoft.com/office/drawing/2014/chart" uri="{C3380CC4-5D6E-409C-BE32-E72D297353CC}">
              <c16:uniqueId val="{00000002-8871-4D86-A1F0-AB4AE9E0818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0.17730499999999999</c:v>
              </c:pt>
            </c:numLit>
          </c:val>
          <c:extLst>
            <c:ext xmlns:c16="http://schemas.microsoft.com/office/drawing/2014/chart" uri="{C3380CC4-5D6E-409C-BE32-E72D297353CC}">
              <c16:uniqueId val="{00000003-8871-4D86-A1F0-AB4AE9E0818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0.41134799999999999</c:v>
              </c:pt>
            </c:numLit>
          </c:val>
          <c:extLst>
            <c:ext xmlns:c16="http://schemas.microsoft.com/office/drawing/2014/chart" uri="{C3380CC4-5D6E-409C-BE32-E72D297353CC}">
              <c16:uniqueId val="{00000004-8871-4D86-A1F0-AB4AE9E081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0.106061</c:v>
              </c:pt>
            </c:numLit>
          </c:val>
          <c:extLst>
            <c:ext xmlns:c16="http://schemas.microsoft.com/office/drawing/2014/chart" uri="{C3380CC4-5D6E-409C-BE32-E72D297353CC}">
              <c16:uniqueId val="{00000000-3766-4CA7-AB3F-3FCEDA476FF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3.0303E-2</c:v>
              </c:pt>
            </c:numLit>
          </c:val>
          <c:extLst>
            <c:ext xmlns:c16="http://schemas.microsoft.com/office/drawing/2014/chart" uri="{C3380CC4-5D6E-409C-BE32-E72D297353CC}">
              <c16:uniqueId val="{00000001-3766-4CA7-AB3F-3FCEDA476F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2-3766-4CA7-AB3F-3FCEDA476F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0.18939400000000001</c:v>
              </c:pt>
            </c:numLit>
          </c:val>
          <c:extLst>
            <c:ext xmlns:c16="http://schemas.microsoft.com/office/drawing/2014/chart" uri="{C3380CC4-5D6E-409C-BE32-E72D297353CC}">
              <c16:uniqueId val="{00000003-3766-4CA7-AB3F-3FCEDA476F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0.37121199999999999</c:v>
              </c:pt>
            </c:numLit>
          </c:val>
          <c:extLst>
            <c:ext xmlns:c16="http://schemas.microsoft.com/office/drawing/2014/chart" uri="{C3380CC4-5D6E-409C-BE32-E72D297353CC}">
              <c16:uniqueId val="{00000004-3766-4CA7-AB3F-3FCEDA476F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2.2082000000000001E-2</c:v>
              </c:pt>
            </c:numLit>
          </c:val>
          <c:extLst>
            <c:ext xmlns:c16="http://schemas.microsoft.com/office/drawing/2014/chart" uri="{C3380CC4-5D6E-409C-BE32-E72D297353CC}">
              <c16:uniqueId val="{00000000-E927-4FD4-A503-1D6ADD4F14E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4.4164000000000002E-2</c:v>
              </c:pt>
            </c:numLit>
          </c:val>
          <c:extLst>
            <c:ext xmlns:c16="http://schemas.microsoft.com/office/drawing/2014/chart" uri="{C3380CC4-5D6E-409C-BE32-E72D297353CC}">
              <c16:uniqueId val="{00000001-E927-4FD4-A503-1D6ADD4F14E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8.2018999999999995E-2</c:v>
              </c:pt>
            </c:numLit>
          </c:val>
          <c:extLst>
            <c:ext xmlns:c16="http://schemas.microsoft.com/office/drawing/2014/chart" uri="{C3380CC4-5D6E-409C-BE32-E72D297353CC}">
              <c16:uniqueId val="{00000002-E927-4FD4-A503-1D6ADD4F14E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0.141956</c:v>
              </c:pt>
            </c:numLit>
          </c:val>
          <c:extLst>
            <c:ext xmlns:c16="http://schemas.microsoft.com/office/drawing/2014/chart" uri="{C3380CC4-5D6E-409C-BE32-E72D297353CC}">
              <c16:uniqueId val="{00000003-E927-4FD4-A503-1D6ADD4F14E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0.63406899999999999</c:v>
              </c:pt>
            </c:numLit>
          </c:val>
          <c:extLst>
            <c:ext xmlns:c16="http://schemas.microsoft.com/office/drawing/2014/chart" uri="{C3380CC4-5D6E-409C-BE32-E72D297353CC}">
              <c16:uniqueId val="{00000004-E927-4FD4-A503-1D6ADD4F14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7.9896999999999996E-2</c:v>
              </c:pt>
            </c:numLit>
          </c:val>
          <c:extLst>
            <c:ext xmlns:c16="http://schemas.microsoft.com/office/drawing/2014/chart" uri="{C3380CC4-5D6E-409C-BE32-E72D297353CC}">
              <c16:uniqueId val="{00000000-0C3A-45AF-8A96-84062E16761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4.8968999999999999E-2</c:v>
              </c:pt>
            </c:numLit>
          </c:val>
          <c:extLst>
            <c:ext xmlns:c16="http://schemas.microsoft.com/office/drawing/2014/chart" uri="{C3380CC4-5D6E-409C-BE32-E72D297353CC}">
              <c16:uniqueId val="{00000001-0C3A-45AF-8A96-84062E1676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0.134021</c:v>
              </c:pt>
            </c:numLit>
          </c:val>
          <c:extLst>
            <c:ext xmlns:c16="http://schemas.microsoft.com/office/drawing/2014/chart" uri="{C3380CC4-5D6E-409C-BE32-E72D297353CC}">
              <c16:uniqueId val="{00000002-0C3A-45AF-8A96-84062E1676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0.18556700000000001</c:v>
              </c:pt>
            </c:numLit>
          </c:val>
          <c:extLst>
            <c:ext xmlns:c16="http://schemas.microsoft.com/office/drawing/2014/chart" uri="{C3380CC4-5D6E-409C-BE32-E72D297353CC}">
              <c16:uniqueId val="{00000003-0C3A-45AF-8A96-84062E1676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0.384021</c:v>
              </c:pt>
            </c:numLit>
          </c:val>
          <c:extLst>
            <c:ext xmlns:c16="http://schemas.microsoft.com/office/drawing/2014/chart" uri="{C3380CC4-5D6E-409C-BE32-E72D297353CC}">
              <c16:uniqueId val="{00000004-0C3A-45AF-8A96-84062E1676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3.7975000000000002E-2</c:v>
              </c:pt>
            </c:numLit>
          </c:val>
          <c:extLst>
            <c:ext xmlns:c16="http://schemas.microsoft.com/office/drawing/2014/chart" uri="{C3380CC4-5D6E-409C-BE32-E72D297353CC}">
              <c16:uniqueId val="{00000000-FFA4-4950-82DA-C9968C4672C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2.0253E-2</c:v>
              </c:pt>
            </c:numLit>
          </c:val>
          <c:extLst>
            <c:ext xmlns:c16="http://schemas.microsoft.com/office/drawing/2014/chart" uri="{C3380CC4-5D6E-409C-BE32-E72D297353CC}">
              <c16:uniqueId val="{00000001-FFA4-4950-82DA-C9968C4672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0.118987</c:v>
              </c:pt>
            </c:numLit>
          </c:val>
          <c:extLst>
            <c:ext xmlns:c16="http://schemas.microsoft.com/office/drawing/2014/chart" uri="{C3380CC4-5D6E-409C-BE32-E72D297353CC}">
              <c16:uniqueId val="{00000002-FFA4-4950-82DA-C9968C4672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0.16708899999999999</c:v>
              </c:pt>
            </c:numLit>
          </c:val>
          <c:extLst>
            <c:ext xmlns:c16="http://schemas.microsoft.com/office/drawing/2014/chart" uri="{C3380CC4-5D6E-409C-BE32-E72D297353CC}">
              <c16:uniqueId val="{00000003-FFA4-4950-82DA-C9968C4672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0.53924099999999997</c:v>
              </c:pt>
            </c:numLit>
          </c:val>
          <c:extLst>
            <c:ext xmlns:c16="http://schemas.microsoft.com/office/drawing/2014/chart" uri="{C3380CC4-5D6E-409C-BE32-E72D297353CC}">
              <c16:uniqueId val="{00000004-FFA4-4950-82DA-C9968C4672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C6CB-47F9-82C5-E5FDAFD82CB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1.3698999999999999E-2</c:v>
              </c:pt>
            </c:numLit>
          </c:val>
          <c:extLst>
            <c:ext xmlns:c16="http://schemas.microsoft.com/office/drawing/2014/chart" uri="{C3380CC4-5D6E-409C-BE32-E72D297353CC}">
              <c16:uniqueId val="{00000001-C6CB-47F9-82C5-E5FDAFD82C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0.116438</c:v>
              </c:pt>
            </c:numLit>
          </c:val>
          <c:extLst>
            <c:ext xmlns:c16="http://schemas.microsoft.com/office/drawing/2014/chart" uri="{C3380CC4-5D6E-409C-BE32-E72D297353CC}">
              <c16:uniqueId val="{00000002-C6CB-47F9-82C5-E5FDAFD82C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0.33561600000000003</c:v>
              </c:pt>
            </c:numLit>
          </c:val>
          <c:extLst>
            <c:ext xmlns:c16="http://schemas.microsoft.com/office/drawing/2014/chart" uri="{C3380CC4-5D6E-409C-BE32-E72D297353CC}">
              <c16:uniqueId val="{00000003-C6CB-47F9-82C5-E5FDAFD82C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0.44520500000000002</c:v>
              </c:pt>
            </c:numLit>
          </c:val>
          <c:extLst>
            <c:ext xmlns:c16="http://schemas.microsoft.com/office/drawing/2014/chart" uri="{C3380CC4-5D6E-409C-BE32-E72D297353CC}">
              <c16:uniqueId val="{00000004-C6CB-47F9-82C5-E5FDAFD82C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0-F9F6-4495-8BDF-08FE0B49CA0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8.7719000000000005E-2</c:v>
              </c:pt>
            </c:numLit>
          </c:val>
          <c:extLst>
            <c:ext xmlns:c16="http://schemas.microsoft.com/office/drawing/2014/chart" uri="{C3380CC4-5D6E-409C-BE32-E72D297353CC}">
              <c16:uniqueId val="{00000001-F9F6-4495-8BDF-08FE0B49CA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0.21052599999999999</c:v>
              </c:pt>
            </c:numLit>
          </c:val>
          <c:extLst>
            <c:ext xmlns:c16="http://schemas.microsoft.com/office/drawing/2014/chart" uri="{C3380CC4-5D6E-409C-BE32-E72D297353CC}">
              <c16:uniqueId val="{00000002-F9F6-4495-8BDF-08FE0B49CA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0.377193</c:v>
              </c:pt>
            </c:numLit>
          </c:val>
          <c:extLst>
            <c:ext xmlns:c16="http://schemas.microsoft.com/office/drawing/2014/chart" uri="{C3380CC4-5D6E-409C-BE32-E72D297353CC}">
              <c16:uniqueId val="{00000003-F9F6-4495-8BDF-08FE0B49CA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0.254386</c:v>
              </c:pt>
            </c:numLit>
          </c:val>
          <c:extLst>
            <c:ext xmlns:c16="http://schemas.microsoft.com/office/drawing/2014/chart" uri="{C3380CC4-5D6E-409C-BE32-E72D297353CC}">
              <c16:uniqueId val="{00000004-F9F6-4495-8BDF-08FE0B49CA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c:v>
              </c:pt>
            </c:numLit>
          </c:val>
          <c:extLst>
            <c:ext xmlns:c16="http://schemas.microsoft.com/office/drawing/2014/chart" uri="{C3380CC4-5D6E-409C-BE32-E72D297353CC}">
              <c16:uniqueId val="{00000000-7F6E-4014-AB99-A314BB0382D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F6E-4014-AB99-A314BB0382D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c:v>
              </c:pt>
            </c:numLit>
          </c:val>
          <c:extLst>
            <c:ext xmlns:c16="http://schemas.microsoft.com/office/drawing/2014/chart" uri="{C3380CC4-5D6E-409C-BE32-E72D297353CC}">
              <c16:uniqueId val="{00000002-7F6E-4014-AB99-A314BB0382D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c:v>
              </c:pt>
            </c:numLit>
          </c:val>
          <c:extLst>
            <c:ext xmlns:c16="http://schemas.microsoft.com/office/drawing/2014/chart" uri="{C3380CC4-5D6E-409C-BE32-E72D297353CC}">
              <c16:uniqueId val="{00000003-7F6E-4014-AB99-A314BB0382D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c:v>
              </c:pt>
            </c:numLit>
          </c:val>
          <c:extLst>
            <c:ext xmlns:c16="http://schemas.microsoft.com/office/drawing/2014/chart" uri="{C3380CC4-5D6E-409C-BE32-E72D297353CC}">
              <c16:uniqueId val="{00000004-7F6E-4014-AB99-A314BB0382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8.2192000000000001E-2</c:v>
              </c:pt>
            </c:numLit>
          </c:val>
          <c:extLst>
            <c:ext xmlns:c16="http://schemas.microsoft.com/office/drawing/2014/chart" uri="{C3380CC4-5D6E-409C-BE32-E72D297353CC}">
              <c16:uniqueId val="{00000000-B4C6-4AC2-96B0-C6AFDC37213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B4C6-4AC2-96B0-C6AFDC3721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0.21917800000000001</c:v>
              </c:pt>
            </c:numLit>
          </c:val>
          <c:extLst>
            <c:ext xmlns:c16="http://schemas.microsoft.com/office/drawing/2014/chart" uri="{C3380CC4-5D6E-409C-BE32-E72D297353CC}">
              <c16:uniqueId val="{00000002-B4C6-4AC2-96B0-C6AFDC3721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0.41095900000000002</c:v>
              </c:pt>
            </c:numLit>
          </c:val>
          <c:extLst>
            <c:ext xmlns:c16="http://schemas.microsoft.com/office/drawing/2014/chart" uri="{C3380CC4-5D6E-409C-BE32-E72D297353CC}">
              <c16:uniqueId val="{00000003-B4C6-4AC2-96B0-C6AFDC3721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0.21917800000000001</c:v>
              </c:pt>
            </c:numLit>
          </c:val>
          <c:extLst>
            <c:ext xmlns:c16="http://schemas.microsoft.com/office/drawing/2014/chart" uri="{C3380CC4-5D6E-409C-BE32-E72D297353CC}">
              <c16:uniqueId val="{00000004-B4C6-4AC2-96B0-C6AFDC3721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3.4313999999999997E-2</c:v>
              </c:pt>
            </c:numLit>
          </c:val>
          <c:extLst>
            <c:ext xmlns:c16="http://schemas.microsoft.com/office/drawing/2014/chart" uri="{C3380CC4-5D6E-409C-BE32-E72D297353CC}">
              <c16:uniqueId val="{00000000-FE1A-40A3-A076-DC48A3F81BC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1-FE1A-40A3-A076-DC48A3F81B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0.196078</c:v>
              </c:pt>
            </c:numLit>
          </c:val>
          <c:extLst>
            <c:ext xmlns:c16="http://schemas.microsoft.com/office/drawing/2014/chart" uri="{C3380CC4-5D6E-409C-BE32-E72D297353CC}">
              <c16:uniqueId val="{00000002-FE1A-40A3-A076-DC48A3F81B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0.25490200000000002</c:v>
              </c:pt>
            </c:numLit>
          </c:val>
          <c:extLst>
            <c:ext xmlns:c16="http://schemas.microsoft.com/office/drawing/2014/chart" uri="{C3380CC4-5D6E-409C-BE32-E72D297353CC}">
              <c16:uniqueId val="{00000003-FE1A-40A3-A076-DC48A3F81B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4-FE1A-40A3-A076-DC48A3F81B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883B-489B-8215-FB9AEA27A3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6.9971000000000005E-2</c:v>
              </c:pt>
            </c:numLit>
          </c:val>
          <c:extLst>
            <c:ext xmlns:c16="http://schemas.microsoft.com/office/drawing/2014/chart" uri="{C3380CC4-5D6E-409C-BE32-E72D297353CC}">
              <c16:uniqueId val="{00000000-F7DD-4C63-BC88-5E44ED878B3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3.2070000000000001E-2</c:v>
              </c:pt>
            </c:numLit>
          </c:val>
          <c:extLst>
            <c:ext xmlns:c16="http://schemas.microsoft.com/office/drawing/2014/chart" uri="{C3380CC4-5D6E-409C-BE32-E72D297353CC}">
              <c16:uniqueId val="{00000001-F7DD-4C63-BC88-5E44ED878B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0.180758</c:v>
              </c:pt>
            </c:numLit>
          </c:val>
          <c:extLst>
            <c:ext xmlns:c16="http://schemas.microsoft.com/office/drawing/2014/chart" uri="{C3380CC4-5D6E-409C-BE32-E72D297353CC}">
              <c16:uniqueId val="{00000002-F7DD-4C63-BC88-5E44ED878B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0.25364399999999998</c:v>
              </c:pt>
            </c:numLit>
          </c:val>
          <c:extLst>
            <c:ext xmlns:c16="http://schemas.microsoft.com/office/drawing/2014/chart" uri="{C3380CC4-5D6E-409C-BE32-E72D297353CC}">
              <c16:uniqueId val="{00000003-F7DD-4C63-BC88-5E44ED878B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0.419825</c:v>
              </c:pt>
            </c:numLit>
          </c:val>
          <c:extLst>
            <c:ext xmlns:c16="http://schemas.microsoft.com/office/drawing/2014/chart" uri="{C3380CC4-5D6E-409C-BE32-E72D297353CC}">
              <c16:uniqueId val="{00000004-F7DD-4C63-BC88-5E44ED878B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6.4355999999999997E-2</c:v>
              </c:pt>
            </c:numLit>
          </c:val>
          <c:extLst>
            <c:ext xmlns:c16="http://schemas.microsoft.com/office/drawing/2014/chart" uri="{C3380CC4-5D6E-409C-BE32-E72D297353CC}">
              <c16:uniqueId val="{00000000-655B-4D68-AD0E-9FB802FD0F0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5.4455000000000003E-2</c:v>
              </c:pt>
            </c:numLit>
          </c:val>
          <c:extLst>
            <c:ext xmlns:c16="http://schemas.microsoft.com/office/drawing/2014/chart" uri="{C3380CC4-5D6E-409C-BE32-E72D297353CC}">
              <c16:uniqueId val="{00000001-655B-4D68-AD0E-9FB802FD0F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0.18811900000000001</c:v>
              </c:pt>
            </c:numLit>
          </c:val>
          <c:extLst>
            <c:ext xmlns:c16="http://schemas.microsoft.com/office/drawing/2014/chart" uri="{C3380CC4-5D6E-409C-BE32-E72D297353CC}">
              <c16:uniqueId val="{00000002-655B-4D68-AD0E-9FB802FD0F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0.31188100000000002</c:v>
              </c:pt>
            </c:numLit>
          </c:val>
          <c:extLst>
            <c:ext xmlns:c16="http://schemas.microsoft.com/office/drawing/2014/chart" uri="{C3380CC4-5D6E-409C-BE32-E72D297353CC}">
              <c16:uniqueId val="{00000003-655B-4D68-AD0E-9FB802FD0F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0.36138599999999999</c:v>
              </c:pt>
            </c:numLit>
          </c:val>
          <c:extLst>
            <c:ext xmlns:c16="http://schemas.microsoft.com/office/drawing/2014/chart" uri="{C3380CC4-5D6E-409C-BE32-E72D297353CC}">
              <c16:uniqueId val="{00000004-655B-4D68-AD0E-9FB802FD0F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0.352941</c:v>
              </c:pt>
            </c:numLit>
          </c:val>
          <c:extLst>
            <c:ext xmlns:c16="http://schemas.microsoft.com/office/drawing/2014/chart" uri="{C3380CC4-5D6E-409C-BE32-E72D297353CC}">
              <c16:uniqueId val="{00000000-7032-4BDE-8F95-AA1851F0B98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1-7032-4BDE-8F95-AA1851F0B9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7032-4BDE-8F95-AA1851F0B9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3-7032-4BDE-8F95-AA1851F0B9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4-7032-4BDE-8F95-AA1851F0B9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0-2D96-4939-A3ED-C5E9ACF5082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1-2D96-4939-A3ED-C5E9ACF508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2-2D96-4939-A3ED-C5E9ACF508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0.55555600000000005</c:v>
              </c:pt>
            </c:numLit>
          </c:val>
          <c:extLst>
            <c:ext xmlns:c16="http://schemas.microsoft.com/office/drawing/2014/chart" uri="{C3380CC4-5D6E-409C-BE32-E72D297353CC}">
              <c16:uniqueId val="{00000003-2D96-4939-A3ED-C5E9ACF50823}"/>
            </c:ext>
          </c:extLst>
        </c:ser>
        <c:ser>
          <c:idx val="4"/>
          <c:order val="4"/>
          <c:tx>
            <c:v>5 Stämmer helt</c:v>
          </c:tx>
          <c:spPr>
            <a:solidFill>
              <a:srgbClr val="66A61E"/>
            </a:solidFill>
            <a:ln>
              <a:solidFill>
                <a:srgbClr val="66A61E"/>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4-2D96-4939-A3ED-C5E9ACF508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0-119E-46E4-A051-F351E7F4971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1-119E-46E4-A051-F351E7F4971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2-119E-46E4-A051-F351E7F4971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0.35135100000000002</c:v>
              </c:pt>
            </c:numLit>
          </c:val>
          <c:extLst>
            <c:ext xmlns:c16="http://schemas.microsoft.com/office/drawing/2014/chart" uri="{C3380CC4-5D6E-409C-BE32-E72D297353CC}">
              <c16:uniqueId val="{00000003-119E-46E4-A051-F351E7F4971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0.21621599999999999</c:v>
              </c:pt>
            </c:numLit>
          </c:val>
          <c:extLst>
            <c:ext xmlns:c16="http://schemas.microsoft.com/office/drawing/2014/chart" uri="{C3380CC4-5D6E-409C-BE32-E72D297353CC}">
              <c16:uniqueId val="{00000004-119E-46E4-A051-F351E7F497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0-8B66-47BA-B0CF-20309C3B2DA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1-8B66-47BA-B0CF-20309C3B2D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0.145455</c:v>
              </c:pt>
            </c:numLit>
          </c:val>
          <c:extLst>
            <c:ext xmlns:c16="http://schemas.microsoft.com/office/drawing/2014/chart" uri="{C3380CC4-5D6E-409C-BE32-E72D297353CC}">
              <c16:uniqueId val="{00000002-8B66-47BA-B0CF-20309C3B2D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8B66-47BA-B0CF-20309C3B2D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0.38181799999999999</c:v>
              </c:pt>
            </c:numLit>
          </c:val>
          <c:extLst>
            <c:ext xmlns:c16="http://schemas.microsoft.com/office/drawing/2014/chart" uri="{C3380CC4-5D6E-409C-BE32-E72D297353CC}">
              <c16:uniqueId val="{00000004-8B66-47BA-B0CF-20309C3B2D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0-2C29-437A-9163-0F52B56607E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1-2C29-437A-9163-0F52B56607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2-2C29-437A-9163-0F52B56607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0.29166700000000001</c:v>
              </c:pt>
            </c:numLit>
          </c:val>
          <c:extLst>
            <c:ext xmlns:c16="http://schemas.microsoft.com/office/drawing/2014/chart" uri="{C3380CC4-5D6E-409C-BE32-E72D297353CC}">
              <c16:uniqueId val="{00000003-2C29-437A-9163-0F52B56607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0.29166700000000001</c:v>
              </c:pt>
            </c:numLit>
          </c:val>
          <c:extLst>
            <c:ext xmlns:c16="http://schemas.microsoft.com/office/drawing/2014/chart" uri="{C3380CC4-5D6E-409C-BE32-E72D297353CC}">
              <c16:uniqueId val="{00000004-2C29-437A-9163-0F52B56607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0-C57E-4A57-BEF1-2C404C8B332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1-C57E-4A57-BEF1-2C404C8B33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0.152174</c:v>
              </c:pt>
            </c:numLit>
          </c:val>
          <c:extLst>
            <c:ext xmlns:c16="http://schemas.microsoft.com/office/drawing/2014/chart" uri="{C3380CC4-5D6E-409C-BE32-E72D297353CC}">
              <c16:uniqueId val="{00000002-C57E-4A57-BEF1-2C404C8B33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0.23913000000000001</c:v>
              </c:pt>
            </c:numLit>
          </c:val>
          <c:extLst>
            <c:ext xmlns:c16="http://schemas.microsoft.com/office/drawing/2014/chart" uri="{C3380CC4-5D6E-409C-BE32-E72D297353CC}">
              <c16:uniqueId val="{00000003-C57E-4A57-BEF1-2C404C8B33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0.54347800000000002</c:v>
              </c:pt>
            </c:numLit>
          </c:val>
          <c:extLst>
            <c:ext xmlns:c16="http://schemas.microsoft.com/office/drawing/2014/chart" uri="{C3380CC4-5D6E-409C-BE32-E72D297353CC}">
              <c16:uniqueId val="{00000004-C57E-4A57-BEF1-2C404C8B33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0-EDB5-45B6-A575-071D30717E0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1-EDB5-45B6-A575-071D30717E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0.212121</c:v>
              </c:pt>
            </c:numLit>
          </c:val>
          <c:extLst>
            <c:ext xmlns:c16="http://schemas.microsoft.com/office/drawing/2014/chart" uri="{C3380CC4-5D6E-409C-BE32-E72D297353CC}">
              <c16:uniqueId val="{00000002-EDB5-45B6-A575-071D30717E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0.287879</c:v>
              </c:pt>
            </c:numLit>
          </c:val>
          <c:extLst>
            <c:ext xmlns:c16="http://schemas.microsoft.com/office/drawing/2014/chart" uri="{C3380CC4-5D6E-409C-BE32-E72D297353CC}">
              <c16:uniqueId val="{00000003-EDB5-45B6-A575-071D30717E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0.39393899999999998</c:v>
              </c:pt>
            </c:numLit>
          </c:val>
          <c:extLst>
            <c:ext xmlns:c16="http://schemas.microsoft.com/office/drawing/2014/chart" uri="{C3380CC4-5D6E-409C-BE32-E72D297353CC}">
              <c16:uniqueId val="{00000004-EDB5-45B6-A575-071D30717E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0-5265-4F87-B36E-7A9AC15D9B6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5265-4F87-B36E-7A9AC15D9B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0.25581399999999999</c:v>
              </c:pt>
            </c:numLit>
          </c:val>
          <c:extLst>
            <c:ext xmlns:c16="http://schemas.microsoft.com/office/drawing/2014/chart" uri="{C3380CC4-5D6E-409C-BE32-E72D297353CC}">
              <c16:uniqueId val="{00000002-5265-4F87-B36E-7A9AC15D9B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0.20930199999999999</c:v>
              </c:pt>
            </c:numLit>
          </c:val>
          <c:extLst>
            <c:ext xmlns:c16="http://schemas.microsoft.com/office/drawing/2014/chart" uri="{C3380CC4-5D6E-409C-BE32-E72D297353CC}">
              <c16:uniqueId val="{00000003-5265-4F87-B36E-7A9AC15D9B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0.34883700000000001</c:v>
              </c:pt>
            </c:numLit>
          </c:val>
          <c:extLst>
            <c:ext xmlns:c16="http://schemas.microsoft.com/office/drawing/2014/chart" uri="{C3380CC4-5D6E-409C-BE32-E72D297353CC}">
              <c16:uniqueId val="{00000004-5265-4F87-B36E-7A9AC15D9B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3.9190749999999999</c:v>
              </c:pt>
            </c:numLit>
          </c:val>
          <c:extLst>
            <c:ext xmlns:c16="http://schemas.microsoft.com/office/drawing/2014/chart" uri="{C3380CC4-5D6E-409C-BE32-E72D297353CC}">
              <c16:uniqueId val="{00000000-C387-49AE-8D9C-8D25D61417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5.5147000000000002E-2</c:v>
              </c:pt>
            </c:numLit>
          </c:val>
          <c:extLst>
            <c:ext xmlns:c16="http://schemas.microsoft.com/office/drawing/2014/chart" uri="{C3380CC4-5D6E-409C-BE32-E72D297353CC}">
              <c16:uniqueId val="{00000000-FD14-4A56-AD7B-9681C5FA00D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6.9852999999999998E-2</c:v>
              </c:pt>
            </c:numLit>
          </c:val>
          <c:extLst>
            <c:ext xmlns:c16="http://schemas.microsoft.com/office/drawing/2014/chart" uri="{C3380CC4-5D6E-409C-BE32-E72D297353CC}">
              <c16:uniqueId val="{00000001-FD14-4A56-AD7B-9681C5FA00D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0.15441199999999999</c:v>
              </c:pt>
            </c:numLit>
          </c:val>
          <c:extLst>
            <c:ext xmlns:c16="http://schemas.microsoft.com/office/drawing/2014/chart" uri="{C3380CC4-5D6E-409C-BE32-E72D297353CC}">
              <c16:uniqueId val="{00000002-FD14-4A56-AD7B-9681C5FA00D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0.319853</c:v>
              </c:pt>
            </c:numLit>
          </c:val>
          <c:extLst>
            <c:ext xmlns:c16="http://schemas.microsoft.com/office/drawing/2014/chart" uri="{C3380CC4-5D6E-409C-BE32-E72D297353CC}">
              <c16:uniqueId val="{00000003-FD14-4A56-AD7B-9681C5FA00D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0.334559</c:v>
              </c:pt>
            </c:numLit>
          </c:val>
          <c:extLst>
            <c:ext xmlns:c16="http://schemas.microsoft.com/office/drawing/2014/chart" uri="{C3380CC4-5D6E-409C-BE32-E72D297353CC}">
              <c16:uniqueId val="{00000004-FD14-4A56-AD7B-9681C5FA00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9.7166000000000002E-2</c:v>
              </c:pt>
            </c:numLit>
          </c:val>
          <c:extLst>
            <c:ext xmlns:c16="http://schemas.microsoft.com/office/drawing/2014/chart" uri="{C3380CC4-5D6E-409C-BE32-E72D297353CC}">
              <c16:uniqueId val="{00000000-CE27-4C17-96B8-9F862112ECD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3.6436999999999997E-2</c:v>
              </c:pt>
            </c:numLit>
          </c:val>
          <c:extLst>
            <c:ext xmlns:c16="http://schemas.microsoft.com/office/drawing/2014/chart" uri="{C3380CC4-5D6E-409C-BE32-E72D297353CC}">
              <c16:uniqueId val="{00000001-CE27-4C17-96B8-9F862112EC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0.24696399999999999</c:v>
              </c:pt>
            </c:numLit>
          </c:val>
          <c:extLst>
            <c:ext xmlns:c16="http://schemas.microsoft.com/office/drawing/2014/chart" uri="{C3380CC4-5D6E-409C-BE32-E72D297353CC}">
              <c16:uniqueId val="{00000002-CE27-4C17-96B8-9F862112EC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0.267206</c:v>
              </c:pt>
            </c:numLit>
          </c:val>
          <c:extLst>
            <c:ext xmlns:c16="http://schemas.microsoft.com/office/drawing/2014/chart" uri="{C3380CC4-5D6E-409C-BE32-E72D297353CC}">
              <c16:uniqueId val="{00000003-CE27-4C17-96B8-9F862112EC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0.31174099999999999</c:v>
              </c:pt>
            </c:numLit>
          </c:val>
          <c:extLst>
            <c:ext xmlns:c16="http://schemas.microsoft.com/office/drawing/2014/chart" uri="{C3380CC4-5D6E-409C-BE32-E72D297353CC}">
              <c16:uniqueId val="{00000004-CE27-4C17-96B8-9F862112EC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0.143791</c:v>
              </c:pt>
            </c:numLit>
          </c:val>
          <c:extLst>
            <c:ext xmlns:c16="http://schemas.microsoft.com/office/drawing/2014/chart" uri="{C3380CC4-5D6E-409C-BE32-E72D297353CC}">
              <c16:uniqueId val="{00000000-81CB-44AB-92F6-9103F657553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1-81CB-44AB-92F6-9103F65755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0.22875799999999999</c:v>
              </c:pt>
            </c:numLit>
          </c:val>
          <c:extLst>
            <c:ext xmlns:c16="http://schemas.microsoft.com/office/drawing/2014/chart" uri="{C3380CC4-5D6E-409C-BE32-E72D297353CC}">
              <c16:uniqueId val="{00000002-81CB-44AB-92F6-9103F65755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0.27450999999999998</c:v>
              </c:pt>
            </c:numLit>
          </c:val>
          <c:extLst>
            <c:ext xmlns:c16="http://schemas.microsoft.com/office/drawing/2014/chart" uri="{C3380CC4-5D6E-409C-BE32-E72D297353CC}">
              <c16:uniqueId val="{00000003-81CB-44AB-92F6-9103F65755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0.24182999999999999</c:v>
              </c:pt>
            </c:numLit>
          </c:val>
          <c:extLst>
            <c:ext xmlns:c16="http://schemas.microsoft.com/office/drawing/2014/chart" uri="{C3380CC4-5D6E-409C-BE32-E72D297353CC}">
              <c16:uniqueId val="{00000004-81CB-44AB-92F6-9103F65755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0.121739</c:v>
              </c:pt>
            </c:numLit>
          </c:val>
          <c:extLst>
            <c:ext xmlns:c16="http://schemas.microsoft.com/office/drawing/2014/chart" uri="{C3380CC4-5D6E-409C-BE32-E72D297353CC}">
              <c16:uniqueId val="{00000000-3968-40A2-93C1-BC3F04A4F5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6.9565000000000002E-2</c:v>
              </c:pt>
            </c:numLit>
          </c:val>
          <c:extLst>
            <c:ext xmlns:c16="http://schemas.microsoft.com/office/drawing/2014/chart" uri="{C3380CC4-5D6E-409C-BE32-E72D297353CC}">
              <c16:uniqueId val="{00000001-3968-40A2-93C1-BC3F04A4F5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0.126087</c:v>
              </c:pt>
            </c:numLit>
          </c:val>
          <c:extLst>
            <c:ext xmlns:c16="http://schemas.microsoft.com/office/drawing/2014/chart" uri="{C3380CC4-5D6E-409C-BE32-E72D297353CC}">
              <c16:uniqueId val="{00000002-3968-40A2-93C1-BC3F04A4F5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0.26086999999999999</c:v>
              </c:pt>
            </c:numLit>
          </c:val>
          <c:extLst>
            <c:ext xmlns:c16="http://schemas.microsoft.com/office/drawing/2014/chart" uri="{C3380CC4-5D6E-409C-BE32-E72D297353CC}">
              <c16:uniqueId val="{00000003-3968-40A2-93C1-BC3F04A4F5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0.41739100000000001</c:v>
              </c:pt>
            </c:numLit>
          </c:val>
          <c:extLst>
            <c:ext xmlns:c16="http://schemas.microsoft.com/office/drawing/2014/chart" uri="{C3380CC4-5D6E-409C-BE32-E72D297353CC}">
              <c16:uniqueId val="{00000004-3968-40A2-93C1-BC3F04A4F5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0.10738300000000001</c:v>
              </c:pt>
            </c:numLit>
          </c:val>
          <c:extLst>
            <c:ext xmlns:c16="http://schemas.microsoft.com/office/drawing/2014/chart" uri="{C3380CC4-5D6E-409C-BE32-E72D297353CC}">
              <c16:uniqueId val="{00000000-606B-437B-AFD9-638865BB85D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6.2640000000000001E-2</c:v>
              </c:pt>
            </c:numLit>
          </c:val>
          <c:extLst>
            <c:ext xmlns:c16="http://schemas.microsoft.com/office/drawing/2014/chart" uri="{C3380CC4-5D6E-409C-BE32-E72D297353CC}">
              <c16:uniqueId val="{00000001-606B-437B-AFD9-638865BB85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0.217002</c:v>
              </c:pt>
            </c:numLit>
          </c:val>
          <c:extLst>
            <c:ext xmlns:c16="http://schemas.microsoft.com/office/drawing/2014/chart" uri="{C3380CC4-5D6E-409C-BE32-E72D297353CC}">
              <c16:uniqueId val="{00000002-606B-437B-AFD9-638865BB85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0.23713600000000001</c:v>
              </c:pt>
            </c:numLit>
          </c:val>
          <c:extLst>
            <c:ext xmlns:c16="http://schemas.microsoft.com/office/drawing/2014/chart" uri="{C3380CC4-5D6E-409C-BE32-E72D297353CC}">
              <c16:uniqueId val="{00000003-606B-437B-AFD9-638865BB85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0.30648799999999998</c:v>
              </c:pt>
            </c:numLit>
          </c:val>
          <c:extLst>
            <c:ext xmlns:c16="http://schemas.microsoft.com/office/drawing/2014/chart" uri="{C3380CC4-5D6E-409C-BE32-E72D297353CC}">
              <c16:uniqueId val="{00000004-606B-437B-AFD9-638865BB85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9.0736999999999998E-2</c:v>
              </c:pt>
            </c:numLit>
          </c:val>
          <c:extLst>
            <c:ext xmlns:c16="http://schemas.microsoft.com/office/drawing/2014/chart" uri="{C3380CC4-5D6E-409C-BE32-E72D297353CC}">
              <c16:uniqueId val="{00000000-238E-4CF6-BA62-E8B7D69A8C0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5.8601E-2</c:v>
              </c:pt>
            </c:numLit>
          </c:val>
          <c:extLst>
            <c:ext xmlns:c16="http://schemas.microsoft.com/office/drawing/2014/chart" uri="{C3380CC4-5D6E-409C-BE32-E72D297353CC}">
              <c16:uniqueId val="{00000001-238E-4CF6-BA62-E8B7D69A8C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0.17958399999999999</c:v>
              </c:pt>
            </c:numLit>
          </c:val>
          <c:extLst>
            <c:ext xmlns:c16="http://schemas.microsoft.com/office/drawing/2014/chart" uri="{C3380CC4-5D6E-409C-BE32-E72D297353CC}">
              <c16:uniqueId val="{00000002-238E-4CF6-BA62-E8B7D69A8C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0.29678599999999999</c:v>
              </c:pt>
            </c:numLit>
          </c:val>
          <c:extLst>
            <c:ext xmlns:c16="http://schemas.microsoft.com/office/drawing/2014/chart" uri="{C3380CC4-5D6E-409C-BE32-E72D297353CC}">
              <c16:uniqueId val="{00000003-238E-4CF6-BA62-E8B7D69A8C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0.30623800000000001</c:v>
              </c:pt>
            </c:numLit>
          </c:val>
          <c:extLst>
            <c:ext xmlns:c16="http://schemas.microsoft.com/office/drawing/2014/chart" uri="{C3380CC4-5D6E-409C-BE32-E72D297353CC}">
              <c16:uniqueId val="{00000004-238E-4CF6-BA62-E8B7D69A8C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0.227273</c:v>
              </c:pt>
            </c:numLit>
          </c:val>
          <c:extLst>
            <c:ext xmlns:c16="http://schemas.microsoft.com/office/drawing/2014/chart" uri="{C3380CC4-5D6E-409C-BE32-E72D297353CC}">
              <c16:uniqueId val="{00000000-AF3D-4CE0-895A-AC7FC634F0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6.8182000000000006E-2</c:v>
              </c:pt>
            </c:numLit>
          </c:val>
          <c:extLst>
            <c:ext xmlns:c16="http://schemas.microsoft.com/office/drawing/2014/chart" uri="{C3380CC4-5D6E-409C-BE32-E72D297353CC}">
              <c16:uniqueId val="{00000001-AF3D-4CE0-895A-AC7FC634F0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0.272727</c:v>
              </c:pt>
            </c:numLit>
          </c:val>
          <c:extLst>
            <c:ext xmlns:c16="http://schemas.microsoft.com/office/drawing/2014/chart" uri="{C3380CC4-5D6E-409C-BE32-E72D297353CC}">
              <c16:uniqueId val="{00000002-AF3D-4CE0-895A-AC7FC634F0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AF3D-4CE0-895A-AC7FC634F0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0.13636400000000001</c:v>
              </c:pt>
            </c:numLit>
          </c:val>
          <c:extLst>
            <c:ext xmlns:c16="http://schemas.microsoft.com/office/drawing/2014/chart" uri="{C3380CC4-5D6E-409C-BE32-E72D297353CC}">
              <c16:uniqueId val="{00000004-AF3D-4CE0-895A-AC7FC634F0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0-E181-48A8-A362-F447CA2C704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1-E181-48A8-A362-F447CA2C704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2-E181-48A8-A362-F447CA2C70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E181-48A8-A362-F447CA2C70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0.26666699999999999</c:v>
              </c:pt>
            </c:numLit>
          </c:val>
          <c:extLst>
            <c:ext xmlns:c16="http://schemas.microsoft.com/office/drawing/2014/chart" uri="{C3380CC4-5D6E-409C-BE32-E72D297353CC}">
              <c16:uniqueId val="{00000004-E181-48A8-A362-F447CA2C70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0.189189</c:v>
              </c:pt>
            </c:numLit>
          </c:val>
          <c:extLst>
            <c:ext xmlns:c16="http://schemas.microsoft.com/office/drawing/2014/chart" uri="{C3380CC4-5D6E-409C-BE32-E72D297353CC}">
              <c16:uniqueId val="{00000000-7619-4178-BFAE-C6489F4FD6F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1-7619-4178-BFAE-C6489F4FD6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0.162162</c:v>
              </c:pt>
            </c:numLit>
          </c:val>
          <c:extLst>
            <c:ext xmlns:c16="http://schemas.microsoft.com/office/drawing/2014/chart" uri="{C3380CC4-5D6E-409C-BE32-E72D297353CC}">
              <c16:uniqueId val="{00000002-7619-4178-BFAE-C6489F4FD6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0.189189</c:v>
              </c:pt>
            </c:numLit>
          </c:val>
          <c:extLst>
            <c:ext xmlns:c16="http://schemas.microsoft.com/office/drawing/2014/chart" uri="{C3380CC4-5D6E-409C-BE32-E72D297353CC}">
              <c16:uniqueId val="{00000003-7619-4178-BFAE-C6489F4FD6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0.189189</c:v>
              </c:pt>
            </c:numLit>
          </c:val>
          <c:extLst>
            <c:ext xmlns:c16="http://schemas.microsoft.com/office/drawing/2014/chart" uri="{C3380CC4-5D6E-409C-BE32-E72D297353CC}">
              <c16:uniqueId val="{00000004-7619-4178-BFAE-C6489F4FD6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0.104938</c:v>
              </c:pt>
            </c:numLit>
          </c:val>
          <c:extLst>
            <c:ext xmlns:c16="http://schemas.microsoft.com/office/drawing/2014/chart" uri="{C3380CC4-5D6E-409C-BE32-E72D297353CC}">
              <c16:uniqueId val="{00000000-0FE7-4118-A1DB-E370E8286ED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8.6419999999999997E-2</c:v>
              </c:pt>
            </c:numLit>
          </c:val>
          <c:extLst>
            <c:ext xmlns:c16="http://schemas.microsoft.com/office/drawing/2014/chart" uri="{C3380CC4-5D6E-409C-BE32-E72D297353CC}">
              <c16:uniqueId val="{00000001-0FE7-4118-A1DB-E370E8286E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0.30246899999999999</c:v>
              </c:pt>
            </c:numLit>
          </c:val>
          <c:extLst>
            <c:ext xmlns:c16="http://schemas.microsoft.com/office/drawing/2014/chart" uri="{C3380CC4-5D6E-409C-BE32-E72D297353CC}">
              <c16:uniqueId val="{00000002-0FE7-4118-A1DB-E370E8286E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0.27777800000000002</c:v>
              </c:pt>
            </c:numLit>
          </c:val>
          <c:extLst>
            <c:ext xmlns:c16="http://schemas.microsoft.com/office/drawing/2014/chart" uri="{C3380CC4-5D6E-409C-BE32-E72D297353CC}">
              <c16:uniqueId val="{00000003-0FE7-4118-A1DB-E370E8286E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0.20987700000000001</c:v>
              </c:pt>
            </c:numLit>
          </c:val>
          <c:extLst>
            <c:ext xmlns:c16="http://schemas.microsoft.com/office/drawing/2014/chart" uri="{C3380CC4-5D6E-409C-BE32-E72D297353CC}">
              <c16:uniqueId val="{00000004-0FE7-4118-A1DB-E370E8286E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3.8577240000000002</c:v>
              </c:pt>
            </c:numLit>
          </c:val>
          <c:extLst>
            <c:ext xmlns:c16="http://schemas.microsoft.com/office/drawing/2014/chart" uri="{C3380CC4-5D6E-409C-BE32-E72D297353CC}">
              <c16:uniqueId val="{00000000-4A23-4D53-BF92-55D0F3C587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5.8201000000000003E-2</c:v>
              </c:pt>
            </c:numLit>
          </c:val>
          <c:extLst>
            <c:ext xmlns:c16="http://schemas.microsoft.com/office/drawing/2014/chart" uri="{C3380CC4-5D6E-409C-BE32-E72D297353CC}">
              <c16:uniqueId val="{00000000-A69A-417F-8F7F-9E2EDEE3B4B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1-A69A-417F-8F7F-9E2EDEE3B4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0.179894</c:v>
              </c:pt>
            </c:numLit>
          </c:val>
          <c:extLst>
            <c:ext xmlns:c16="http://schemas.microsoft.com/office/drawing/2014/chart" uri="{C3380CC4-5D6E-409C-BE32-E72D297353CC}">
              <c16:uniqueId val="{00000002-A69A-417F-8F7F-9E2EDEE3B4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0.37566100000000002</c:v>
              </c:pt>
            </c:numLit>
          </c:val>
          <c:extLst>
            <c:ext xmlns:c16="http://schemas.microsoft.com/office/drawing/2014/chart" uri="{C3380CC4-5D6E-409C-BE32-E72D297353CC}">
              <c16:uniqueId val="{00000003-A69A-417F-8F7F-9E2EDEE3B4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0.31746000000000002</c:v>
              </c:pt>
            </c:numLit>
          </c:val>
          <c:extLst>
            <c:ext xmlns:c16="http://schemas.microsoft.com/office/drawing/2014/chart" uri="{C3380CC4-5D6E-409C-BE32-E72D297353CC}">
              <c16:uniqueId val="{00000004-A69A-417F-8F7F-9E2EDEE3B4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8.0213999999999994E-2</c:v>
              </c:pt>
            </c:numLit>
          </c:val>
          <c:extLst>
            <c:ext xmlns:c16="http://schemas.microsoft.com/office/drawing/2014/chart" uri="{C3380CC4-5D6E-409C-BE32-E72D297353CC}">
              <c16:uniqueId val="{00000000-342E-4C9F-A306-36CF78DCA4C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8.0213999999999994E-2</c:v>
              </c:pt>
            </c:numLit>
          </c:val>
          <c:extLst>
            <c:ext xmlns:c16="http://schemas.microsoft.com/office/drawing/2014/chart" uri="{C3380CC4-5D6E-409C-BE32-E72D297353CC}">
              <c16:uniqueId val="{00000001-342E-4C9F-A306-36CF78DCA4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0.25668400000000002</c:v>
              </c:pt>
            </c:numLit>
          </c:val>
          <c:extLst>
            <c:ext xmlns:c16="http://schemas.microsoft.com/office/drawing/2014/chart" uri="{C3380CC4-5D6E-409C-BE32-E72D297353CC}">
              <c16:uniqueId val="{00000002-342E-4C9F-A306-36CF78DCA4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0.25668400000000002</c:v>
              </c:pt>
            </c:numLit>
          </c:val>
          <c:extLst>
            <c:ext xmlns:c16="http://schemas.microsoft.com/office/drawing/2014/chart" uri="{C3380CC4-5D6E-409C-BE32-E72D297353CC}">
              <c16:uniqueId val="{00000003-342E-4C9F-A306-36CF78DCA4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0.29946499999999998</c:v>
              </c:pt>
            </c:numLit>
          </c:val>
          <c:extLst>
            <c:ext xmlns:c16="http://schemas.microsoft.com/office/drawing/2014/chart" uri="{C3380CC4-5D6E-409C-BE32-E72D297353CC}">
              <c16:uniqueId val="{00000004-342E-4C9F-A306-36CF78DCA4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0.16894999999999999</c:v>
              </c:pt>
            </c:numLit>
          </c:val>
          <c:extLst>
            <c:ext xmlns:c16="http://schemas.microsoft.com/office/drawing/2014/chart" uri="{C3380CC4-5D6E-409C-BE32-E72D297353CC}">
              <c16:uniqueId val="{00000000-7C39-45A9-A584-C73679EFFA1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5.4795000000000003E-2</c:v>
              </c:pt>
            </c:numLit>
          </c:val>
          <c:extLst>
            <c:ext xmlns:c16="http://schemas.microsoft.com/office/drawing/2014/chart" uri="{C3380CC4-5D6E-409C-BE32-E72D297353CC}">
              <c16:uniqueId val="{00000001-7C39-45A9-A584-C73679EFFA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0.19178100000000001</c:v>
              </c:pt>
            </c:numLit>
          </c:val>
          <c:extLst>
            <c:ext xmlns:c16="http://schemas.microsoft.com/office/drawing/2014/chart" uri="{C3380CC4-5D6E-409C-BE32-E72D297353CC}">
              <c16:uniqueId val="{00000002-7C39-45A9-A584-C73679EFFA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0.223744</c:v>
              </c:pt>
            </c:numLit>
          </c:val>
          <c:extLst>
            <c:ext xmlns:c16="http://schemas.microsoft.com/office/drawing/2014/chart" uri="{C3380CC4-5D6E-409C-BE32-E72D297353CC}">
              <c16:uniqueId val="{00000003-7C39-45A9-A584-C73679EFFA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0.283105</c:v>
              </c:pt>
            </c:numLit>
          </c:val>
          <c:extLst>
            <c:ext xmlns:c16="http://schemas.microsoft.com/office/drawing/2014/chart" uri="{C3380CC4-5D6E-409C-BE32-E72D297353CC}">
              <c16:uniqueId val="{00000004-7C39-45A9-A584-C73679EFFA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0.16233800000000001</c:v>
              </c:pt>
            </c:numLit>
          </c:val>
          <c:extLst>
            <c:ext xmlns:c16="http://schemas.microsoft.com/office/drawing/2014/chart" uri="{C3380CC4-5D6E-409C-BE32-E72D297353CC}">
              <c16:uniqueId val="{00000000-12C5-4755-B2E8-2986A57CF87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3.8961000000000003E-2</c:v>
              </c:pt>
            </c:numLit>
          </c:val>
          <c:extLst>
            <c:ext xmlns:c16="http://schemas.microsoft.com/office/drawing/2014/chart" uri="{C3380CC4-5D6E-409C-BE32-E72D297353CC}">
              <c16:uniqueId val="{00000001-12C5-4755-B2E8-2986A57CF8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0.25974000000000003</c:v>
              </c:pt>
            </c:numLit>
          </c:val>
          <c:extLst>
            <c:ext xmlns:c16="http://schemas.microsoft.com/office/drawing/2014/chart" uri="{C3380CC4-5D6E-409C-BE32-E72D297353CC}">
              <c16:uniqueId val="{00000002-12C5-4755-B2E8-2986A57CF8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0.18831200000000001</c:v>
              </c:pt>
            </c:numLit>
          </c:val>
          <c:extLst>
            <c:ext xmlns:c16="http://schemas.microsoft.com/office/drawing/2014/chart" uri="{C3380CC4-5D6E-409C-BE32-E72D297353CC}">
              <c16:uniqueId val="{00000003-12C5-4755-B2E8-2986A57CF8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0.29220800000000002</c:v>
              </c:pt>
            </c:numLit>
          </c:val>
          <c:extLst>
            <c:ext xmlns:c16="http://schemas.microsoft.com/office/drawing/2014/chart" uri="{C3380CC4-5D6E-409C-BE32-E72D297353CC}">
              <c16:uniqueId val="{00000004-12C5-4755-B2E8-2986A57CF8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0.19047600000000001</c:v>
              </c:pt>
            </c:numLit>
          </c:val>
          <c:extLst>
            <c:ext xmlns:c16="http://schemas.microsoft.com/office/drawing/2014/chart" uri="{C3380CC4-5D6E-409C-BE32-E72D297353CC}">
              <c16:uniqueId val="{00000000-F4A1-4507-B73C-595AD2139C6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7.4074000000000001E-2</c:v>
              </c:pt>
            </c:numLit>
          </c:val>
          <c:extLst>
            <c:ext xmlns:c16="http://schemas.microsoft.com/office/drawing/2014/chart" uri="{C3380CC4-5D6E-409C-BE32-E72D297353CC}">
              <c16:uniqueId val="{00000001-F4A1-4507-B73C-595AD2139C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0.206349</c:v>
              </c:pt>
            </c:numLit>
          </c:val>
          <c:extLst>
            <c:ext xmlns:c16="http://schemas.microsoft.com/office/drawing/2014/chart" uri="{C3380CC4-5D6E-409C-BE32-E72D297353CC}">
              <c16:uniqueId val="{00000002-F4A1-4507-B73C-595AD2139C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0.195767</c:v>
              </c:pt>
            </c:numLit>
          </c:val>
          <c:extLst>
            <c:ext xmlns:c16="http://schemas.microsoft.com/office/drawing/2014/chart" uri="{C3380CC4-5D6E-409C-BE32-E72D297353CC}">
              <c16:uniqueId val="{00000003-F4A1-4507-B73C-595AD2139C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0.24867700000000001</c:v>
              </c:pt>
            </c:numLit>
          </c:val>
          <c:extLst>
            <c:ext xmlns:c16="http://schemas.microsoft.com/office/drawing/2014/chart" uri="{C3380CC4-5D6E-409C-BE32-E72D297353CC}">
              <c16:uniqueId val="{00000004-F4A1-4507-B73C-595AD2139C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6.6037999999999999E-2</c:v>
              </c:pt>
            </c:numLit>
          </c:val>
          <c:extLst>
            <c:ext xmlns:c16="http://schemas.microsoft.com/office/drawing/2014/chart" uri="{C3380CC4-5D6E-409C-BE32-E72D297353CC}">
              <c16:uniqueId val="{00000000-73A3-474C-9196-D1975EE9813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0.113208</c:v>
              </c:pt>
            </c:numLit>
          </c:val>
          <c:extLst>
            <c:ext xmlns:c16="http://schemas.microsoft.com/office/drawing/2014/chart" uri="{C3380CC4-5D6E-409C-BE32-E72D297353CC}">
              <c16:uniqueId val="{00000001-73A3-474C-9196-D1975EE981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0.141509</c:v>
              </c:pt>
            </c:numLit>
          </c:val>
          <c:extLst>
            <c:ext xmlns:c16="http://schemas.microsoft.com/office/drawing/2014/chart" uri="{C3380CC4-5D6E-409C-BE32-E72D297353CC}">
              <c16:uniqueId val="{00000002-73A3-474C-9196-D1975EE981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0.25471700000000003</c:v>
              </c:pt>
            </c:numLit>
          </c:val>
          <c:extLst>
            <c:ext xmlns:c16="http://schemas.microsoft.com/office/drawing/2014/chart" uri="{C3380CC4-5D6E-409C-BE32-E72D297353CC}">
              <c16:uniqueId val="{00000003-73A3-474C-9196-D1975EE981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0.367925</c:v>
              </c:pt>
            </c:numLit>
          </c:val>
          <c:extLst>
            <c:ext xmlns:c16="http://schemas.microsoft.com/office/drawing/2014/chart" uri="{C3380CC4-5D6E-409C-BE32-E72D297353CC}">
              <c16:uniqueId val="{00000004-73A3-474C-9196-D1975EE981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3.2967000000000003E-2</c:v>
              </c:pt>
            </c:numLit>
          </c:val>
          <c:extLst>
            <c:ext xmlns:c16="http://schemas.microsoft.com/office/drawing/2014/chart" uri="{C3380CC4-5D6E-409C-BE32-E72D297353CC}">
              <c16:uniqueId val="{00000000-60FC-4590-92C6-BE7A7F1A712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4.3956000000000002E-2</c:v>
              </c:pt>
            </c:numLit>
          </c:val>
          <c:extLst>
            <c:ext xmlns:c16="http://schemas.microsoft.com/office/drawing/2014/chart" uri="{C3380CC4-5D6E-409C-BE32-E72D297353CC}">
              <c16:uniqueId val="{00000001-60FC-4590-92C6-BE7A7F1A71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0.18131900000000001</c:v>
              </c:pt>
            </c:numLit>
          </c:val>
          <c:extLst>
            <c:ext xmlns:c16="http://schemas.microsoft.com/office/drawing/2014/chart" uri="{C3380CC4-5D6E-409C-BE32-E72D297353CC}">
              <c16:uniqueId val="{00000002-60FC-4590-92C6-BE7A7F1A71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60FC-4590-92C6-BE7A7F1A71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0.39560400000000001</c:v>
              </c:pt>
            </c:numLit>
          </c:val>
          <c:extLst>
            <c:ext xmlns:c16="http://schemas.microsoft.com/office/drawing/2014/chart" uri="{C3380CC4-5D6E-409C-BE32-E72D297353CC}">
              <c16:uniqueId val="{00000004-60FC-4590-92C6-BE7A7F1A71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8.0881999999999996E-2</c:v>
              </c:pt>
            </c:numLit>
          </c:val>
          <c:extLst>
            <c:ext xmlns:c16="http://schemas.microsoft.com/office/drawing/2014/chart" uri="{C3380CC4-5D6E-409C-BE32-E72D297353CC}">
              <c16:uniqueId val="{00000000-943A-4D28-A981-FAAA4093503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0.102941</c:v>
              </c:pt>
            </c:numLit>
          </c:val>
          <c:extLst>
            <c:ext xmlns:c16="http://schemas.microsoft.com/office/drawing/2014/chart" uri="{C3380CC4-5D6E-409C-BE32-E72D297353CC}">
              <c16:uniqueId val="{00000001-943A-4D28-A981-FAAA409350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0.235294</c:v>
              </c:pt>
            </c:numLit>
          </c:val>
          <c:extLst>
            <c:ext xmlns:c16="http://schemas.microsoft.com/office/drawing/2014/chart" uri="{C3380CC4-5D6E-409C-BE32-E72D297353CC}">
              <c16:uniqueId val="{00000002-943A-4D28-A981-FAAA409350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0.27941199999999999</c:v>
              </c:pt>
            </c:numLit>
          </c:val>
          <c:extLst>
            <c:ext xmlns:c16="http://schemas.microsoft.com/office/drawing/2014/chart" uri="{C3380CC4-5D6E-409C-BE32-E72D297353CC}">
              <c16:uniqueId val="{00000003-943A-4D28-A981-FAAA409350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0.28676499999999999</c:v>
              </c:pt>
            </c:numLit>
          </c:val>
          <c:extLst>
            <c:ext xmlns:c16="http://schemas.microsoft.com/office/drawing/2014/chart" uri="{C3380CC4-5D6E-409C-BE32-E72D297353CC}">
              <c16:uniqueId val="{00000004-943A-4D28-A981-FAAA409350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0-3391-4446-9B8C-DBDE2357A2C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1-3391-4446-9B8C-DBDE2357A2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7.0422999999999999E-2</c:v>
              </c:pt>
            </c:numLit>
          </c:val>
          <c:extLst>
            <c:ext xmlns:c16="http://schemas.microsoft.com/office/drawing/2014/chart" uri="{C3380CC4-5D6E-409C-BE32-E72D297353CC}">
              <c16:uniqueId val="{00000002-3391-4446-9B8C-DBDE2357A2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0.29577500000000001</c:v>
              </c:pt>
            </c:numLit>
          </c:val>
          <c:extLst>
            <c:ext xmlns:c16="http://schemas.microsoft.com/office/drawing/2014/chart" uri="{C3380CC4-5D6E-409C-BE32-E72D297353CC}">
              <c16:uniqueId val="{00000003-3391-4446-9B8C-DBDE2357A2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0.45070399999999999</c:v>
              </c:pt>
            </c:numLit>
          </c:val>
          <c:extLst>
            <c:ext xmlns:c16="http://schemas.microsoft.com/office/drawing/2014/chart" uri="{C3380CC4-5D6E-409C-BE32-E72D297353CC}">
              <c16:uniqueId val="{00000004-3391-4446-9B8C-DBDE2357A2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0-463E-4382-BB07-A77A58B4208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1-463E-4382-BB07-A77A58B420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0.171875</c:v>
              </c:pt>
            </c:numLit>
          </c:val>
          <c:extLst>
            <c:ext xmlns:c16="http://schemas.microsoft.com/office/drawing/2014/chart" uri="{C3380CC4-5D6E-409C-BE32-E72D297353CC}">
              <c16:uniqueId val="{00000002-463E-4382-BB07-A77A58B420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463E-4382-BB07-A77A58B420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0.359375</c:v>
              </c:pt>
            </c:numLit>
          </c:val>
          <c:extLst>
            <c:ext xmlns:c16="http://schemas.microsoft.com/office/drawing/2014/chart" uri="{C3380CC4-5D6E-409C-BE32-E72D297353CC}">
              <c16:uniqueId val="{00000004-463E-4382-BB07-A77A58B420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3.7826089999999999</c:v>
              </c:pt>
            </c:numLit>
          </c:val>
          <c:extLst>
            <c:ext xmlns:c16="http://schemas.microsoft.com/office/drawing/2014/chart" uri="{C3380CC4-5D6E-409C-BE32-E72D297353CC}">
              <c16:uniqueId val="{00000000-446C-4963-A902-144829D657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0-03B0-4A52-BB58-D8902D22042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4.4776000000000003E-2</c:v>
              </c:pt>
            </c:numLit>
          </c:val>
          <c:extLst>
            <c:ext xmlns:c16="http://schemas.microsoft.com/office/drawing/2014/chart" uri="{C3380CC4-5D6E-409C-BE32-E72D297353CC}">
              <c16:uniqueId val="{00000001-03B0-4A52-BB58-D8902D2204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0.16417899999999999</c:v>
              </c:pt>
            </c:numLit>
          </c:val>
          <c:extLst>
            <c:ext xmlns:c16="http://schemas.microsoft.com/office/drawing/2014/chart" uri="{C3380CC4-5D6E-409C-BE32-E72D297353CC}">
              <c16:uniqueId val="{00000002-03B0-4A52-BB58-D8902D2204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0.34328399999999998</c:v>
              </c:pt>
            </c:numLit>
          </c:val>
          <c:extLst>
            <c:ext xmlns:c16="http://schemas.microsoft.com/office/drawing/2014/chart" uri="{C3380CC4-5D6E-409C-BE32-E72D297353CC}">
              <c16:uniqueId val="{00000003-03B0-4A52-BB58-D8902D2204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0.32835799999999998</c:v>
              </c:pt>
            </c:numLit>
          </c:val>
          <c:extLst>
            <c:ext xmlns:c16="http://schemas.microsoft.com/office/drawing/2014/chart" uri="{C3380CC4-5D6E-409C-BE32-E72D297353CC}">
              <c16:uniqueId val="{00000004-03B0-4A52-BB58-D8902D2204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0.193966</c:v>
              </c:pt>
            </c:numLit>
          </c:val>
          <c:extLst>
            <c:ext xmlns:c16="http://schemas.microsoft.com/office/drawing/2014/chart" uri="{C3380CC4-5D6E-409C-BE32-E72D297353CC}">
              <c16:uniqueId val="{00000000-76F5-47E7-8DFE-631D74B4B06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9.4827999999999996E-2</c:v>
              </c:pt>
            </c:numLit>
          </c:val>
          <c:extLst>
            <c:ext xmlns:c16="http://schemas.microsoft.com/office/drawing/2014/chart" uri="{C3380CC4-5D6E-409C-BE32-E72D297353CC}">
              <c16:uniqueId val="{00000001-76F5-47E7-8DFE-631D74B4B0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0.1875</c:v>
              </c:pt>
            </c:numLit>
          </c:val>
          <c:extLst>
            <c:ext xmlns:c16="http://schemas.microsoft.com/office/drawing/2014/chart" uri="{C3380CC4-5D6E-409C-BE32-E72D297353CC}">
              <c16:uniqueId val="{00000002-76F5-47E7-8DFE-631D74B4B0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0.157328</c:v>
              </c:pt>
            </c:numLit>
          </c:val>
          <c:extLst>
            <c:ext xmlns:c16="http://schemas.microsoft.com/office/drawing/2014/chart" uri="{C3380CC4-5D6E-409C-BE32-E72D297353CC}">
              <c16:uniqueId val="{00000003-76F5-47E7-8DFE-631D74B4B0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0.213362</c:v>
              </c:pt>
            </c:numLit>
          </c:val>
          <c:extLst>
            <c:ext xmlns:c16="http://schemas.microsoft.com/office/drawing/2014/chart" uri="{C3380CC4-5D6E-409C-BE32-E72D297353CC}">
              <c16:uniqueId val="{00000004-76F5-47E7-8DFE-631D74B4B0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0.14435700000000001</c:v>
              </c:pt>
            </c:numLit>
          </c:val>
          <c:extLst>
            <c:ext xmlns:c16="http://schemas.microsoft.com/office/drawing/2014/chart" uri="{C3380CC4-5D6E-409C-BE32-E72D297353CC}">
              <c16:uniqueId val="{00000000-289D-4A12-8A18-F7A5D095634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9.3175999999999995E-2</c:v>
              </c:pt>
            </c:numLit>
          </c:val>
          <c:extLst>
            <c:ext xmlns:c16="http://schemas.microsoft.com/office/drawing/2014/chart" uri="{C3380CC4-5D6E-409C-BE32-E72D297353CC}">
              <c16:uniqueId val="{00000001-289D-4A12-8A18-F7A5D095634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0.19685</c:v>
              </c:pt>
            </c:numLit>
          </c:val>
          <c:extLst>
            <c:ext xmlns:c16="http://schemas.microsoft.com/office/drawing/2014/chart" uri="{C3380CC4-5D6E-409C-BE32-E72D297353CC}">
              <c16:uniqueId val="{00000002-289D-4A12-8A18-F7A5D095634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0.18503900000000001</c:v>
              </c:pt>
            </c:numLit>
          </c:val>
          <c:extLst>
            <c:ext xmlns:c16="http://schemas.microsoft.com/office/drawing/2014/chart" uri="{C3380CC4-5D6E-409C-BE32-E72D297353CC}">
              <c16:uniqueId val="{00000003-289D-4A12-8A18-F7A5D095634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0.26509199999999999</c:v>
              </c:pt>
            </c:numLit>
          </c:val>
          <c:extLst>
            <c:ext xmlns:c16="http://schemas.microsoft.com/office/drawing/2014/chart" uri="{C3380CC4-5D6E-409C-BE32-E72D297353CC}">
              <c16:uniqueId val="{00000004-289D-4A12-8A18-F7A5D095634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0.17582400000000001</c:v>
              </c:pt>
            </c:numLit>
          </c:val>
          <c:extLst>
            <c:ext xmlns:c16="http://schemas.microsoft.com/office/drawing/2014/chart" uri="{C3380CC4-5D6E-409C-BE32-E72D297353CC}">
              <c16:uniqueId val="{00000000-301B-4358-8CE7-1A26C4777CE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0.12820500000000001</c:v>
              </c:pt>
            </c:numLit>
          </c:val>
          <c:extLst>
            <c:ext xmlns:c16="http://schemas.microsoft.com/office/drawing/2014/chart" uri="{C3380CC4-5D6E-409C-BE32-E72D297353CC}">
              <c16:uniqueId val="{00000001-301B-4358-8CE7-1A26C4777C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0.21978</c:v>
              </c:pt>
            </c:numLit>
          </c:val>
          <c:extLst>
            <c:ext xmlns:c16="http://schemas.microsoft.com/office/drawing/2014/chart" uri="{C3380CC4-5D6E-409C-BE32-E72D297353CC}">
              <c16:uniqueId val="{00000002-301B-4358-8CE7-1A26C4777C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0.16849800000000001</c:v>
              </c:pt>
            </c:numLit>
          </c:val>
          <c:extLst>
            <c:ext xmlns:c16="http://schemas.microsoft.com/office/drawing/2014/chart" uri="{C3380CC4-5D6E-409C-BE32-E72D297353CC}">
              <c16:uniqueId val="{00000003-301B-4358-8CE7-1A26C4777C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0.210623</c:v>
              </c:pt>
            </c:numLit>
          </c:val>
          <c:extLst>
            <c:ext xmlns:c16="http://schemas.microsoft.com/office/drawing/2014/chart" uri="{C3380CC4-5D6E-409C-BE32-E72D297353CC}">
              <c16:uniqueId val="{00000004-301B-4358-8CE7-1A26C4777C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5.3276999999999998E-2</c:v>
              </c:pt>
            </c:numLit>
          </c:val>
          <c:extLst>
            <c:ext xmlns:c16="http://schemas.microsoft.com/office/drawing/2014/chart" uri="{C3380CC4-5D6E-409C-BE32-E72D297353CC}">
              <c16:uniqueId val="{00000000-A087-462F-8EEA-A4D522B029A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4.9873000000000001E-2</c:v>
              </c:pt>
            </c:numLit>
          </c:val>
          <c:extLst>
            <c:ext xmlns:c16="http://schemas.microsoft.com/office/drawing/2014/chart" uri="{C3380CC4-5D6E-409C-BE32-E72D297353CC}">
              <c16:uniqueId val="{00000001-A087-462F-8EEA-A4D522B029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0.123417</c:v>
              </c:pt>
            </c:numLit>
          </c:val>
          <c:extLst>
            <c:ext xmlns:c16="http://schemas.microsoft.com/office/drawing/2014/chart" uri="{C3380CC4-5D6E-409C-BE32-E72D297353CC}">
              <c16:uniqueId val="{00000002-A087-462F-8EEA-A4D522B029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0.20669699999999999</c:v>
              </c:pt>
            </c:numLit>
          </c:val>
          <c:extLst>
            <c:ext xmlns:c16="http://schemas.microsoft.com/office/drawing/2014/chart" uri="{C3380CC4-5D6E-409C-BE32-E72D297353CC}">
              <c16:uniqueId val="{00000003-A087-462F-8EEA-A4D522B029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0.50902499999999995</c:v>
              </c:pt>
            </c:numLit>
          </c:val>
          <c:extLst>
            <c:ext xmlns:c16="http://schemas.microsoft.com/office/drawing/2014/chart" uri="{C3380CC4-5D6E-409C-BE32-E72D297353CC}">
              <c16:uniqueId val="{00000004-A087-462F-8EEA-A4D522B029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5.7541000000000002E-2</c:v>
              </c:pt>
            </c:numLit>
          </c:val>
          <c:extLst>
            <c:ext xmlns:c16="http://schemas.microsoft.com/office/drawing/2014/chart" uri="{C3380CC4-5D6E-409C-BE32-E72D297353CC}">
              <c16:uniqueId val="{00000000-D851-42ED-9E81-EDCC5A69E5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5.0394000000000001E-2</c:v>
              </c:pt>
            </c:numLit>
          </c:val>
          <c:extLst>
            <c:ext xmlns:c16="http://schemas.microsoft.com/office/drawing/2014/chart" uri="{C3380CC4-5D6E-409C-BE32-E72D297353CC}">
              <c16:uniqueId val="{00000001-D851-42ED-9E81-EDCC5A69E5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0.12576399999999999</c:v>
              </c:pt>
            </c:numLit>
          </c:val>
          <c:extLst>
            <c:ext xmlns:c16="http://schemas.microsoft.com/office/drawing/2014/chart" uri="{C3380CC4-5D6E-409C-BE32-E72D297353CC}">
              <c16:uniqueId val="{00000002-D851-42ED-9E81-EDCC5A69E5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0.20260800000000001</c:v>
              </c:pt>
            </c:numLit>
          </c:val>
          <c:extLst>
            <c:ext xmlns:c16="http://schemas.microsoft.com/office/drawing/2014/chart" uri="{C3380CC4-5D6E-409C-BE32-E72D297353CC}">
              <c16:uniqueId val="{00000003-D851-42ED-9E81-EDCC5A69E5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0.48640699999999998</c:v>
              </c:pt>
            </c:numLit>
          </c:val>
          <c:extLst>
            <c:ext xmlns:c16="http://schemas.microsoft.com/office/drawing/2014/chart" uri="{C3380CC4-5D6E-409C-BE32-E72D297353CC}">
              <c16:uniqueId val="{00000004-D851-42ED-9E81-EDCC5A69E5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6.4774999999999999E-2</c:v>
              </c:pt>
            </c:numLit>
          </c:val>
          <c:extLst>
            <c:ext xmlns:c16="http://schemas.microsoft.com/office/drawing/2014/chart" uri="{C3380CC4-5D6E-409C-BE32-E72D297353CC}">
              <c16:uniqueId val="{00000000-3B88-45BC-BBFC-9EDBF134572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5.6838E-2</c:v>
              </c:pt>
            </c:numLit>
          </c:val>
          <c:extLst>
            <c:ext xmlns:c16="http://schemas.microsoft.com/office/drawing/2014/chart" uri="{C3380CC4-5D6E-409C-BE32-E72D297353CC}">
              <c16:uniqueId val="{00000001-3B88-45BC-BBFC-9EDBF13457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0.141815</c:v>
              </c:pt>
            </c:numLit>
          </c:val>
          <c:extLst>
            <c:ext xmlns:c16="http://schemas.microsoft.com/office/drawing/2014/chart" uri="{C3380CC4-5D6E-409C-BE32-E72D297353CC}">
              <c16:uniqueId val="{00000002-3B88-45BC-BBFC-9EDBF13457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0.202181</c:v>
              </c:pt>
            </c:numLit>
          </c:val>
          <c:extLst>
            <c:ext xmlns:c16="http://schemas.microsoft.com/office/drawing/2014/chart" uri="{C3380CC4-5D6E-409C-BE32-E72D297353CC}">
              <c16:uniqueId val="{00000003-3B88-45BC-BBFC-9EDBF13457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0.46881499999999998</c:v>
              </c:pt>
            </c:numLit>
          </c:val>
          <c:extLst>
            <c:ext xmlns:c16="http://schemas.microsoft.com/office/drawing/2014/chart" uri="{C3380CC4-5D6E-409C-BE32-E72D297353CC}">
              <c16:uniqueId val="{00000004-3B88-45BC-BBFC-9EDBF13457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4.4405E-2</c:v>
              </c:pt>
            </c:numLit>
          </c:val>
          <c:extLst>
            <c:ext xmlns:c16="http://schemas.microsoft.com/office/drawing/2014/chart" uri="{C3380CC4-5D6E-409C-BE32-E72D297353CC}">
              <c16:uniqueId val="{00000000-3EBD-4928-9402-CF712B568F0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4.3517E-2</c:v>
              </c:pt>
            </c:numLit>
          </c:val>
          <c:extLst>
            <c:ext xmlns:c16="http://schemas.microsoft.com/office/drawing/2014/chart" uri="{C3380CC4-5D6E-409C-BE32-E72D297353CC}">
              <c16:uniqueId val="{00000001-3EBD-4928-9402-CF712B568F0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0.134103</c:v>
              </c:pt>
            </c:numLit>
          </c:val>
          <c:extLst>
            <c:ext xmlns:c16="http://schemas.microsoft.com/office/drawing/2014/chart" uri="{C3380CC4-5D6E-409C-BE32-E72D297353CC}">
              <c16:uniqueId val="{00000002-3EBD-4928-9402-CF712B568F0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0.244227</c:v>
              </c:pt>
            </c:numLit>
          </c:val>
          <c:extLst>
            <c:ext xmlns:c16="http://schemas.microsoft.com/office/drawing/2014/chart" uri="{C3380CC4-5D6E-409C-BE32-E72D297353CC}">
              <c16:uniqueId val="{00000003-3EBD-4928-9402-CF712B568F0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0.484014</c:v>
              </c:pt>
            </c:numLit>
          </c:val>
          <c:extLst>
            <c:ext xmlns:c16="http://schemas.microsoft.com/office/drawing/2014/chart" uri="{C3380CC4-5D6E-409C-BE32-E72D297353CC}">
              <c16:uniqueId val="{00000004-3EBD-4928-9402-CF712B568F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5.5224000000000002E-2</c:v>
              </c:pt>
            </c:numLit>
          </c:val>
          <c:extLst>
            <c:ext xmlns:c16="http://schemas.microsoft.com/office/drawing/2014/chart" uri="{C3380CC4-5D6E-409C-BE32-E72D297353CC}">
              <c16:uniqueId val="{00000000-2325-46F5-9B79-E1EAB824B7B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5.2984999999999997E-2</c:v>
              </c:pt>
            </c:numLit>
          </c:val>
          <c:extLst>
            <c:ext xmlns:c16="http://schemas.microsoft.com/office/drawing/2014/chart" uri="{C3380CC4-5D6E-409C-BE32-E72D297353CC}">
              <c16:uniqueId val="{00000001-2325-46F5-9B79-E1EAB824B7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0.121642</c:v>
              </c:pt>
            </c:numLit>
          </c:val>
          <c:extLst>
            <c:ext xmlns:c16="http://schemas.microsoft.com/office/drawing/2014/chart" uri="{C3380CC4-5D6E-409C-BE32-E72D297353CC}">
              <c16:uniqueId val="{00000002-2325-46F5-9B79-E1EAB824B7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0.23955199999999999</c:v>
              </c:pt>
            </c:numLit>
          </c:val>
          <c:extLst>
            <c:ext xmlns:c16="http://schemas.microsoft.com/office/drawing/2014/chart" uri="{C3380CC4-5D6E-409C-BE32-E72D297353CC}">
              <c16:uniqueId val="{00000003-2325-46F5-9B79-E1EAB824B7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0.47462700000000002</c:v>
              </c:pt>
            </c:numLit>
          </c:val>
          <c:extLst>
            <c:ext xmlns:c16="http://schemas.microsoft.com/office/drawing/2014/chart" uri="{C3380CC4-5D6E-409C-BE32-E72D297353CC}">
              <c16:uniqueId val="{00000004-2325-46F5-9B79-E1EAB824B7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9.4066999999999998E-2</c:v>
              </c:pt>
            </c:numLit>
          </c:val>
          <c:extLst>
            <c:ext xmlns:c16="http://schemas.microsoft.com/office/drawing/2014/chart" uri="{C3380CC4-5D6E-409C-BE32-E72D297353CC}">
              <c16:uniqueId val="{00000000-8F58-4D6C-851A-112385EAD65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7.8147999999999995E-2</c:v>
              </c:pt>
            </c:numLit>
          </c:val>
          <c:extLst>
            <c:ext xmlns:c16="http://schemas.microsoft.com/office/drawing/2014/chart" uri="{C3380CC4-5D6E-409C-BE32-E72D297353CC}">
              <c16:uniqueId val="{00000001-8F58-4D6C-851A-112385EAD65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0.17221400000000001</c:v>
              </c:pt>
            </c:numLit>
          </c:val>
          <c:extLst>
            <c:ext xmlns:c16="http://schemas.microsoft.com/office/drawing/2014/chart" uri="{C3380CC4-5D6E-409C-BE32-E72D297353CC}">
              <c16:uniqueId val="{00000002-8F58-4D6C-851A-112385EAD65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0.22720699999999999</c:v>
              </c:pt>
            </c:numLit>
          </c:val>
          <c:extLst>
            <c:ext xmlns:c16="http://schemas.microsoft.com/office/drawing/2014/chart" uri="{C3380CC4-5D6E-409C-BE32-E72D297353CC}">
              <c16:uniqueId val="{00000003-8F58-4D6C-851A-112385EAD65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0.37192500000000001</c:v>
              </c:pt>
            </c:numLit>
          </c:val>
          <c:extLst>
            <c:ext xmlns:c16="http://schemas.microsoft.com/office/drawing/2014/chart" uri="{C3380CC4-5D6E-409C-BE32-E72D297353CC}">
              <c16:uniqueId val="{00000004-8F58-4D6C-851A-112385EAD6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3.688742</c:v>
              </c:pt>
            </c:numLit>
          </c:val>
          <c:extLst>
            <c:ext xmlns:c16="http://schemas.microsoft.com/office/drawing/2014/chart" uri="{C3380CC4-5D6E-409C-BE32-E72D297353CC}">
              <c16:uniqueId val="{00000000-90E6-4B8C-89AA-2BF9CE57AB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2.9850999999999999E-2</c:v>
              </c:pt>
            </c:numLit>
          </c:val>
          <c:extLst>
            <c:ext xmlns:c16="http://schemas.microsoft.com/office/drawing/2014/chart" uri="{C3380CC4-5D6E-409C-BE32-E72D297353CC}">
              <c16:uniqueId val="{00000000-FA3E-486E-BD4E-C4208798039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1-FA3E-486E-BD4E-C4208798039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2-FA3E-486E-BD4E-C420879803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0.208955</c:v>
              </c:pt>
            </c:numLit>
          </c:val>
          <c:extLst>
            <c:ext xmlns:c16="http://schemas.microsoft.com/office/drawing/2014/chart" uri="{C3380CC4-5D6E-409C-BE32-E72D297353CC}">
              <c16:uniqueId val="{00000003-FA3E-486E-BD4E-C420879803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0.68656700000000004</c:v>
              </c:pt>
            </c:numLit>
          </c:val>
          <c:extLst>
            <c:ext xmlns:c16="http://schemas.microsoft.com/office/drawing/2014/chart" uri="{C3380CC4-5D6E-409C-BE32-E72D297353CC}">
              <c16:uniqueId val="{00000004-FA3E-486E-BD4E-C420879803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867-47E7-8C34-773CADD5980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867-47E7-8C34-773CADD598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1867-47E7-8C34-773CADD598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3-1867-47E7-8C34-773CADD598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0.72222200000000003</c:v>
              </c:pt>
            </c:numLit>
          </c:val>
          <c:extLst>
            <c:ext xmlns:c16="http://schemas.microsoft.com/office/drawing/2014/chart" uri="{C3380CC4-5D6E-409C-BE32-E72D297353CC}">
              <c16:uniqueId val="{00000004-1867-47E7-8C34-773CADD598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0-7127-41A0-BDDD-92FE749803F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4.1667000000000003E-2</c:v>
              </c:pt>
            </c:numLit>
          </c:val>
          <c:extLst>
            <c:ext xmlns:c16="http://schemas.microsoft.com/office/drawing/2014/chart" uri="{C3380CC4-5D6E-409C-BE32-E72D297353CC}">
              <c16:uniqueId val="{00000001-7127-41A0-BDDD-92FE749803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0.29166700000000001</c:v>
              </c:pt>
            </c:numLit>
          </c:val>
          <c:extLst>
            <c:ext xmlns:c16="http://schemas.microsoft.com/office/drawing/2014/chart" uri="{C3380CC4-5D6E-409C-BE32-E72D297353CC}">
              <c16:uniqueId val="{00000002-7127-41A0-BDDD-92FE749803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3-7127-41A0-BDDD-92FE749803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4-7127-41A0-BDDD-92FE749803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7.9469999999999999E-2</c:v>
              </c:pt>
            </c:numLit>
          </c:val>
          <c:extLst>
            <c:ext xmlns:c16="http://schemas.microsoft.com/office/drawing/2014/chart" uri="{C3380CC4-5D6E-409C-BE32-E72D297353CC}">
              <c16:uniqueId val="{00000000-9E52-4597-B0AC-F1187685EB5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6.1809999999999997E-2</c:v>
              </c:pt>
            </c:numLit>
          </c:val>
          <c:extLst>
            <c:ext xmlns:c16="http://schemas.microsoft.com/office/drawing/2014/chart" uri="{C3380CC4-5D6E-409C-BE32-E72D297353CC}">
              <c16:uniqueId val="{00000001-9E52-4597-B0AC-F1187685EB5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0.14127999999999999</c:v>
              </c:pt>
            </c:numLit>
          </c:val>
          <c:extLst>
            <c:ext xmlns:c16="http://schemas.microsoft.com/office/drawing/2014/chart" uri="{C3380CC4-5D6E-409C-BE32-E72D297353CC}">
              <c16:uniqueId val="{00000002-9E52-4597-B0AC-F1187685EB5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0.24282599999999999</c:v>
              </c:pt>
            </c:numLit>
          </c:val>
          <c:extLst>
            <c:ext xmlns:c16="http://schemas.microsoft.com/office/drawing/2014/chart" uri="{C3380CC4-5D6E-409C-BE32-E72D297353CC}">
              <c16:uniqueId val="{00000003-9E52-4597-B0AC-F1187685EB5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0.43267099999999997</c:v>
              </c:pt>
            </c:numLit>
          </c:val>
          <c:extLst>
            <c:ext xmlns:c16="http://schemas.microsoft.com/office/drawing/2014/chart" uri="{C3380CC4-5D6E-409C-BE32-E72D297353CC}">
              <c16:uniqueId val="{00000004-9E52-4597-B0AC-F1187685EB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6.1002000000000001E-2</c:v>
              </c:pt>
            </c:numLit>
          </c:val>
          <c:extLst>
            <c:ext xmlns:c16="http://schemas.microsoft.com/office/drawing/2014/chart" uri="{C3380CC4-5D6E-409C-BE32-E72D297353CC}">
              <c16:uniqueId val="{00000000-E0E1-4126-93F5-B2A597EFB9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6.9717000000000001E-2</c:v>
              </c:pt>
            </c:numLit>
          </c:val>
          <c:extLst>
            <c:ext xmlns:c16="http://schemas.microsoft.com/office/drawing/2014/chart" uri="{C3380CC4-5D6E-409C-BE32-E72D297353CC}">
              <c16:uniqueId val="{00000001-E0E1-4126-93F5-B2A597EFB9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0.115468</c:v>
              </c:pt>
            </c:numLit>
          </c:val>
          <c:extLst>
            <c:ext xmlns:c16="http://schemas.microsoft.com/office/drawing/2014/chart" uri="{C3380CC4-5D6E-409C-BE32-E72D297353CC}">
              <c16:uniqueId val="{00000002-E0E1-4126-93F5-B2A597EFB9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0.213508</c:v>
              </c:pt>
            </c:numLit>
          </c:val>
          <c:extLst>
            <c:ext xmlns:c16="http://schemas.microsoft.com/office/drawing/2014/chart" uri="{C3380CC4-5D6E-409C-BE32-E72D297353CC}">
              <c16:uniqueId val="{00000003-E0E1-4126-93F5-B2A597EFB9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0.50980400000000003</c:v>
              </c:pt>
            </c:numLit>
          </c:val>
          <c:extLst>
            <c:ext xmlns:c16="http://schemas.microsoft.com/office/drawing/2014/chart" uri="{C3380CC4-5D6E-409C-BE32-E72D297353CC}">
              <c16:uniqueId val="{00000004-E0E1-4126-93F5-B2A597EFB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5.0897999999999999E-2</c:v>
              </c:pt>
            </c:numLit>
          </c:val>
          <c:extLst>
            <c:ext xmlns:c16="http://schemas.microsoft.com/office/drawing/2014/chart" uri="{C3380CC4-5D6E-409C-BE32-E72D297353CC}">
              <c16:uniqueId val="{00000000-9528-48FF-BBE9-5B00DAEB030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5.3892000000000002E-2</c:v>
              </c:pt>
            </c:numLit>
          </c:val>
          <c:extLst>
            <c:ext xmlns:c16="http://schemas.microsoft.com/office/drawing/2014/chart" uri="{C3380CC4-5D6E-409C-BE32-E72D297353CC}">
              <c16:uniqueId val="{00000001-9528-48FF-BBE9-5B00DAEB03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0.11676599999999999</c:v>
              </c:pt>
            </c:numLit>
          </c:val>
          <c:extLst>
            <c:ext xmlns:c16="http://schemas.microsoft.com/office/drawing/2014/chart" uri="{C3380CC4-5D6E-409C-BE32-E72D297353CC}">
              <c16:uniqueId val="{00000002-9528-48FF-BBE9-5B00DAEB03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0.23353299999999999</c:v>
              </c:pt>
            </c:numLit>
          </c:val>
          <c:extLst>
            <c:ext xmlns:c16="http://schemas.microsoft.com/office/drawing/2014/chart" uri="{C3380CC4-5D6E-409C-BE32-E72D297353CC}">
              <c16:uniqueId val="{00000003-9528-48FF-BBE9-5B00DAEB03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0.50299400000000005</c:v>
              </c:pt>
            </c:numLit>
          </c:val>
          <c:extLst>
            <c:ext xmlns:c16="http://schemas.microsoft.com/office/drawing/2014/chart" uri="{C3380CC4-5D6E-409C-BE32-E72D297353CC}">
              <c16:uniqueId val="{00000004-9528-48FF-BBE9-5B00DAEB03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5.9072E-2</c:v>
              </c:pt>
            </c:numLit>
          </c:val>
          <c:extLst>
            <c:ext xmlns:c16="http://schemas.microsoft.com/office/drawing/2014/chart" uri="{C3380CC4-5D6E-409C-BE32-E72D297353CC}">
              <c16:uniqueId val="{00000000-27FA-4E98-B69B-934A13CD950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5.0632999999999997E-2</c:v>
              </c:pt>
            </c:numLit>
          </c:val>
          <c:extLst>
            <c:ext xmlns:c16="http://schemas.microsoft.com/office/drawing/2014/chart" uri="{C3380CC4-5D6E-409C-BE32-E72D297353CC}">
              <c16:uniqueId val="{00000001-27FA-4E98-B69B-934A13CD950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0.126582</c:v>
              </c:pt>
            </c:numLit>
          </c:val>
          <c:extLst>
            <c:ext xmlns:c16="http://schemas.microsoft.com/office/drawing/2014/chart" uri="{C3380CC4-5D6E-409C-BE32-E72D297353CC}">
              <c16:uniqueId val="{00000002-27FA-4E98-B69B-934A13CD950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0.244726</c:v>
              </c:pt>
            </c:numLit>
          </c:val>
          <c:extLst>
            <c:ext xmlns:c16="http://schemas.microsoft.com/office/drawing/2014/chart" uri="{C3380CC4-5D6E-409C-BE32-E72D297353CC}">
              <c16:uniqueId val="{00000003-27FA-4E98-B69B-934A13CD950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0.46835399999999999</c:v>
              </c:pt>
            </c:numLit>
          </c:val>
          <c:extLst>
            <c:ext xmlns:c16="http://schemas.microsoft.com/office/drawing/2014/chart" uri="{C3380CC4-5D6E-409C-BE32-E72D297353CC}">
              <c16:uniqueId val="{00000004-27FA-4E98-B69B-934A13CD95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4.8275999999999999E-2</c:v>
              </c:pt>
            </c:numLit>
          </c:val>
          <c:extLst>
            <c:ext xmlns:c16="http://schemas.microsoft.com/office/drawing/2014/chart" uri="{C3380CC4-5D6E-409C-BE32-E72D297353CC}">
              <c16:uniqueId val="{00000000-BC15-4B87-984D-F29905C3A99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5.5171999999999999E-2</c:v>
              </c:pt>
            </c:numLit>
          </c:val>
          <c:extLst>
            <c:ext xmlns:c16="http://schemas.microsoft.com/office/drawing/2014/chart" uri="{C3380CC4-5D6E-409C-BE32-E72D297353CC}">
              <c16:uniqueId val="{00000001-BC15-4B87-984D-F29905C3A9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0.165517</c:v>
              </c:pt>
            </c:numLit>
          </c:val>
          <c:extLst>
            <c:ext xmlns:c16="http://schemas.microsoft.com/office/drawing/2014/chart" uri="{C3380CC4-5D6E-409C-BE32-E72D297353CC}">
              <c16:uniqueId val="{00000002-BC15-4B87-984D-F29905C3A9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0.24137900000000001</c:v>
              </c:pt>
            </c:numLit>
          </c:val>
          <c:extLst>
            <c:ext xmlns:c16="http://schemas.microsoft.com/office/drawing/2014/chart" uri="{C3380CC4-5D6E-409C-BE32-E72D297353CC}">
              <c16:uniqueId val="{00000003-BC15-4B87-984D-F29905C3A9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0.40689700000000001</c:v>
              </c:pt>
            </c:numLit>
          </c:val>
          <c:extLst>
            <c:ext xmlns:c16="http://schemas.microsoft.com/office/drawing/2014/chart" uri="{C3380CC4-5D6E-409C-BE32-E72D297353CC}">
              <c16:uniqueId val="{00000004-BC15-4B87-984D-F29905C3A9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4.5662000000000001E-2</c:v>
              </c:pt>
            </c:numLit>
          </c:val>
          <c:extLst>
            <c:ext xmlns:c16="http://schemas.microsoft.com/office/drawing/2014/chart" uri="{C3380CC4-5D6E-409C-BE32-E72D297353CC}">
              <c16:uniqueId val="{00000000-9DC2-4424-9DA9-0827ACEF8B7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5.4795000000000003E-2</c:v>
              </c:pt>
            </c:numLit>
          </c:val>
          <c:extLst>
            <c:ext xmlns:c16="http://schemas.microsoft.com/office/drawing/2014/chart" uri="{C3380CC4-5D6E-409C-BE32-E72D297353CC}">
              <c16:uniqueId val="{00000001-9DC2-4424-9DA9-0827ACEF8B7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0.173516</c:v>
              </c:pt>
            </c:numLit>
          </c:val>
          <c:extLst>
            <c:ext xmlns:c16="http://schemas.microsoft.com/office/drawing/2014/chart" uri="{C3380CC4-5D6E-409C-BE32-E72D297353CC}">
              <c16:uniqueId val="{00000002-9DC2-4424-9DA9-0827ACEF8B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0.26940599999999998</c:v>
              </c:pt>
            </c:numLit>
          </c:val>
          <c:extLst>
            <c:ext xmlns:c16="http://schemas.microsoft.com/office/drawing/2014/chart" uri="{C3380CC4-5D6E-409C-BE32-E72D297353CC}">
              <c16:uniqueId val="{00000003-9DC2-4424-9DA9-0827ACEF8B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0.37899500000000003</c:v>
              </c:pt>
            </c:numLit>
          </c:val>
          <c:extLst>
            <c:ext xmlns:c16="http://schemas.microsoft.com/office/drawing/2014/chart" uri="{C3380CC4-5D6E-409C-BE32-E72D297353CC}">
              <c16:uniqueId val="{00000004-9DC2-4424-9DA9-0827ACEF8B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9.7685999999999995E-2</c:v>
              </c:pt>
            </c:numLit>
          </c:val>
          <c:extLst>
            <c:ext xmlns:c16="http://schemas.microsoft.com/office/drawing/2014/chart" uri="{C3380CC4-5D6E-409C-BE32-E72D297353CC}">
              <c16:uniqueId val="{00000000-581E-4249-A94E-C810F341D99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5.3984999999999998E-2</c:v>
              </c:pt>
            </c:numLit>
          </c:val>
          <c:extLst>
            <c:ext xmlns:c16="http://schemas.microsoft.com/office/drawing/2014/chart" uri="{C3380CC4-5D6E-409C-BE32-E72D297353CC}">
              <c16:uniqueId val="{00000001-581E-4249-A94E-C810F341D9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0.12853500000000001</c:v>
              </c:pt>
            </c:numLit>
          </c:val>
          <c:extLst>
            <c:ext xmlns:c16="http://schemas.microsoft.com/office/drawing/2014/chart" uri="{C3380CC4-5D6E-409C-BE32-E72D297353CC}">
              <c16:uniqueId val="{00000002-581E-4249-A94E-C810F341D9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0.18251899999999999</c:v>
              </c:pt>
            </c:numLit>
          </c:val>
          <c:extLst>
            <c:ext xmlns:c16="http://schemas.microsoft.com/office/drawing/2014/chart" uri="{C3380CC4-5D6E-409C-BE32-E72D297353CC}">
              <c16:uniqueId val="{00000003-581E-4249-A94E-C810F341D9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0.45244200000000001</c:v>
              </c:pt>
            </c:numLit>
          </c:val>
          <c:extLst>
            <c:ext xmlns:c16="http://schemas.microsoft.com/office/drawing/2014/chart" uri="{C3380CC4-5D6E-409C-BE32-E72D297353CC}">
              <c16:uniqueId val="{00000004-581E-4249-A94E-C810F341D9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3.6783920000000001</c:v>
              </c:pt>
            </c:numLit>
          </c:val>
          <c:extLst>
            <c:ext xmlns:c16="http://schemas.microsoft.com/office/drawing/2014/chart" uri="{C3380CC4-5D6E-409C-BE32-E72D297353CC}">
              <c16:uniqueId val="{00000000-7952-4452-9082-25B5746534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6.3655000000000003E-2</c:v>
              </c:pt>
            </c:numLit>
          </c:val>
          <c:extLst>
            <c:ext xmlns:c16="http://schemas.microsoft.com/office/drawing/2014/chart" uri="{C3380CC4-5D6E-409C-BE32-E72D297353CC}">
              <c16:uniqueId val="{00000000-B09D-4314-9799-DCD78BBA18E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4.3121E-2</c:v>
              </c:pt>
            </c:numLit>
          </c:val>
          <c:extLst>
            <c:ext xmlns:c16="http://schemas.microsoft.com/office/drawing/2014/chart" uri="{C3380CC4-5D6E-409C-BE32-E72D297353CC}">
              <c16:uniqueId val="{00000001-B09D-4314-9799-DCD78BBA18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0.141684</c:v>
              </c:pt>
            </c:numLit>
          </c:val>
          <c:extLst>
            <c:ext xmlns:c16="http://schemas.microsoft.com/office/drawing/2014/chart" uri="{C3380CC4-5D6E-409C-BE32-E72D297353CC}">
              <c16:uniqueId val="{00000002-B09D-4314-9799-DCD78BBA18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0.184805</c:v>
              </c:pt>
            </c:numLit>
          </c:val>
          <c:extLst>
            <c:ext xmlns:c16="http://schemas.microsoft.com/office/drawing/2014/chart" uri="{C3380CC4-5D6E-409C-BE32-E72D297353CC}">
              <c16:uniqueId val="{00000003-B09D-4314-9799-DCD78BBA18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0.49075999999999997</c:v>
              </c:pt>
            </c:numLit>
          </c:val>
          <c:extLst>
            <c:ext xmlns:c16="http://schemas.microsoft.com/office/drawing/2014/chart" uri="{C3380CC4-5D6E-409C-BE32-E72D297353CC}">
              <c16:uniqueId val="{00000004-B09D-4314-9799-DCD78BBA18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0.10609499999999999</c:v>
              </c:pt>
            </c:numLit>
          </c:val>
          <c:extLst>
            <c:ext xmlns:c16="http://schemas.microsoft.com/office/drawing/2014/chart" uri="{C3380CC4-5D6E-409C-BE32-E72D297353CC}">
              <c16:uniqueId val="{00000000-F4C7-4B28-9049-23A2AAA2EC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6.0948000000000002E-2</c:v>
              </c:pt>
            </c:numLit>
          </c:val>
          <c:extLst>
            <c:ext xmlns:c16="http://schemas.microsoft.com/office/drawing/2014/chart" uri="{C3380CC4-5D6E-409C-BE32-E72D297353CC}">
              <c16:uniqueId val="{00000001-F4C7-4B28-9049-23A2AAA2EC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0.160271</c:v>
              </c:pt>
            </c:numLit>
          </c:val>
          <c:extLst>
            <c:ext xmlns:c16="http://schemas.microsoft.com/office/drawing/2014/chart" uri="{C3380CC4-5D6E-409C-BE32-E72D297353CC}">
              <c16:uniqueId val="{00000002-F4C7-4B28-9049-23A2AAA2EC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0.187359</c:v>
              </c:pt>
            </c:numLit>
          </c:val>
          <c:extLst>
            <c:ext xmlns:c16="http://schemas.microsoft.com/office/drawing/2014/chart" uri="{C3380CC4-5D6E-409C-BE32-E72D297353CC}">
              <c16:uniqueId val="{00000003-F4C7-4B28-9049-23A2AAA2EC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0.42663699999999999</c:v>
              </c:pt>
            </c:numLit>
          </c:val>
          <c:extLst>
            <c:ext xmlns:c16="http://schemas.microsoft.com/office/drawing/2014/chart" uri="{C3380CC4-5D6E-409C-BE32-E72D297353CC}">
              <c16:uniqueId val="{00000004-F4C7-4B28-9049-23A2AAA2EC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2.6834E-2</c:v>
              </c:pt>
            </c:numLit>
          </c:val>
          <c:extLst>
            <c:ext xmlns:c16="http://schemas.microsoft.com/office/drawing/2014/chart" uri="{C3380CC4-5D6E-409C-BE32-E72D297353CC}">
              <c16:uniqueId val="{00000000-A527-42AE-B926-9A394C5FE91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5.0089000000000002E-2</c:v>
              </c:pt>
            </c:numLit>
          </c:val>
          <c:extLst>
            <c:ext xmlns:c16="http://schemas.microsoft.com/office/drawing/2014/chart" uri="{C3380CC4-5D6E-409C-BE32-E72D297353CC}">
              <c16:uniqueId val="{00000001-A527-42AE-B926-9A394C5FE9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0.132379</c:v>
              </c:pt>
            </c:numLit>
          </c:val>
          <c:extLst>
            <c:ext xmlns:c16="http://schemas.microsoft.com/office/drawing/2014/chart" uri="{C3380CC4-5D6E-409C-BE32-E72D297353CC}">
              <c16:uniqueId val="{00000002-A527-42AE-B926-9A394C5FE9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0.20930199999999999</c:v>
              </c:pt>
            </c:numLit>
          </c:val>
          <c:extLst>
            <c:ext xmlns:c16="http://schemas.microsoft.com/office/drawing/2014/chart" uri="{C3380CC4-5D6E-409C-BE32-E72D297353CC}">
              <c16:uniqueId val="{00000003-A527-42AE-B926-9A394C5FE9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0.54561700000000002</c:v>
              </c:pt>
            </c:numLit>
          </c:val>
          <c:extLst>
            <c:ext xmlns:c16="http://schemas.microsoft.com/office/drawing/2014/chart" uri="{C3380CC4-5D6E-409C-BE32-E72D297353CC}">
              <c16:uniqueId val="{00000004-A527-42AE-B926-9A394C5FE9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4.3732E-2</c:v>
              </c:pt>
            </c:numLit>
          </c:val>
          <c:extLst>
            <c:ext xmlns:c16="http://schemas.microsoft.com/office/drawing/2014/chart" uri="{C3380CC4-5D6E-409C-BE32-E72D297353CC}">
              <c16:uniqueId val="{00000000-50F8-41F6-A212-C646A42832A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4.3732E-2</c:v>
              </c:pt>
            </c:numLit>
          </c:val>
          <c:extLst>
            <c:ext xmlns:c16="http://schemas.microsoft.com/office/drawing/2014/chart" uri="{C3380CC4-5D6E-409C-BE32-E72D297353CC}">
              <c16:uniqueId val="{00000001-50F8-41F6-A212-C646A42832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0.113703</c:v>
              </c:pt>
            </c:numLit>
          </c:val>
          <c:extLst>
            <c:ext xmlns:c16="http://schemas.microsoft.com/office/drawing/2014/chart" uri="{C3380CC4-5D6E-409C-BE32-E72D297353CC}">
              <c16:uniqueId val="{00000002-50F8-41F6-A212-C646A42832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0.236152</c:v>
              </c:pt>
            </c:numLit>
          </c:val>
          <c:extLst>
            <c:ext xmlns:c16="http://schemas.microsoft.com/office/drawing/2014/chart" uri="{C3380CC4-5D6E-409C-BE32-E72D297353CC}">
              <c16:uniqueId val="{00000003-50F8-41F6-A212-C646A42832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0.52478100000000005</c:v>
              </c:pt>
            </c:numLit>
          </c:val>
          <c:extLst>
            <c:ext xmlns:c16="http://schemas.microsoft.com/office/drawing/2014/chart" uri="{C3380CC4-5D6E-409C-BE32-E72D297353CC}">
              <c16:uniqueId val="{00000004-50F8-41F6-A212-C646A42832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6.8840999999999999E-2</c:v>
              </c:pt>
            </c:numLit>
          </c:val>
          <c:extLst>
            <c:ext xmlns:c16="http://schemas.microsoft.com/office/drawing/2014/chart" uri="{C3380CC4-5D6E-409C-BE32-E72D297353CC}">
              <c16:uniqueId val="{00000000-666A-44B1-B8C0-7D0998528AD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5.0724999999999999E-2</c:v>
              </c:pt>
            </c:numLit>
          </c:val>
          <c:extLst>
            <c:ext xmlns:c16="http://schemas.microsoft.com/office/drawing/2014/chart" uri="{C3380CC4-5D6E-409C-BE32-E72D297353CC}">
              <c16:uniqueId val="{00000001-666A-44B1-B8C0-7D0998528AD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0.13405800000000001</c:v>
              </c:pt>
            </c:numLit>
          </c:val>
          <c:extLst>
            <c:ext xmlns:c16="http://schemas.microsoft.com/office/drawing/2014/chart" uri="{C3380CC4-5D6E-409C-BE32-E72D297353CC}">
              <c16:uniqueId val="{00000002-666A-44B1-B8C0-7D0998528A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0.23550699999999999</c:v>
              </c:pt>
            </c:numLit>
          </c:val>
          <c:extLst>
            <c:ext xmlns:c16="http://schemas.microsoft.com/office/drawing/2014/chart" uri="{C3380CC4-5D6E-409C-BE32-E72D297353CC}">
              <c16:uniqueId val="{00000003-666A-44B1-B8C0-7D0998528A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0.44927499999999998</c:v>
              </c:pt>
            </c:numLit>
          </c:val>
          <c:extLst>
            <c:ext xmlns:c16="http://schemas.microsoft.com/office/drawing/2014/chart" uri="{C3380CC4-5D6E-409C-BE32-E72D297353CC}">
              <c16:uniqueId val="{00000004-666A-44B1-B8C0-7D0998528A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3.6697E-2</c:v>
              </c:pt>
            </c:numLit>
          </c:val>
          <c:extLst>
            <c:ext xmlns:c16="http://schemas.microsoft.com/office/drawing/2014/chart" uri="{C3380CC4-5D6E-409C-BE32-E72D297353CC}">
              <c16:uniqueId val="{00000000-6127-4C62-849C-CC4F389F991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2.7522999999999999E-2</c:v>
              </c:pt>
            </c:numLit>
          </c:val>
          <c:extLst>
            <c:ext xmlns:c16="http://schemas.microsoft.com/office/drawing/2014/chart" uri="{C3380CC4-5D6E-409C-BE32-E72D297353CC}">
              <c16:uniqueId val="{00000001-6127-4C62-849C-CC4F389F99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0.110092</c:v>
              </c:pt>
            </c:numLit>
          </c:val>
          <c:extLst>
            <c:ext xmlns:c16="http://schemas.microsoft.com/office/drawing/2014/chart" uri="{C3380CC4-5D6E-409C-BE32-E72D297353CC}">
              <c16:uniqueId val="{00000002-6127-4C62-849C-CC4F389F99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0.2263</c:v>
              </c:pt>
            </c:numLit>
          </c:val>
          <c:extLst>
            <c:ext xmlns:c16="http://schemas.microsoft.com/office/drawing/2014/chart" uri="{C3380CC4-5D6E-409C-BE32-E72D297353CC}">
              <c16:uniqueId val="{00000003-6127-4C62-849C-CC4F389F99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0.58409800000000001</c:v>
              </c:pt>
            </c:numLit>
          </c:val>
          <c:extLst>
            <c:ext xmlns:c16="http://schemas.microsoft.com/office/drawing/2014/chart" uri="{C3380CC4-5D6E-409C-BE32-E72D297353CC}">
              <c16:uniqueId val="{00000004-6127-4C62-849C-CC4F389F99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2.5281000000000001E-2</c:v>
              </c:pt>
            </c:numLit>
          </c:val>
          <c:extLst>
            <c:ext xmlns:c16="http://schemas.microsoft.com/office/drawing/2014/chart" uri="{C3380CC4-5D6E-409C-BE32-E72D297353CC}">
              <c16:uniqueId val="{00000000-4A42-4FAC-AF68-CC108550582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2.809E-2</c:v>
              </c:pt>
            </c:numLit>
          </c:val>
          <c:extLst>
            <c:ext xmlns:c16="http://schemas.microsoft.com/office/drawing/2014/chart" uri="{C3380CC4-5D6E-409C-BE32-E72D297353CC}">
              <c16:uniqueId val="{00000001-4A42-4FAC-AF68-CC108550582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8.1461000000000006E-2</c:v>
              </c:pt>
            </c:numLit>
          </c:val>
          <c:extLst>
            <c:ext xmlns:c16="http://schemas.microsoft.com/office/drawing/2014/chart" uri="{C3380CC4-5D6E-409C-BE32-E72D297353CC}">
              <c16:uniqueId val="{00000002-4A42-4FAC-AF68-CC10855058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0.196629</c:v>
              </c:pt>
            </c:numLit>
          </c:val>
          <c:extLst>
            <c:ext xmlns:c16="http://schemas.microsoft.com/office/drawing/2014/chart" uri="{C3380CC4-5D6E-409C-BE32-E72D297353CC}">
              <c16:uniqueId val="{00000003-4A42-4FAC-AF68-CC10855058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0.61516899999999997</c:v>
              </c:pt>
            </c:numLit>
          </c:val>
          <c:extLst>
            <c:ext xmlns:c16="http://schemas.microsoft.com/office/drawing/2014/chart" uri="{C3380CC4-5D6E-409C-BE32-E72D297353CC}">
              <c16:uniqueId val="{00000004-4A42-4FAC-AF68-CC10855058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0-11A3-4C56-99FD-4522F10C78C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1-11A3-4C56-99FD-4522F10C78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7.8260999999999997E-2</c:v>
              </c:pt>
            </c:numLit>
          </c:val>
          <c:extLst>
            <c:ext xmlns:c16="http://schemas.microsoft.com/office/drawing/2014/chart" uri="{C3380CC4-5D6E-409C-BE32-E72D297353CC}">
              <c16:uniqueId val="{00000002-11A3-4C56-99FD-4522F10C78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8.6957000000000007E-2</c:v>
              </c:pt>
            </c:numLit>
          </c:val>
          <c:extLst>
            <c:ext xmlns:c16="http://schemas.microsoft.com/office/drawing/2014/chart" uri="{C3380CC4-5D6E-409C-BE32-E72D297353CC}">
              <c16:uniqueId val="{00000003-11A3-4C56-99FD-4522F10C78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0.73912999999999995</c:v>
              </c:pt>
            </c:numLit>
          </c:val>
          <c:extLst>
            <c:ext xmlns:c16="http://schemas.microsoft.com/office/drawing/2014/chart" uri="{C3380CC4-5D6E-409C-BE32-E72D297353CC}">
              <c16:uniqueId val="{00000004-11A3-4C56-99FD-4522F10C78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3EE1-43CF-A06F-879AF3EA5E8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6.0810999999999997E-2</c:v>
              </c:pt>
            </c:numLit>
          </c:val>
          <c:extLst>
            <c:ext xmlns:c16="http://schemas.microsoft.com/office/drawing/2014/chart" uri="{C3380CC4-5D6E-409C-BE32-E72D297353CC}">
              <c16:uniqueId val="{00000001-3EE1-43CF-A06F-879AF3EA5E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0.19594600000000001</c:v>
              </c:pt>
            </c:numLit>
          </c:val>
          <c:extLst>
            <c:ext xmlns:c16="http://schemas.microsoft.com/office/drawing/2014/chart" uri="{C3380CC4-5D6E-409C-BE32-E72D297353CC}">
              <c16:uniqueId val="{00000002-3EE1-43CF-A06F-879AF3EA5E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0.222973</c:v>
              </c:pt>
            </c:numLit>
          </c:val>
          <c:extLst>
            <c:ext xmlns:c16="http://schemas.microsoft.com/office/drawing/2014/chart" uri="{C3380CC4-5D6E-409C-BE32-E72D297353CC}">
              <c16:uniqueId val="{00000003-3EE1-43CF-A06F-879AF3EA5E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0.44594600000000001</c:v>
              </c:pt>
            </c:numLit>
          </c:val>
          <c:extLst>
            <c:ext xmlns:c16="http://schemas.microsoft.com/office/drawing/2014/chart" uri="{C3380CC4-5D6E-409C-BE32-E72D297353CC}">
              <c16:uniqueId val="{00000004-3EE1-43CF-A06F-879AF3EA5E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3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7.0938000000000001E-2</c:v>
              </c:pt>
            </c:numLit>
          </c:val>
          <c:extLst>
            <c:ext xmlns:c16="http://schemas.microsoft.com/office/drawing/2014/chart" uri="{C3380CC4-5D6E-409C-BE32-E72D297353CC}">
              <c16:uniqueId val="{00000000-09E2-4A18-AC2E-86D3A78E643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4.5767000000000002E-2</c:v>
              </c:pt>
            </c:numLit>
          </c:val>
          <c:extLst>
            <c:ext xmlns:c16="http://schemas.microsoft.com/office/drawing/2014/chart" uri="{C3380CC4-5D6E-409C-BE32-E72D297353CC}">
              <c16:uniqueId val="{00000001-09E2-4A18-AC2E-86D3A78E64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0.16018299999999999</c:v>
              </c:pt>
            </c:numLit>
          </c:val>
          <c:extLst>
            <c:ext xmlns:c16="http://schemas.microsoft.com/office/drawing/2014/chart" uri="{C3380CC4-5D6E-409C-BE32-E72D297353CC}">
              <c16:uniqueId val="{00000002-09E2-4A18-AC2E-86D3A78E64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0.217391</c:v>
              </c:pt>
            </c:numLit>
          </c:val>
          <c:extLst>
            <c:ext xmlns:c16="http://schemas.microsoft.com/office/drawing/2014/chart" uri="{C3380CC4-5D6E-409C-BE32-E72D297353CC}">
              <c16:uniqueId val="{00000003-09E2-4A18-AC2E-86D3A78E64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0.45995399999999997</c:v>
              </c:pt>
            </c:numLit>
          </c:val>
          <c:extLst>
            <c:ext xmlns:c16="http://schemas.microsoft.com/office/drawing/2014/chart" uri="{C3380CC4-5D6E-409C-BE32-E72D297353CC}">
              <c16:uniqueId val="{00000004-09E2-4A18-AC2E-86D3A78E64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4.6165640000000003</c:v>
              </c:pt>
            </c:numLit>
          </c:val>
          <c:extLst>
            <c:ext xmlns:c16="http://schemas.microsoft.com/office/drawing/2014/chart" uri="{C3380CC4-5D6E-409C-BE32-E72D297353CC}">
              <c16:uniqueId val="{00000000-4AAD-430F-876A-320654EAD2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c:v>
              </c:pt>
            </c:numLit>
          </c:val>
          <c:extLst>
            <c:ext xmlns:c16="http://schemas.microsoft.com/office/drawing/2014/chart" uri="{C3380CC4-5D6E-409C-BE32-E72D297353CC}">
              <c16:uniqueId val="{00000000-CACE-4448-A050-B0C46DC922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5.0193000000000002E-2</c:v>
              </c:pt>
            </c:numLit>
          </c:val>
          <c:extLst>
            <c:ext xmlns:c16="http://schemas.microsoft.com/office/drawing/2014/chart" uri="{C3380CC4-5D6E-409C-BE32-E72D297353CC}">
              <c16:uniqueId val="{00000000-4688-4E4B-8427-84E92EBE837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7.7219999999999997E-2</c:v>
              </c:pt>
            </c:numLit>
          </c:val>
          <c:extLst>
            <c:ext xmlns:c16="http://schemas.microsoft.com/office/drawing/2014/chart" uri="{C3380CC4-5D6E-409C-BE32-E72D297353CC}">
              <c16:uniqueId val="{00000001-4688-4E4B-8427-84E92EBE837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0.131274</c:v>
              </c:pt>
            </c:numLit>
          </c:val>
          <c:extLst>
            <c:ext xmlns:c16="http://schemas.microsoft.com/office/drawing/2014/chart" uri="{C3380CC4-5D6E-409C-BE32-E72D297353CC}">
              <c16:uniqueId val="{00000002-4688-4E4B-8427-84E92EBE837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0.20463300000000001</c:v>
              </c:pt>
            </c:numLit>
          </c:val>
          <c:extLst>
            <c:ext xmlns:c16="http://schemas.microsoft.com/office/drawing/2014/chart" uri="{C3380CC4-5D6E-409C-BE32-E72D297353CC}">
              <c16:uniqueId val="{00000003-4688-4E4B-8427-84E92EBE837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0.48262500000000003</c:v>
              </c:pt>
            </c:numLit>
          </c:val>
          <c:extLst>
            <c:ext xmlns:c16="http://schemas.microsoft.com/office/drawing/2014/chart" uri="{C3380CC4-5D6E-409C-BE32-E72D297353CC}">
              <c16:uniqueId val="{00000004-4688-4E4B-8427-84E92EBE83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6.6837999999999995E-2</c:v>
              </c:pt>
            </c:numLit>
          </c:val>
          <c:extLst>
            <c:ext xmlns:c16="http://schemas.microsoft.com/office/drawing/2014/chart" uri="{C3380CC4-5D6E-409C-BE32-E72D297353CC}">
              <c16:uniqueId val="{00000000-A7B1-4D14-A933-D0C38F0D6D0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6.1697000000000002E-2</c:v>
              </c:pt>
            </c:numLit>
          </c:val>
          <c:extLst>
            <c:ext xmlns:c16="http://schemas.microsoft.com/office/drawing/2014/chart" uri="{C3380CC4-5D6E-409C-BE32-E72D297353CC}">
              <c16:uniqueId val="{00000001-A7B1-4D14-A933-D0C38F0D6D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0.16195399999999999</c:v>
              </c:pt>
            </c:numLit>
          </c:val>
          <c:extLst>
            <c:ext xmlns:c16="http://schemas.microsoft.com/office/drawing/2014/chart" uri="{C3380CC4-5D6E-409C-BE32-E72D297353CC}">
              <c16:uniqueId val="{00000002-A7B1-4D14-A933-D0C38F0D6D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0.24678700000000001</c:v>
              </c:pt>
            </c:numLit>
          </c:val>
          <c:extLst>
            <c:ext xmlns:c16="http://schemas.microsoft.com/office/drawing/2014/chart" uri="{C3380CC4-5D6E-409C-BE32-E72D297353CC}">
              <c16:uniqueId val="{00000003-A7B1-4D14-A933-D0C38F0D6D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0.401028</c:v>
              </c:pt>
            </c:numLit>
          </c:val>
          <c:extLst>
            <c:ext xmlns:c16="http://schemas.microsoft.com/office/drawing/2014/chart" uri="{C3380CC4-5D6E-409C-BE32-E72D297353CC}">
              <c16:uniqueId val="{00000004-A7B1-4D14-A933-D0C38F0D6D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3.9442999999999999E-2</c:v>
              </c:pt>
            </c:numLit>
          </c:val>
          <c:extLst>
            <c:ext xmlns:c16="http://schemas.microsoft.com/office/drawing/2014/chart" uri="{C3380CC4-5D6E-409C-BE32-E72D297353CC}">
              <c16:uniqueId val="{00000000-BDEE-452C-882C-BBBF0889E6A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7.4246000000000006E-2</c:v>
              </c:pt>
            </c:numLit>
          </c:val>
          <c:extLst>
            <c:ext xmlns:c16="http://schemas.microsoft.com/office/drawing/2014/chart" uri="{C3380CC4-5D6E-409C-BE32-E72D297353CC}">
              <c16:uniqueId val="{00000001-BDEE-452C-882C-BBBF0889E6A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0.12992999999999999</c:v>
              </c:pt>
            </c:numLit>
          </c:val>
          <c:extLst>
            <c:ext xmlns:c16="http://schemas.microsoft.com/office/drawing/2014/chart" uri="{C3380CC4-5D6E-409C-BE32-E72D297353CC}">
              <c16:uniqueId val="{00000002-BDEE-452C-882C-BBBF0889E6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0.232019</c:v>
              </c:pt>
            </c:numLit>
          </c:val>
          <c:extLst>
            <c:ext xmlns:c16="http://schemas.microsoft.com/office/drawing/2014/chart" uri="{C3380CC4-5D6E-409C-BE32-E72D297353CC}">
              <c16:uniqueId val="{00000003-BDEE-452C-882C-BBBF0889E6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0.41995399999999999</c:v>
              </c:pt>
            </c:numLit>
          </c:val>
          <c:extLst>
            <c:ext xmlns:c16="http://schemas.microsoft.com/office/drawing/2014/chart" uri="{C3380CC4-5D6E-409C-BE32-E72D297353CC}">
              <c16:uniqueId val="{00000004-BDEE-452C-882C-BBBF0889E6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0-37F6-426E-89F8-F94E3C4A7AD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6.9696999999999995E-2</c:v>
              </c:pt>
            </c:numLit>
          </c:val>
          <c:extLst>
            <c:ext xmlns:c16="http://schemas.microsoft.com/office/drawing/2014/chart" uri="{C3380CC4-5D6E-409C-BE32-E72D297353CC}">
              <c16:uniqueId val="{00000001-37F6-426E-89F8-F94E3C4A7AD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0.15454499999999999</c:v>
              </c:pt>
            </c:numLit>
          </c:val>
          <c:extLst>
            <c:ext xmlns:c16="http://schemas.microsoft.com/office/drawing/2014/chart" uri="{C3380CC4-5D6E-409C-BE32-E72D297353CC}">
              <c16:uniqueId val="{00000002-37F6-426E-89F8-F94E3C4A7AD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0.190909</c:v>
              </c:pt>
            </c:numLit>
          </c:val>
          <c:extLst>
            <c:ext xmlns:c16="http://schemas.microsoft.com/office/drawing/2014/chart" uri="{C3380CC4-5D6E-409C-BE32-E72D297353CC}">
              <c16:uniqueId val="{00000003-37F6-426E-89F8-F94E3C4A7AD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0.40909099999999998</c:v>
              </c:pt>
            </c:numLit>
          </c:val>
          <c:extLst>
            <c:ext xmlns:c16="http://schemas.microsoft.com/office/drawing/2014/chart" uri="{C3380CC4-5D6E-409C-BE32-E72D297353CC}">
              <c16:uniqueId val="{00000004-37F6-426E-89F8-F94E3C4A7A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5.5556000000000001E-2</c:v>
              </c:pt>
            </c:numLit>
          </c:val>
          <c:extLst>
            <c:ext xmlns:c16="http://schemas.microsoft.com/office/drawing/2014/chart" uri="{C3380CC4-5D6E-409C-BE32-E72D297353CC}">
              <c16:uniqueId val="{00000000-BB09-45CA-AB4E-884A04F45AF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4.4443999999999997E-2</c:v>
              </c:pt>
            </c:numLit>
          </c:val>
          <c:extLst>
            <c:ext xmlns:c16="http://schemas.microsoft.com/office/drawing/2014/chart" uri="{C3380CC4-5D6E-409C-BE32-E72D297353CC}">
              <c16:uniqueId val="{00000001-BB09-45CA-AB4E-884A04F45A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0.165079</c:v>
              </c:pt>
            </c:numLit>
          </c:val>
          <c:extLst>
            <c:ext xmlns:c16="http://schemas.microsoft.com/office/drawing/2014/chart" uri="{C3380CC4-5D6E-409C-BE32-E72D297353CC}">
              <c16:uniqueId val="{00000002-BB09-45CA-AB4E-884A04F45A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0.220635</c:v>
              </c:pt>
            </c:numLit>
          </c:val>
          <c:extLst>
            <c:ext xmlns:c16="http://schemas.microsoft.com/office/drawing/2014/chart" uri="{C3380CC4-5D6E-409C-BE32-E72D297353CC}">
              <c16:uniqueId val="{00000003-BB09-45CA-AB4E-884A04F45A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0.43650800000000001</c:v>
              </c:pt>
            </c:numLit>
          </c:val>
          <c:extLst>
            <c:ext xmlns:c16="http://schemas.microsoft.com/office/drawing/2014/chart" uri="{C3380CC4-5D6E-409C-BE32-E72D297353CC}">
              <c16:uniqueId val="{00000004-BB09-45CA-AB4E-884A04F45A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3.5533000000000002E-2</c:v>
              </c:pt>
            </c:numLit>
          </c:val>
          <c:extLst>
            <c:ext xmlns:c16="http://schemas.microsoft.com/office/drawing/2014/chart" uri="{C3380CC4-5D6E-409C-BE32-E72D297353CC}">
              <c16:uniqueId val="{00000000-890A-4181-9D6D-DEDE43044AC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1-890A-4181-9D6D-DEDE43044A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0.14720800000000001</c:v>
              </c:pt>
            </c:numLit>
          </c:val>
          <c:extLst>
            <c:ext xmlns:c16="http://schemas.microsoft.com/office/drawing/2014/chart" uri="{C3380CC4-5D6E-409C-BE32-E72D297353CC}">
              <c16:uniqueId val="{00000002-890A-4181-9D6D-DEDE43044A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0.263959</c:v>
              </c:pt>
            </c:numLit>
          </c:val>
          <c:extLst>
            <c:ext xmlns:c16="http://schemas.microsoft.com/office/drawing/2014/chart" uri="{C3380CC4-5D6E-409C-BE32-E72D297353CC}">
              <c16:uniqueId val="{00000003-890A-4181-9D6D-DEDE43044A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0.49238599999999999</c:v>
              </c:pt>
            </c:numLit>
          </c:val>
          <c:extLst>
            <c:ext xmlns:c16="http://schemas.microsoft.com/office/drawing/2014/chart" uri="{C3380CC4-5D6E-409C-BE32-E72D297353CC}">
              <c16:uniqueId val="{00000004-890A-4181-9D6D-DEDE43044A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4.3999999999999997E-2</c:v>
              </c:pt>
            </c:numLit>
          </c:val>
          <c:extLst>
            <c:ext xmlns:c16="http://schemas.microsoft.com/office/drawing/2014/chart" uri="{C3380CC4-5D6E-409C-BE32-E72D297353CC}">
              <c16:uniqueId val="{00000000-276B-4755-99BF-D0A542C8625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5.1999999999999998E-2</c:v>
              </c:pt>
            </c:numLit>
          </c:val>
          <c:extLst>
            <c:ext xmlns:c16="http://schemas.microsoft.com/office/drawing/2014/chart" uri="{C3380CC4-5D6E-409C-BE32-E72D297353CC}">
              <c16:uniqueId val="{00000001-276B-4755-99BF-D0A542C862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0.14000000000000001</c:v>
              </c:pt>
            </c:numLit>
          </c:val>
          <c:extLst>
            <c:ext xmlns:c16="http://schemas.microsoft.com/office/drawing/2014/chart" uri="{C3380CC4-5D6E-409C-BE32-E72D297353CC}">
              <c16:uniqueId val="{00000002-276B-4755-99BF-D0A542C862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0.23599999999999999</c:v>
              </c:pt>
            </c:numLit>
          </c:val>
          <c:extLst>
            <c:ext xmlns:c16="http://schemas.microsoft.com/office/drawing/2014/chart" uri="{C3380CC4-5D6E-409C-BE32-E72D297353CC}">
              <c16:uniqueId val="{00000003-276B-4755-99BF-D0A542C862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0.50800000000000001</c:v>
              </c:pt>
            </c:numLit>
          </c:val>
          <c:extLst>
            <c:ext xmlns:c16="http://schemas.microsoft.com/office/drawing/2014/chart" uri="{C3380CC4-5D6E-409C-BE32-E72D297353CC}">
              <c16:uniqueId val="{00000004-276B-4755-99BF-D0A542C862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4.5045000000000002E-2</c:v>
              </c:pt>
            </c:numLit>
          </c:val>
          <c:extLst>
            <c:ext xmlns:c16="http://schemas.microsoft.com/office/drawing/2014/chart" uri="{C3380CC4-5D6E-409C-BE32-E72D297353CC}">
              <c16:uniqueId val="{00000000-4F03-4BF1-8052-F0EC898298F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4F03-4BF1-8052-F0EC898298F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0.17117099999999999</c:v>
              </c:pt>
            </c:numLit>
          </c:val>
          <c:extLst>
            <c:ext xmlns:c16="http://schemas.microsoft.com/office/drawing/2014/chart" uri="{C3380CC4-5D6E-409C-BE32-E72D297353CC}">
              <c16:uniqueId val="{00000002-4F03-4BF1-8052-F0EC898298F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0.27027000000000001</c:v>
              </c:pt>
            </c:numLit>
          </c:val>
          <c:extLst>
            <c:ext xmlns:c16="http://schemas.microsoft.com/office/drawing/2014/chart" uri="{C3380CC4-5D6E-409C-BE32-E72D297353CC}">
              <c16:uniqueId val="{00000003-4F03-4BF1-8052-F0EC898298F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0.45945900000000001</c:v>
              </c:pt>
            </c:numLit>
          </c:val>
          <c:extLst>
            <c:ext xmlns:c16="http://schemas.microsoft.com/office/drawing/2014/chart" uri="{C3380CC4-5D6E-409C-BE32-E72D297353CC}">
              <c16:uniqueId val="{00000004-4F03-4BF1-8052-F0EC898298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0.10169499999999999</c:v>
              </c:pt>
            </c:numLit>
          </c:val>
          <c:extLst>
            <c:ext xmlns:c16="http://schemas.microsoft.com/office/drawing/2014/chart" uri="{C3380CC4-5D6E-409C-BE32-E72D297353CC}">
              <c16:uniqueId val="{00000000-078A-4095-83F0-BB02E415FAE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1-078A-4095-83F0-BB02E415FA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9.8305000000000003E-2</c:v>
              </c:pt>
            </c:numLit>
          </c:val>
          <c:extLst>
            <c:ext xmlns:c16="http://schemas.microsoft.com/office/drawing/2014/chart" uri="{C3380CC4-5D6E-409C-BE32-E72D297353CC}">
              <c16:uniqueId val="{00000002-078A-4095-83F0-BB02E415FA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0.25762699999999999</c:v>
              </c:pt>
            </c:numLit>
          </c:val>
          <c:extLst>
            <c:ext xmlns:c16="http://schemas.microsoft.com/office/drawing/2014/chart" uri="{C3380CC4-5D6E-409C-BE32-E72D297353CC}">
              <c16:uniqueId val="{00000003-078A-4095-83F0-BB02E415FA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0.37627100000000002</c:v>
              </c:pt>
            </c:numLit>
          </c:val>
          <c:extLst>
            <c:ext xmlns:c16="http://schemas.microsoft.com/office/drawing/2014/chart" uri="{C3380CC4-5D6E-409C-BE32-E72D297353CC}">
              <c16:uniqueId val="{00000004-078A-4095-83F0-BB02E415FA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0.19298199999999999</c:v>
              </c:pt>
            </c:numLit>
          </c:val>
          <c:extLst>
            <c:ext xmlns:c16="http://schemas.microsoft.com/office/drawing/2014/chart" uri="{C3380CC4-5D6E-409C-BE32-E72D297353CC}">
              <c16:uniqueId val="{00000000-1C58-492B-B69D-9F6AFEBAD44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9.4737000000000002E-2</c:v>
              </c:pt>
            </c:numLit>
          </c:val>
          <c:extLst>
            <c:ext xmlns:c16="http://schemas.microsoft.com/office/drawing/2014/chart" uri="{C3380CC4-5D6E-409C-BE32-E72D297353CC}">
              <c16:uniqueId val="{00000001-1C58-492B-B69D-9F6AFEBAD4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0.12631600000000001</c:v>
              </c:pt>
            </c:numLit>
          </c:val>
          <c:extLst>
            <c:ext xmlns:c16="http://schemas.microsoft.com/office/drawing/2014/chart" uri="{C3380CC4-5D6E-409C-BE32-E72D297353CC}">
              <c16:uniqueId val="{00000002-1C58-492B-B69D-9F6AFEBAD4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0.196491</c:v>
              </c:pt>
            </c:numLit>
          </c:val>
          <c:extLst>
            <c:ext xmlns:c16="http://schemas.microsoft.com/office/drawing/2014/chart" uri="{C3380CC4-5D6E-409C-BE32-E72D297353CC}">
              <c16:uniqueId val="{00000003-1C58-492B-B69D-9F6AFEBAD4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0.29824600000000001</c:v>
              </c:pt>
            </c:numLit>
          </c:val>
          <c:extLst>
            <c:ext xmlns:c16="http://schemas.microsoft.com/office/drawing/2014/chart" uri="{C3380CC4-5D6E-409C-BE32-E72D297353CC}">
              <c16:uniqueId val="{00000004-1C58-492B-B69D-9F6AFEBAD4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4.7523809999999997</c:v>
              </c:pt>
            </c:numLit>
          </c:val>
          <c:extLst>
            <c:ext xmlns:c16="http://schemas.microsoft.com/office/drawing/2014/chart" uri="{C3380CC4-5D6E-409C-BE32-E72D297353CC}">
              <c16:uniqueId val="{00000000-D166-4645-8378-D407F31904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0.118863</c:v>
              </c:pt>
            </c:numLit>
          </c:val>
          <c:extLst>
            <c:ext xmlns:c16="http://schemas.microsoft.com/office/drawing/2014/chart" uri="{C3380CC4-5D6E-409C-BE32-E72D297353CC}">
              <c16:uniqueId val="{00000000-88A4-49E9-881B-28E909F7B0E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8.5271E-2</c:v>
              </c:pt>
            </c:numLit>
          </c:val>
          <c:extLst>
            <c:ext xmlns:c16="http://schemas.microsoft.com/office/drawing/2014/chart" uri="{C3380CC4-5D6E-409C-BE32-E72D297353CC}">
              <c16:uniqueId val="{00000001-88A4-49E9-881B-28E909F7B0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0.23514199999999999</c:v>
              </c:pt>
            </c:numLit>
          </c:val>
          <c:extLst>
            <c:ext xmlns:c16="http://schemas.microsoft.com/office/drawing/2014/chart" uri="{C3380CC4-5D6E-409C-BE32-E72D297353CC}">
              <c16:uniqueId val="{00000002-88A4-49E9-881B-28E909F7B0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0.21446999999999999</c:v>
              </c:pt>
            </c:numLit>
          </c:val>
          <c:extLst>
            <c:ext xmlns:c16="http://schemas.microsoft.com/office/drawing/2014/chart" uri="{C3380CC4-5D6E-409C-BE32-E72D297353CC}">
              <c16:uniqueId val="{00000003-88A4-49E9-881B-28E909F7B0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0.23514199999999999</c:v>
              </c:pt>
            </c:numLit>
          </c:val>
          <c:extLst>
            <c:ext xmlns:c16="http://schemas.microsoft.com/office/drawing/2014/chart" uri="{C3380CC4-5D6E-409C-BE32-E72D297353CC}">
              <c16:uniqueId val="{00000004-88A4-49E9-881B-28E909F7B0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0-B8C9-4B8C-B7AC-F5762CC0B22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B8C9-4B8C-B7AC-F5762CC0B2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5.6075E-2</c:v>
              </c:pt>
            </c:numLit>
          </c:val>
          <c:extLst>
            <c:ext xmlns:c16="http://schemas.microsoft.com/office/drawing/2014/chart" uri="{C3380CC4-5D6E-409C-BE32-E72D297353CC}">
              <c16:uniqueId val="{00000002-B8C9-4B8C-B7AC-F5762CC0B2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9.3457999999999999E-2</c:v>
              </c:pt>
            </c:numLit>
          </c:val>
          <c:extLst>
            <c:ext xmlns:c16="http://schemas.microsoft.com/office/drawing/2014/chart" uri="{C3380CC4-5D6E-409C-BE32-E72D297353CC}">
              <c16:uniqueId val="{00000003-B8C9-4B8C-B7AC-F5762CC0B2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0.79439300000000002</c:v>
              </c:pt>
            </c:numLit>
          </c:val>
          <c:extLst>
            <c:ext xmlns:c16="http://schemas.microsoft.com/office/drawing/2014/chart" uri="{C3380CC4-5D6E-409C-BE32-E72D297353CC}">
              <c16:uniqueId val="{00000004-B8C9-4B8C-B7AC-F5762CC0B2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BD0B-4B24-9B08-AAB7CEA3973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D0B-4B24-9B08-AAB7CEA3973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BD0B-4B24-9B08-AAB7CEA3973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0.107527</c:v>
              </c:pt>
            </c:numLit>
          </c:val>
          <c:extLst>
            <c:ext xmlns:c16="http://schemas.microsoft.com/office/drawing/2014/chart" uri="{C3380CC4-5D6E-409C-BE32-E72D297353CC}">
              <c16:uniqueId val="{00000003-BD0B-4B24-9B08-AAB7CEA3973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0.86021499999999995</c:v>
              </c:pt>
            </c:numLit>
          </c:val>
          <c:extLst>
            <c:ext xmlns:c16="http://schemas.microsoft.com/office/drawing/2014/chart" uri="{C3380CC4-5D6E-409C-BE32-E72D297353CC}">
              <c16:uniqueId val="{00000004-BD0B-4B24-9B08-AAB7CEA397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3A5E-478D-A46C-34F90ADEC9F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1-3A5E-478D-A46C-34F90ADEC9F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3A5E-478D-A46C-34F90ADEC9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3-3A5E-478D-A46C-34F90ADEC9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0.875</c:v>
              </c:pt>
            </c:numLit>
          </c:val>
          <c:extLst>
            <c:ext xmlns:c16="http://schemas.microsoft.com/office/drawing/2014/chart" uri="{C3380CC4-5D6E-409C-BE32-E72D297353CC}">
              <c16:uniqueId val="{00000004-3A5E-478D-A46C-34F90ADEC9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0.11618299999999999</c:v>
              </c:pt>
            </c:numLit>
          </c:val>
          <c:extLst>
            <c:ext xmlns:c16="http://schemas.microsoft.com/office/drawing/2014/chart" uri="{C3380CC4-5D6E-409C-BE32-E72D297353CC}">
              <c16:uniqueId val="{00000000-E7CF-4183-AFD1-3C82A24E82E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5.6016999999999997E-2</c:v>
              </c:pt>
            </c:numLit>
          </c:val>
          <c:extLst>
            <c:ext xmlns:c16="http://schemas.microsoft.com/office/drawing/2014/chart" uri="{C3380CC4-5D6E-409C-BE32-E72D297353CC}">
              <c16:uniqueId val="{00000001-E7CF-4183-AFD1-3C82A24E82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0.13278000000000001</c:v>
              </c:pt>
            </c:numLit>
          </c:val>
          <c:extLst>
            <c:ext xmlns:c16="http://schemas.microsoft.com/office/drawing/2014/chart" uri="{C3380CC4-5D6E-409C-BE32-E72D297353CC}">
              <c16:uniqueId val="{00000002-E7CF-4183-AFD1-3C82A24E82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0.21784200000000001</c:v>
              </c:pt>
            </c:numLit>
          </c:val>
          <c:extLst>
            <c:ext xmlns:c16="http://schemas.microsoft.com/office/drawing/2014/chart" uri="{C3380CC4-5D6E-409C-BE32-E72D297353CC}">
              <c16:uniqueId val="{00000003-E7CF-4183-AFD1-3C82A24E82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0.38589200000000001</c:v>
              </c:pt>
            </c:numLit>
          </c:val>
          <c:extLst>
            <c:ext xmlns:c16="http://schemas.microsoft.com/office/drawing/2014/chart" uri="{C3380CC4-5D6E-409C-BE32-E72D297353CC}">
              <c16:uniqueId val="{00000004-E7CF-4183-AFD1-3C82A24E82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5.9336E-2</c:v>
              </c:pt>
            </c:numLit>
          </c:val>
          <c:extLst>
            <c:ext xmlns:c16="http://schemas.microsoft.com/office/drawing/2014/chart" uri="{C3380CC4-5D6E-409C-BE32-E72D297353CC}">
              <c16:uniqueId val="{00000000-A0D1-4B6F-A192-5EE3159842E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4.4094000000000001E-2</c:v>
              </c:pt>
            </c:numLit>
          </c:val>
          <c:extLst>
            <c:ext xmlns:c16="http://schemas.microsoft.com/office/drawing/2014/chart" uri="{C3380CC4-5D6E-409C-BE32-E72D297353CC}">
              <c16:uniqueId val="{00000001-A0D1-4B6F-A192-5EE3159842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0.14752299999999999</c:v>
              </c:pt>
            </c:numLit>
          </c:val>
          <c:extLst>
            <c:ext xmlns:c16="http://schemas.microsoft.com/office/drawing/2014/chart" uri="{C3380CC4-5D6E-409C-BE32-E72D297353CC}">
              <c16:uniqueId val="{00000002-A0D1-4B6F-A192-5EE3159842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0.17474100000000001</c:v>
              </c:pt>
            </c:numLit>
          </c:val>
          <c:extLst>
            <c:ext xmlns:c16="http://schemas.microsoft.com/office/drawing/2014/chart" uri="{C3380CC4-5D6E-409C-BE32-E72D297353CC}">
              <c16:uniqueId val="{00000003-A0D1-4B6F-A192-5EE3159842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0.38813300000000001</c:v>
              </c:pt>
            </c:numLit>
          </c:val>
          <c:extLst>
            <c:ext xmlns:c16="http://schemas.microsoft.com/office/drawing/2014/chart" uri="{C3380CC4-5D6E-409C-BE32-E72D297353CC}">
              <c16:uniqueId val="{00000004-A0D1-4B6F-A192-5EE3159842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0.12413100000000001</c:v>
              </c:pt>
            </c:numLit>
          </c:val>
          <c:extLst>
            <c:ext xmlns:c16="http://schemas.microsoft.com/office/drawing/2014/chart" uri="{C3380CC4-5D6E-409C-BE32-E72D297353CC}">
              <c16:uniqueId val="{00000000-CD37-4631-9221-7B3E22FB86A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9.6325999999999995E-2</c:v>
              </c:pt>
            </c:numLit>
          </c:val>
          <c:extLst>
            <c:ext xmlns:c16="http://schemas.microsoft.com/office/drawing/2014/chart" uri="{C3380CC4-5D6E-409C-BE32-E72D297353CC}">
              <c16:uniqueId val="{00000001-CD37-4631-9221-7B3E22FB86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0.16484599999999999</c:v>
              </c:pt>
            </c:numLit>
          </c:val>
          <c:extLst>
            <c:ext xmlns:c16="http://schemas.microsoft.com/office/drawing/2014/chart" uri="{C3380CC4-5D6E-409C-BE32-E72D297353CC}">
              <c16:uniqueId val="{00000002-CD37-4631-9221-7B3E22FB86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0.14399200000000001</c:v>
              </c:pt>
            </c:numLit>
          </c:val>
          <c:extLst>
            <c:ext xmlns:c16="http://schemas.microsoft.com/office/drawing/2014/chart" uri="{C3380CC4-5D6E-409C-BE32-E72D297353CC}">
              <c16:uniqueId val="{00000003-CD37-4631-9221-7B3E22FB86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0.34061599999999997</c:v>
              </c:pt>
            </c:numLit>
          </c:val>
          <c:extLst>
            <c:ext xmlns:c16="http://schemas.microsoft.com/office/drawing/2014/chart" uri="{C3380CC4-5D6E-409C-BE32-E72D297353CC}">
              <c16:uniqueId val="{00000004-CD37-4631-9221-7B3E22FB86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0-7346-4DE1-8536-ACFBED12A90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4.6295999999999997E-2</c:v>
              </c:pt>
            </c:numLit>
          </c:val>
          <c:extLst>
            <c:ext xmlns:c16="http://schemas.microsoft.com/office/drawing/2014/chart" uri="{C3380CC4-5D6E-409C-BE32-E72D297353CC}">
              <c16:uniqueId val="{00000001-7346-4DE1-8536-ACFBED12A90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0.13888900000000001</c:v>
              </c:pt>
            </c:numLit>
          </c:val>
          <c:extLst>
            <c:ext xmlns:c16="http://schemas.microsoft.com/office/drawing/2014/chart" uri="{C3380CC4-5D6E-409C-BE32-E72D297353CC}">
              <c16:uniqueId val="{00000002-7346-4DE1-8536-ACFBED12A9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0.203704</c:v>
              </c:pt>
            </c:numLit>
          </c:val>
          <c:extLst>
            <c:ext xmlns:c16="http://schemas.microsoft.com/office/drawing/2014/chart" uri="{C3380CC4-5D6E-409C-BE32-E72D297353CC}">
              <c16:uniqueId val="{00000003-7346-4DE1-8536-ACFBED12A9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7346-4DE1-8536-ACFBED12A9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0-A7D3-453D-9771-A0927A2B122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6.3829999999999998E-2</c:v>
              </c:pt>
            </c:numLit>
          </c:val>
          <c:extLst>
            <c:ext xmlns:c16="http://schemas.microsoft.com/office/drawing/2014/chart" uri="{C3380CC4-5D6E-409C-BE32-E72D297353CC}">
              <c16:uniqueId val="{00000001-A7D3-453D-9771-A0927A2B12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9.5744999999999997E-2</c:v>
              </c:pt>
            </c:numLit>
          </c:val>
          <c:extLst>
            <c:ext xmlns:c16="http://schemas.microsoft.com/office/drawing/2014/chart" uri="{C3380CC4-5D6E-409C-BE32-E72D297353CC}">
              <c16:uniqueId val="{00000002-A7D3-453D-9771-A0927A2B12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0.265957</c:v>
              </c:pt>
            </c:numLit>
          </c:val>
          <c:extLst>
            <c:ext xmlns:c16="http://schemas.microsoft.com/office/drawing/2014/chart" uri="{C3380CC4-5D6E-409C-BE32-E72D297353CC}">
              <c16:uniqueId val="{00000003-A7D3-453D-9771-A0927A2B12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0.45744699999999999</c:v>
              </c:pt>
            </c:numLit>
          </c:val>
          <c:extLst>
            <c:ext xmlns:c16="http://schemas.microsoft.com/office/drawing/2014/chart" uri="{C3380CC4-5D6E-409C-BE32-E72D297353CC}">
              <c16:uniqueId val="{00000004-A7D3-453D-9771-A0927A2B12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3.4722000000000003E-2</c:v>
              </c:pt>
            </c:numLit>
          </c:val>
          <c:extLst>
            <c:ext xmlns:c16="http://schemas.microsoft.com/office/drawing/2014/chart" uri="{C3380CC4-5D6E-409C-BE32-E72D297353CC}">
              <c16:uniqueId val="{00000000-666E-40E5-B0D0-F0402CE0714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1-666E-40E5-B0D0-F0402CE071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6.9444000000000006E-2</c:v>
              </c:pt>
            </c:numLit>
          </c:val>
          <c:extLst>
            <c:ext xmlns:c16="http://schemas.microsoft.com/office/drawing/2014/chart" uri="{C3380CC4-5D6E-409C-BE32-E72D297353CC}">
              <c16:uniqueId val="{00000002-666E-40E5-B0D0-F0402CE071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0.25694400000000001</c:v>
              </c:pt>
            </c:numLit>
          </c:val>
          <c:extLst>
            <c:ext xmlns:c16="http://schemas.microsoft.com/office/drawing/2014/chart" uri="{C3380CC4-5D6E-409C-BE32-E72D297353CC}">
              <c16:uniqueId val="{00000003-666E-40E5-B0D0-F0402CE071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0.54166700000000001</c:v>
              </c:pt>
            </c:numLit>
          </c:val>
          <c:extLst>
            <c:ext xmlns:c16="http://schemas.microsoft.com/office/drawing/2014/chart" uri="{C3380CC4-5D6E-409C-BE32-E72D297353CC}">
              <c16:uniqueId val="{00000004-666E-40E5-B0D0-F0402CE071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4.7272730000000003</c:v>
              </c:pt>
            </c:numLit>
          </c:val>
          <c:extLst>
            <c:ext xmlns:c16="http://schemas.microsoft.com/office/drawing/2014/chart" uri="{C3380CC4-5D6E-409C-BE32-E72D297353CC}">
              <c16:uniqueId val="{00000000-7669-4E0A-93C6-1E9FE7C166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0-706C-4FDE-9043-9A979144DB2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706C-4FDE-9043-9A979144DB2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706C-4FDE-9043-9A979144DB2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0.139706</c:v>
              </c:pt>
            </c:numLit>
          </c:val>
          <c:extLst>
            <c:ext xmlns:c16="http://schemas.microsoft.com/office/drawing/2014/chart" uri="{C3380CC4-5D6E-409C-BE32-E72D297353CC}">
              <c16:uniqueId val="{00000003-706C-4FDE-9043-9A979144DB2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0.63235300000000005</c:v>
              </c:pt>
            </c:numLit>
          </c:val>
          <c:extLst>
            <c:ext xmlns:c16="http://schemas.microsoft.com/office/drawing/2014/chart" uri="{C3380CC4-5D6E-409C-BE32-E72D297353CC}">
              <c16:uniqueId val="{00000004-706C-4FDE-9043-9A979144DB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2.6086999999999999E-2</c:v>
              </c:pt>
            </c:numLit>
          </c:val>
          <c:extLst>
            <c:ext xmlns:c16="http://schemas.microsoft.com/office/drawing/2014/chart" uri="{C3380CC4-5D6E-409C-BE32-E72D297353CC}">
              <c16:uniqueId val="{00000000-E6C9-4070-A98C-D8ACB772185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1-E6C9-4070-A98C-D8ACB77218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0.113043</c:v>
              </c:pt>
            </c:numLit>
          </c:val>
          <c:extLst>
            <c:ext xmlns:c16="http://schemas.microsoft.com/office/drawing/2014/chart" uri="{C3380CC4-5D6E-409C-BE32-E72D297353CC}">
              <c16:uniqueId val="{00000002-E6C9-4070-A98C-D8ACB77218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0.18260899999999999</c:v>
              </c:pt>
            </c:numLit>
          </c:val>
          <c:extLst>
            <c:ext xmlns:c16="http://schemas.microsoft.com/office/drawing/2014/chart" uri="{C3380CC4-5D6E-409C-BE32-E72D297353CC}">
              <c16:uniqueId val="{00000003-E6C9-4070-A98C-D8ACB77218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0.62608699999999995</c:v>
              </c:pt>
            </c:numLit>
          </c:val>
          <c:extLst>
            <c:ext xmlns:c16="http://schemas.microsoft.com/office/drawing/2014/chart" uri="{C3380CC4-5D6E-409C-BE32-E72D297353CC}">
              <c16:uniqueId val="{00000004-E6C9-4070-A98C-D8ACB77218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5.7471000000000001E-2</c:v>
              </c:pt>
            </c:numLit>
          </c:val>
          <c:extLst>
            <c:ext xmlns:c16="http://schemas.microsoft.com/office/drawing/2014/chart" uri="{C3380CC4-5D6E-409C-BE32-E72D297353CC}">
              <c16:uniqueId val="{00000000-5502-4D2B-8AA5-1BC5A13D0D4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7.4713000000000002E-2</c:v>
              </c:pt>
            </c:numLit>
          </c:val>
          <c:extLst>
            <c:ext xmlns:c16="http://schemas.microsoft.com/office/drawing/2014/chart" uri="{C3380CC4-5D6E-409C-BE32-E72D297353CC}">
              <c16:uniqueId val="{00000001-5502-4D2B-8AA5-1BC5A13D0D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0.103448</c:v>
              </c:pt>
            </c:numLit>
          </c:val>
          <c:extLst>
            <c:ext xmlns:c16="http://schemas.microsoft.com/office/drawing/2014/chart" uri="{C3380CC4-5D6E-409C-BE32-E72D297353CC}">
              <c16:uniqueId val="{00000002-5502-4D2B-8AA5-1BC5A13D0D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0.17241400000000001</c:v>
              </c:pt>
            </c:numLit>
          </c:val>
          <c:extLst>
            <c:ext xmlns:c16="http://schemas.microsoft.com/office/drawing/2014/chart" uri="{C3380CC4-5D6E-409C-BE32-E72D297353CC}">
              <c16:uniqueId val="{00000003-5502-4D2B-8AA5-1BC5A13D0D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0.54022999999999999</c:v>
              </c:pt>
            </c:numLit>
          </c:val>
          <c:extLst>
            <c:ext xmlns:c16="http://schemas.microsoft.com/office/drawing/2014/chart" uri="{C3380CC4-5D6E-409C-BE32-E72D297353CC}">
              <c16:uniqueId val="{00000004-5502-4D2B-8AA5-1BC5A13D0D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0-A9E2-4C12-A72B-5A9F32348ED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3.2967000000000003E-2</c:v>
              </c:pt>
            </c:numLit>
          </c:val>
          <c:extLst>
            <c:ext xmlns:c16="http://schemas.microsoft.com/office/drawing/2014/chart" uri="{C3380CC4-5D6E-409C-BE32-E72D297353CC}">
              <c16:uniqueId val="{00000001-A9E2-4C12-A72B-5A9F32348E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0.18681300000000001</c:v>
              </c:pt>
            </c:numLit>
          </c:val>
          <c:extLst>
            <c:ext xmlns:c16="http://schemas.microsoft.com/office/drawing/2014/chart" uri="{C3380CC4-5D6E-409C-BE32-E72D297353CC}">
              <c16:uniqueId val="{00000002-A9E2-4C12-A72B-5A9F32348E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0.16483500000000001</c:v>
              </c:pt>
            </c:numLit>
          </c:val>
          <c:extLst>
            <c:ext xmlns:c16="http://schemas.microsoft.com/office/drawing/2014/chart" uri="{C3380CC4-5D6E-409C-BE32-E72D297353CC}">
              <c16:uniqueId val="{00000003-A9E2-4C12-A72B-5A9F32348E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0.51648400000000005</c:v>
              </c:pt>
            </c:numLit>
          </c:val>
          <c:extLst>
            <c:ext xmlns:c16="http://schemas.microsoft.com/office/drawing/2014/chart" uri="{C3380CC4-5D6E-409C-BE32-E72D297353CC}">
              <c16:uniqueId val="{00000004-A9E2-4C12-A72B-5A9F32348E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0-754B-447E-9EF3-2C4C608EE4C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3.8168000000000001E-2</c:v>
              </c:pt>
            </c:numLit>
          </c:val>
          <c:extLst>
            <c:ext xmlns:c16="http://schemas.microsoft.com/office/drawing/2014/chart" uri="{C3380CC4-5D6E-409C-BE32-E72D297353CC}">
              <c16:uniqueId val="{00000001-754B-447E-9EF3-2C4C608EE4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9.9237000000000006E-2</c:v>
              </c:pt>
            </c:numLit>
          </c:val>
          <c:extLst>
            <c:ext xmlns:c16="http://schemas.microsoft.com/office/drawing/2014/chart" uri="{C3380CC4-5D6E-409C-BE32-E72D297353CC}">
              <c16:uniqueId val="{00000002-754B-447E-9EF3-2C4C608EE4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0.19084000000000001</c:v>
              </c:pt>
            </c:numLit>
          </c:val>
          <c:extLst>
            <c:ext xmlns:c16="http://schemas.microsoft.com/office/drawing/2014/chart" uri="{C3380CC4-5D6E-409C-BE32-E72D297353CC}">
              <c16:uniqueId val="{00000003-754B-447E-9EF3-2C4C608EE4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0.63358800000000004</c:v>
              </c:pt>
            </c:numLit>
          </c:val>
          <c:extLst>
            <c:ext xmlns:c16="http://schemas.microsoft.com/office/drawing/2014/chart" uri="{C3380CC4-5D6E-409C-BE32-E72D297353CC}">
              <c16:uniqueId val="{00000004-754B-447E-9EF3-2C4C608EE4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1.6948999999999999E-2</c:v>
              </c:pt>
            </c:numLit>
          </c:val>
          <c:extLst>
            <c:ext xmlns:c16="http://schemas.microsoft.com/office/drawing/2014/chart" uri="{C3380CC4-5D6E-409C-BE32-E72D297353CC}">
              <c16:uniqueId val="{00000000-C201-4568-BC25-77413951EDC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5.9322E-2</c:v>
              </c:pt>
            </c:numLit>
          </c:val>
          <c:extLst>
            <c:ext xmlns:c16="http://schemas.microsoft.com/office/drawing/2014/chart" uri="{C3380CC4-5D6E-409C-BE32-E72D297353CC}">
              <c16:uniqueId val="{00000001-C201-4568-BC25-77413951ED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0.12711900000000001</c:v>
              </c:pt>
            </c:numLit>
          </c:val>
          <c:extLst>
            <c:ext xmlns:c16="http://schemas.microsoft.com/office/drawing/2014/chart" uri="{C3380CC4-5D6E-409C-BE32-E72D297353CC}">
              <c16:uniqueId val="{00000002-C201-4568-BC25-77413951ED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0.25423699999999999</c:v>
              </c:pt>
            </c:numLit>
          </c:val>
          <c:extLst>
            <c:ext xmlns:c16="http://schemas.microsoft.com/office/drawing/2014/chart" uri="{C3380CC4-5D6E-409C-BE32-E72D297353CC}">
              <c16:uniqueId val="{00000003-C201-4568-BC25-77413951ED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0.51694899999999999</c:v>
              </c:pt>
            </c:numLit>
          </c:val>
          <c:extLst>
            <c:ext xmlns:c16="http://schemas.microsoft.com/office/drawing/2014/chart" uri="{C3380CC4-5D6E-409C-BE32-E72D297353CC}">
              <c16:uniqueId val="{00000004-C201-4568-BC25-77413951ED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3.4916000000000003E-2</c:v>
              </c:pt>
            </c:numLit>
          </c:val>
          <c:extLst>
            <c:ext xmlns:c16="http://schemas.microsoft.com/office/drawing/2014/chart" uri="{C3380CC4-5D6E-409C-BE32-E72D297353CC}">
              <c16:uniqueId val="{00000000-8215-48AA-9563-69C76281809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3.6312999999999998E-2</c:v>
              </c:pt>
            </c:numLit>
          </c:val>
          <c:extLst>
            <c:ext xmlns:c16="http://schemas.microsoft.com/office/drawing/2014/chart" uri="{C3380CC4-5D6E-409C-BE32-E72D297353CC}">
              <c16:uniqueId val="{00000001-8215-48AA-9563-69C7628180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0.120112</c:v>
              </c:pt>
            </c:numLit>
          </c:val>
          <c:extLst>
            <c:ext xmlns:c16="http://schemas.microsoft.com/office/drawing/2014/chart" uri="{C3380CC4-5D6E-409C-BE32-E72D297353CC}">
              <c16:uniqueId val="{00000002-8215-48AA-9563-69C7628180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0.21787699999999999</c:v>
              </c:pt>
            </c:numLit>
          </c:val>
          <c:extLst>
            <c:ext xmlns:c16="http://schemas.microsoft.com/office/drawing/2014/chart" uri="{C3380CC4-5D6E-409C-BE32-E72D297353CC}">
              <c16:uniqueId val="{00000003-8215-48AA-9563-69C7628180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0.50838000000000005</c:v>
              </c:pt>
            </c:numLit>
          </c:val>
          <c:extLst>
            <c:ext xmlns:c16="http://schemas.microsoft.com/office/drawing/2014/chart" uri="{C3380CC4-5D6E-409C-BE32-E72D297353CC}">
              <c16:uniqueId val="{00000004-8215-48AA-9563-69C7628180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3.9489000000000003E-2</c:v>
              </c:pt>
            </c:numLit>
          </c:val>
          <c:extLst>
            <c:ext xmlns:c16="http://schemas.microsoft.com/office/drawing/2014/chart" uri="{C3380CC4-5D6E-409C-BE32-E72D297353CC}">
              <c16:uniqueId val="{00000000-B069-4E57-89EE-A22E0A4453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4.0649999999999999E-2</c:v>
              </c:pt>
            </c:numLit>
          </c:val>
          <c:extLst>
            <c:ext xmlns:c16="http://schemas.microsoft.com/office/drawing/2014/chart" uri="{C3380CC4-5D6E-409C-BE32-E72D297353CC}">
              <c16:uniqueId val="{00000001-B069-4E57-89EE-A22E0A4453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0.12543599999999999</c:v>
              </c:pt>
            </c:numLit>
          </c:val>
          <c:extLst>
            <c:ext xmlns:c16="http://schemas.microsoft.com/office/drawing/2014/chart" uri="{C3380CC4-5D6E-409C-BE32-E72D297353CC}">
              <c16:uniqueId val="{00000002-B069-4E57-89EE-A22E0A4453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0.191638</c:v>
              </c:pt>
            </c:numLit>
          </c:val>
          <c:extLst>
            <c:ext xmlns:c16="http://schemas.microsoft.com/office/drawing/2014/chart" uri="{C3380CC4-5D6E-409C-BE32-E72D297353CC}">
              <c16:uniqueId val="{00000003-B069-4E57-89EE-A22E0A4453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0.51451800000000003</c:v>
              </c:pt>
            </c:numLit>
          </c:val>
          <c:extLst>
            <c:ext xmlns:c16="http://schemas.microsoft.com/office/drawing/2014/chart" uri="{C3380CC4-5D6E-409C-BE32-E72D297353CC}">
              <c16:uniqueId val="{00000004-B069-4E57-89EE-A22E0A4453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6.0766000000000001E-2</c:v>
              </c:pt>
            </c:numLit>
          </c:val>
          <c:extLst>
            <c:ext xmlns:c16="http://schemas.microsoft.com/office/drawing/2014/chart" uri="{C3380CC4-5D6E-409C-BE32-E72D297353CC}">
              <c16:uniqueId val="{00000000-A690-4CE6-AF4A-943346FE1D8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5.2839999999999998E-2</c:v>
              </c:pt>
            </c:numLit>
          </c:val>
          <c:extLst>
            <c:ext xmlns:c16="http://schemas.microsoft.com/office/drawing/2014/chart" uri="{C3380CC4-5D6E-409C-BE32-E72D297353CC}">
              <c16:uniqueId val="{00000001-A690-4CE6-AF4A-943346FE1D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0.122853</c:v>
              </c:pt>
            </c:numLit>
          </c:val>
          <c:extLst>
            <c:ext xmlns:c16="http://schemas.microsoft.com/office/drawing/2014/chart" uri="{C3380CC4-5D6E-409C-BE32-E72D297353CC}">
              <c16:uniqueId val="{00000002-A690-4CE6-AF4A-943346FE1D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0.167768</c:v>
              </c:pt>
            </c:numLit>
          </c:val>
          <c:extLst>
            <c:ext xmlns:c16="http://schemas.microsoft.com/office/drawing/2014/chart" uri="{C3380CC4-5D6E-409C-BE32-E72D297353CC}">
              <c16:uniqueId val="{00000003-A690-4CE6-AF4A-943346FE1D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0.53632800000000003</c:v>
              </c:pt>
            </c:numLit>
          </c:val>
          <c:extLst>
            <c:ext xmlns:c16="http://schemas.microsoft.com/office/drawing/2014/chart" uri="{C3380CC4-5D6E-409C-BE32-E72D297353CC}">
              <c16:uniqueId val="{00000004-A690-4CE6-AF4A-943346FE1D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4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D474-4DA7-878C-D5EAA450C5B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474-4DA7-878C-D5EAA450C5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0.15384600000000001</c:v>
              </c:pt>
            </c:numLit>
          </c:val>
          <c:extLst>
            <c:ext xmlns:c16="http://schemas.microsoft.com/office/drawing/2014/chart" uri="{C3380CC4-5D6E-409C-BE32-E72D297353CC}">
              <c16:uniqueId val="{00000002-D474-4DA7-878C-D5EAA450C5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D474-4DA7-878C-D5EAA450C5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0.538462</c:v>
              </c:pt>
            </c:numLit>
          </c:val>
          <c:extLst>
            <c:ext xmlns:c16="http://schemas.microsoft.com/office/drawing/2014/chart" uri="{C3380CC4-5D6E-409C-BE32-E72D297353CC}">
              <c16:uniqueId val="{00000004-D474-4DA7-878C-D5EAA450C5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4.7185189999999997</c:v>
              </c:pt>
            </c:numLit>
          </c:val>
          <c:extLst>
            <c:ext xmlns:c16="http://schemas.microsoft.com/office/drawing/2014/chart" uri="{C3380CC4-5D6E-409C-BE32-E72D297353CC}">
              <c16:uniqueId val="{00000000-5C85-4DD7-B9FF-230F461F53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0-D365-4DB9-8293-C788BEA1EC0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D365-4DB9-8293-C788BEA1EC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D365-4DB9-8293-C788BEA1EC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3-D365-4DB9-8293-C788BEA1EC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D365-4DB9-8293-C788BEA1EC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14B-4BA7-87C1-E36F7E5B865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E14B-4BA7-87C1-E36F7E5B86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2-E14B-4BA7-87C1-E36F7E5B86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E14B-4BA7-87C1-E36F7E5B86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0.81818199999999996</c:v>
              </c:pt>
            </c:numLit>
          </c:val>
          <c:extLst>
            <c:ext xmlns:c16="http://schemas.microsoft.com/office/drawing/2014/chart" uri="{C3380CC4-5D6E-409C-BE32-E72D297353CC}">
              <c16:uniqueId val="{00000004-E14B-4BA7-87C1-E36F7E5B86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4.5732000000000002E-2</c:v>
              </c:pt>
            </c:numLit>
          </c:val>
          <c:extLst>
            <c:ext xmlns:c16="http://schemas.microsoft.com/office/drawing/2014/chart" uri="{C3380CC4-5D6E-409C-BE32-E72D297353CC}">
              <c16:uniqueId val="{00000000-9679-47EA-B9A4-6D2D62F064F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7.3171E-2</c:v>
              </c:pt>
            </c:numLit>
          </c:val>
          <c:extLst>
            <c:ext xmlns:c16="http://schemas.microsoft.com/office/drawing/2014/chart" uri="{C3380CC4-5D6E-409C-BE32-E72D297353CC}">
              <c16:uniqueId val="{00000001-9679-47EA-B9A4-6D2D62F064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0.14024400000000001</c:v>
              </c:pt>
            </c:numLit>
          </c:val>
          <c:extLst>
            <c:ext xmlns:c16="http://schemas.microsoft.com/office/drawing/2014/chart" uri="{C3380CC4-5D6E-409C-BE32-E72D297353CC}">
              <c16:uniqueId val="{00000002-9679-47EA-B9A4-6D2D62F064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0.19512199999999999</c:v>
              </c:pt>
            </c:numLit>
          </c:val>
          <c:extLst>
            <c:ext xmlns:c16="http://schemas.microsoft.com/office/drawing/2014/chart" uri="{C3380CC4-5D6E-409C-BE32-E72D297353CC}">
              <c16:uniqueId val="{00000003-9679-47EA-B9A4-6D2D62F064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0.50609800000000005</c:v>
              </c:pt>
            </c:numLit>
          </c:val>
          <c:extLst>
            <c:ext xmlns:c16="http://schemas.microsoft.com/office/drawing/2014/chart" uri="{C3380CC4-5D6E-409C-BE32-E72D297353CC}">
              <c16:uniqueId val="{00000004-9679-47EA-B9A4-6D2D62F064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3.7617999999999999E-2</c:v>
              </c:pt>
            </c:numLit>
          </c:val>
          <c:extLst>
            <c:ext xmlns:c16="http://schemas.microsoft.com/office/drawing/2014/chart" uri="{C3380CC4-5D6E-409C-BE32-E72D297353CC}">
              <c16:uniqueId val="{00000000-942A-48C6-AF0E-9F5C0C3AD4E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6.2696000000000002E-2</c:v>
              </c:pt>
            </c:numLit>
          </c:val>
          <c:extLst>
            <c:ext xmlns:c16="http://schemas.microsoft.com/office/drawing/2014/chart" uri="{C3380CC4-5D6E-409C-BE32-E72D297353CC}">
              <c16:uniqueId val="{00000001-942A-48C6-AF0E-9F5C0C3AD4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0.131661</c:v>
              </c:pt>
            </c:numLit>
          </c:val>
          <c:extLst>
            <c:ext xmlns:c16="http://schemas.microsoft.com/office/drawing/2014/chart" uri="{C3380CC4-5D6E-409C-BE32-E72D297353CC}">
              <c16:uniqueId val="{00000002-942A-48C6-AF0E-9F5C0C3AD4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0.18808800000000001</c:v>
              </c:pt>
            </c:numLit>
          </c:val>
          <c:extLst>
            <c:ext xmlns:c16="http://schemas.microsoft.com/office/drawing/2014/chart" uri="{C3380CC4-5D6E-409C-BE32-E72D297353CC}">
              <c16:uniqueId val="{00000003-942A-48C6-AF0E-9F5C0C3AD4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0.54545500000000002</c:v>
              </c:pt>
            </c:numLit>
          </c:val>
          <c:extLst>
            <c:ext xmlns:c16="http://schemas.microsoft.com/office/drawing/2014/chart" uri="{C3380CC4-5D6E-409C-BE32-E72D297353CC}">
              <c16:uniqueId val="{00000004-942A-48C6-AF0E-9F5C0C3AD4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4.0904999999999997E-2</c:v>
              </c:pt>
            </c:numLit>
          </c:val>
          <c:extLst>
            <c:ext xmlns:c16="http://schemas.microsoft.com/office/drawing/2014/chart" uri="{C3380CC4-5D6E-409C-BE32-E72D297353CC}">
              <c16:uniqueId val="{00000000-DACA-485C-B6F7-D1EF2F9ADCF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4.9607999999999999E-2</c:v>
              </c:pt>
            </c:numLit>
          </c:val>
          <c:extLst>
            <c:ext xmlns:c16="http://schemas.microsoft.com/office/drawing/2014/chart" uri="{C3380CC4-5D6E-409C-BE32-E72D297353CC}">
              <c16:uniqueId val="{00000001-DACA-485C-B6F7-D1EF2F9ADC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0.111401</c:v>
              </c:pt>
            </c:numLit>
          </c:val>
          <c:extLst>
            <c:ext xmlns:c16="http://schemas.microsoft.com/office/drawing/2014/chart" uri="{C3380CC4-5D6E-409C-BE32-E72D297353CC}">
              <c16:uniqueId val="{00000002-DACA-485C-B6F7-D1EF2F9ADC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0.20713699999999999</c:v>
              </c:pt>
            </c:numLit>
          </c:val>
          <c:extLst>
            <c:ext xmlns:c16="http://schemas.microsoft.com/office/drawing/2014/chart" uri="{C3380CC4-5D6E-409C-BE32-E72D297353CC}">
              <c16:uniqueId val="{00000003-DACA-485C-B6F7-D1EF2F9ADC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0.55526500000000001</c:v>
              </c:pt>
            </c:numLit>
          </c:val>
          <c:extLst>
            <c:ext xmlns:c16="http://schemas.microsoft.com/office/drawing/2014/chart" uri="{C3380CC4-5D6E-409C-BE32-E72D297353CC}">
              <c16:uniqueId val="{00000004-DACA-485C-B6F7-D1EF2F9ADC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0-AD68-4342-A1E5-96F3E2B4BC2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6.0748000000000003E-2</c:v>
              </c:pt>
            </c:numLit>
          </c:val>
          <c:extLst>
            <c:ext xmlns:c16="http://schemas.microsoft.com/office/drawing/2014/chart" uri="{C3380CC4-5D6E-409C-BE32-E72D297353CC}">
              <c16:uniqueId val="{00000001-AD68-4342-A1E5-96F3E2B4BC2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0.10280400000000001</c:v>
              </c:pt>
            </c:numLit>
          </c:val>
          <c:extLst>
            <c:ext xmlns:c16="http://schemas.microsoft.com/office/drawing/2014/chart" uri="{C3380CC4-5D6E-409C-BE32-E72D297353CC}">
              <c16:uniqueId val="{00000002-AD68-4342-A1E5-96F3E2B4BC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0.21495300000000001</c:v>
              </c:pt>
            </c:numLit>
          </c:val>
          <c:extLst>
            <c:ext xmlns:c16="http://schemas.microsoft.com/office/drawing/2014/chart" uri="{C3380CC4-5D6E-409C-BE32-E72D297353CC}">
              <c16:uniqueId val="{00000003-AD68-4342-A1E5-96F3E2B4BC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0.57009299999999996</c:v>
              </c:pt>
            </c:numLit>
          </c:val>
          <c:extLst>
            <c:ext xmlns:c16="http://schemas.microsoft.com/office/drawing/2014/chart" uri="{C3380CC4-5D6E-409C-BE32-E72D297353CC}">
              <c16:uniqueId val="{00000004-AD68-4342-A1E5-96F3E2B4BC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6.1643999999999997E-2</c:v>
              </c:pt>
            </c:numLit>
          </c:val>
          <c:extLst>
            <c:ext xmlns:c16="http://schemas.microsoft.com/office/drawing/2014/chart" uri="{C3380CC4-5D6E-409C-BE32-E72D297353CC}">
              <c16:uniqueId val="{00000000-3860-4B3E-8392-B03E30EF56E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2.0548E-2</c:v>
              </c:pt>
            </c:numLit>
          </c:val>
          <c:extLst>
            <c:ext xmlns:c16="http://schemas.microsoft.com/office/drawing/2014/chart" uri="{C3380CC4-5D6E-409C-BE32-E72D297353CC}">
              <c16:uniqueId val="{00000001-3860-4B3E-8392-B03E30EF56E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0.12328799999999999</c:v>
              </c:pt>
            </c:numLit>
          </c:val>
          <c:extLst>
            <c:ext xmlns:c16="http://schemas.microsoft.com/office/drawing/2014/chart" uri="{C3380CC4-5D6E-409C-BE32-E72D297353CC}">
              <c16:uniqueId val="{00000002-3860-4B3E-8392-B03E30EF56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0.19863</c:v>
              </c:pt>
            </c:numLit>
          </c:val>
          <c:extLst>
            <c:ext xmlns:c16="http://schemas.microsoft.com/office/drawing/2014/chart" uri="{C3380CC4-5D6E-409C-BE32-E72D297353CC}">
              <c16:uniqueId val="{00000003-3860-4B3E-8392-B03E30EF56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0.55479500000000004</c:v>
              </c:pt>
            </c:numLit>
          </c:val>
          <c:extLst>
            <c:ext xmlns:c16="http://schemas.microsoft.com/office/drawing/2014/chart" uri="{C3380CC4-5D6E-409C-BE32-E72D297353CC}">
              <c16:uniqueId val="{00000004-3860-4B3E-8392-B03E30EF56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1.7045000000000001E-2</c:v>
              </c:pt>
            </c:numLit>
          </c:val>
          <c:extLst>
            <c:ext xmlns:c16="http://schemas.microsoft.com/office/drawing/2014/chart" uri="{C3380CC4-5D6E-409C-BE32-E72D297353CC}">
              <c16:uniqueId val="{00000000-0F30-433F-89B0-28DF3FB6D76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0F30-433F-89B0-28DF3FB6D7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8.5226999999999997E-2</c:v>
              </c:pt>
            </c:numLit>
          </c:val>
          <c:extLst>
            <c:ext xmlns:c16="http://schemas.microsoft.com/office/drawing/2014/chart" uri="{C3380CC4-5D6E-409C-BE32-E72D297353CC}">
              <c16:uniqueId val="{00000002-0F30-433F-89B0-28DF3FB6D7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0.147727</c:v>
              </c:pt>
            </c:numLit>
          </c:val>
          <c:extLst>
            <c:ext xmlns:c16="http://schemas.microsoft.com/office/drawing/2014/chart" uri="{C3380CC4-5D6E-409C-BE32-E72D297353CC}">
              <c16:uniqueId val="{00000003-0F30-433F-89B0-28DF3FB6D7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0.59090900000000002</c:v>
              </c:pt>
            </c:numLit>
          </c:val>
          <c:extLst>
            <c:ext xmlns:c16="http://schemas.microsoft.com/office/drawing/2014/chart" uri="{C3380CC4-5D6E-409C-BE32-E72D297353CC}">
              <c16:uniqueId val="{00000004-0F30-433F-89B0-28DF3FB6D7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2.4570000000000002E-2</c:v>
              </c:pt>
            </c:numLit>
          </c:val>
          <c:extLst>
            <c:ext xmlns:c16="http://schemas.microsoft.com/office/drawing/2014/chart" uri="{C3380CC4-5D6E-409C-BE32-E72D297353CC}">
              <c16:uniqueId val="{00000000-ECF1-420C-955C-F50EC7483C7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4.2998000000000001E-2</c:v>
              </c:pt>
            </c:numLit>
          </c:val>
          <c:extLst>
            <c:ext xmlns:c16="http://schemas.microsoft.com/office/drawing/2014/chart" uri="{C3380CC4-5D6E-409C-BE32-E72D297353CC}">
              <c16:uniqueId val="{00000001-ECF1-420C-955C-F50EC7483C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0.115479</c:v>
              </c:pt>
            </c:numLit>
          </c:val>
          <c:extLst>
            <c:ext xmlns:c16="http://schemas.microsoft.com/office/drawing/2014/chart" uri="{C3380CC4-5D6E-409C-BE32-E72D297353CC}">
              <c16:uniqueId val="{00000002-ECF1-420C-955C-F50EC7483C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0.18427499999999999</c:v>
              </c:pt>
            </c:numLit>
          </c:val>
          <c:extLst>
            <c:ext xmlns:c16="http://schemas.microsoft.com/office/drawing/2014/chart" uri="{C3380CC4-5D6E-409C-BE32-E72D297353CC}">
              <c16:uniqueId val="{00000003-ECF1-420C-955C-F50EC7483C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0.59828000000000003</c:v>
              </c:pt>
            </c:numLit>
          </c:val>
          <c:extLst>
            <c:ext xmlns:c16="http://schemas.microsoft.com/office/drawing/2014/chart" uri="{C3380CC4-5D6E-409C-BE32-E72D297353CC}">
              <c16:uniqueId val="{00000004-ECF1-420C-955C-F50EC7483C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4.7969999999999999E-2</c:v>
              </c:pt>
            </c:numLit>
          </c:val>
          <c:extLst>
            <c:ext xmlns:c16="http://schemas.microsoft.com/office/drawing/2014/chart" uri="{C3380CC4-5D6E-409C-BE32-E72D297353CC}">
              <c16:uniqueId val="{00000000-9E0F-4A40-9833-F3038BB8941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3.075E-2</c:v>
              </c:pt>
            </c:numLit>
          </c:val>
          <c:extLst>
            <c:ext xmlns:c16="http://schemas.microsoft.com/office/drawing/2014/chart" uri="{C3380CC4-5D6E-409C-BE32-E72D297353CC}">
              <c16:uniqueId val="{00000001-9E0F-4A40-9833-F3038BB894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0.10455100000000001</c:v>
              </c:pt>
            </c:numLit>
          </c:val>
          <c:extLst>
            <c:ext xmlns:c16="http://schemas.microsoft.com/office/drawing/2014/chart" uri="{C3380CC4-5D6E-409C-BE32-E72D297353CC}">
              <c16:uniqueId val="{00000002-9E0F-4A40-9833-F3038BB894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0.19065199999999999</c:v>
              </c:pt>
            </c:numLit>
          </c:val>
          <c:extLst>
            <c:ext xmlns:c16="http://schemas.microsoft.com/office/drawing/2014/chart" uri="{C3380CC4-5D6E-409C-BE32-E72D297353CC}">
              <c16:uniqueId val="{00000003-9E0F-4A40-9833-F3038BB894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0.58671600000000002</c:v>
              </c:pt>
            </c:numLit>
          </c:val>
          <c:extLst>
            <c:ext xmlns:c16="http://schemas.microsoft.com/office/drawing/2014/chart" uri="{C3380CC4-5D6E-409C-BE32-E72D297353CC}">
              <c16:uniqueId val="{00000004-9E0F-4A40-9833-F3038BB894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4.7173910000000001</c:v>
              </c:pt>
            </c:numLit>
          </c:val>
          <c:extLst>
            <c:ext xmlns:c16="http://schemas.microsoft.com/office/drawing/2014/chart" uri="{C3380CC4-5D6E-409C-BE32-E72D297353CC}">
              <c16:uniqueId val="{00000000-67D4-40E7-8B5E-327C382859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3.8772000000000001E-2</c:v>
              </c:pt>
            </c:numLit>
          </c:val>
          <c:extLst>
            <c:ext xmlns:c16="http://schemas.microsoft.com/office/drawing/2014/chart" uri="{C3380CC4-5D6E-409C-BE32-E72D297353CC}">
              <c16:uniqueId val="{00000000-C791-490B-94BD-E524B18FC5F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5.3311999999999998E-2</c:v>
              </c:pt>
            </c:numLit>
          </c:val>
          <c:extLst>
            <c:ext xmlns:c16="http://schemas.microsoft.com/office/drawing/2014/chart" uri="{C3380CC4-5D6E-409C-BE32-E72D297353CC}">
              <c16:uniqueId val="{00000001-C791-490B-94BD-E524B18FC5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0.12924099999999999</c:v>
              </c:pt>
            </c:numLit>
          </c:val>
          <c:extLst>
            <c:ext xmlns:c16="http://schemas.microsoft.com/office/drawing/2014/chart" uri="{C3380CC4-5D6E-409C-BE32-E72D297353CC}">
              <c16:uniqueId val="{00000002-C791-490B-94BD-E524B18FC5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0.21970899999999999</c:v>
              </c:pt>
            </c:numLit>
          </c:val>
          <c:extLst>
            <c:ext xmlns:c16="http://schemas.microsoft.com/office/drawing/2014/chart" uri="{C3380CC4-5D6E-409C-BE32-E72D297353CC}">
              <c16:uniqueId val="{00000003-C791-490B-94BD-E524B18FC5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0.52180899999999997</c:v>
              </c:pt>
            </c:numLit>
          </c:val>
          <c:extLst>
            <c:ext xmlns:c16="http://schemas.microsoft.com/office/drawing/2014/chart" uri="{C3380CC4-5D6E-409C-BE32-E72D297353CC}">
              <c16:uniqueId val="{00000004-C791-490B-94BD-E524B18FC5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B956-4799-B8F4-FA5164EF4DA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B956-4799-B8F4-FA5164EF4D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B956-4799-B8F4-FA5164EF4D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0.24324299999999999</c:v>
              </c:pt>
            </c:numLit>
          </c:val>
          <c:extLst>
            <c:ext xmlns:c16="http://schemas.microsoft.com/office/drawing/2014/chart" uri="{C3380CC4-5D6E-409C-BE32-E72D297353CC}">
              <c16:uniqueId val="{00000003-B956-4799-B8F4-FA5164EF4D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0.51351400000000003</c:v>
              </c:pt>
            </c:numLit>
          </c:val>
          <c:extLst>
            <c:ext xmlns:c16="http://schemas.microsoft.com/office/drawing/2014/chart" uri="{C3380CC4-5D6E-409C-BE32-E72D297353CC}">
              <c16:uniqueId val="{00000004-B956-4799-B8F4-FA5164EF4D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0-FAEB-40D6-AAF2-86027B1FC23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1-FAEB-40D6-AAF2-86027B1FC2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2-FAEB-40D6-AAF2-86027B1FC2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0.17647099999999999</c:v>
              </c:pt>
            </c:numLit>
          </c:val>
          <c:extLst>
            <c:ext xmlns:c16="http://schemas.microsoft.com/office/drawing/2014/chart" uri="{C3380CC4-5D6E-409C-BE32-E72D297353CC}">
              <c16:uniqueId val="{00000003-FAEB-40D6-AAF2-86027B1FC2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0.52941199999999999</c:v>
              </c:pt>
            </c:numLit>
          </c:val>
          <c:extLst>
            <c:ext xmlns:c16="http://schemas.microsoft.com/office/drawing/2014/chart" uri="{C3380CC4-5D6E-409C-BE32-E72D297353CC}">
              <c16:uniqueId val="{00000004-FAEB-40D6-AAF2-86027B1FC2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F4F-4C1B-B4CC-409EB31F423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1-CF4F-4C1B-B4CC-409EB31F42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0.214286</c:v>
              </c:pt>
            </c:numLit>
          </c:val>
          <c:extLst>
            <c:ext xmlns:c16="http://schemas.microsoft.com/office/drawing/2014/chart" uri="{C3380CC4-5D6E-409C-BE32-E72D297353CC}">
              <c16:uniqueId val="{00000002-CF4F-4C1B-B4CC-409EB31F4234}"/>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CF4F-4C1B-B4CC-409EB31F42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0.64285700000000001</c:v>
              </c:pt>
            </c:numLit>
          </c:val>
          <c:extLst>
            <c:ext xmlns:c16="http://schemas.microsoft.com/office/drawing/2014/chart" uri="{C3380CC4-5D6E-409C-BE32-E72D297353CC}">
              <c16:uniqueId val="{00000004-CF4F-4C1B-B4CC-409EB31F42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7.0000000000000007E-2</c:v>
              </c:pt>
            </c:numLit>
          </c:val>
          <c:extLst>
            <c:ext xmlns:c16="http://schemas.microsoft.com/office/drawing/2014/chart" uri="{C3380CC4-5D6E-409C-BE32-E72D297353CC}">
              <c16:uniqueId val="{00000000-A902-433D-989C-B648CBD6004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9.5000000000000001E-2</c:v>
              </c:pt>
            </c:numLit>
          </c:val>
          <c:extLst>
            <c:ext xmlns:c16="http://schemas.microsoft.com/office/drawing/2014/chart" uri="{C3380CC4-5D6E-409C-BE32-E72D297353CC}">
              <c16:uniqueId val="{00000001-A902-433D-989C-B648CBD600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c:v>
              </c:pt>
            </c:numLit>
          </c:val>
          <c:extLst>
            <c:ext xmlns:c16="http://schemas.microsoft.com/office/drawing/2014/chart" uri="{C3380CC4-5D6E-409C-BE32-E72D297353CC}">
              <c16:uniqueId val="{00000002-A902-433D-989C-B648CBD600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0.245</c:v>
              </c:pt>
            </c:numLit>
          </c:val>
          <c:extLst>
            <c:ext xmlns:c16="http://schemas.microsoft.com/office/drawing/2014/chart" uri="{C3380CC4-5D6E-409C-BE32-E72D297353CC}">
              <c16:uniqueId val="{00000003-A902-433D-989C-B648CBD600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c:v>
              </c:pt>
            </c:numLit>
          </c:val>
          <c:extLst>
            <c:ext xmlns:c16="http://schemas.microsoft.com/office/drawing/2014/chart" uri="{C3380CC4-5D6E-409C-BE32-E72D297353CC}">
              <c16:uniqueId val="{00000004-A902-433D-989C-B648CBD600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4.2345000000000001E-2</c:v>
              </c:pt>
            </c:numLit>
          </c:val>
          <c:extLst>
            <c:ext xmlns:c16="http://schemas.microsoft.com/office/drawing/2014/chart" uri="{C3380CC4-5D6E-409C-BE32-E72D297353CC}">
              <c16:uniqueId val="{00000000-30DD-461A-8C57-64380185D30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4.5602999999999998E-2</c:v>
              </c:pt>
            </c:numLit>
          </c:val>
          <c:extLst>
            <c:ext xmlns:c16="http://schemas.microsoft.com/office/drawing/2014/chart" uri="{C3380CC4-5D6E-409C-BE32-E72D297353CC}">
              <c16:uniqueId val="{00000001-30DD-461A-8C57-64380185D3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8.4691000000000002E-2</c:v>
              </c:pt>
            </c:numLit>
          </c:val>
          <c:extLst>
            <c:ext xmlns:c16="http://schemas.microsoft.com/office/drawing/2014/chart" uri="{C3380CC4-5D6E-409C-BE32-E72D297353CC}">
              <c16:uniqueId val="{00000002-30DD-461A-8C57-64380185D3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0.18892500000000001</c:v>
              </c:pt>
            </c:numLit>
          </c:val>
          <c:extLst>
            <c:ext xmlns:c16="http://schemas.microsoft.com/office/drawing/2014/chart" uri="{C3380CC4-5D6E-409C-BE32-E72D297353CC}">
              <c16:uniqueId val="{00000003-30DD-461A-8C57-64380185D3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0.60912100000000002</c:v>
              </c:pt>
            </c:numLit>
          </c:val>
          <c:extLst>
            <c:ext xmlns:c16="http://schemas.microsoft.com/office/drawing/2014/chart" uri="{C3380CC4-5D6E-409C-BE32-E72D297353CC}">
              <c16:uniqueId val="{00000004-30DD-461A-8C57-64380185D3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1.4768E-2</c:v>
              </c:pt>
            </c:numLit>
          </c:val>
          <c:extLst>
            <c:ext xmlns:c16="http://schemas.microsoft.com/office/drawing/2014/chart" uri="{C3380CC4-5D6E-409C-BE32-E72D297353CC}">
              <c16:uniqueId val="{00000000-CD77-4189-8E0F-8C9166C930F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4.8522999999999997E-2</c:v>
              </c:pt>
            </c:numLit>
          </c:val>
          <c:extLst>
            <c:ext xmlns:c16="http://schemas.microsoft.com/office/drawing/2014/chart" uri="{C3380CC4-5D6E-409C-BE32-E72D297353CC}">
              <c16:uniqueId val="{00000001-CD77-4189-8E0F-8C9166C930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9.2827000000000007E-2</c:v>
              </c:pt>
            </c:numLit>
          </c:val>
          <c:extLst>
            <c:ext xmlns:c16="http://schemas.microsoft.com/office/drawing/2014/chart" uri="{C3380CC4-5D6E-409C-BE32-E72D297353CC}">
              <c16:uniqueId val="{00000002-CD77-4189-8E0F-8C9166C930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0.255274</c:v>
              </c:pt>
            </c:numLit>
          </c:val>
          <c:extLst>
            <c:ext xmlns:c16="http://schemas.microsoft.com/office/drawing/2014/chart" uri="{C3380CC4-5D6E-409C-BE32-E72D297353CC}">
              <c16:uniqueId val="{00000003-CD77-4189-8E0F-8C9166C930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0.54430400000000001</c:v>
              </c:pt>
            </c:numLit>
          </c:val>
          <c:extLst>
            <c:ext xmlns:c16="http://schemas.microsoft.com/office/drawing/2014/chart" uri="{C3380CC4-5D6E-409C-BE32-E72D297353CC}">
              <c16:uniqueId val="{00000004-CD77-4189-8E0F-8C9166C930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4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41DC-4AB0-9CDE-69E7D71579B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8.0881999999999996E-2</c:v>
              </c:pt>
            </c:numLit>
          </c:val>
          <c:extLst>
            <c:ext xmlns:c16="http://schemas.microsoft.com/office/drawing/2014/chart" uri="{C3380CC4-5D6E-409C-BE32-E72D297353CC}">
              <c16:uniqueId val="{00000001-41DC-4AB0-9CDE-69E7D71579B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9.5588000000000006E-2</c:v>
              </c:pt>
            </c:numLit>
          </c:val>
          <c:extLst>
            <c:ext xmlns:c16="http://schemas.microsoft.com/office/drawing/2014/chart" uri="{C3380CC4-5D6E-409C-BE32-E72D297353CC}">
              <c16:uniqueId val="{00000002-41DC-4AB0-9CDE-69E7D71579B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3-41DC-4AB0-9CDE-69E7D71579B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0.514706</c:v>
              </c:pt>
            </c:numLit>
          </c:val>
          <c:extLst>
            <c:ext xmlns:c16="http://schemas.microsoft.com/office/drawing/2014/chart" uri="{C3380CC4-5D6E-409C-BE32-E72D297353CC}">
              <c16:uniqueId val="{00000004-41DC-4AB0-9CDE-69E7D71579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6.3380000000000006E-2</c:v>
              </c:pt>
            </c:numLit>
          </c:val>
          <c:extLst>
            <c:ext xmlns:c16="http://schemas.microsoft.com/office/drawing/2014/chart" uri="{C3380CC4-5D6E-409C-BE32-E72D297353CC}">
              <c16:uniqueId val="{00000000-6435-47B1-B8D0-C4B8120B504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4.2254E-2</c:v>
              </c:pt>
            </c:numLit>
          </c:val>
          <c:extLst>
            <c:ext xmlns:c16="http://schemas.microsoft.com/office/drawing/2014/chart" uri="{C3380CC4-5D6E-409C-BE32-E72D297353CC}">
              <c16:uniqueId val="{00000001-6435-47B1-B8D0-C4B8120B50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7.7465000000000006E-2</c:v>
              </c:pt>
            </c:numLit>
          </c:val>
          <c:extLst>
            <c:ext xmlns:c16="http://schemas.microsoft.com/office/drawing/2014/chart" uri="{C3380CC4-5D6E-409C-BE32-E72D297353CC}">
              <c16:uniqueId val="{00000002-6435-47B1-B8D0-C4B8120B50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0.21831</c:v>
              </c:pt>
            </c:numLit>
          </c:val>
          <c:extLst>
            <c:ext xmlns:c16="http://schemas.microsoft.com/office/drawing/2014/chart" uri="{C3380CC4-5D6E-409C-BE32-E72D297353CC}">
              <c16:uniqueId val="{00000003-6435-47B1-B8D0-C4B8120B50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0.54929600000000001</c:v>
              </c:pt>
            </c:numLit>
          </c:val>
          <c:extLst>
            <c:ext xmlns:c16="http://schemas.microsoft.com/office/drawing/2014/chart" uri="{C3380CC4-5D6E-409C-BE32-E72D297353CC}">
              <c16:uniqueId val="{00000004-6435-47B1-B8D0-C4B8120B50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3.252E-2</c:v>
              </c:pt>
            </c:numLit>
          </c:val>
          <c:extLst>
            <c:ext xmlns:c16="http://schemas.microsoft.com/office/drawing/2014/chart" uri="{C3380CC4-5D6E-409C-BE32-E72D297353CC}">
              <c16:uniqueId val="{00000000-8631-4849-B1D8-F7E90F78141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1-8631-4849-B1D8-F7E90F78141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8.1300999999999998E-2</c:v>
              </c:pt>
            </c:numLit>
          </c:val>
          <c:extLst>
            <c:ext xmlns:c16="http://schemas.microsoft.com/office/drawing/2014/chart" uri="{C3380CC4-5D6E-409C-BE32-E72D297353CC}">
              <c16:uniqueId val="{00000002-8631-4849-B1D8-F7E90F7814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0.154472</c:v>
              </c:pt>
            </c:numLit>
          </c:val>
          <c:extLst>
            <c:ext xmlns:c16="http://schemas.microsoft.com/office/drawing/2014/chart" uri="{C3380CC4-5D6E-409C-BE32-E72D297353CC}">
              <c16:uniqueId val="{00000003-8631-4849-B1D8-F7E90F7814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0.66666700000000001</c:v>
              </c:pt>
            </c:numLit>
          </c:val>
          <c:extLst>
            <c:ext xmlns:c16="http://schemas.microsoft.com/office/drawing/2014/chart" uri="{C3380CC4-5D6E-409C-BE32-E72D297353CC}">
              <c16:uniqueId val="{00000004-8631-4849-B1D8-F7E90F7814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4.6875</c:v>
              </c:pt>
            </c:numLit>
          </c:val>
          <c:extLst>
            <c:ext xmlns:c16="http://schemas.microsoft.com/office/drawing/2014/chart" uri="{C3380CC4-5D6E-409C-BE32-E72D297353CC}">
              <c16:uniqueId val="{00000000-D039-427F-9726-5FA7054B44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0-77EC-4BB2-8D12-77E0138AC2D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7EC-4BB2-8D12-77E0138AC2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8.7499999999999994E-2</c:v>
              </c:pt>
            </c:numLit>
          </c:val>
          <c:extLst>
            <c:ext xmlns:c16="http://schemas.microsoft.com/office/drawing/2014/chart" uri="{C3380CC4-5D6E-409C-BE32-E72D297353CC}">
              <c16:uniqueId val="{00000002-77EC-4BB2-8D12-77E0138AC2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0.16250000000000001</c:v>
              </c:pt>
            </c:numLit>
          </c:val>
          <c:extLst>
            <c:ext xmlns:c16="http://schemas.microsoft.com/office/drawing/2014/chart" uri="{C3380CC4-5D6E-409C-BE32-E72D297353CC}">
              <c16:uniqueId val="{00000003-77EC-4BB2-8D12-77E0138AC2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0.72499999999999998</c:v>
              </c:pt>
            </c:numLit>
          </c:val>
          <c:extLst>
            <c:ext xmlns:c16="http://schemas.microsoft.com/office/drawing/2014/chart" uri="{C3380CC4-5D6E-409C-BE32-E72D297353CC}">
              <c16:uniqueId val="{00000004-77EC-4BB2-8D12-77E0138AC2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4.7619000000000002E-2</c:v>
              </c:pt>
            </c:numLit>
          </c:val>
          <c:extLst>
            <c:ext xmlns:c16="http://schemas.microsoft.com/office/drawing/2014/chart" uri="{C3380CC4-5D6E-409C-BE32-E72D297353CC}">
              <c16:uniqueId val="{00000000-E92C-479C-8CA5-671A8AE6FC8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1-E92C-479C-8CA5-671A8AE6FC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2-E92C-479C-8CA5-671A8AE6FC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0.19047600000000001</c:v>
              </c:pt>
            </c:numLit>
          </c:val>
          <c:extLst>
            <c:ext xmlns:c16="http://schemas.microsoft.com/office/drawing/2014/chart" uri="{C3380CC4-5D6E-409C-BE32-E72D297353CC}">
              <c16:uniqueId val="{00000003-E92C-479C-8CA5-671A8AE6FC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0.65079399999999998</c:v>
              </c:pt>
            </c:numLit>
          </c:val>
          <c:extLst>
            <c:ext xmlns:c16="http://schemas.microsoft.com/office/drawing/2014/chart" uri="{C3380CC4-5D6E-409C-BE32-E72D297353CC}">
              <c16:uniqueId val="{00000004-E92C-479C-8CA5-671A8AE6FC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B8C2-40C8-A327-808B87235FB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B8C2-40C8-A327-808B87235F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2-B8C2-40C8-A327-808B87235F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B8C2-40C8-A327-808B87235F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4-B8C2-40C8-A327-808B87235F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984B-40FF-9C0B-3F159EA35ED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84B-40FF-9C0B-3F159EA35E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984B-40FF-9C0B-3F159EA35E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c:v>
              </c:pt>
            </c:numLit>
          </c:val>
          <c:extLst>
            <c:ext xmlns:c16="http://schemas.microsoft.com/office/drawing/2014/chart" uri="{C3380CC4-5D6E-409C-BE32-E72D297353CC}">
              <c16:uniqueId val="{00000003-984B-40FF-9C0B-3F159EA35E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0.76666699999999999</c:v>
              </c:pt>
            </c:numLit>
          </c:val>
          <c:extLst>
            <c:ext xmlns:c16="http://schemas.microsoft.com/office/drawing/2014/chart" uri="{C3380CC4-5D6E-409C-BE32-E72D297353CC}">
              <c16:uniqueId val="{00000004-984B-40FF-9C0B-3F159EA35E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0-FB9C-4FDA-B86B-CA3D98729F8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FB9C-4FDA-B86B-CA3D98729F8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2-FB9C-4FDA-B86B-CA3D98729F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3-FB9C-4FDA-B86B-CA3D98729F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0.84375</c:v>
              </c:pt>
            </c:numLit>
          </c:val>
          <c:extLst>
            <c:ext xmlns:c16="http://schemas.microsoft.com/office/drawing/2014/chart" uri="{C3380CC4-5D6E-409C-BE32-E72D297353CC}">
              <c16:uniqueId val="{00000004-FB9C-4FDA-B86B-CA3D98729F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91DD-4613-A861-348BE1C7E91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91DD-4613-A861-348BE1C7E913}"/>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91DD-4613-A861-348BE1C7E9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3-91DD-4613-A861-348BE1C7E9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0.88372099999999998</c:v>
              </c:pt>
            </c:numLit>
          </c:val>
          <c:extLst>
            <c:ext xmlns:c16="http://schemas.microsoft.com/office/drawing/2014/chart" uri="{C3380CC4-5D6E-409C-BE32-E72D297353CC}">
              <c16:uniqueId val="{00000004-91DD-4613-A861-348BE1C7E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4.9079999999999999E-2</c:v>
              </c:pt>
            </c:numLit>
          </c:val>
          <c:extLst>
            <c:ext xmlns:c16="http://schemas.microsoft.com/office/drawing/2014/chart" uri="{C3380CC4-5D6E-409C-BE32-E72D297353CC}">
              <c16:uniqueId val="{00000000-12FC-4808-96CE-C1D76887028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5.5215E-2</c:v>
              </c:pt>
            </c:numLit>
          </c:val>
          <c:extLst>
            <c:ext xmlns:c16="http://schemas.microsoft.com/office/drawing/2014/chart" uri="{C3380CC4-5D6E-409C-BE32-E72D297353CC}">
              <c16:uniqueId val="{00000001-12FC-4808-96CE-C1D7688702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0.15950900000000001</c:v>
              </c:pt>
            </c:numLit>
          </c:val>
          <c:extLst>
            <c:ext xmlns:c16="http://schemas.microsoft.com/office/drawing/2014/chart" uri="{C3380CC4-5D6E-409C-BE32-E72D297353CC}">
              <c16:uniqueId val="{00000002-12FC-4808-96CE-C1D7688702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0.26993899999999998</c:v>
              </c:pt>
            </c:numLit>
          </c:val>
          <c:extLst>
            <c:ext xmlns:c16="http://schemas.microsoft.com/office/drawing/2014/chart" uri="{C3380CC4-5D6E-409C-BE32-E72D297353CC}">
              <c16:uniqueId val="{00000003-12FC-4808-96CE-C1D7688702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0.441718</c:v>
              </c:pt>
            </c:numLit>
          </c:val>
          <c:extLst>
            <c:ext xmlns:c16="http://schemas.microsoft.com/office/drawing/2014/chart" uri="{C3380CC4-5D6E-409C-BE32-E72D297353CC}">
              <c16:uniqueId val="{00000004-12FC-4808-96CE-C1D7688702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3.9106000000000002E-2</c:v>
              </c:pt>
            </c:numLit>
          </c:val>
          <c:extLst>
            <c:ext xmlns:c16="http://schemas.microsoft.com/office/drawing/2014/chart" uri="{C3380CC4-5D6E-409C-BE32-E72D297353CC}">
              <c16:uniqueId val="{00000000-574D-4D8D-9A5B-A4A46FEC517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6.1453000000000001E-2</c:v>
              </c:pt>
            </c:numLit>
          </c:val>
          <c:extLst>
            <c:ext xmlns:c16="http://schemas.microsoft.com/office/drawing/2014/chart" uri="{C3380CC4-5D6E-409C-BE32-E72D297353CC}">
              <c16:uniqueId val="{00000001-574D-4D8D-9A5B-A4A46FEC51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0.17877100000000001</c:v>
              </c:pt>
            </c:numLit>
          </c:val>
          <c:extLst>
            <c:ext xmlns:c16="http://schemas.microsoft.com/office/drawing/2014/chart" uri="{C3380CC4-5D6E-409C-BE32-E72D297353CC}">
              <c16:uniqueId val="{00000002-574D-4D8D-9A5B-A4A46FEC51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0.23463700000000001</c:v>
              </c:pt>
            </c:numLit>
          </c:val>
          <c:extLst>
            <c:ext xmlns:c16="http://schemas.microsoft.com/office/drawing/2014/chart" uri="{C3380CC4-5D6E-409C-BE32-E72D297353CC}">
              <c16:uniqueId val="{00000003-574D-4D8D-9A5B-A4A46FEC51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0.413408</c:v>
              </c:pt>
            </c:numLit>
          </c:val>
          <c:extLst>
            <c:ext xmlns:c16="http://schemas.microsoft.com/office/drawing/2014/chart" uri="{C3380CC4-5D6E-409C-BE32-E72D297353CC}">
              <c16:uniqueId val="{00000004-574D-4D8D-9A5B-A4A46FEC51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6.701E-2</c:v>
              </c:pt>
            </c:numLit>
          </c:val>
          <c:extLst>
            <c:ext xmlns:c16="http://schemas.microsoft.com/office/drawing/2014/chart" uri="{C3380CC4-5D6E-409C-BE32-E72D297353CC}">
              <c16:uniqueId val="{00000000-41AC-4DCD-9D66-7B32CA09550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6.701E-2</c:v>
              </c:pt>
            </c:numLit>
          </c:val>
          <c:extLst>
            <c:ext xmlns:c16="http://schemas.microsoft.com/office/drawing/2014/chart" uri="{C3380CC4-5D6E-409C-BE32-E72D297353CC}">
              <c16:uniqueId val="{00000001-41AC-4DCD-9D66-7B32CA0955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0.13917499999999999</c:v>
              </c:pt>
            </c:numLit>
          </c:val>
          <c:extLst>
            <c:ext xmlns:c16="http://schemas.microsoft.com/office/drawing/2014/chart" uri="{C3380CC4-5D6E-409C-BE32-E72D297353CC}">
              <c16:uniqueId val="{00000002-41AC-4DCD-9D66-7B32CA0955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0.190722</c:v>
              </c:pt>
            </c:numLit>
          </c:val>
          <c:extLst>
            <c:ext xmlns:c16="http://schemas.microsoft.com/office/drawing/2014/chart" uri="{C3380CC4-5D6E-409C-BE32-E72D297353CC}">
              <c16:uniqueId val="{00000003-41AC-4DCD-9D66-7B32CA0955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0.479381</c:v>
              </c:pt>
            </c:numLit>
          </c:val>
          <c:extLst>
            <c:ext xmlns:c16="http://schemas.microsoft.com/office/drawing/2014/chart" uri="{C3380CC4-5D6E-409C-BE32-E72D297353CC}">
              <c16:uniqueId val="{00000004-41AC-4DCD-9D66-7B32CA0955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3.0432000000000001E-2</c:v>
              </c:pt>
            </c:numLit>
          </c:val>
          <c:extLst>
            <c:ext xmlns:c16="http://schemas.microsoft.com/office/drawing/2014/chart" uri="{C3380CC4-5D6E-409C-BE32-E72D297353CC}">
              <c16:uniqueId val="{00000000-5B01-4261-9770-93C4DEFCC0B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3.1040999999999999E-2</c:v>
              </c:pt>
            </c:numLit>
          </c:val>
          <c:extLst>
            <c:ext xmlns:c16="http://schemas.microsoft.com/office/drawing/2014/chart" uri="{C3380CC4-5D6E-409C-BE32-E72D297353CC}">
              <c16:uniqueId val="{00000001-5B01-4261-9770-93C4DEFCC0B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9.2513999999999999E-2</c:v>
              </c:pt>
            </c:numLit>
          </c:val>
          <c:extLst>
            <c:ext xmlns:c16="http://schemas.microsoft.com/office/drawing/2014/chart" uri="{C3380CC4-5D6E-409C-BE32-E72D297353CC}">
              <c16:uniqueId val="{00000002-5B01-4261-9770-93C4DEFCC0B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0.15398700000000001</c:v>
              </c:pt>
            </c:numLit>
          </c:val>
          <c:extLst>
            <c:ext xmlns:c16="http://schemas.microsoft.com/office/drawing/2014/chart" uri="{C3380CC4-5D6E-409C-BE32-E72D297353CC}">
              <c16:uniqueId val="{00000003-5B01-4261-9770-93C4DEFCC0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0.59586099999999997</c:v>
              </c:pt>
            </c:numLit>
          </c:val>
          <c:extLst>
            <c:ext xmlns:c16="http://schemas.microsoft.com/office/drawing/2014/chart" uri="{C3380CC4-5D6E-409C-BE32-E72D297353CC}">
              <c16:uniqueId val="{00000004-5B01-4261-9770-93C4DEFCC0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4.6666670000000003</c:v>
              </c:pt>
            </c:numLit>
          </c:val>
          <c:extLst>
            <c:ext xmlns:c16="http://schemas.microsoft.com/office/drawing/2014/chart" uri="{C3380CC4-5D6E-409C-BE32-E72D297353CC}">
              <c16:uniqueId val="{00000000-6FBE-4271-A6E7-3A389BC675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2.8445999999999999E-2</c:v>
              </c:pt>
            </c:numLit>
          </c:val>
          <c:extLst>
            <c:ext xmlns:c16="http://schemas.microsoft.com/office/drawing/2014/chart" uri="{C3380CC4-5D6E-409C-BE32-E72D297353CC}">
              <c16:uniqueId val="{00000000-D22D-4CC9-96F4-00E9A8E4509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2.6258E-2</c:v>
              </c:pt>
            </c:numLit>
          </c:val>
          <c:extLst>
            <c:ext xmlns:c16="http://schemas.microsoft.com/office/drawing/2014/chart" uri="{C3380CC4-5D6E-409C-BE32-E72D297353CC}">
              <c16:uniqueId val="{00000001-D22D-4CC9-96F4-00E9A8E4509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0.105033</c:v>
              </c:pt>
            </c:numLit>
          </c:val>
          <c:extLst>
            <c:ext xmlns:c16="http://schemas.microsoft.com/office/drawing/2014/chart" uri="{C3380CC4-5D6E-409C-BE32-E72D297353CC}">
              <c16:uniqueId val="{00000002-D22D-4CC9-96F4-00E9A8E450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0.18709000000000001</c:v>
              </c:pt>
            </c:numLit>
          </c:val>
          <c:extLst>
            <c:ext xmlns:c16="http://schemas.microsoft.com/office/drawing/2014/chart" uri="{C3380CC4-5D6E-409C-BE32-E72D297353CC}">
              <c16:uniqueId val="{00000003-D22D-4CC9-96F4-00E9A8E450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0.56126900000000002</c:v>
              </c:pt>
            </c:numLit>
          </c:val>
          <c:extLst>
            <c:ext xmlns:c16="http://schemas.microsoft.com/office/drawing/2014/chart" uri="{C3380CC4-5D6E-409C-BE32-E72D297353CC}">
              <c16:uniqueId val="{00000004-D22D-4CC9-96F4-00E9A8E450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3.3112999999999997E-2</c:v>
              </c:pt>
            </c:numLit>
          </c:val>
          <c:extLst>
            <c:ext xmlns:c16="http://schemas.microsoft.com/office/drawing/2014/chart" uri="{C3380CC4-5D6E-409C-BE32-E72D297353CC}">
              <c16:uniqueId val="{00000000-5D64-41E4-8344-9D7B5BC77D2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3.7527999999999999E-2</c:v>
              </c:pt>
            </c:numLit>
          </c:val>
          <c:extLst>
            <c:ext xmlns:c16="http://schemas.microsoft.com/office/drawing/2014/chart" uri="{C3380CC4-5D6E-409C-BE32-E72D297353CC}">
              <c16:uniqueId val="{00000001-5D64-41E4-8344-9D7B5BC77D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0.124724</c:v>
              </c:pt>
            </c:numLit>
          </c:val>
          <c:extLst>
            <c:ext xmlns:c16="http://schemas.microsoft.com/office/drawing/2014/chart" uri="{C3380CC4-5D6E-409C-BE32-E72D297353CC}">
              <c16:uniqueId val="{00000002-5D64-41E4-8344-9D7B5BC77D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0.18653400000000001</c:v>
              </c:pt>
            </c:numLit>
          </c:val>
          <c:extLst>
            <c:ext xmlns:c16="http://schemas.microsoft.com/office/drawing/2014/chart" uri="{C3380CC4-5D6E-409C-BE32-E72D297353CC}">
              <c16:uniqueId val="{00000003-5D64-41E4-8344-9D7B5BC77D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0.52097099999999996</c:v>
              </c:pt>
            </c:numLit>
          </c:val>
          <c:extLst>
            <c:ext xmlns:c16="http://schemas.microsoft.com/office/drawing/2014/chart" uri="{C3380CC4-5D6E-409C-BE32-E72D297353CC}">
              <c16:uniqueId val="{00000004-5D64-41E4-8344-9D7B5BC77D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3.9474000000000002E-2</c:v>
              </c:pt>
            </c:numLit>
          </c:val>
          <c:extLst>
            <c:ext xmlns:c16="http://schemas.microsoft.com/office/drawing/2014/chart" uri="{C3380CC4-5D6E-409C-BE32-E72D297353CC}">
              <c16:uniqueId val="{00000000-2A90-4116-B868-B511F52F24C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3.2895000000000001E-2</c:v>
              </c:pt>
            </c:numLit>
          </c:val>
          <c:extLst>
            <c:ext xmlns:c16="http://schemas.microsoft.com/office/drawing/2014/chart" uri="{C3380CC4-5D6E-409C-BE32-E72D297353CC}">
              <c16:uniqueId val="{00000001-2A90-4116-B868-B511F52F24C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0.18421100000000001</c:v>
              </c:pt>
            </c:numLit>
          </c:val>
          <c:extLst>
            <c:ext xmlns:c16="http://schemas.microsoft.com/office/drawing/2014/chart" uri="{C3380CC4-5D6E-409C-BE32-E72D297353CC}">
              <c16:uniqueId val="{00000002-2A90-4116-B868-B511F52F24C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0.20394699999999999</c:v>
              </c:pt>
            </c:numLit>
          </c:val>
          <c:extLst>
            <c:ext xmlns:c16="http://schemas.microsoft.com/office/drawing/2014/chart" uri="{C3380CC4-5D6E-409C-BE32-E72D297353CC}">
              <c16:uniqueId val="{00000003-2A90-4116-B868-B511F52F24C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0.52631600000000001</c:v>
              </c:pt>
            </c:numLit>
          </c:val>
          <c:extLst>
            <c:ext xmlns:c16="http://schemas.microsoft.com/office/drawing/2014/chart" uri="{C3380CC4-5D6E-409C-BE32-E72D297353CC}">
              <c16:uniqueId val="{00000004-2A90-4116-B868-B511F52F24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7.8014E-2</c:v>
              </c:pt>
            </c:numLit>
          </c:val>
          <c:extLst>
            <c:ext xmlns:c16="http://schemas.microsoft.com/office/drawing/2014/chart" uri="{C3380CC4-5D6E-409C-BE32-E72D297353CC}">
              <c16:uniqueId val="{00000000-FE8D-4AB1-90DD-2B733CF5E3D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4.9645000000000002E-2</c:v>
              </c:pt>
            </c:numLit>
          </c:val>
          <c:extLst>
            <c:ext xmlns:c16="http://schemas.microsoft.com/office/drawing/2014/chart" uri="{C3380CC4-5D6E-409C-BE32-E72D297353CC}">
              <c16:uniqueId val="{00000001-FE8D-4AB1-90DD-2B733CF5E3D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0.12056699999999999</c:v>
              </c:pt>
            </c:numLit>
          </c:val>
          <c:extLst>
            <c:ext xmlns:c16="http://schemas.microsoft.com/office/drawing/2014/chart" uri="{C3380CC4-5D6E-409C-BE32-E72D297353CC}">
              <c16:uniqueId val="{00000002-FE8D-4AB1-90DD-2B733CF5E3D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0.19148899999999999</c:v>
              </c:pt>
            </c:numLit>
          </c:val>
          <c:extLst>
            <c:ext xmlns:c16="http://schemas.microsoft.com/office/drawing/2014/chart" uri="{C3380CC4-5D6E-409C-BE32-E72D297353CC}">
              <c16:uniqueId val="{00000003-FE8D-4AB1-90DD-2B733CF5E3D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0.53900700000000001</c:v>
              </c:pt>
            </c:numLit>
          </c:val>
          <c:extLst>
            <c:ext xmlns:c16="http://schemas.microsoft.com/office/drawing/2014/chart" uri="{C3380CC4-5D6E-409C-BE32-E72D297353CC}">
              <c16:uniqueId val="{00000004-FE8D-4AB1-90DD-2B733CF5E3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0-DE50-4892-A09C-BB358182E93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3.7879000000000003E-2</c:v>
              </c:pt>
            </c:numLit>
          </c:val>
          <c:extLst>
            <c:ext xmlns:c16="http://schemas.microsoft.com/office/drawing/2014/chart" uri="{C3380CC4-5D6E-409C-BE32-E72D297353CC}">
              <c16:uniqueId val="{00000001-DE50-4892-A09C-BB358182E9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DE50-4892-A09C-BB358182E9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0.106061</c:v>
              </c:pt>
            </c:numLit>
          </c:val>
          <c:extLst>
            <c:ext xmlns:c16="http://schemas.microsoft.com/office/drawing/2014/chart" uri="{C3380CC4-5D6E-409C-BE32-E72D297353CC}">
              <c16:uniqueId val="{00000003-DE50-4892-A09C-BB358182E9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0.60606099999999996</c:v>
              </c:pt>
            </c:numLit>
          </c:val>
          <c:extLst>
            <c:ext xmlns:c16="http://schemas.microsoft.com/office/drawing/2014/chart" uri="{C3380CC4-5D6E-409C-BE32-E72D297353CC}">
              <c16:uniqueId val="{00000004-DE50-4892-A09C-BB358182E9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4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4.4164000000000002E-2</c:v>
              </c:pt>
            </c:numLit>
          </c:val>
          <c:extLst>
            <c:ext xmlns:c16="http://schemas.microsoft.com/office/drawing/2014/chart" uri="{C3380CC4-5D6E-409C-BE32-E72D297353CC}">
              <c16:uniqueId val="{00000000-41CA-4A3A-BD5E-FD9A41B2482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3.7855E-2</c:v>
              </c:pt>
            </c:numLit>
          </c:val>
          <c:extLst>
            <c:ext xmlns:c16="http://schemas.microsoft.com/office/drawing/2014/chart" uri="{C3380CC4-5D6E-409C-BE32-E72D297353CC}">
              <c16:uniqueId val="{00000001-41CA-4A3A-BD5E-FD9A41B248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0.104101</c:v>
              </c:pt>
            </c:numLit>
          </c:val>
          <c:extLst>
            <c:ext xmlns:c16="http://schemas.microsoft.com/office/drawing/2014/chart" uri="{C3380CC4-5D6E-409C-BE32-E72D297353CC}">
              <c16:uniqueId val="{00000002-41CA-4A3A-BD5E-FD9A41B248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0.141956</c:v>
              </c:pt>
            </c:numLit>
          </c:val>
          <c:extLst>
            <c:ext xmlns:c16="http://schemas.microsoft.com/office/drawing/2014/chart" uri="{C3380CC4-5D6E-409C-BE32-E72D297353CC}">
              <c16:uniqueId val="{00000003-41CA-4A3A-BD5E-FD9A41B248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0.61829699999999999</c:v>
              </c:pt>
            </c:numLit>
          </c:val>
          <c:extLst>
            <c:ext xmlns:c16="http://schemas.microsoft.com/office/drawing/2014/chart" uri="{C3380CC4-5D6E-409C-BE32-E72D297353CC}">
              <c16:uniqueId val="{00000004-41CA-4A3A-BD5E-FD9A41B248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0.113402</c:v>
              </c:pt>
            </c:numLit>
          </c:val>
          <c:extLst>
            <c:ext xmlns:c16="http://schemas.microsoft.com/office/drawing/2014/chart" uri="{C3380CC4-5D6E-409C-BE32-E72D297353CC}">
              <c16:uniqueId val="{00000000-2296-48FF-868A-45001570A63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6.9587999999999997E-2</c:v>
              </c:pt>
            </c:numLit>
          </c:val>
          <c:extLst>
            <c:ext xmlns:c16="http://schemas.microsoft.com/office/drawing/2014/chart" uri="{C3380CC4-5D6E-409C-BE32-E72D297353CC}">
              <c16:uniqueId val="{00000001-2296-48FF-868A-45001570A63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0.12113400000000001</c:v>
              </c:pt>
            </c:numLit>
          </c:val>
          <c:extLst>
            <c:ext xmlns:c16="http://schemas.microsoft.com/office/drawing/2014/chart" uri="{C3380CC4-5D6E-409C-BE32-E72D297353CC}">
              <c16:uniqueId val="{00000002-2296-48FF-868A-45001570A63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0.17268</c:v>
              </c:pt>
            </c:numLit>
          </c:val>
          <c:extLst>
            <c:ext xmlns:c16="http://schemas.microsoft.com/office/drawing/2014/chart" uri="{C3380CC4-5D6E-409C-BE32-E72D297353CC}">
              <c16:uniqueId val="{00000003-2296-48FF-868A-45001570A63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0.41752600000000001</c:v>
              </c:pt>
            </c:numLit>
          </c:val>
          <c:extLst>
            <c:ext xmlns:c16="http://schemas.microsoft.com/office/drawing/2014/chart" uri="{C3380CC4-5D6E-409C-BE32-E72D297353CC}">
              <c16:uniqueId val="{00000004-2296-48FF-868A-45001570A6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3.7975000000000002E-2</c:v>
              </c:pt>
            </c:numLit>
          </c:val>
          <c:extLst>
            <c:ext xmlns:c16="http://schemas.microsoft.com/office/drawing/2014/chart" uri="{C3380CC4-5D6E-409C-BE32-E72D297353CC}">
              <c16:uniqueId val="{00000000-F691-451B-B683-D1BD76BDB92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2.0253E-2</c:v>
              </c:pt>
            </c:numLit>
          </c:val>
          <c:extLst>
            <c:ext xmlns:c16="http://schemas.microsoft.com/office/drawing/2014/chart" uri="{C3380CC4-5D6E-409C-BE32-E72D297353CC}">
              <c16:uniqueId val="{00000001-F691-451B-B683-D1BD76BDB9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0.13164600000000001</c:v>
              </c:pt>
            </c:numLit>
          </c:val>
          <c:extLst>
            <c:ext xmlns:c16="http://schemas.microsoft.com/office/drawing/2014/chart" uri="{C3380CC4-5D6E-409C-BE32-E72D297353CC}">
              <c16:uniqueId val="{00000002-F691-451B-B683-D1BD76BDB9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0.149367</c:v>
              </c:pt>
            </c:numLit>
          </c:val>
          <c:extLst>
            <c:ext xmlns:c16="http://schemas.microsoft.com/office/drawing/2014/chart" uri="{C3380CC4-5D6E-409C-BE32-E72D297353CC}">
              <c16:uniqueId val="{00000003-F691-451B-B683-D1BD76BDB9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0.58227799999999996</c:v>
              </c:pt>
            </c:numLit>
          </c:val>
          <c:extLst>
            <c:ext xmlns:c16="http://schemas.microsoft.com/office/drawing/2014/chart" uri="{C3380CC4-5D6E-409C-BE32-E72D297353CC}">
              <c16:uniqueId val="{00000004-F691-451B-B683-D1BD76BDB9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D6F4-4255-AB4B-3466CCE87EA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D6F4-4255-AB4B-3466CCE87E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5.4795000000000003E-2</c:v>
              </c:pt>
            </c:numLit>
          </c:val>
          <c:extLst>
            <c:ext xmlns:c16="http://schemas.microsoft.com/office/drawing/2014/chart" uri="{C3380CC4-5D6E-409C-BE32-E72D297353CC}">
              <c16:uniqueId val="{00000002-D6F4-4255-AB4B-3466CCE87E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0.23972599999999999</c:v>
              </c:pt>
            </c:numLit>
          </c:val>
          <c:extLst>
            <c:ext xmlns:c16="http://schemas.microsoft.com/office/drawing/2014/chart" uri="{C3380CC4-5D6E-409C-BE32-E72D297353CC}">
              <c16:uniqueId val="{00000003-D6F4-4255-AB4B-3466CCE87E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0.63698600000000005</c:v>
              </c:pt>
            </c:numLit>
          </c:val>
          <c:extLst>
            <c:ext xmlns:c16="http://schemas.microsoft.com/office/drawing/2014/chart" uri="{C3380CC4-5D6E-409C-BE32-E72D297353CC}">
              <c16:uniqueId val="{00000004-D6F4-4255-AB4B-3466CCE87E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4.3860000000000003E-2</c:v>
              </c:pt>
            </c:numLit>
          </c:val>
          <c:extLst>
            <c:ext xmlns:c16="http://schemas.microsoft.com/office/drawing/2014/chart" uri="{C3380CC4-5D6E-409C-BE32-E72D297353CC}">
              <c16:uniqueId val="{00000000-76AB-4D02-96A4-FC9592C0A8D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4.3860000000000003E-2</c:v>
              </c:pt>
            </c:numLit>
          </c:val>
          <c:extLst>
            <c:ext xmlns:c16="http://schemas.microsoft.com/office/drawing/2014/chart" uri="{C3380CC4-5D6E-409C-BE32-E72D297353CC}">
              <c16:uniqueId val="{00000001-76AB-4D02-96A4-FC9592C0A8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0.18421100000000001</c:v>
              </c:pt>
            </c:numLit>
          </c:val>
          <c:extLst>
            <c:ext xmlns:c16="http://schemas.microsoft.com/office/drawing/2014/chart" uri="{C3380CC4-5D6E-409C-BE32-E72D297353CC}">
              <c16:uniqueId val="{00000002-76AB-4D02-96A4-FC9592C0A8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0.368421</c:v>
              </c:pt>
            </c:numLit>
          </c:val>
          <c:extLst>
            <c:ext xmlns:c16="http://schemas.microsoft.com/office/drawing/2014/chart" uri="{C3380CC4-5D6E-409C-BE32-E72D297353CC}">
              <c16:uniqueId val="{00000003-76AB-4D02-96A4-FC9592C0A8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0.35087699999999999</c:v>
              </c:pt>
            </c:numLit>
          </c:val>
          <c:extLst>
            <c:ext xmlns:c16="http://schemas.microsoft.com/office/drawing/2014/chart" uri="{C3380CC4-5D6E-409C-BE32-E72D297353CC}">
              <c16:uniqueId val="{00000004-76AB-4D02-96A4-FC9592C0A8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4.625</c:v>
              </c:pt>
            </c:numLit>
          </c:val>
          <c:extLst>
            <c:ext xmlns:c16="http://schemas.microsoft.com/office/drawing/2014/chart" uri="{C3380CC4-5D6E-409C-BE32-E72D297353CC}">
              <c16:uniqueId val="{00000000-3564-48C0-959F-F5E51B226B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582-46E6-92D2-F1A1BB0A381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0.08</c:v>
              </c:pt>
            </c:numLit>
          </c:val>
          <c:extLst>
            <c:ext xmlns:c16="http://schemas.microsoft.com/office/drawing/2014/chart" uri="{C3380CC4-5D6E-409C-BE32-E72D297353CC}">
              <c16:uniqueId val="{00000001-C582-46E6-92D2-F1A1BB0A381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c:v>
              </c:pt>
            </c:numLit>
          </c:val>
          <c:extLst>
            <c:ext xmlns:c16="http://schemas.microsoft.com/office/drawing/2014/chart" uri="{C3380CC4-5D6E-409C-BE32-E72D297353CC}">
              <c16:uniqueId val="{00000002-C582-46E6-92D2-F1A1BB0A381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0.28000000000000003</c:v>
              </c:pt>
            </c:numLit>
          </c:val>
          <c:extLst>
            <c:ext xmlns:c16="http://schemas.microsoft.com/office/drawing/2014/chart" uri="{C3380CC4-5D6E-409C-BE32-E72D297353CC}">
              <c16:uniqueId val="{00000003-C582-46E6-92D2-F1A1BB0A38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c:v>
              </c:pt>
            </c:numLit>
          </c:val>
          <c:extLst>
            <c:ext xmlns:c16="http://schemas.microsoft.com/office/drawing/2014/chart" uri="{C3380CC4-5D6E-409C-BE32-E72D297353CC}">
              <c16:uniqueId val="{00000004-C582-46E6-92D2-F1A1BB0A38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4.1096000000000001E-2</c:v>
              </c:pt>
            </c:numLit>
          </c:val>
          <c:extLst>
            <c:ext xmlns:c16="http://schemas.microsoft.com/office/drawing/2014/chart" uri="{C3380CC4-5D6E-409C-BE32-E72D297353CC}">
              <c16:uniqueId val="{00000000-DE5E-4973-8DCF-CB78719F18A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6.8492999999999998E-2</c:v>
              </c:pt>
            </c:numLit>
          </c:val>
          <c:extLst>
            <c:ext xmlns:c16="http://schemas.microsoft.com/office/drawing/2014/chart" uri="{C3380CC4-5D6E-409C-BE32-E72D297353CC}">
              <c16:uniqueId val="{00000001-DE5E-4973-8DCF-CB78719F18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0.15068500000000001</c:v>
              </c:pt>
            </c:numLit>
          </c:val>
          <c:extLst>
            <c:ext xmlns:c16="http://schemas.microsoft.com/office/drawing/2014/chart" uri="{C3380CC4-5D6E-409C-BE32-E72D297353CC}">
              <c16:uniqueId val="{00000002-DE5E-4973-8DCF-CB78719F18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0.30137000000000003</c:v>
              </c:pt>
            </c:numLit>
          </c:val>
          <c:extLst>
            <c:ext xmlns:c16="http://schemas.microsoft.com/office/drawing/2014/chart" uri="{C3380CC4-5D6E-409C-BE32-E72D297353CC}">
              <c16:uniqueId val="{00000003-DE5E-4973-8DCF-CB78719F18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0.42465799999999998</c:v>
              </c:pt>
            </c:numLit>
          </c:val>
          <c:extLst>
            <c:ext xmlns:c16="http://schemas.microsoft.com/office/drawing/2014/chart" uri="{C3380CC4-5D6E-409C-BE32-E72D297353CC}">
              <c16:uniqueId val="{00000004-DE5E-4973-8DCF-CB78719F18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6.8626999999999994E-2</c:v>
              </c:pt>
            </c:numLit>
          </c:val>
          <c:extLst>
            <c:ext xmlns:c16="http://schemas.microsoft.com/office/drawing/2014/chart" uri="{C3380CC4-5D6E-409C-BE32-E72D297353CC}">
              <c16:uniqueId val="{00000000-4BDE-408F-A4F5-CCDEE6C0C89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7.3528999999999997E-2</c:v>
              </c:pt>
            </c:numLit>
          </c:val>
          <c:extLst>
            <c:ext xmlns:c16="http://schemas.microsoft.com/office/drawing/2014/chart" uri="{C3380CC4-5D6E-409C-BE32-E72D297353CC}">
              <c16:uniqueId val="{00000001-4BDE-408F-A4F5-CCDEE6C0C8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0.102941</c:v>
              </c:pt>
            </c:numLit>
          </c:val>
          <c:extLst>
            <c:ext xmlns:c16="http://schemas.microsoft.com/office/drawing/2014/chart" uri="{C3380CC4-5D6E-409C-BE32-E72D297353CC}">
              <c16:uniqueId val="{00000002-4BDE-408F-A4F5-CCDEE6C0C8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0.21568599999999999</c:v>
              </c:pt>
            </c:numLit>
          </c:val>
          <c:extLst>
            <c:ext xmlns:c16="http://schemas.microsoft.com/office/drawing/2014/chart" uri="{C3380CC4-5D6E-409C-BE32-E72D297353CC}">
              <c16:uniqueId val="{00000003-4BDE-408F-A4F5-CCDEE6C0C8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0.49509799999999998</c:v>
              </c:pt>
            </c:numLit>
          </c:val>
          <c:extLst>
            <c:ext xmlns:c16="http://schemas.microsoft.com/office/drawing/2014/chart" uri="{C3380CC4-5D6E-409C-BE32-E72D297353CC}">
              <c16:uniqueId val="{00000004-4BDE-408F-A4F5-CCDEE6C0C8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5.8309E-2</c:v>
              </c:pt>
            </c:numLit>
          </c:val>
          <c:extLst>
            <c:ext xmlns:c16="http://schemas.microsoft.com/office/drawing/2014/chart" uri="{C3380CC4-5D6E-409C-BE32-E72D297353CC}">
              <c16:uniqueId val="{00000000-EEC0-4CCE-AA58-AA3DD63C54D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4.0815999999999998E-2</c:v>
              </c:pt>
            </c:numLit>
          </c:val>
          <c:extLst>
            <c:ext xmlns:c16="http://schemas.microsoft.com/office/drawing/2014/chart" uri="{C3380CC4-5D6E-409C-BE32-E72D297353CC}">
              <c16:uniqueId val="{00000001-EEC0-4CCE-AA58-AA3DD63C54D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0.13119500000000001</c:v>
              </c:pt>
            </c:numLit>
          </c:val>
          <c:extLst>
            <c:ext xmlns:c16="http://schemas.microsoft.com/office/drawing/2014/chart" uri="{C3380CC4-5D6E-409C-BE32-E72D297353CC}">
              <c16:uniqueId val="{00000002-EEC0-4CCE-AA58-AA3DD63C54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0.20408200000000001</c:v>
              </c:pt>
            </c:numLit>
          </c:val>
          <c:extLst>
            <c:ext xmlns:c16="http://schemas.microsoft.com/office/drawing/2014/chart" uri="{C3380CC4-5D6E-409C-BE32-E72D297353CC}">
              <c16:uniqueId val="{00000003-EEC0-4CCE-AA58-AA3DD63C54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0.51603500000000002</c:v>
              </c:pt>
            </c:numLit>
          </c:val>
          <c:extLst>
            <c:ext xmlns:c16="http://schemas.microsoft.com/office/drawing/2014/chart" uri="{C3380CC4-5D6E-409C-BE32-E72D297353CC}">
              <c16:uniqueId val="{00000004-EEC0-4CCE-AA58-AA3DD63C54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8.4157999999999997E-2</c:v>
              </c:pt>
            </c:numLit>
          </c:val>
          <c:extLst>
            <c:ext xmlns:c16="http://schemas.microsoft.com/office/drawing/2014/chart" uri="{C3380CC4-5D6E-409C-BE32-E72D297353CC}">
              <c16:uniqueId val="{00000000-A6F6-40D7-80E7-E1D0E323E08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4.9505E-2</c:v>
              </c:pt>
            </c:numLit>
          </c:val>
          <c:extLst>
            <c:ext xmlns:c16="http://schemas.microsoft.com/office/drawing/2014/chart" uri="{C3380CC4-5D6E-409C-BE32-E72D297353CC}">
              <c16:uniqueId val="{00000001-A6F6-40D7-80E7-E1D0E323E0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0.15346499999999999</c:v>
              </c:pt>
            </c:numLit>
          </c:val>
          <c:extLst>
            <c:ext xmlns:c16="http://schemas.microsoft.com/office/drawing/2014/chart" uri="{C3380CC4-5D6E-409C-BE32-E72D297353CC}">
              <c16:uniqueId val="{00000002-A6F6-40D7-80E7-E1D0E323E0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0.18811900000000001</c:v>
              </c:pt>
            </c:numLit>
          </c:val>
          <c:extLst>
            <c:ext xmlns:c16="http://schemas.microsoft.com/office/drawing/2014/chart" uri="{C3380CC4-5D6E-409C-BE32-E72D297353CC}">
              <c16:uniqueId val="{00000003-A6F6-40D7-80E7-E1D0E323E0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0.46039600000000003</c:v>
              </c:pt>
            </c:numLit>
          </c:val>
          <c:extLst>
            <c:ext xmlns:c16="http://schemas.microsoft.com/office/drawing/2014/chart" uri="{C3380CC4-5D6E-409C-BE32-E72D297353CC}">
              <c16:uniqueId val="{00000004-A6F6-40D7-80E7-E1D0E323E0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AFA1-4D60-871C-17180D59F43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AFA1-4D60-871C-17180D59F43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2-AFA1-4D60-871C-17180D59F43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3-AFA1-4D60-871C-17180D59F43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0.58823499999999995</c:v>
              </c:pt>
            </c:numLit>
          </c:val>
          <c:extLst>
            <c:ext xmlns:c16="http://schemas.microsoft.com/office/drawing/2014/chart" uri="{C3380CC4-5D6E-409C-BE32-E72D297353CC}">
              <c16:uniqueId val="{00000004-AFA1-4D60-871C-17180D59F4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F4E-4C3E-99E6-7531CF7F9D8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AF4E-4C3E-99E6-7531CF7F9D8A}"/>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AF4E-4C3E-99E6-7531CF7F9D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AF4E-4C3E-99E6-7531CF7F9D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AF4E-4C3E-99E6-7531CF7F9D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695E-4165-B464-290B46B4608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695E-4165-B464-290B46B460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695E-4165-B464-290B46B460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3-695E-4165-B464-290B46B460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0.48648599999999997</c:v>
              </c:pt>
            </c:numLit>
          </c:val>
          <c:extLst>
            <c:ext xmlns:c16="http://schemas.microsoft.com/office/drawing/2014/chart" uri="{C3380CC4-5D6E-409C-BE32-E72D297353CC}">
              <c16:uniqueId val="{00000004-695E-4165-B464-290B46B460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0-CA16-477E-B150-1A1FC581617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CA16-477E-B150-1A1FC58161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2-CA16-477E-B150-1A1FC58161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0.25454500000000002</c:v>
              </c:pt>
            </c:numLit>
          </c:val>
          <c:extLst>
            <c:ext xmlns:c16="http://schemas.microsoft.com/office/drawing/2014/chart" uri="{C3380CC4-5D6E-409C-BE32-E72D297353CC}">
              <c16:uniqueId val="{00000003-CA16-477E-B150-1A1FC58161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0.47272700000000001</c:v>
              </c:pt>
            </c:numLit>
          </c:val>
          <c:extLst>
            <c:ext xmlns:c16="http://schemas.microsoft.com/office/drawing/2014/chart" uri="{C3380CC4-5D6E-409C-BE32-E72D297353CC}">
              <c16:uniqueId val="{00000004-CA16-477E-B150-1A1FC58161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0-EACF-4947-B1EF-62B875766B6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1-EACF-4947-B1EF-62B875766B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EACF-4947-B1EF-62B875766B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0.20833299999999999</c:v>
              </c:pt>
            </c:numLit>
          </c:val>
          <c:extLst>
            <c:ext xmlns:c16="http://schemas.microsoft.com/office/drawing/2014/chart" uri="{C3380CC4-5D6E-409C-BE32-E72D297353CC}">
              <c16:uniqueId val="{00000003-EACF-4947-B1EF-62B875766B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0.54166700000000001</c:v>
              </c:pt>
            </c:numLit>
          </c:val>
          <c:extLst>
            <c:ext xmlns:c16="http://schemas.microsoft.com/office/drawing/2014/chart" uri="{C3380CC4-5D6E-409C-BE32-E72D297353CC}">
              <c16:uniqueId val="{00000004-EACF-4947-B1EF-62B875766B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4.6025640000000001</c:v>
              </c:pt>
            </c:numLit>
          </c:val>
          <c:extLst>
            <c:ext xmlns:c16="http://schemas.microsoft.com/office/drawing/2014/chart" uri="{C3380CC4-5D6E-409C-BE32-E72D297353CC}">
              <c16:uniqueId val="{00000000-3889-4151-B8C6-8052479C3F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896-4BC3-991B-5D7DD24A087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1-5896-4BC3-991B-5D7DD24A087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2-5896-4BC3-991B-5D7DD24A08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0.23913000000000001</c:v>
              </c:pt>
            </c:numLit>
          </c:val>
          <c:extLst>
            <c:ext xmlns:c16="http://schemas.microsoft.com/office/drawing/2014/chart" uri="{C3380CC4-5D6E-409C-BE32-E72D297353CC}">
              <c16:uniqueId val="{00000003-5896-4BC3-991B-5D7DD24A08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0.69565200000000005</c:v>
              </c:pt>
            </c:numLit>
          </c:val>
          <c:extLst>
            <c:ext xmlns:c16="http://schemas.microsoft.com/office/drawing/2014/chart" uri="{C3380CC4-5D6E-409C-BE32-E72D297353CC}">
              <c16:uniqueId val="{00000004-5896-4BC3-991B-5D7DD24A08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0-C159-4DC6-964C-C2CE11B4609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C159-4DC6-964C-C2CE11B460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C159-4DC6-964C-C2CE11B460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C159-4DC6-964C-C2CE11B460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0.69696999999999998</c:v>
              </c:pt>
            </c:numLit>
          </c:val>
          <c:extLst>
            <c:ext xmlns:c16="http://schemas.microsoft.com/office/drawing/2014/chart" uri="{C3380CC4-5D6E-409C-BE32-E72D297353CC}">
              <c16:uniqueId val="{00000004-C159-4DC6-964C-C2CE11B460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5DD4-439B-B942-05F2AA40205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1-5DD4-439B-B942-05F2AA40205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2-5DD4-439B-B942-05F2AA4020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3-5DD4-439B-B942-05F2AA4020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0.581395</c:v>
              </c:pt>
            </c:numLit>
          </c:val>
          <c:extLst>
            <c:ext xmlns:c16="http://schemas.microsoft.com/office/drawing/2014/chart" uri="{C3380CC4-5D6E-409C-BE32-E72D297353CC}">
              <c16:uniqueId val="{00000004-5DD4-439B-B942-05F2AA4020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4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4.7794000000000003E-2</c:v>
              </c:pt>
            </c:numLit>
          </c:val>
          <c:extLst>
            <c:ext xmlns:c16="http://schemas.microsoft.com/office/drawing/2014/chart" uri="{C3380CC4-5D6E-409C-BE32-E72D297353CC}">
              <c16:uniqueId val="{00000000-0AAA-497A-965B-598A1721B33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6.25E-2</c:v>
              </c:pt>
            </c:numLit>
          </c:val>
          <c:extLst>
            <c:ext xmlns:c16="http://schemas.microsoft.com/office/drawing/2014/chart" uri="{C3380CC4-5D6E-409C-BE32-E72D297353CC}">
              <c16:uniqueId val="{00000001-0AAA-497A-965B-598A1721B3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0AAA-497A-965B-598A1721B3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0.257353</c:v>
              </c:pt>
            </c:numLit>
          </c:val>
          <c:extLst>
            <c:ext xmlns:c16="http://schemas.microsoft.com/office/drawing/2014/chart" uri="{C3380CC4-5D6E-409C-BE32-E72D297353CC}">
              <c16:uniqueId val="{00000003-0AAA-497A-965B-598A1721B3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0.47058800000000001</c:v>
              </c:pt>
            </c:numLit>
          </c:val>
          <c:extLst>
            <c:ext xmlns:c16="http://schemas.microsoft.com/office/drawing/2014/chart" uri="{C3380CC4-5D6E-409C-BE32-E72D297353CC}">
              <c16:uniqueId val="{00000004-0AAA-497A-965B-598A1721B3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3.6436999999999997E-2</c:v>
              </c:pt>
            </c:numLit>
          </c:val>
          <c:extLst>
            <c:ext xmlns:c16="http://schemas.microsoft.com/office/drawing/2014/chart" uri="{C3380CC4-5D6E-409C-BE32-E72D297353CC}">
              <c16:uniqueId val="{00000000-9EE6-4940-8730-7E53899344F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7.2873999999999994E-2</c:v>
              </c:pt>
            </c:numLit>
          </c:val>
          <c:extLst>
            <c:ext xmlns:c16="http://schemas.microsoft.com/office/drawing/2014/chart" uri="{C3380CC4-5D6E-409C-BE32-E72D297353CC}">
              <c16:uniqueId val="{00000001-9EE6-4940-8730-7E53899344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0.15789500000000001</c:v>
              </c:pt>
            </c:numLit>
          </c:val>
          <c:extLst>
            <c:ext xmlns:c16="http://schemas.microsoft.com/office/drawing/2014/chart" uri="{C3380CC4-5D6E-409C-BE32-E72D297353CC}">
              <c16:uniqueId val="{00000002-9EE6-4940-8730-7E53899344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0.25910899999999998</c:v>
              </c:pt>
            </c:numLit>
          </c:val>
          <c:extLst>
            <c:ext xmlns:c16="http://schemas.microsoft.com/office/drawing/2014/chart" uri="{C3380CC4-5D6E-409C-BE32-E72D297353CC}">
              <c16:uniqueId val="{00000003-9EE6-4940-8730-7E53899344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0.40890700000000002</c:v>
              </c:pt>
            </c:numLit>
          </c:val>
          <c:extLst>
            <c:ext xmlns:c16="http://schemas.microsoft.com/office/drawing/2014/chart" uri="{C3380CC4-5D6E-409C-BE32-E72D297353CC}">
              <c16:uniqueId val="{00000004-9EE6-4940-8730-7E53899344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0.143791</c:v>
              </c:pt>
            </c:numLit>
          </c:val>
          <c:extLst>
            <c:ext xmlns:c16="http://schemas.microsoft.com/office/drawing/2014/chart" uri="{C3380CC4-5D6E-409C-BE32-E72D297353CC}">
              <c16:uniqueId val="{00000000-6A01-4F9E-97A7-348BB902662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7.1895000000000001E-2</c:v>
              </c:pt>
            </c:numLit>
          </c:val>
          <c:extLst>
            <c:ext xmlns:c16="http://schemas.microsoft.com/office/drawing/2014/chart" uri="{C3380CC4-5D6E-409C-BE32-E72D297353CC}">
              <c16:uniqueId val="{00000001-6A01-4F9E-97A7-348BB90266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0.18954199999999999</c:v>
              </c:pt>
            </c:numLit>
          </c:val>
          <c:extLst>
            <c:ext xmlns:c16="http://schemas.microsoft.com/office/drawing/2014/chart" uri="{C3380CC4-5D6E-409C-BE32-E72D297353CC}">
              <c16:uniqueId val="{00000002-6A01-4F9E-97A7-348BB90266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0.222222</c:v>
              </c:pt>
            </c:numLit>
          </c:val>
          <c:extLst>
            <c:ext xmlns:c16="http://schemas.microsoft.com/office/drawing/2014/chart" uri="{C3380CC4-5D6E-409C-BE32-E72D297353CC}">
              <c16:uniqueId val="{00000003-6A01-4F9E-97A7-348BB90266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0.326797</c:v>
              </c:pt>
            </c:numLit>
          </c:val>
          <c:extLst>
            <c:ext xmlns:c16="http://schemas.microsoft.com/office/drawing/2014/chart" uri="{C3380CC4-5D6E-409C-BE32-E72D297353CC}">
              <c16:uniqueId val="{00000004-6A01-4F9E-97A7-348BB90266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0-0CC9-40F2-8E16-507F5BBABF0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7.8260999999999997E-2</c:v>
              </c:pt>
            </c:numLit>
          </c:val>
          <c:extLst>
            <c:ext xmlns:c16="http://schemas.microsoft.com/office/drawing/2014/chart" uri="{C3380CC4-5D6E-409C-BE32-E72D297353CC}">
              <c16:uniqueId val="{00000001-0CC9-40F2-8E16-507F5BBABF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0CC9-40F2-8E16-507F5BBABF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0.22608700000000001</c:v>
              </c:pt>
            </c:numLit>
          </c:val>
          <c:extLst>
            <c:ext xmlns:c16="http://schemas.microsoft.com/office/drawing/2014/chart" uri="{C3380CC4-5D6E-409C-BE32-E72D297353CC}">
              <c16:uniqueId val="{00000003-0CC9-40F2-8E16-507F5BBABF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0.47826099999999999</c:v>
              </c:pt>
            </c:numLit>
          </c:val>
          <c:extLst>
            <c:ext xmlns:c16="http://schemas.microsoft.com/office/drawing/2014/chart" uri="{C3380CC4-5D6E-409C-BE32-E72D297353CC}">
              <c16:uniqueId val="{00000004-0CC9-40F2-8E16-507F5BBABF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8.7248000000000006E-2</c:v>
              </c:pt>
            </c:numLit>
          </c:val>
          <c:extLst>
            <c:ext xmlns:c16="http://schemas.microsoft.com/office/drawing/2014/chart" uri="{C3380CC4-5D6E-409C-BE32-E72D297353CC}">
              <c16:uniqueId val="{00000000-4D45-4C5F-8155-EEC22CB37F0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5.5927999999999999E-2</c:v>
              </c:pt>
            </c:numLit>
          </c:val>
          <c:extLst>
            <c:ext xmlns:c16="http://schemas.microsoft.com/office/drawing/2014/chart" uri="{C3380CC4-5D6E-409C-BE32-E72D297353CC}">
              <c16:uniqueId val="{00000001-4D45-4C5F-8155-EEC22CB37F0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0.136465</c:v>
              </c:pt>
            </c:numLit>
          </c:val>
          <c:extLst>
            <c:ext xmlns:c16="http://schemas.microsoft.com/office/drawing/2014/chart" uri="{C3380CC4-5D6E-409C-BE32-E72D297353CC}">
              <c16:uniqueId val="{00000002-4D45-4C5F-8155-EEC22CB37F0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0.25727100000000003</c:v>
              </c:pt>
            </c:numLit>
          </c:val>
          <c:extLst>
            <c:ext xmlns:c16="http://schemas.microsoft.com/office/drawing/2014/chart" uri="{C3380CC4-5D6E-409C-BE32-E72D297353CC}">
              <c16:uniqueId val="{00000003-4D45-4C5F-8155-EEC22CB37F0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0.39373599999999997</c:v>
              </c:pt>
            </c:numLit>
          </c:val>
          <c:extLst>
            <c:ext xmlns:c16="http://schemas.microsoft.com/office/drawing/2014/chart" uri="{C3380CC4-5D6E-409C-BE32-E72D297353CC}">
              <c16:uniqueId val="{00000004-4D45-4C5F-8155-EEC22CB37F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7.1833999999999995E-2</c:v>
              </c:pt>
            </c:numLit>
          </c:val>
          <c:extLst>
            <c:ext xmlns:c16="http://schemas.microsoft.com/office/drawing/2014/chart" uri="{C3380CC4-5D6E-409C-BE32-E72D297353CC}">
              <c16:uniqueId val="{00000000-4EA9-4ACC-AFA7-7C0067FF5D3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5.4820000000000001E-2</c:v>
              </c:pt>
            </c:numLit>
          </c:val>
          <c:extLst>
            <c:ext xmlns:c16="http://schemas.microsoft.com/office/drawing/2014/chart" uri="{C3380CC4-5D6E-409C-BE32-E72D297353CC}">
              <c16:uniqueId val="{00000001-4EA9-4ACC-AFA7-7C0067FF5D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0.136106</c:v>
              </c:pt>
            </c:numLit>
          </c:val>
          <c:extLst>
            <c:ext xmlns:c16="http://schemas.microsoft.com/office/drawing/2014/chart" uri="{C3380CC4-5D6E-409C-BE32-E72D297353CC}">
              <c16:uniqueId val="{00000002-4EA9-4ACC-AFA7-7C0067FF5D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0.27599200000000002</c:v>
              </c:pt>
            </c:numLit>
          </c:val>
          <c:extLst>
            <c:ext xmlns:c16="http://schemas.microsoft.com/office/drawing/2014/chart" uri="{C3380CC4-5D6E-409C-BE32-E72D297353CC}">
              <c16:uniqueId val="{00000003-4EA9-4ACC-AFA7-7C0067FF5D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0.40264699999999998</c:v>
              </c:pt>
            </c:numLit>
          </c:val>
          <c:extLst>
            <c:ext xmlns:c16="http://schemas.microsoft.com/office/drawing/2014/chart" uri="{C3380CC4-5D6E-409C-BE32-E72D297353CC}">
              <c16:uniqueId val="{00000004-4EA9-4ACC-AFA7-7C0067FF5D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0-9879-4496-9F43-5E17F64C107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1-9879-4496-9F43-5E17F64C107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2-9879-4496-9F43-5E17F64C10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3-9879-4496-9F43-5E17F64C10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0.84090900000000002</c:v>
              </c:pt>
            </c:numLit>
          </c:val>
          <c:extLst>
            <c:ext xmlns:c16="http://schemas.microsoft.com/office/drawing/2014/chart" uri="{C3380CC4-5D6E-409C-BE32-E72D297353CC}">
              <c16:uniqueId val="{00000004-9879-4496-9F43-5E17F64C10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4.601235</c:v>
              </c:pt>
            </c:numLit>
          </c:val>
          <c:extLst>
            <c:ext xmlns:c16="http://schemas.microsoft.com/office/drawing/2014/chart" uri="{C3380CC4-5D6E-409C-BE32-E72D297353CC}">
              <c16:uniqueId val="{00000000-7C58-4647-A4F2-B00E488F0B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4CF-4243-AC00-8D50CAC5F7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4CF-4243-AC00-8D50CAC5F74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54CF-4243-AC00-8D50CAC5F7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0.26666699999999999</c:v>
              </c:pt>
            </c:numLit>
          </c:val>
          <c:extLst>
            <c:ext xmlns:c16="http://schemas.microsoft.com/office/drawing/2014/chart" uri="{C3380CC4-5D6E-409C-BE32-E72D297353CC}">
              <c16:uniqueId val="{00000003-54CF-4243-AC00-8D50CAC5F7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0.73333300000000001</c:v>
              </c:pt>
            </c:numLit>
          </c:val>
          <c:extLst>
            <c:ext xmlns:c16="http://schemas.microsoft.com/office/drawing/2014/chart" uri="{C3380CC4-5D6E-409C-BE32-E72D297353CC}">
              <c16:uniqueId val="{00000004-54CF-4243-AC00-8D50CAC5F7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166-495B-8368-EFD85306554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4166-495B-8368-EFD853065543}"/>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4166-495B-8368-EFD8530655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3-4166-495B-8368-EFD8530655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0.89189200000000002</c:v>
              </c:pt>
            </c:numLit>
          </c:val>
          <c:extLst>
            <c:ext xmlns:c16="http://schemas.microsoft.com/office/drawing/2014/chart" uri="{C3380CC4-5D6E-409C-BE32-E72D297353CC}">
              <c16:uniqueId val="{00000004-4166-495B-8368-EFD8530655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0.117284</c:v>
              </c:pt>
            </c:numLit>
          </c:val>
          <c:extLst>
            <c:ext xmlns:c16="http://schemas.microsoft.com/office/drawing/2014/chart" uri="{C3380CC4-5D6E-409C-BE32-E72D297353CC}">
              <c16:uniqueId val="{00000000-A5B0-4EA6-AB5F-70439D24A64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9.8765000000000006E-2</c:v>
              </c:pt>
            </c:numLit>
          </c:val>
          <c:extLst>
            <c:ext xmlns:c16="http://schemas.microsoft.com/office/drawing/2014/chart" uri="{C3380CC4-5D6E-409C-BE32-E72D297353CC}">
              <c16:uniqueId val="{00000001-A5B0-4EA6-AB5F-70439D24A6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0.222222</c:v>
              </c:pt>
            </c:numLit>
          </c:val>
          <c:extLst>
            <c:ext xmlns:c16="http://schemas.microsoft.com/office/drawing/2014/chart" uri="{C3380CC4-5D6E-409C-BE32-E72D297353CC}">
              <c16:uniqueId val="{00000002-A5B0-4EA6-AB5F-70439D24A6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0.18518499999999999</c:v>
              </c:pt>
            </c:numLit>
          </c:val>
          <c:extLst>
            <c:ext xmlns:c16="http://schemas.microsoft.com/office/drawing/2014/chart" uri="{C3380CC4-5D6E-409C-BE32-E72D297353CC}">
              <c16:uniqueId val="{00000003-A5B0-4EA6-AB5F-70439D24A6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0.351852</c:v>
              </c:pt>
            </c:numLit>
          </c:val>
          <c:extLst>
            <c:ext xmlns:c16="http://schemas.microsoft.com/office/drawing/2014/chart" uri="{C3380CC4-5D6E-409C-BE32-E72D297353CC}">
              <c16:uniqueId val="{00000004-A5B0-4EA6-AB5F-70439D24A6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5.8201000000000003E-2</c:v>
              </c:pt>
            </c:numLit>
          </c:val>
          <c:extLst>
            <c:ext xmlns:c16="http://schemas.microsoft.com/office/drawing/2014/chart" uri="{C3380CC4-5D6E-409C-BE32-E72D297353CC}">
              <c16:uniqueId val="{00000000-E919-4A1F-916E-1D911BC974C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8.4655999999999995E-2</c:v>
              </c:pt>
            </c:numLit>
          </c:val>
          <c:extLst>
            <c:ext xmlns:c16="http://schemas.microsoft.com/office/drawing/2014/chart" uri="{C3380CC4-5D6E-409C-BE32-E72D297353CC}">
              <c16:uniqueId val="{00000001-E919-4A1F-916E-1D911BC974C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0.11640200000000001</c:v>
              </c:pt>
            </c:numLit>
          </c:val>
          <c:extLst>
            <c:ext xmlns:c16="http://schemas.microsoft.com/office/drawing/2014/chart" uri="{C3380CC4-5D6E-409C-BE32-E72D297353CC}">
              <c16:uniqueId val="{00000002-E919-4A1F-916E-1D911BC974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0.328042</c:v>
              </c:pt>
            </c:numLit>
          </c:val>
          <c:extLst>
            <c:ext xmlns:c16="http://schemas.microsoft.com/office/drawing/2014/chart" uri="{C3380CC4-5D6E-409C-BE32-E72D297353CC}">
              <c16:uniqueId val="{00000003-E919-4A1F-916E-1D911BC974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0.35449700000000001</c:v>
              </c:pt>
            </c:numLit>
          </c:val>
          <c:extLst>
            <c:ext xmlns:c16="http://schemas.microsoft.com/office/drawing/2014/chart" uri="{C3380CC4-5D6E-409C-BE32-E72D297353CC}">
              <c16:uniqueId val="{00000004-E919-4A1F-916E-1D911BC974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6.9518999999999997E-2</c:v>
              </c:pt>
            </c:numLit>
          </c:val>
          <c:extLst>
            <c:ext xmlns:c16="http://schemas.microsoft.com/office/drawing/2014/chart" uri="{C3380CC4-5D6E-409C-BE32-E72D297353CC}">
              <c16:uniqueId val="{00000000-EB05-4B68-B286-02D9A45C301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6.4171000000000006E-2</c:v>
              </c:pt>
            </c:numLit>
          </c:val>
          <c:extLst>
            <c:ext xmlns:c16="http://schemas.microsoft.com/office/drawing/2014/chart" uri="{C3380CC4-5D6E-409C-BE32-E72D297353CC}">
              <c16:uniqueId val="{00000001-EB05-4B68-B286-02D9A45C30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2-EB05-4B68-B286-02D9A45C30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0.25133699999999998</c:v>
              </c:pt>
            </c:numLit>
          </c:val>
          <c:extLst>
            <c:ext xmlns:c16="http://schemas.microsoft.com/office/drawing/2014/chart" uri="{C3380CC4-5D6E-409C-BE32-E72D297353CC}">
              <c16:uniqueId val="{00000003-EB05-4B68-B286-02D9A45C30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0.390374</c:v>
              </c:pt>
            </c:numLit>
          </c:val>
          <c:extLst>
            <c:ext xmlns:c16="http://schemas.microsoft.com/office/drawing/2014/chart" uri="{C3380CC4-5D6E-409C-BE32-E72D297353CC}">
              <c16:uniqueId val="{00000004-EB05-4B68-B286-02D9A45C30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7.7626000000000001E-2</c:v>
              </c:pt>
            </c:numLit>
          </c:val>
          <c:extLst>
            <c:ext xmlns:c16="http://schemas.microsoft.com/office/drawing/2014/chart" uri="{C3380CC4-5D6E-409C-BE32-E72D297353CC}">
              <c16:uniqueId val="{00000000-5FB7-4AFE-BA37-94FA887F704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6.8492999999999998E-2</c:v>
              </c:pt>
            </c:numLit>
          </c:val>
          <c:extLst>
            <c:ext xmlns:c16="http://schemas.microsoft.com/office/drawing/2014/chart" uri="{C3380CC4-5D6E-409C-BE32-E72D297353CC}">
              <c16:uniqueId val="{00000001-5FB7-4AFE-BA37-94FA887F70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0.127854</c:v>
              </c:pt>
            </c:numLit>
          </c:val>
          <c:extLst>
            <c:ext xmlns:c16="http://schemas.microsoft.com/office/drawing/2014/chart" uri="{C3380CC4-5D6E-409C-BE32-E72D297353CC}">
              <c16:uniqueId val="{00000002-5FB7-4AFE-BA37-94FA887F70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0.20091300000000001</c:v>
              </c:pt>
            </c:numLit>
          </c:val>
          <c:extLst>
            <c:ext xmlns:c16="http://schemas.microsoft.com/office/drawing/2014/chart" uri="{C3380CC4-5D6E-409C-BE32-E72D297353CC}">
              <c16:uniqueId val="{00000003-5FB7-4AFE-BA37-94FA887F70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0.46118700000000001</c:v>
              </c:pt>
            </c:numLit>
          </c:val>
          <c:extLst>
            <c:ext xmlns:c16="http://schemas.microsoft.com/office/drawing/2014/chart" uri="{C3380CC4-5D6E-409C-BE32-E72D297353CC}">
              <c16:uniqueId val="{00000004-5FB7-4AFE-BA37-94FA887F70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7.1429000000000006E-2</c:v>
              </c:pt>
            </c:numLit>
          </c:val>
          <c:extLst>
            <c:ext xmlns:c16="http://schemas.microsoft.com/office/drawing/2014/chart" uri="{C3380CC4-5D6E-409C-BE32-E72D297353CC}">
              <c16:uniqueId val="{00000000-77DC-4597-9785-D7F6D416453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3.8961000000000003E-2</c:v>
              </c:pt>
            </c:numLit>
          </c:val>
          <c:extLst>
            <c:ext xmlns:c16="http://schemas.microsoft.com/office/drawing/2014/chart" uri="{C3380CC4-5D6E-409C-BE32-E72D297353CC}">
              <c16:uniqueId val="{00000001-77DC-4597-9785-D7F6D41645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0.16883100000000001</c:v>
              </c:pt>
            </c:numLit>
          </c:val>
          <c:extLst>
            <c:ext xmlns:c16="http://schemas.microsoft.com/office/drawing/2014/chart" uri="{C3380CC4-5D6E-409C-BE32-E72D297353CC}">
              <c16:uniqueId val="{00000002-77DC-4597-9785-D7F6D41645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0.207792</c:v>
              </c:pt>
            </c:numLit>
          </c:val>
          <c:extLst>
            <c:ext xmlns:c16="http://schemas.microsoft.com/office/drawing/2014/chart" uri="{C3380CC4-5D6E-409C-BE32-E72D297353CC}">
              <c16:uniqueId val="{00000003-77DC-4597-9785-D7F6D41645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0.45454499999999998</c:v>
              </c:pt>
            </c:numLit>
          </c:val>
          <c:extLst>
            <c:ext xmlns:c16="http://schemas.microsoft.com/office/drawing/2014/chart" uri="{C3380CC4-5D6E-409C-BE32-E72D297353CC}">
              <c16:uniqueId val="{00000004-77DC-4597-9785-D7F6D41645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8.9946999999999999E-2</c:v>
              </c:pt>
            </c:numLit>
          </c:val>
          <c:extLst>
            <c:ext xmlns:c16="http://schemas.microsoft.com/office/drawing/2014/chart" uri="{C3380CC4-5D6E-409C-BE32-E72D297353CC}">
              <c16:uniqueId val="{00000000-2E89-4F68-9DB6-35F2379453C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7.9365000000000005E-2</c:v>
              </c:pt>
            </c:numLit>
          </c:val>
          <c:extLst>
            <c:ext xmlns:c16="http://schemas.microsoft.com/office/drawing/2014/chart" uri="{C3380CC4-5D6E-409C-BE32-E72D297353CC}">
              <c16:uniqueId val="{00000001-2E89-4F68-9DB6-35F2379453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0.18518499999999999</c:v>
              </c:pt>
            </c:numLit>
          </c:val>
          <c:extLst>
            <c:ext xmlns:c16="http://schemas.microsoft.com/office/drawing/2014/chart" uri="{C3380CC4-5D6E-409C-BE32-E72D297353CC}">
              <c16:uniqueId val="{00000002-2E89-4F68-9DB6-35F2379453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0.15873000000000001</c:v>
              </c:pt>
            </c:numLit>
          </c:val>
          <c:extLst>
            <c:ext xmlns:c16="http://schemas.microsoft.com/office/drawing/2014/chart" uri="{C3380CC4-5D6E-409C-BE32-E72D297353CC}">
              <c16:uniqueId val="{00000003-2E89-4F68-9DB6-35F2379453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0.41269800000000001</c:v>
              </c:pt>
            </c:numLit>
          </c:val>
          <c:extLst>
            <c:ext xmlns:c16="http://schemas.microsoft.com/office/drawing/2014/chart" uri="{C3380CC4-5D6E-409C-BE32-E72D297353CC}">
              <c16:uniqueId val="{00000004-2E89-4F68-9DB6-35F2379453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0-9E21-4402-A577-03A56B2F3F2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5.6604000000000002E-2</c:v>
              </c:pt>
            </c:numLit>
          </c:val>
          <c:extLst>
            <c:ext xmlns:c16="http://schemas.microsoft.com/office/drawing/2014/chart" uri="{C3380CC4-5D6E-409C-BE32-E72D297353CC}">
              <c16:uniqueId val="{00000001-9E21-4402-A577-03A56B2F3F2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0.122642</c:v>
              </c:pt>
            </c:numLit>
          </c:val>
          <c:extLst>
            <c:ext xmlns:c16="http://schemas.microsoft.com/office/drawing/2014/chart" uri="{C3380CC4-5D6E-409C-BE32-E72D297353CC}">
              <c16:uniqueId val="{00000002-9E21-4402-A577-03A56B2F3F2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0.22641500000000001</c:v>
              </c:pt>
            </c:numLit>
          </c:val>
          <c:extLst>
            <c:ext xmlns:c16="http://schemas.microsoft.com/office/drawing/2014/chart" uri="{C3380CC4-5D6E-409C-BE32-E72D297353CC}">
              <c16:uniqueId val="{00000003-9E21-4402-A577-03A56B2F3F2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0.53773599999999999</c:v>
              </c:pt>
            </c:numLit>
          </c:val>
          <c:extLst>
            <c:ext xmlns:c16="http://schemas.microsoft.com/office/drawing/2014/chart" uri="{C3380CC4-5D6E-409C-BE32-E72D297353CC}">
              <c16:uniqueId val="{00000004-9E21-4402-A577-03A56B2F3F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4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3.2967000000000003E-2</c:v>
              </c:pt>
            </c:numLit>
          </c:val>
          <c:extLst>
            <c:ext xmlns:c16="http://schemas.microsoft.com/office/drawing/2014/chart" uri="{C3380CC4-5D6E-409C-BE32-E72D297353CC}">
              <c16:uniqueId val="{00000000-9149-4784-8303-E202F295BBF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4.3956000000000002E-2</c:v>
              </c:pt>
            </c:numLit>
          </c:val>
          <c:extLst>
            <c:ext xmlns:c16="http://schemas.microsoft.com/office/drawing/2014/chart" uri="{C3380CC4-5D6E-409C-BE32-E72D297353CC}">
              <c16:uniqueId val="{00000001-9149-4784-8303-E202F295BB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8.7912000000000004E-2</c:v>
              </c:pt>
            </c:numLit>
          </c:val>
          <c:extLst>
            <c:ext xmlns:c16="http://schemas.microsoft.com/office/drawing/2014/chart" uri="{C3380CC4-5D6E-409C-BE32-E72D297353CC}">
              <c16:uniqueId val="{00000002-9149-4784-8303-E202F295BB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0.19230800000000001</c:v>
              </c:pt>
            </c:numLit>
          </c:val>
          <c:extLst>
            <c:ext xmlns:c16="http://schemas.microsoft.com/office/drawing/2014/chart" uri="{C3380CC4-5D6E-409C-BE32-E72D297353CC}">
              <c16:uniqueId val="{00000003-9149-4784-8303-E202F295BB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0.59340700000000002</c:v>
              </c:pt>
            </c:numLit>
          </c:val>
          <c:extLst>
            <c:ext xmlns:c16="http://schemas.microsoft.com/office/drawing/2014/chart" uri="{C3380CC4-5D6E-409C-BE32-E72D297353CC}">
              <c16:uniqueId val="{00000004-9149-4784-8303-E202F295BB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4.5999999999999996</c:v>
              </c:pt>
            </c:numLit>
          </c:val>
          <c:extLst>
            <c:ext xmlns:c16="http://schemas.microsoft.com/office/drawing/2014/chart" uri="{C3380CC4-5D6E-409C-BE32-E72D297353CC}">
              <c16:uniqueId val="{00000000-0A76-4983-923C-025D9EA5FE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4.5970149999999999</c:v>
              </c:pt>
            </c:numLit>
          </c:val>
          <c:extLst>
            <c:ext xmlns:c16="http://schemas.microsoft.com/office/drawing/2014/chart" uri="{C3380CC4-5D6E-409C-BE32-E72D297353CC}">
              <c16:uniqueId val="{00000000-8662-4504-B2EA-14C29B7726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5.1471000000000003E-2</c:v>
              </c:pt>
            </c:numLit>
          </c:val>
          <c:extLst>
            <c:ext xmlns:c16="http://schemas.microsoft.com/office/drawing/2014/chart" uri="{C3380CC4-5D6E-409C-BE32-E72D297353CC}">
              <c16:uniqueId val="{00000000-3D03-45F2-877B-81B1EBB6871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1-3D03-45F2-877B-81B1EBB687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0.16176499999999999</c:v>
              </c:pt>
            </c:numLit>
          </c:val>
          <c:extLst>
            <c:ext xmlns:c16="http://schemas.microsoft.com/office/drawing/2014/chart" uri="{C3380CC4-5D6E-409C-BE32-E72D297353CC}">
              <c16:uniqueId val="{00000002-3D03-45F2-877B-81B1EBB687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0.19852900000000001</c:v>
              </c:pt>
            </c:numLit>
          </c:val>
          <c:extLst>
            <c:ext xmlns:c16="http://schemas.microsoft.com/office/drawing/2014/chart" uri="{C3380CC4-5D6E-409C-BE32-E72D297353CC}">
              <c16:uniqueId val="{00000003-3D03-45F2-877B-81B1EBB687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0.55882399999999999</c:v>
              </c:pt>
            </c:numLit>
          </c:val>
          <c:extLst>
            <c:ext xmlns:c16="http://schemas.microsoft.com/office/drawing/2014/chart" uri="{C3380CC4-5D6E-409C-BE32-E72D297353CC}">
              <c16:uniqueId val="{00000004-3D03-45F2-877B-81B1EBB687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0-FABA-4D56-A70B-4BF50DFFC5E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1-FABA-4D56-A70B-4BF50DFFC5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8.4506999999999999E-2</c:v>
              </c:pt>
            </c:numLit>
          </c:val>
          <c:extLst>
            <c:ext xmlns:c16="http://schemas.microsoft.com/office/drawing/2014/chart" uri="{C3380CC4-5D6E-409C-BE32-E72D297353CC}">
              <c16:uniqueId val="{00000002-FABA-4D56-A70B-4BF50DFFC5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0.15493000000000001</c:v>
              </c:pt>
            </c:numLit>
          </c:val>
          <c:extLst>
            <c:ext xmlns:c16="http://schemas.microsoft.com/office/drawing/2014/chart" uri="{C3380CC4-5D6E-409C-BE32-E72D297353CC}">
              <c16:uniqueId val="{00000003-FABA-4D56-A70B-4BF50DFFC5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0.61971799999999999</c:v>
              </c:pt>
            </c:numLit>
          </c:val>
          <c:extLst>
            <c:ext xmlns:c16="http://schemas.microsoft.com/office/drawing/2014/chart" uri="{C3380CC4-5D6E-409C-BE32-E72D297353CC}">
              <c16:uniqueId val="{00000004-FABA-4D56-A70B-4BF50DFFC5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0-6E3F-4FAB-96B4-A2E98495AC4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1-6E3F-4FAB-96B4-A2E98495AC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6E3F-4FAB-96B4-A2E98495AC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3-6E3F-4FAB-96B4-A2E98495AC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0.53125</c:v>
              </c:pt>
            </c:numLit>
          </c:val>
          <c:extLst>
            <c:ext xmlns:c16="http://schemas.microsoft.com/office/drawing/2014/chart" uri="{C3380CC4-5D6E-409C-BE32-E72D297353CC}">
              <c16:uniqueId val="{00000004-6E3F-4FAB-96B4-A2E98495AC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7.4626999999999999E-2</c:v>
              </c:pt>
            </c:numLit>
          </c:val>
          <c:extLst>
            <c:ext xmlns:c16="http://schemas.microsoft.com/office/drawing/2014/chart" uri="{C3380CC4-5D6E-409C-BE32-E72D297353CC}">
              <c16:uniqueId val="{00000000-4C85-43DE-9E95-A4129FCFC96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1-4C85-43DE-9E95-A4129FCFC9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0.104478</c:v>
              </c:pt>
            </c:numLit>
          </c:val>
          <c:extLst>
            <c:ext xmlns:c16="http://schemas.microsoft.com/office/drawing/2014/chart" uri="{C3380CC4-5D6E-409C-BE32-E72D297353CC}">
              <c16:uniqueId val="{00000002-4C85-43DE-9E95-A4129FCFC9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0.23880599999999999</c:v>
              </c:pt>
            </c:numLit>
          </c:val>
          <c:extLst>
            <c:ext xmlns:c16="http://schemas.microsoft.com/office/drawing/2014/chart" uri="{C3380CC4-5D6E-409C-BE32-E72D297353CC}">
              <c16:uniqueId val="{00000003-4C85-43DE-9E95-A4129FCFC9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0.507463</c:v>
              </c:pt>
            </c:numLit>
          </c:val>
          <c:extLst>
            <c:ext xmlns:c16="http://schemas.microsoft.com/office/drawing/2014/chart" uri="{C3380CC4-5D6E-409C-BE32-E72D297353CC}">
              <c16:uniqueId val="{00000004-4C85-43DE-9E95-A4129FCFC9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0.144397</c:v>
              </c:pt>
            </c:numLit>
          </c:val>
          <c:extLst>
            <c:ext xmlns:c16="http://schemas.microsoft.com/office/drawing/2014/chart" uri="{C3380CC4-5D6E-409C-BE32-E72D297353CC}">
              <c16:uniqueId val="{00000000-2C5F-4D5C-A1C9-DBA155609C3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9.2672000000000004E-2</c:v>
              </c:pt>
            </c:numLit>
          </c:val>
          <c:extLst>
            <c:ext xmlns:c16="http://schemas.microsoft.com/office/drawing/2014/chart" uri="{C3380CC4-5D6E-409C-BE32-E72D297353CC}">
              <c16:uniqueId val="{00000001-2C5F-4D5C-A1C9-DBA155609C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0.17241400000000001</c:v>
              </c:pt>
            </c:numLit>
          </c:val>
          <c:extLst>
            <c:ext xmlns:c16="http://schemas.microsoft.com/office/drawing/2014/chart" uri="{C3380CC4-5D6E-409C-BE32-E72D297353CC}">
              <c16:uniqueId val="{00000002-2C5F-4D5C-A1C9-DBA155609C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0.17672399999999999</c:v>
              </c:pt>
            </c:numLit>
          </c:val>
          <c:extLst>
            <c:ext xmlns:c16="http://schemas.microsoft.com/office/drawing/2014/chart" uri="{C3380CC4-5D6E-409C-BE32-E72D297353CC}">
              <c16:uniqueId val="{00000003-2C5F-4D5C-A1C9-DBA155609C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0.32543100000000003</c:v>
              </c:pt>
            </c:numLit>
          </c:val>
          <c:extLst>
            <c:ext xmlns:c16="http://schemas.microsoft.com/office/drawing/2014/chart" uri="{C3380CC4-5D6E-409C-BE32-E72D297353CC}">
              <c16:uniqueId val="{00000004-2C5F-4D5C-A1C9-DBA155609C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9.9737999999999993E-2</c:v>
              </c:pt>
            </c:numLit>
          </c:val>
          <c:extLst>
            <c:ext xmlns:c16="http://schemas.microsoft.com/office/drawing/2014/chart" uri="{C3380CC4-5D6E-409C-BE32-E72D297353CC}">
              <c16:uniqueId val="{00000000-E308-498C-AC0F-8ECBCED8D38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8.9238999999999999E-2</c:v>
              </c:pt>
            </c:numLit>
          </c:val>
          <c:extLst>
            <c:ext xmlns:c16="http://schemas.microsoft.com/office/drawing/2014/chart" uri="{C3380CC4-5D6E-409C-BE32-E72D297353CC}">
              <c16:uniqueId val="{00000001-E308-498C-AC0F-8ECBCED8D3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0.17191600000000001</c:v>
              </c:pt>
            </c:numLit>
          </c:val>
          <c:extLst>
            <c:ext xmlns:c16="http://schemas.microsoft.com/office/drawing/2014/chart" uri="{C3380CC4-5D6E-409C-BE32-E72D297353CC}">
              <c16:uniqueId val="{00000002-E308-498C-AC0F-8ECBCED8D3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0.19160099999999999</c:v>
              </c:pt>
            </c:numLit>
          </c:val>
          <c:extLst>
            <c:ext xmlns:c16="http://schemas.microsoft.com/office/drawing/2014/chart" uri="{C3380CC4-5D6E-409C-BE32-E72D297353CC}">
              <c16:uniqueId val="{00000003-E308-498C-AC0F-8ECBCED8D3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0.38451400000000002</c:v>
              </c:pt>
            </c:numLit>
          </c:val>
          <c:extLst>
            <c:ext xmlns:c16="http://schemas.microsoft.com/office/drawing/2014/chart" uri="{C3380CC4-5D6E-409C-BE32-E72D297353CC}">
              <c16:uniqueId val="{00000004-E308-498C-AC0F-8ECBCED8D3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0.122711</c:v>
              </c:pt>
            </c:numLit>
          </c:val>
          <c:extLst>
            <c:ext xmlns:c16="http://schemas.microsoft.com/office/drawing/2014/chart" uri="{C3380CC4-5D6E-409C-BE32-E72D297353CC}">
              <c16:uniqueId val="{00000000-F5AF-4A7D-AD35-53406126A31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7.3260000000000006E-2</c:v>
              </c:pt>
            </c:numLit>
          </c:val>
          <c:extLst>
            <c:ext xmlns:c16="http://schemas.microsoft.com/office/drawing/2014/chart" uri="{C3380CC4-5D6E-409C-BE32-E72D297353CC}">
              <c16:uniqueId val="{00000001-F5AF-4A7D-AD35-53406126A3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0.19230800000000001</c:v>
              </c:pt>
            </c:numLit>
          </c:val>
          <c:extLst>
            <c:ext xmlns:c16="http://schemas.microsoft.com/office/drawing/2014/chart" uri="{C3380CC4-5D6E-409C-BE32-E72D297353CC}">
              <c16:uniqueId val="{00000002-F5AF-4A7D-AD35-53406126A3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0.212454</c:v>
              </c:pt>
            </c:numLit>
          </c:val>
          <c:extLst>
            <c:ext xmlns:c16="http://schemas.microsoft.com/office/drawing/2014/chart" uri="{C3380CC4-5D6E-409C-BE32-E72D297353CC}">
              <c16:uniqueId val="{00000003-F5AF-4A7D-AD35-53406126A3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0.32967000000000002</c:v>
              </c:pt>
            </c:numLit>
          </c:val>
          <c:extLst>
            <c:ext xmlns:c16="http://schemas.microsoft.com/office/drawing/2014/chart" uri="{C3380CC4-5D6E-409C-BE32-E72D297353CC}">
              <c16:uniqueId val="{00000004-F5AF-4A7D-AD35-53406126A3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2.6293E-2</c:v>
              </c:pt>
            </c:numLit>
          </c:val>
          <c:extLst>
            <c:ext xmlns:c16="http://schemas.microsoft.com/office/drawing/2014/chart" uri="{C3380CC4-5D6E-409C-BE32-E72D297353CC}">
              <c16:uniqueId val="{00000000-C69E-472A-9F0E-841B9A3B0D0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3.0074E-2</c:v>
              </c:pt>
            </c:numLit>
          </c:val>
          <c:extLst>
            <c:ext xmlns:c16="http://schemas.microsoft.com/office/drawing/2014/chart" uri="{C3380CC4-5D6E-409C-BE32-E72D297353CC}">
              <c16:uniqueId val="{00000001-C69E-472A-9F0E-841B9A3B0D0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0.10482900000000001</c:v>
              </c:pt>
            </c:numLit>
          </c:val>
          <c:extLst>
            <c:ext xmlns:c16="http://schemas.microsoft.com/office/drawing/2014/chart" uri="{C3380CC4-5D6E-409C-BE32-E72D297353CC}">
              <c16:uniqueId val="{00000002-C69E-472A-9F0E-841B9A3B0D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0.23285800000000001</c:v>
              </c:pt>
            </c:numLit>
          </c:val>
          <c:extLst>
            <c:ext xmlns:c16="http://schemas.microsoft.com/office/drawing/2014/chart" uri="{C3380CC4-5D6E-409C-BE32-E72D297353CC}">
              <c16:uniqueId val="{00000003-C69E-472A-9F0E-841B9A3B0D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0.592885</c:v>
              </c:pt>
            </c:numLit>
          </c:val>
          <c:extLst>
            <c:ext xmlns:c16="http://schemas.microsoft.com/office/drawing/2014/chart" uri="{C3380CC4-5D6E-409C-BE32-E72D297353CC}">
              <c16:uniqueId val="{00000004-C69E-472A-9F0E-841B9A3B0D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3.1713999999999999E-2</c:v>
              </c:pt>
            </c:numLit>
          </c:val>
          <c:extLst>
            <c:ext xmlns:c16="http://schemas.microsoft.com/office/drawing/2014/chart" uri="{C3380CC4-5D6E-409C-BE32-E72D297353CC}">
              <c16:uniqueId val="{00000000-44D4-4026-8713-12AD5F63A6B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3.2224999999999997E-2</c:v>
              </c:pt>
            </c:numLit>
          </c:val>
          <c:extLst>
            <c:ext xmlns:c16="http://schemas.microsoft.com/office/drawing/2014/chart" uri="{C3380CC4-5D6E-409C-BE32-E72D297353CC}">
              <c16:uniqueId val="{00000001-44D4-4026-8713-12AD5F63A6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0.114408</c:v>
              </c:pt>
            </c:numLit>
          </c:val>
          <c:extLst>
            <c:ext xmlns:c16="http://schemas.microsoft.com/office/drawing/2014/chart" uri="{C3380CC4-5D6E-409C-BE32-E72D297353CC}">
              <c16:uniqueId val="{00000002-44D4-4026-8713-12AD5F63A6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0.24023900000000001</c:v>
              </c:pt>
            </c:numLit>
          </c:val>
          <c:extLst>
            <c:ext xmlns:c16="http://schemas.microsoft.com/office/drawing/2014/chart" uri="{C3380CC4-5D6E-409C-BE32-E72D297353CC}">
              <c16:uniqueId val="{00000003-44D4-4026-8713-12AD5F63A6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0.56913899999999995</c:v>
              </c:pt>
            </c:numLit>
          </c:val>
          <c:extLst>
            <c:ext xmlns:c16="http://schemas.microsoft.com/office/drawing/2014/chart" uri="{C3380CC4-5D6E-409C-BE32-E72D297353CC}">
              <c16:uniqueId val="{00000004-44D4-4026-8713-12AD5F63A6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2.9385999999999999E-2</c:v>
              </c:pt>
            </c:numLit>
          </c:val>
          <c:extLst>
            <c:ext xmlns:c16="http://schemas.microsoft.com/office/drawing/2014/chart" uri="{C3380CC4-5D6E-409C-BE32-E72D297353CC}">
              <c16:uniqueId val="{00000000-0108-40EF-A923-33C2802F646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3.7656000000000002E-2</c:v>
              </c:pt>
            </c:numLit>
          </c:val>
          <c:extLst>
            <c:ext xmlns:c16="http://schemas.microsoft.com/office/drawing/2014/chart" uri="{C3380CC4-5D6E-409C-BE32-E72D297353CC}">
              <c16:uniqueId val="{00000001-0108-40EF-A923-33C2802F646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0.11772000000000001</c:v>
              </c:pt>
            </c:numLit>
          </c:val>
          <c:extLst>
            <c:ext xmlns:c16="http://schemas.microsoft.com/office/drawing/2014/chart" uri="{C3380CC4-5D6E-409C-BE32-E72D297353CC}">
              <c16:uniqueId val="{00000002-0108-40EF-A923-33C2802F646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0.24986800000000001</c:v>
              </c:pt>
            </c:numLit>
          </c:val>
          <c:extLst>
            <c:ext xmlns:c16="http://schemas.microsoft.com/office/drawing/2014/chart" uri="{C3380CC4-5D6E-409C-BE32-E72D297353CC}">
              <c16:uniqueId val="{00000003-0108-40EF-A923-33C2802F646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0.54935800000000001</c:v>
              </c:pt>
            </c:numLit>
          </c:val>
          <c:extLst>
            <c:ext xmlns:c16="http://schemas.microsoft.com/office/drawing/2014/chart" uri="{C3380CC4-5D6E-409C-BE32-E72D297353CC}">
              <c16:uniqueId val="{00000004-0108-40EF-A923-33C2802F64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4.570093</c:v>
              </c:pt>
            </c:numLit>
          </c:val>
          <c:extLst>
            <c:ext xmlns:c16="http://schemas.microsoft.com/office/drawing/2014/chart" uri="{C3380CC4-5D6E-409C-BE32-E72D297353CC}">
              <c16:uniqueId val="{00000000-60E3-445B-BD0A-3A9D77948C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1.6292999999999998E-2</c:v>
              </c:pt>
            </c:numLit>
          </c:val>
          <c:extLst>
            <c:ext xmlns:c16="http://schemas.microsoft.com/office/drawing/2014/chart" uri="{C3380CC4-5D6E-409C-BE32-E72D297353CC}">
              <c16:uniqueId val="{00000000-E97D-4A8A-89A4-F27A385573B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2.8513E-2</c:v>
              </c:pt>
            </c:numLit>
          </c:val>
          <c:extLst>
            <c:ext xmlns:c16="http://schemas.microsoft.com/office/drawing/2014/chart" uri="{C3380CC4-5D6E-409C-BE32-E72D297353CC}">
              <c16:uniqueId val="{00000001-E97D-4A8A-89A4-F27A385573B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0.107943</c:v>
              </c:pt>
            </c:numLit>
          </c:val>
          <c:extLst>
            <c:ext xmlns:c16="http://schemas.microsoft.com/office/drawing/2014/chart" uri="{C3380CC4-5D6E-409C-BE32-E72D297353CC}">
              <c16:uniqueId val="{00000002-E97D-4A8A-89A4-F27A385573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0.26069199999999998</c:v>
              </c:pt>
            </c:numLit>
          </c:val>
          <c:extLst>
            <c:ext xmlns:c16="http://schemas.microsoft.com/office/drawing/2014/chart" uri="{C3380CC4-5D6E-409C-BE32-E72D297353CC}">
              <c16:uniqueId val="{00000003-E97D-4A8A-89A4-F27A385573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0.57841100000000001</c:v>
              </c:pt>
            </c:numLit>
          </c:val>
          <c:extLst>
            <c:ext xmlns:c16="http://schemas.microsoft.com/office/drawing/2014/chart" uri="{C3380CC4-5D6E-409C-BE32-E72D297353CC}">
              <c16:uniqueId val="{00000004-E97D-4A8A-89A4-F27A385573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2.2453000000000001E-2</c:v>
              </c:pt>
            </c:numLit>
          </c:val>
          <c:extLst>
            <c:ext xmlns:c16="http://schemas.microsoft.com/office/drawing/2014/chart" uri="{C3380CC4-5D6E-409C-BE32-E72D297353CC}">
              <c16:uniqueId val="{00000000-9943-4A42-8C56-1ECC4361B5D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3.6269000000000003E-2</c:v>
              </c:pt>
            </c:numLit>
          </c:val>
          <c:extLst>
            <c:ext xmlns:c16="http://schemas.microsoft.com/office/drawing/2014/chart" uri="{C3380CC4-5D6E-409C-BE32-E72D297353CC}">
              <c16:uniqueId val="{00000001-9943-4A42-8C56-1ECC4361B5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8.9810000000000001E-2</c:v>
              </c:pt>
            </c:numLit>
          </c:val>
          <c:extLst>
            <c:ext xmlns:c16="http://schemas.microsoft.com/office/drawing/2014/chart" uri="{C3380CC4-5D6E-409C-BE32-E72D297353CC}">
              <c16:uniqueId val="{00000002-9943-4A42-8C56-1ECC4361B5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0.26424900000000001</c:v>
              </c:pt>
            </c:numLit>
          </c:val>
          <c:extLst>
            <c:ext xmlns:c16="http://schemas.microsoft.com/office/drawing/2014/chart" uri="{C3380CC4-5D6E-409C-BE32-E72D297353CC}">
              <c16:uniqueId val="{00000003-9943-4A42-8C56-1ECC4361B5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0.57513000000000003</c:v>
              </c:pt>
            </c:numLit>
          </c:val>
          <c:extLst>
            <c:ext xmlns:c16="http://schemas.microsoft.com/office/drawing/2014/chart" uri="{C3380CC4-5D6E-409C-BE32-E72D297353CC}">
              <c16:uniqueId val="{00000004-9943-4A42-8C56-1ECC4361B5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4.5976999999999997E-2</c:v>
              </c:pt>
            </c:numLit>
          </c:val>
          <c:extLst>
            <c:ext xmlns:c16="http://schemas.microsoft.com/office/drawing/2014/chart" uri="{C3380CC4-5D6E-409C-BE32-E72D297353CC}">
              <c16:uniqueId val="{00000000-B139-434C-8BE2-CF0AD614101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6.1303000000000003E-2</c:v>
              </c:pt>
            </c:numLit>
          </c:val>
          <c:extLst>
            <c:ext xmlns:c16="http://schemas.microsoft.com/office/drawing/2014/chart" uri="{C3380CC4-5D6E-409C-BE32-E72D297353CC}">
              <c16:uniqueId val="{00000001-B139-434C-8BE2-CF0AD61410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0.16475100000000001</c:v>
              </c:pt>
            </c:numLit>
          </c:val>
          <c:extLst>
            <c:ext xmlns:c16="http://schemas.microsoft.com/office/drawing/2014/chart" uri="{C3380CC4-5D6E-409C-BE32-E72D297353CC}">
              <c16:uniqueId val="{00000002-B139-434C-8BE2-CF0AD61410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0.26053599999999999</c:v>
              </c:pt>
            </c:numLit>
          </c:val>
          <c:extLst>
            <c:ext xmlns:c16="http://schemas.microsoft.com/office/drawing/2014/chart" uri="{C3380CC4-5D6E-409C-BE32-E72D297353CC}">
              <c16:uniqueId val="{00000003-B139-434C-8BE2-CF0AD61410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0.45210699999999998</c:v>
              </c:pt>
            </c:numLit>
          </c:val>
          <c:extLst>
            <c:ext xmlns:c16="http://schemas.microsoft.com/office/drawing/2014/chart" uri="{C3380CC4-5D6E-409C-BE32-E72D297353CC}">
              <c16:uniqueId val="{00000004-B139-434C-8BE2-CF0AD61410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3.4483E-2</c:v>
              </c:pt>
            </c:numLit>
          </c:val>
          <c:extLst>
            <c:ext xmlns:c16="http://schemas.microsoft.com/office/drawing/2014/chart" uri="{C3380CC4-5D6E-409C-BE32-E72D297353CC}">
              <c16:uniqueId val="{00000000-7436-4523-A099-80EE88ED1C9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436-4523-A099-80EE88ED1C9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6.8966E-2</c:v>
              </c:pt>
            </c:numLit>
          </c:val>
          <c:extLst>
            <c:ext xmlns:c16="http://schemas.microsoft.com/office/drawing/2014/chart" uri="{C3380CC4-5D6E-409C-BE32-E72D297353CC}">
              <c16:uniqueId val="{00000002-7436-4523-A099-80EE88ED1C9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0.206897</c:v>
              </c:pt>
            </c:numLit>
          </c:val>
          <c:extLst>
            <c:ext xmlns:c16="http://schemas.microsoft.com/office/drawing/2014/chart" uri="{C3380CC4-5D6E-409C-BE32-E72D297353CC}">
              <c16:uniqueId val="{00000003-7436-4523-A099-80EE88ED1C9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0.68965500000000002</c:v>
              </c:pt>
            </c:numLit>
          </c:val>
          <c:extLst>
            <c:ext xmlns:c16="http://schemas.microsoft.com/office/drawing/2014/chart" uri="{C3380CC4-5D6E-409C-BE32-E72D297353CC}">
              <c16:uniqueId val="{00000004-7436-4523-A099-80EE88ED1C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078-40C3-876B-3B904E21526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078-40C3-876B-3B904E215263}"/>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6078-40C3-876B-3B904E2152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3-6078-40C3-876B-3B904E2152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0.90909099999999998</c:v>
              </c:pt>
            </c:numLit>
          </c:val>
          <c:extLst>
            <c:ext xmlns:c16="http://schemas.microsoft.com/office/drawing/2014/chart" uri="{C3380CC4-5D6E-409C-BE32-E72D297353CC}">
              <c16:uniqueId val="{00000004-6078-40C3-876B-3B904E2152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3.3815999999999999E-2</c:v>
              </c:pt>
            </c:numLit>
          </c:val>
          <c:extLst>
            <c:ext xmlns:c16="http://schemas.microsoft.com/office/drawing/2014/chart" uri="{C3380CC4-5D6E-409C-BE32-E72D297353CC}">
              <c16:uniqueId val="{00000000-5CD1-47C8-93DA-40DBE5FE81C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3.8647000000000001E-2</c:v>
              </c:pt>
            </c:numLit>
          </c:val>
          <c:extLst>
            <c:ext xmlns:c16="http://schemas.microsoft.com/office/drawing/2014/chart" uri="{C3380CC4-5D6E-409C-BE32-E72D297353CC}">
              <c16:uniqueId val="{00000001-5CD1-47C8-93DA-40DBE5FE81C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0.140097</c:v>
              </c:pt>
            </c:numLit>
          </c:val>
          <c:extLst>
            <c:ext xmlns:c16="http://schemas.microsoft.com/office/drawing/2014/chart" uri="{C3380CC4-5D6E-409C-BE32-E72D297353CC}">
              <c16:uniqueId val="{00000002-5CD1-47C8-93DA-40DBE5FE81C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0.29951699999999998</c:v>
              </c:pt>
            </c:numLit>
          </c:val>
          <c:extLst>
            <c:ext xmlns:c16="http://schemas.microsoft.com/office/drawing/2014/chart" uri="{C3380CC4-5D6E-409C-BE32-E72D297353CC}">
              <c16:uniqueId val="{00000003-5CD1-47C8-93DA-40DBE5FE81C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0.48309200000000002</c:v>
              </c:pt>
            </c:numLit>
          </c:val>
          <c:extLst>
            <c:ext xmlns:c16="http://schemas.microsoft.com/office/drawing/2014/chart" uri="{C3380CC4-5D6E-409C-BE32-E72D297353CC}">
              <c16:uniqueId val="{00000004-5CD1-47C8-93DA-40DBE5FE81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3.3980999999999997E-2</c:v>
              </c:pt>
            </c:numLit>
          </c:val>
          <c:extLst>
            <c:ext xmlns:c16="http://schemas.microsoft.com/office/drawing/2014/chart" uri="{C3380CC4-5D6E-409C-BE32-E72D297353CC}">
              <c16:uniqueId val="{00000000-7CBA-4064-817C-E5B08591107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4.3688999999999999E-2</c:v>
              </c:pt>
            </c:numLit>
          </c:val>
          <c:extLst>
            <c:ext xmlns:c16="http://schemas.microsoft.com/office/drawing/2014/chart" uri="{C3380CC4-5D6E-409C-BE32-E72D297353CC}">
              <c16:uniqueId val="{00000001-7CBA-4064-817C-E5B0859110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0.116505</c:v>
              </c:pt>
            </c:numLit>
          </c:val>
          <c:extLst>
            <c:ext xmlns:c16="http://schemas.microsoft.com/office/drawing/2014/chart" uri="{C3380CC4-5D6E-409C-BE32-E72D297353CC}">
              <c16:uniqueId val="{00000002-7CBA-4064-817C-E5B0859110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0.29126200000000002</c:v>
              </c:pt>
            </c:numLit>
          </c:val>
          <c:extLst>
            <c:ext xmlns:c16="http://schemas.microsoft.com/office/drawing/2014/chart" uri="{C3380CC4-5D6E-409C-BE32-E72D297353CC}">
              <c16:uniqueId val="{00000003-7CBA-4064-817C-E5B0859110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0.50970899999999997</c:v>
              </c:pt>
            </c:numLit>
          </c:val>
          <c:extLst>
            <c:ext xmlns:c16="http://schemas.microsoft.com/office/drawing/2014/chart" uri="{C3380CC4-5D6E-409C-BE32-E72D297353CC}">
              <c16:uniqueId val="{00000004-7CBA-4064-817C-E5B0859110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7.2464000000000001E-2</c:v>
              </c:pt>
            </c:numLit>
          </c:val>
          <c:extLst>
            <c:ext xmlns:c16="http://schemas.microsoft.com/office/drawing/2014/chart" uri="{C3380CC4-5D6E-409C-BE32-E72D297353CC}">
              <c16:uniqueId val="{00000000-5544-4CDB-A86B-8B0722BD874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5.7971000000000002E-2</c:v>
              </c:pt>
            </c:numLit>
          </c:val>
          <c:extLst>
            <c:ext xmlns:c16="http://schemas.microsoft.com/office/drawing/2014/chart" uri="{C3380CC4-5D6E-409C-BE32-E72D297353CC}">
              <c16:uniqueId val="{00000001-5544-4CDB-A86B-8B0722BD87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0.144928</c:v>
              </c:pt>
            </c:numLit>
          </c:val>
          <c:extLst>
            <c:ext xmlns:c16="http://schemas.microsoft.com/office/drawing/2014/chart" uri="{C3380CC4-5D6E-409C-BE32-E72D297353CC}">
              <c16:uniqueId val="{00000002-5544-4CDB-A86B-8B0722BD87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0.217391</c:v>
              </c:pt>
            </c:numLit>
          </c:val>
          <c:extLst>
            <c:ext xmlns:c16="http://schemas.microsoft.com/office/drawing/2014/chart" uri="{C3380CC4-5D6E-409C-BE32-E72D297353CC}">
              <c16:uniqueId val="{00000003-5544-4CDB-A86B-8B0722BD87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0.50724599999999997</c:v>
              </c:pt>
            </c:numLit>
          </c:val>
          <c:extLst>
            <c:ext xmlns:c16="http://schemas.microsoft.com/office/drawing/2014/chart" uri="{C3380CC4-5D6E-409C-BE32-E72D297353CC}">
              <c16:uniqueId val="{00000004-5544-4CDB-A86B-8B0722BD87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3.2258000000000002E-2</c:v>
              </c:pt>
            </c:numLit>
          </c:val>
          <c:extLst>
            <c:ext xmlns:c16="http://schemas.microsoft.com/office/drawing/2014/chart" uri="{C3380CC4-5D6E-409C-BE32-E72D297353CC}">
              <c16:uniqueId val="{00000000-A736-4F98-A163-749DA68ED03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2.4194E-2</c:v>
              </c:pt>
            </c:numLit>
          </c:val>
          <c:extLst>
            <c:ext xmlns:c16="http://schemas.microsoft.com/office/drawing/2014/chart" uri="{C3380CC4-5D6E-409C-BE32-E72D297353CC}">
              <c16:uniqueId val="{00000001-A736-4F98-A163-749DA68ED03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7.2581000000000007E-2</c:v>
              </c:pt>
            </c:numLit>
          </c:val>
          <c:extLst>
            <c:ext xmlns:c16="http://schemas.microsoft.com/office/drawing/2014/chart" uri="{C3380CC4-5D6E-409C-BE32-E72D297353CC}">
              <c16:uniqueId val="{00000002-A736-4F98-A163-749DA68ED0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0.290323</c:v>
              </c:pt>
            </c:numLit>
          </c:val>
          <c:extLst>
            <c:ext xmlns:c16="http://schemas.microsoft.com/office/drawing/2014/chart" uri="{C3380CC4-5D6E-409C-BE32-E72D297353CC}">
              <c16:uniqueId val="{00000003-A736-4F98-A163-749DA68ED0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0.55645199999999995</c:v>
              </c:pt>
            </c:numLit>
          </c:val>
          <c:extLst>
            <c:ext xmlns:c16="http://schemas.microsoft.com/office/drawing/2014/chart" uri="{C3380CC4-5D6E-409C-BE32-E72D297353CC}">
              <c16:uniqueId val="{00000004-A736-4F98-A163-749DA68ED0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DF3-4BE8-96C2-69FFEB5802B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1-CDF3-4BE8-96C2-69FFEB5802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2-CDF3-4BE8-96C2-69FFEB5802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0.22916700000000001</c:v>
              </c:pt>
            </c:numLit>
          </c:val>
          <c:extLst>
            <c:ext xmlns:c16="http://schemas.microsoft.com/office/drawing/2014/chart" uri="{C3380CC4-5D6E-409C-BE32-E72D297353CC}">
              <c16:uniqueId val="{00000003-CDF3-4BE8-96C2-69FFEB5802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0.54166700000000001</c:v>
              </c:pt>
            </c:numLit>
          </c:val>
          <c:extLst>
            <c:ext xmlns:c16="http://schemas.microsoft.com/office/drawing/2014/chart" uri="{C3380CC4-5D6E-409C-BE32-E72D297353CC}">
              <c16:uniqueId val="{00000004-CDF3-4BE8-96C2-69FFEB5802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4.5485230000000003</c:v>
              </c:pt>
            </c:numLit>
          </c:val>
          <c:extLst>
            <c:ext xmlns:c16="http://schemas.microsoft.com/office/drawing/2014/chart" uri="{C3380CC4-5D6E-409C-BE32-E72D297353CC}">
              <c16:uniqueId val="{00000000-6360-4D68-ABD2-6C878A6BCF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2.4590000000000001E-2</c:v>
              </c:pt>
            </c:numLit>
          </c:val>
          <c:extLst>
            <c:ext xmlns:c16="http://schemas.microsoft.com/office/drawing/2014/chart" uri="{C3380CC4-5D6E-409C-BE32-E72D297353CC}">
              <c16:uniqueId val="{00000000-0B84-4FE4-8BF9-BEB4B97A9D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3.2786999999999997E-2</c:v>
              </c:pt>
            </c:numLit>
          </c:val>
          <c:extLst>
            <c:ext xmlns:c16="http://schemas.microsoft.com/office/drawing/2014/chart" uri="{C3380CC4-5D6E-409C-BE32-E72D297353CC}">
              <c16:uniqueId val="{00000001-0B84-4FE4-8BF9-BEB4B97A9D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9.8361000000000004E-2</c:v>
              </c:pt>
            </c:numLit>
          </c:val>
          <c:extLst>
            <c:ext xmlns:c16="http://schemas.microsoft.com/office/drawing/2014/chart" uri="{C3380CC4-5D6E-409C-BE32-E72D297353CC}">
              <c16:uniqueId val="{00000002-0B84-4FE4-8BF9-BEB4B97A9D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0.286885</c:v>
              </c:pt>
            </c:numLit>
          </c:val>
          <c:extLst>
            <c:ext xmlns:c16="http://schemas.microsoft.com/office/drawing/2014/chart" uri="{C3380CC4-5D6E-409C-BE32-E72D297353CC}">
              <c16:uniqueId val="{00000003-0B84-4FE4-8BF9-BEB4B97A9D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0.55737700000000001</c:v>
              </c:pt>
            </c:numLit>
          </c:val>
          <c:extLst>
            <c:ext xmlns:c16="http://schemas.microsoft.com/office/drawing/2014/chart" uri="{C3380CC4-5D6E-409C-BE32-E72D297353CC}">
              <c16:uniqueId val="{00000004-0B84-4FE4-8BF9-BEB4B97A9D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3.6436999999999997E-2</c:v>
              </c:pt>
            </c:numLit>
          </c:val>
          <c:extLst>
            <c:ext xmlns:c16="http://schemas.microsoft.com/office/drawing/2014/chart" uri="{C3380CC4-5D6E-409C-BE32-E72D297353CC}">
              <c16:uniqueId val="{00000000-C21E-4A9F-99B8-EA0A91ABEB8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5.2631999999999998E-2</c:v>
              </c:pt>
            </c:numLit>
          </c:val>
          <c:extLst>
            <c:ext xmlns:c16="http://schemas.microsoft.com/office/drawing/2014/chart" uri="{C3380CC4-5D6E-409C-BE32-E72D297353CC}">
              <c16:uniqueId val="{00000001-C21E-4A9F-99B8-EA0A91ABEB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0.133603</c:v>
              </c:pt>
            </c:numLit>
          </c:val>
          <c:extLst>
            <c:ext xmlns:c16="http://schemas.microsoft.com/office/drawing/2014/chart" uri="{C3380CC4-5D6E-409C-BE32-E72D297353CC}">
              <c16:uniqueId val="{00000002-C21E-4A9F-99B8-EA0A91ABEB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0.23886599999999999</c:v>
              </c:pt>
            </c:numLit>
          </c:val>
          <c:extLst>
            <c:ext xmlns:c16="http://schemas.microsoft.com/office/drawing/2014/chart" uri="{C3380CC4-5D6E-409C-BE32-E72D297353CC}">
              <c16:uniqueId val="{00000003-C21E-4A9F-99B8-EA0A91ABEB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0.53036399999999995</c:v>
              </c:pt>
            </c:numLit>
          </c:val>
          <c:extLst>
            <c:ext xmlns:c16="http://schemas.microsoft.com/office/drawing/2014/chart" uri="{C3380CC4-5D6E-409C-BE32-E72D297353CC}">
              <c16:uniqueId val="{00000004-C21E-4A9F-99B8-EA0A91ABEB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0-B474-4582-9882-19AB5B6C670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4.6052999999999997E-2</c:v>
              </c:pt>
            </c:numLit>
          </c:val>
          <c:extLst>
            <c:ext xmlns:c16="http://schemas.microsoft.com/office/drawing/2014/chart" uri="{C3380CC4-5D6E-409C-BE32-E72D297353CC}">
              <c16:uniqueId val="{00000001-B474-4582-9882-19AB5B6C67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0.138158</c:v>
              </c:pt>
            </c:numLit>
          </c:val>
          <c:extLst>
            <c:ext xmlns:c16="http://schemas.microsoft.com/office/drawing/2014/chart" uri="{C3380CC4-5D6E-409C-BE32-E72D297353CC}">
              <c16:uniqueId val="{00000002-B474-4582-9882-19AB5B6C67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3-B474-4582-9882-19AB5B6C67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0.55921100000000001</c:v>
              </c:pt>
            </c:numLit>
          </c:val>
          <c:extLst>
            <c:ext xmlns:c16="http://schemas.microsoft.com/office/drawing/2014/chart" uri="{C3380CC4-5D6E-409C-BE32-E72D297353CC}">
              <c16:uniqueId val="{00000004-B474-4582-9882-19AB5B6C67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1.1764999999999999E-2</c:v>
              </c:pt>
            </c:numLit>
          </c:val>
          <c:extLst>
            <c:ext xmlns:c16="http://schemas.microsoft.com/office/drawing/2014/chart" uri="{C3380CC4-5D6E-409C-BE32-E72D297353CC}">
              <c16:uniqueId val="{00000000-41B5-4E38-A8E0-4B616A90BE2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6.2744999999999995E-2</c:v>
              </c:pt>
            </c:numLit>
          </c:val>
          <c:extLst>
            <c:ext xmlns:c16="http://schemas.microsoft.com/office/drawing/2014/chart" uri="{C3380CC4-5D6E-409C-BE32-E72D297353CC}">
              <c16:uniqueId val="{00000001-41B5-4E38-A8E0-4B616A90BE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0.141176</c:v>
              </c:pt>
            </c:numLit>
          </c:val>
          <c:extLst>
            <c:ext xmlns:c16="http://schemas.microsoft.com/office/drawing/2014/chart" uri="{C3380CC4-5D6E-409C-BE32-E72D297353CC}">
              <c16:uniqueId val="{00000002-41B5-4E38-A8E0-4B616A90BE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0.258824</c:v>
              </c:pt>
            </c:numLit>
          </c:val>
          <c:extLst>
            <c:ext xmlns:c16="http://schemas.microsoft.com/office/drawing/2014/chart" uri="{C3380CC4-5D6E-409C-BE32-E72D297353CC}">
              <c16:uniqueId val="{00000003-41B5-4E38-A8E0-4B616A90BE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0.50980400000000003</c:v>
              </c:pt>
            </c:numLit>
          </c:val>
          <c:extLst>
            <c:ext xmlns:c16="http://schemas.microsoft.com/office/drawing/2014/chart" uri="{C3380CC4-5D6E-409C-BE32-E72D297353CC}">
              <c16:uniqueId val="{00000004-41B5-4E38-A8E0-4B616A90BE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6.9930000000000001E-3</c:v>
              </c:pt>
            </c:numLit>
          </c:val>
          <c:extLst>
            <c:ext xmlns:c16="http://schemas.microsoft.com/office/drawing/2014/chart" uri="{C3380CC4-5D6E-409C-BE32-E72D297353CC}">
              <c16:uniqueId val="{00000000-13E8-4BF1-9919-17D573772E6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3.4965000000000003E-2</c:v>
              </c:pt>
            </c:numLit>
          </c:val>
          <c:extLst>
            <c:ext xmlns:c16="http://schemas.microsoft.com/office/drawing/2014/chart" uri="{C3380CC4-5D6E-409C-BE32-E72D297353CC}">
              <c16:uniqueId val="{00000001-13E8-4BF1-9919-17D573772E6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8.7413000000000005E-2</c:v>
              </c:pt>
            </c:numLit>
          </c:val>
          <c:extLst>
            <c:ext xmlns:c16="http://schemas.microsoft.com/office/drawing/2014/chart" uri="{C3380CC4-5D6E-409C-BE32-E72D297353CC}">
              <c16:uniqueId val="{00000002-13E8-4BF1-9919-17D573772E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0.216783</c:v>
              </c:pt>
            </c:numLit>
          </c:val>
          <c:extLst>
            <c:ext xmlns:c16="http://schemas.microsoft.com/office/drawing/2014/chart" uri="{C3380CC4-5D6E-409C-BE32-E72D297353CC}">
              <c16:uniqueId val="{00000003-13E8-4BF1-9919-17D573772E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0.62237799999999999</c:v>
              </c:pt>
            </c:numLit>
          </c:val>
          <c:extLst>
            <c:ext xmlns:c16="http://schemas.microsoft.com/office/drawing/2014/chart" uri="{C3380CC4-5D6E-409C-BE32-E72D297353CC}">
              <c16:uniqueId val="{00000004-13E8-4BF1-9919-17D573772E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3.2086000000000003E-2</c:v>
              </c:pt>
            </c:numLit>
          </c:val>
          <c:extLst>
            <c:ext xmlns:c16="http://schemas.microsoft.com/office/drawing/2014/chart" uri="{C3380CC4-5D6E-409C-BE32-E72D297353CC}">
              <c16:uniqueId val="{00000000-85B2-4199-B58D-BDBE9B49A54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1.0695E-2</c:v>
              </c:pt>
            </c:numLit>
          </c:val>
          <c:extLst>
            <c:ext xmlns:c16="http://schemas.microsoft.com/office/drawing/2014/chart" uri="{C3380CC4-5D6E-409C-BE32-E72D297353CC}">
              <c16:uniqueId val="{00000001-85B2-4199-B58D-BDBE9B49A5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6.9518999999999997E-2</c:v>
              </c:pt>
            </c:numLit>
          </c:val>
          <c:extLst>
            <c:ext xmlns:c16="http://schemas.microsoft.com/office/drawing/2014/chart" uri="{C3380CC4-5D6E-409C-BE32-E72D297353CC}">
              <c16:uniqueId val="{00000002-85B2-4199-B58D-BDBE9B49A5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0.25133699999999998</c:v>
              </c:pt>
            </c:numLit>
          </c:val>
          <c:extLst>
            <c:ext xmlns:c16="http://schemas.microsoft.com/office/drawing/2014/chart" uri="{C3380CC4-5D6E-409C-BE32-E72D297353CC}">
              <c16:uniqueId val="{00000003-85B2-4199-B58D-BDBE9B49A5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0.63101600000000002</c:v>
              </c:pt>
            </c:numLit>
          </c:val>
          <c:extLst>
            <c:ext xmlns:c16="http://schemas.microsoft.com/office/drawing/2014/chart" uri="{C3380CC4-5D6E-409C-BE32-E72D297353CC}">
              <c16:uniqueId val="{00000004-85B2-4199-B58D-BDBE9B49A5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5.1546000000000002E-2</c:v>
              </c:pt>
            </c:numLit>
          </c:val>
          <c:extLst>
            <c:ext xmlns:c16="http://schemas.microsoft.com/office/drawing/2014/chart" uri="{C3380CC4-5D6E-409C-BE32-E72D297353CC}">
              <c16:uniqueId val="{00000000-DEE0-4454-A1B9-EE5E8471786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9.2784000000000005E-2</c:v>
              </c:pt>
            </c:numLit>
          </c:val>
          <c:extLst>
            <c:ext xmlns:c16="http://schemas.microsoft.com/office/drawing/2014/chart" uri="{C3380CC4-5D6E-409C-BE32-E72D297353CC}">
              <c16:uniqueId val="{00000001-DEE0-4454-A1B9-EE5E847178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8.2474000000000006E-2</c:v>
              </c:pt>
            </c:numLit>
          </c:val>
          <c:extLst>
            <c:ext xmlns:c16="http://schemas.microsoft.com/office/drawing/2014/chart" uri="{C3380CC4-5D6E-409C-BE32-E72D297353CC}">
              <c16:uniqueId val="{00000002-DEE0-4454-A1B9-EE5E847178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0.31958799999999998</c:v>
              </c:pt>
            </c:numLit>
          </c:val>
          <c:extLst>
            <c:ext xmlns:c16="http://schemas.microsoft.com/office/drawing/2014/chart" uri="{C3380CC4-5D6E-409C-BE32-E72D297353CC}">
              <c16:uniqueId val="{00000003-DEE0-4454-A1B9-EE5E847178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0.43298999999999999</c:v>
              </c:pt>
            </c:numLit>
          </c:val>
          <c:extLst>
            <c:ext xmlns:c16="http://schemas.microsoft.com/office/drawing/2014/chart" uri="{C3380CC4-5D6E-409C-BE32-E72D297353CC}">
              <c16:uniqueId val="{00000004-DEE0-4454-A1B9-EE5E847178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2.6596000000000002E-2</c:v>
              </c:pt>
            </c:numLit>
          </c:val>
          <c:extLst>
            <c:ext xmlns:c16="http://schemas.microsoft.com/office/drawing/2014/chart" uri="{C3380CC4-5D6E-409C-BE32-E72D297353CC}">
              <c16:uniqueId val="{00000000-9D6C-4968-8FC8-C7109BC3EAA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1.0638E-2</c:v>
              </c:pt>
            </c:numLit>
          </c:val>
          <c:extLst>
            <c:ext xmlns:c16="http://schemas.microsoft.com/office/drawing/2014/chart" uri="{C3380CC4-5D6E-409C-BE32-E72D297353CC}">
              <c16:uniqueId val="{00000001-9D6C-4968-8FC8-C7109BC3EA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0.10638300000000001</c:v>
              </c:pt>
            </c:numLit>
          </c:val>
          <c:extLst>
            <c:ext xmlns:c16="http://schemas.microsoft.com/office/drawing/2014/chart" uri="{C3380CC4-5D6E-409C-BE32-E72D297353CC}">
              <c16:uniqueId val="{00000002-9D6C-4968-8FC8-C7109BC3EA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0.27659600000000001</c:v>
              </c:pt>
            </c:numLit>
          </c:val>
          <c:extLst>
            <c:ext xmlns:c16="http://schemas.microsoft.com/office/drawing/2014/chart" uri="{C3380CC4-5D6E-409C-BE32-E72D297353CC}">
              <c16:uniqueId val="{00000003-9D6C-4968-8FC8-C7109BC3EA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0.56383000000000005</c:v>
              </c:pt>
            </c:numLit>
          </c:val>
          <c:extLst>
            <c:ext xmlns:c16="http://schemas.microsoft.com/office/drawing/2014/chart" uri="{C3380CC4-5D6E-409C-BE32-E72D297353CC}">
              <c16:uniqueId val="{00000004-9D6C-4968-8FC8-C7109BC3EA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2.4539999999999999E-2</c:v>
              </c:pt>
            </c:numLit>
          </c:val>
          <c:extLst>
            <c:ext xmlns:c16="http://schemas.microsoft.com/office/drawing/2014/chart" uri="{C3380CC4-5D6E-409C-BE32-E72D297353CC}">
              <c16:uniqueId val="{00000000-8CCE-49A8-9B40-5FA767F9684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1.227E-2</c:v>
              </c:pt>
            </c:numLit>
          </c:val>
          <c:extLst>
            <c:ext xmlns:c16="http://schemas.microsoft.com/office/drawing/2014/chart" uri="{C3380CC4-5D6E-409C-BE32-E72D297353CC}">
              <c16:uniqueId val="{00000001-8CCE-49A8-9B40-5FA767F968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9.2024999999999996E-2</c:v>
              </c:pt>
            </c:numLit>
          </c:val>
          <c:extLst>
            <c:ext xmlns:c16="http://schemas.microsoft.com/office/drawing/2014/chart" uri="{C3380CC4-5D6E-409C-BE32-E72D297353CC}">
              <c16:uniqueId val="{00000002-8CCE-49A8-9B40-5FA767F968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0.26380399999999998</c:v>
              </c:pt>
            </c:numLit>
          </c:val>
          <c:extLst>
            <c:ext xmlns:c16="http://schemas.microsoft.com/office/drawing/2014/chart" uri="{C3380CC4-5D6E-409C-BE32-E72D297353CC}">
              <c16:uniqueId val="{00000003-8CCE-49A8-9B40-5FA767F968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0.60122699999999996</c:v>
              </c:pt>
            </c:numLit>
          </c:val>
          <c:extLst>
            <c:ext xmlns:c16="http://schemas.microsoft.com/office/drawing/2014/chart" uri="{C3380CC4-5D6E-409C-BE32-E72D297353CC}">
              <c16:uniqueId val="{00000004-8CCE-49A8-9B40-5FA767F968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8DA-43F6-900B-F161C4A3DE7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1-F8DA-43F6-900B-F161C4A3DE7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2-F8DA-43F6-900B-F161C4A3DE7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3-F8DA-43F6-900B-F161C4A3DE7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0.85714299999999999</c:v>
              </c:pt>
            </c:numLit>
          </c:val>
          <c:extLst>
            <c:ext xmlns:c16="http://schemas.microsoft.com/office/drawing/2014/chart" uri="{C3380CC4-5D6E-409C-BE32-E72D297353CC}">
              <c16:uniqueId val="{00000004-F8DA-43F6-900B-F161C4A3DE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4.538462</c:v>
              </c:pt>
            </c:numLit>
          </c:val>
          <c:extLst>
            <c:ext xmlns:c16="http://schemas.microsoft.com/office/drawing/2014/chart" uri="{C3380CC4-5D6E-409C-BE32-E72D297353CC}">
              <c16:uniqueId val="{00000000-E3B7-4153-8E4B-CE58D07694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4.6154000000000001E-2</c:v>
              </c:pt>
            </c:numLit>
          </c:val>
          <c:extLst>
            <c:ext xmlns:c16="http://schemas.microsoft.com/office/drawing/2014/chart" uri="{C3380CC4-5D6E-409C-BE32-E72D297353CC}">
              <c16:uniqueId val="{00000000-42E9-42A9-AB99-92CF9A4623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1.5384999999999999E-2</c:v>
              </c:pt>
            </c:numLit>
          </c:val>
          <c:extLst>
            <c:ext xmlns:c16="http://schemas.microsoft.com/office/drawing/2014/chart" uri="{C3380CC4-5D6E-409C-BE32-E72D297353CC}">
              <c16:uniqueId val="{00000001-42E9-42A9-AB99-92CF9A4623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0.138462</c:v>
              </c:pt>
            </c:numLit>
          </c:val>
          <c:extLst>
            <c:ext xmlns:c16="http://schemas.microsoft.com/office/drawing/2014/chart" uri="{C3380CC4-5D6E-409C-BE32-E72D297353CC}">
              <c16:uniqueId val="{00000002-42E9-42A9-AB99-92CF9A4623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0.29230800000000001</c:v>
              </c:pt>
            </c:numLit>
          </c:val>
          <c:extLst>
            <c:ext xmlns:c16="http://schemas.microsoft.com/office/drawing/2014/chart" uri="{C3380CC4-5D6E-409C-BE32-E72D297353CC}">
              <c16:uniqueId val="{00000003-42E9-42A9-AB99-92CF9A4623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0.49230800000000002</c:v>
              </c:pt>
            </c:numLit>
          </c:val>
          <c:extLst>
            <c:ext xmlns:c16="http://schemas.microsoft.com/office/drawing/2014/chart" uri="{C3380CC4-5D6E-409C-BE32-E72D297353CC}">
              <c16:uniqueId val="{00000004-42E9-42A9-AB99-92CF9A4623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834D-46F7-ACC5-1FFA0FB8BDF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834D-46F7-ACC5-1FFA0FB8BD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2-834D-46F7-ACC5-1FFA0FB8BD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3-834D-46F7-ACC5-1FFA0FB8BD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0.58823499999999995</c:v>
              </c:pt>
            </c:numLit>
          </c:val>
          <c:extLst>
            <c:ext xmlns:c16="http://schemas.microsoft.com/office/drawing/2014/chart" uri="{C3380CC4-5D6E-409C-BE32-E72D297353CC}">
              <c16:uniqueId val="{00000004-834D-46F7-ACC5-1FFA0FB8BD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9.9010000000000001E-3</c:v>
              </c:pt>
            </c:numLit>
          </c:val>
          <c:extLst>
            <c:ext xmlns:c16="http://schemas.microsoft.com/office/drawing/2014/chart" uri="{C3380CC4-5D6E-409C-BE32-E72D297353CC}">
              <c16:uniqueId val="{00000000-5749-4E0B-9056-EA90A9807B2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1.9802E-2</c:v>
              </c:pt>
            </c:numLit>
          </c:val>
          <c:extLst>
            <c:ext xmlns:c16="http://schemas.microsoft.com/office/drawing/2014/chart" uri="{C3380CC4-5D6E-409C-BE32-E72D297353CC}">
              <c16:uniqueId val="{00000001-5749-4E0B-9056-EA90A9807B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0.158416</c:v>
              </c:pt>
            </c:numLit>
          </c:val>
          <c:extLst>
            <c:ext xmlns:c16="http://schemas.microsoft.com/office/drawing/2014/chart" uri="{C3380CC4-5D6E-409C-BE32-E72D297353CC}">
              <c16:uniqueId val="{00000002-5749-4E0B-9056-EA90A9807B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0.25742599999999999</c:v>
              </c:pt>
            </c:numLit>
          </c:val>
          <c:extLst>
            <c:ext xmlns:c16="http://schemas.microsoft.com/office/drawing/2014/chart" uri="{C3380CC4-5D6E-409C-BE32-E72D297353CC}">
              <c16:uniqueId val="{00000003-5749-4E0B-9056-EA90A9807B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0.54455399999999998</c:v>
              </c:pt>
            </c:numLit>
          </c:val>
          <c:extLst>
            <c:ext xmlns:c16="http://schemas.microsoft.com/office/drawing/2014/chart" uri="{C3380CC4-5D6E-409C-BE32-E72D297353CC}">
              <c16:uniqueId val="{00000004-5749-4E0B-9056-EA90A9807B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3.7312999999999999E-2</c:v>
              </c:pt>
            </c:numLit>
          </c:val>
          <c:extLst>
            <c:ext xmlns:c16="http://schemas.microsoft.com/office/drawing/2014/chart" uri="{C3380CC4-5D6E-409C-BE32-E72D297353CC}">
              <c16:uniqueId val="{00000000-3D63-4A94-9DD4-9D41E92E948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3.7312999999999999E-2</c:v>
              </c:pt>
            </c:numLit>
          </c:val>
          <c:extLst>
            <c:ext xmlns:c16="http://schemas.microsoft.com/office/drawing/2014/chart" uri="{C3380CC4-5D6E-409C-BE32-E72D297353CC}">
              <c16:uniqueId val="{00000001-3D63-4A94-9DD4-9D41E92E94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0.104478</c:v>
              </c:pt>
            </c:numLit>
          </c:val>
          <c:extLst>
            <c:ext xmlns:c16="http://schemas.microsoft.com/office/drawing/2014/chart" uri="{C3380CC4-5D6E-409C-BE32-E72D297353CC}">
              <c16:uniqueId val="{00000002-3D63-4A94-9DD4-9D41E92E94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0.32089600000000001</c:v>
              </c:pt>
            </c:numLit>
          </c:val>
          <c:extLst>
            <c:ext xmlns:c16="http://schemas.microsoft.com/office/drawing/2014/chart" uri="{C3380CC4-5D6E-409C-BE32-E72D297353CC}">
              <c16:uniqueId val="{00000003-3D63-4A94-9DD4-9D41E92E94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0.46268700000000001</c:v>
              </c:pt>
            </c:numLit>
          </c:val>
          <c:extLst>
            <c:ext xmlns:c16="http://schemas.microsoft.com/office/drawing/2014/chart" uri="{C3380CC4-5D6E-409C-BE32-E72D297353CC}">
              <c16:uniqueId val="{00000004-3D63-4A94-9DD4-9D41E92E94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0-A282-4B2A-B761-95FF4318202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2.5156999999999999E-2</c:v>
              </c:pt>
            </c:numLit>
          </c:val>
          <c:extLst>
            <c:ext xmlns:c16="http://schemas.microsoft.com/office/drawing/2014/chart" uri="{C3380CC4-5D6E-409C-BE32-E72D297353CC}">
              <c16:uniqueId val="{00000001-A282-4B2A-B761-95FF431820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0.100629</c:v>
              </c:pt>
            </c:numLit>
          </c:val>
          <c:extLst>
            <c:ext xmlns:c16="http://schemas.microsoft.com/office/drawing/2014/chart" uri="{C3380CC4-5D6E-409C-BE32-E72D297353CC}">
              <c16:uniqueId val="{00000002-A282-4B2A-B761-95FF431820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0.31446499999999999</c:v>
              </c:pt>
            </c:numLit>
          </c:val>
          <c:extLst>
            <c:ext xmlns:c16="http://schemas.microsoft.com/office/drawing/2014/chart" uri="{C3380CC4-5D6E-409C-BE32-E72D297353CC}">
              <c16:uniqueId val="{00000003-A282-4B2A-B761-95FF431820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0.477987</c:v>
              </c:pt>
            </c:numLit>
          </c:val>
          <c:extLst>
            <c:ext xmlns:c16="http://schemas.microsoft.com/office/drawing/2014/chart" uri="{C3380CC4-5D6E-409C-BE32-E72D297353CC}">
              <c16:uniqueId val="{00000004-A282-4B2A-B761-95FF431820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3.8462000000000003E-2</c:v>
              </c:pt>
            </c:numLit>
          </c:val>
          <c:extLst>
            <c:ext xmlns:c16="http://schemas.microsoft.com/office/drawing/2014/chart" uri="{C3380CC4-5D6E-409C-BE32-E72D297353CC}">
              <c16:uniqueId val="{00000000-DB40-4EE2-B899-D37B67633CB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8.6538000000000004E-2</c:v>
              </c:pt>
            </c:numLit>
          </c:val>
          <c:extLst>
            <c:ext xmlns:c16="http://schemas.microsoft.com/office/drawing/2014/chart" uri="{C3380CC4-5D6E-409C-BE32-E72D297353CC}">
              <c16:uniqueId val="{00000001-DB40-4EE2-B899-D37B67633CB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0.144231</c:v>
              </c:pt>
            </c:numLit>
          </c:val>
          <c:extLst>
            <c:ext xmlns:c16="http://schemas.microsoft.com/office/drawing/2014/chart" uri="{C3380CC4-5D6E-409C-BE32-E72D297353CC}">
              <c16:uniqueId val="{00000002-DB40-4EE2-B899-D37B67633C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0.24038499999999999</c:v>
              </c:pt>
            </c:numLit>
          </c:val>
          <c:extLst>
            <c:ext xmlns:c16="http://schemas.microsoft.com/office/drawing/2014/chart" uri="{C3380CC4-5D6E-409C-BE32-E72D297353CC}">
              <c16:uniqueId val="{00000003-DB40-4EE2-B899-D37B67633C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0.480769</c:v>
              </c:pt>
            </c:numLit>
          </c:val>
          <c:extLst>
            <c:ext xmlns:c16="http://schemas.microsoft.com/office/drawing/2014/chart" uri="{C3380CC4-5D6E-409C-BE32-E72D297353CC}">
              <c16:uniqueId val="{00000004-DB40-4EE2-B899-D37B67633C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2.0407999999999999E-2</c:v>
              </c:pt>
            </c:numLit>
          </c:val>
          <c:extLst>
            <c:ext xmlns:c16="http://schemas.microsoft.com/office/drawing/2014/chart" uri="{C3380CC4-5D6E-409C-BE32-E72D297353CC}">
              <c16:uniqueId val="{00000000-832F-4CDB-A882-0A0BFACEE31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1.5306E-2</c:v>
              </c:pt>
            </c:numLit>
          </c:val>
          <c:extLst>
            <c:ext xmlns:c16="http://schemas.microsoft.com/office/drawing/2014/chart" uri="{C3380CC4-5D6E-409C-BE32-E72D297353CC}">
              <c16:uniqueId val="{00000001-832F-4CDB-A882-0A0BFACEE3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2-832F-4CDB-A882-0A0BFACEE3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0.27550999999999998</c:v>
              </c:pt>
            </c:numLit>
          </c:val>
          <c:extLst>
            <c:ext xmlns:c16="http://schemas.microsoft.com/office/drawing/2014/chart" uri="{C3380CC4-5D6E-409C-BE32-E72D297353CC}">
              <c16:uniqueId val="{00000003-832F-4CDB-A882-0A0BFACEE3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0.54591800000000001</c:v>
              </c:pt>
            </c:numLit>
          </c:val>
          <c:extLst>
            <c:ext xmlns:c16="http://schemas.microsoft.com/office/drawing/2014/chart" uri="{C3380CC4-5D6E-409C-BE32-E72D297353CC}">
              <c16:uniqueId val="{00000004-832F-4CDB-A882-0A0BFACEE3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5.2173999999999998E-2</c:v>
              </c:pt>
            </c:numLit>
          </c:val>
          <c:extLst>
            <c:ext xmlns:c16="http://schemas.microsoft.com/office/drawing/2014/chart" uri="{C3380CC4-5D6E-409C-BE32-E72D297353CC}">
              <c16:uniqueId val="{00000000-C1AC-429D-ACC8-6F35AF3632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3.4783000000000001E-2</c:v>
              </c:pt>
            </c:numLit>
          </c:val>
          <c:extLst>
            <c:ext xmlns:c16="http://schemas.microsoft.com/office/drawing/2014/chart" uri="{C3380CC4-5D6E-409C-BE32-E72D297353CC}">
              <c16:uniqueId val="{00000001-C1AC-429D-ACC8-6F35AF3632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9.5652000000000001E-2</c:v>
              </c:pt>
            </c:numLit>
          </c:val>
          <c:extLst>
            <c:ext xmlns:c16="http://schemas.microsoft.com/office/drawing/2014/chart" uri="{C3380CC4-5D6E-409C-BE32-E72D297353CC}">
              <c16:uniqueId val="{00000002-C1AC-429D-ACC8-6F35AF3632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0.26086999999999999</c:v>
              </c:pt>
            </c:numLit>
          </c:val>
          <c:extLst>
            <c:ext xmlns:c16="http://schemas.microsoft.com/office/drawing/2014/chart" uri="{C3380CC4-5D6E-409C-BE32-E72D297353CC}">
              <c16:uniqueId val="{00000003-C1AC-429D-ACC8-6F35AF3632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0.54782600000000004</c:v>
              </c:pt>
            </c:numLit>
          </c:val>
          <c:extLst>
            <c:ext xmlns:c16="http://schemas.microsoft.com/office/drawing/2014/chart" uri="{C3380CC4-5D6E-409C-BE32-E72D297353CC}">
              <c16:uniqueId val="{00000004-C1AC-429D-ACC8-6F35AF3632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2.4590000000000001E-2</c:v>
              </c:pt>
            </c:numLit>
          </c:val>
          <c:extLst>
            <c:ext xmlns:c16="http://schemas.microsoft.com/office/drawing/2014/chart" uri="{C3380CC4-5D6E-409C-BE32-E72D297353CC}">
              <c16:uniqueId val="{00000000-6A33-465C-8006-2F847B55609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4.9180000000000001E-2</c:v>
              </c:pt>
            </c:numLit>
          </c:val>
          <c:extLst>
            <c:ext xmlns:c16="http://schemas.microsoft.com/office/drawing/2014/chart" uri="{C3380CC4-5D6E-409C-BE32-E72D297353CC}">
              <c16:uniqueId val="{00000001-6A33-465C-8006-2F847B5560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0.122951</c:v>
              </c:pt>
            </c:numLit>
          </c:val>
          <c:extLst>
            <c:ext xmlns:c16="http://schemas.microsoft.com/office/drawing/2014/chart" uri="{C3380CC4-5D6E-409C-BE32-E72D297353CC}">
              <c16:uniqueId val="{00000002-6A33-465C-8006-2F847B5560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0.27868900000000002</c:v>
              </c:pt>
            </c:numLit>
          </c:val>
          <c:extLst>
            <c:ext xmlns:c16="http://schemas.microsoft.com/office/drawing/2014/chart" uri="{C3380CC4-5D6E-409C-BE32-E72D297353CC}">
              <c16:uniqueId val="{00000003-6A33-465C-8006-2F847B5560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0.50819700000000001</c:v>
              </c:pt>
            </c:numLit>
          </c:val>
          <c:extLst>
            <c:ext xmlns:c16="http://schemas.microsoft.com/office/drawing/2014/chart" uri="{C3380CC4-5D6E-409C-BE32-E72D297353CC}">
              <c16:uniqueId val="{00000004-6A33-465C-8006-2F847B5560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3.125E-2</c:v>
              </c:pt>
            </c:numLit>
          </c:val>
          <c:extLst>
            <c:ext xmlns:c16="http://schemas.microsoft.com/office/drawing/2014/chart" uri="{C3380CC4-5D6E-409C-BE32-E72D297353CC}">
              <c16:uniqueId val="{00000000-449C-45EA-BF6E-A6AFA3E7CB9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449C-45EA-BF6E-A6AFA3E7CB9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0.140625</c:v>
              </c:pt>
            </c:numLit>
          </c:val>
          <c:extLst>
            <c:ext xmlns:c16="http://schemas.microsoft.com/office/drawing/2014/chart" uri="{C3380CC4-5D6E-409C-BE32-E72D297353CC}">
              <c16:uniqueId val="{00000002-449C-45EA-BF6E-A6AFA3E7CB9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3-449C-45EA-BF6E-A6AFA3E7CB9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0.453125</c:v>
              </c:pt>
            </c:numLit>
          </c:val>
          <c:extLst>
            <c:ext xmlns:c16="http://schemas.microsoft.com/office/drawing/2014/chart" uri="{C3380CC4-5D6E-409C-BE32-E72D297353CC}">
              <c16:uniqueId val="{00000004-449C-45EA-BF6E-A6AFA3E7CB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4.5211269999999999</c:v>
              </c:pt>
            </c:numLit>
          </c:val>
          <c:extLst>
            <c:ext xmlns:c16="http://schemas.microsoft.com/office/drawing/2014/chart" uri="{C3380CC4-5D6E-409C-BE32-E72D297353CC}">
              <c16:uniqueId val="{00000000-4296-418E-9B81-5389B975A2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0-F63D-4E1A-A887-7459CBC8084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2.1429E-2</c:v>
              </c:pt>
            </c:numLit>
          </c:val>
          <c:extLst>
            <c:ext xmlns:c16="http://schemas.microsoft.com/office/drawing/2014/chart" uri="{C3380CC4-5D6E-409C-BE32-E72D297353CC}">
              <c16:uniqueId val="{00000001-F63D-4E1A-A887-7459CBC808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0.107143</c:v>
              </c:pt>
            </c:numLit>
          </c:val>
          <c:extLst>
            <c:ext xmlns:c16="http://schemas.microsoft.com/office/drawing/2014/chart" uri="{C3380CC4-5D6E-409C-BE32-E72D297353CC}">
              <c16:uniqueId val="{00000002-F63D-4E1A-A887-7459CBC808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0.27142899999999998</c:v>
              </c:pt>
            </c:numLit>
          </c:val>
          <c:extLst>
            <c:ext xmlns:c16="http://schemas.microsoft.com/office/drawing/2014/chart" uri="{C3380CC4-5D6E-409C-BE32-E72D297353CC}">
              <c16:uniqueId val="{00000003-F63D-4E1A-A887-7459CBC808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0.54285700000000003</c:v>
              </c:pt>
            </c:numLit>
          </c:val>
          <c:extLst>
            <c:ext xmlns:c16="http://schemas.microsoft.com/office/drawing/2014/chart" uri="{C3380CC4-5D6E-409C-BE32-E72D297353CC}">
              <c16:uniqueId val="{00000004-F63D-4E1A-A887-7459CBC808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3.8168000000000001E-2</c:v>
              </c:pt>
            </c:numLit>
          </c:val>
          <c:extLst>
            <c:ext xmlns:c16="http://schemas.microsoft.com/office/drawing/2014/chart" uri="{C3380CC4-5D6E-409C-BE32-E72D297353CC}">
              <c16:uniqueId val="{00000000-DAC4-4E6E-8591-B315D263553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6.1068999999999998E-2</c:v>
              </c:pt>
            </c:numLit>
          </c:val>
          <c:extLst>
            <c:ext xmlns:c16="http://schemas.microsoft.com/office/drawing/2014/chart" uri="{C3380CC4-5D6E-409C-BE32-E72D297353CC}">
              <c16:uniqueId val="{00000001-DAC4-4E6E-8591-B315D263553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0.145038</c:v>
              </c:pt>
            </c:numLit>
          </c:val>
          <c:extLst>
            <c:ext xmlns:c16="http://schemas.microsoft.com/office/drawing/2014/chart" uri="{C3380CC4-5D6E-409C-BE32-E72D297353CC}">
              <c16:uniqueId val="{00000002-DAC4-4E6E-8591-B315D263553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0.23664099999999999</c:v>
              </c:pt>
            </c:numLit>
          </c:val>
          <c:extLst>
            <c:ext xmlns:c16="http://schemas.microsoft.com/office/drawing/2014/chart" uri="{C3380CC4-5D6E-409C-BE32-E72D297353CC}">
              <c16:uniqueId val="{00000003-DAC4-4E6E-8591-B315D263553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0.51144999999999996</c:v>
              </c:pt>
            </c:numLit>
          </c:val>
          <c:extLst>
            <c:ext xmlns:c16="http://schemas.microsoft.com/office/drawing/2014/chart" uri="{C3380CC4-5D6E-409C-BE32-E72D297353CC}">
              <c16:uniqueId val="{00000004-DAC4-4E6E-8591-B315D26355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3.0863999999999999E-2</c:v>
              </c:pt>
            </c:numLit>
          </c:val>
          <c:extLst>
            <c:ext xmlns:c16="http://schemas.microsoft.com/office/drawing/2014/chart" uri="{C3380CC4-5D6E-409C-BE32-E72D297353CC}">
              <c16:uniqueId val="{00000000-8AF8-44AC-A66F-A5A975AEC35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9.8765000000000006E-2</c:v>
              </c:pt>
            </c:numLit>
          </c:val>
          <c:extLst>
            <c:ext xmlns:c16="http://schemas.microsoft.com/office/drawing/2014/chart" uri="{C3380CC4-5D6E-409C-BE32-E72D297353CC}">
              <c16:uniqueId val="{00000001-8AF8-44AC-A66F-A5A975AEC35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0.18518499999999999</c:v>
              </c:pt>
            </c:numLit>
          </c:val>
          <c:extLst>
            <c:ext xmlns:c16="http://schemas.microsoft.com/office/drawing/2014/chart" uri="{C3380CC4-5D6E-409C-BE32-E72D297353CC}">
              <c16:uniqueId val="{00000002-8AF8-44AC-A66F-A5A975AEC3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0.191358</c:v>
              </c:pt>
            </c:numLit>
          </c:val>
          <c:extLst>
            <c:ext xmlns:c16="http://schemas.microsoft.com/office/drawing/2014/chart" uri="{C3380CC4-5D6E-409C-BE32-E72D297353CC}">
              <c16:uniqueId val="{00000003-8AF8-44AC-A66F-A5A975AEC3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0.46296300000000001</c:v>
              </c:pt>
            </c:numLit>
          </c:val>
          <c:extLst>
            <c:ext xmlns:c16="http://schemas.microsoft.com/office/drawing/2014/chart" uri="{C3380CC4-5D6E-409C-BE32-E72D297353CC}">
              <c16:uniqueId val="{00000004-8AF8-44AC-A66F-A5A975AEC3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B55-42DD-84B9-42070D6FADA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B55-42DD-84B9-42070D6FADA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1.3158E-2</c:v>
              </c:pt>
            </c:numLit>
          </c:val>
          <c:extLst>
            <c:ext xmlns:c16="http://schemas.microsoft.com/office/drawing/2014/chart" uri="{C3380CC4-5D6E-409C-BE32-E72D297353CC}">
              <c16:uniqueId val="{00000002-DB55-42DD-84B9-42070D6FAD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0.131579</c:v>
              </c:pt>
            </c:numLit>
          </c:val>
          <c:extLst>
            <c:ext xmlns:c16="http://schemas.microsoft.com/office/drawing/2014/chart" uri="{C3380CC4-5D6E-409C-BE32-E72D297353CC}">
              <c16:uniqueId val="{00000003-DB55-42DD-84B9-42070D6FAD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0.855263</c:v>
              </c:pt>
            </c:numLit>
          </c:val>
          <c:extLst>
            <c:ext xmlns:c16="http://schemas.microsoft.com/office/drawing/2014/chart" uri="{C3380CC4-5D6E-409C-BE32-E72D297353CC}">
              <c16:uniqueId val="{00000004-DB55-42DD-84B9-42070D6FAD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1.8519000000000001E-2</c:v>
              </c:pt>
            </c:numLit>
          </c:val>
          <c:extLst>
            <c:ext xmlns:c16="http://schemas.microsoft.com/office/drawing/2014/chart" uri="{C3380CC4-5D6E-409C-BE32-E72D297353CC}">
              <c16:uniqueId val="{00000000-7159-4B59-96D1-00EBE48E57B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159-4B59-96D1-00EBE48E57B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2-7159-4B59-96D1-00EBE48E57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9.2592999999999995E-2</c:v>
              </c:pt>
            </c:numLit>
          </c:val>
          <c:extLst>
            <c:ext xmlns:c16="http://schemas.microsoft.com/office/drawing/2014/chart" uri="{C3380CC4-5D6E-409C-BE32-E72D297353CC}">
              <c16:uniqueId val="{00000003-7159-4B59-96D1-00EBE48E57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0.85185200000000005</c:v>
              </c:pt>
            </c:numLit>
          </c:val>
          <c:extLst>
            <c:ext xmlns:c16="http://schemas.microsoft.com/office/drawing/2014/chart" uri="{C3380CC4-5D6E-409C-BE32-E72D297353CC}">
              <c16:uniqueId val="{00000004-7159-4B59-96D1-00EBE48E57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E77-45E8-B65A-85690A0D937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E77-45E8-B65A-85690A0D937E}"/>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FE77-45E8-B65A-85690A0D937E}"/>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FE77-45E8-B65A-85690A0D93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1</c:v>
              </c:pt>
            </c:numLit>
          </c:val>
          <c:extLst>
            <c:ext xmlns:c16="http://schemas.microsoft.com/office/drawing/2014/chart" uri="{C3380CC4-5D6E-409C-BE32-E72D297353CC}">
              <c16:uniqueId val="{00000004-FE77-45E8-B65A-85690A0D93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4.5802000000000002E-2</c:v>
              </c:pt>
            </c:numLit>
          </c:val>
          <c:extLst>
            <c:ext xmlns:c16="http://schemas.microsoft.com/office/drawing/2014/chart" uri="{C3380CC4-5D6E-409C-BE32-E72D297353CC}">
              <c16:uniqueId val="{00000000-EBDC-4957-B9E6-9D41AF47998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5.3435000000000003E-2</c:v>
              </c:pt>
            </c:numLit>
          </c:val>
          <c:extLst>
            <c:ext xmlns:c16="http://schemas.microsoft.com/office/drawing/2014/chart" uri="{C3380CC4-5D6E-409C-BE32-E72D297353CC}">
              <c16:uniqueId val="{00000001-EBDC-4957-B9E6-9D41AF47998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0.160305</c:v>
              </c:pt>
            </c:numLit>
          </c:val>
          <c:extLst>
            <c:ext xmlns:c16="http://schemas.microsoft.com/office/drawing/2014/chart" uri="{C3380CC4-5D6E-409C-BE32-E72D297353CC}">
              <c16:uniqueId val="{00000002-EBDC-4957-B9E6-9D41AF47998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0.22900799999999999</c:v>
              </c:pt>
            </c:numLit>
          </c:val>
          <c:extLst>
            <c:ext xmlns:c16="http://schemas.microsoft.com/office/drawing/2014/chart" uri="{C3380CC4-5D6E-409C-BE32-E72D297353CC}">
              <c16:uniqueId val="{00000003-EBDC-4957-B9E6-9D41AF47998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0.48091600000000001</c:v>
              </c:pt>
            </c:numLit>
          </c:val>
          <c:extLst>
            <c:ext xmlns:c16="http://schemas.microsoft.com/office/drawing/2014/chart" uri="{C3380CC4-5D6E-409C-BE32-E72D297353CC}">
              <c16:uniqueId val="{00000004-EBDC-4957-B9E6-9D41AF4799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3.6408000000000003E-2</c:v>
              </c:pt>
            </c:numLit>
          </c:val>
          <c:extLst>
            <c:ext xmlns:c16="http://schemas.microsoft.com/office/drawing/2014/chart" uri="{C3380CC4-5D6E-409C-BE32-E72D297353CC}">
              <c16:uniqueId val="{00000000-6C7F-4DDF-80C1-B3F9A18B61D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3.1552999999999998E-2</c:v>
              </c:pt>
            </c:numLit>
          </c:val>
          <c:extLst>
            <c:ext xmlns:c16="http://schemas.microsoft.com/office/drawing/2014/chart" uri="{C3380CC4-5D6E-409C-BE32-E72D297353CC}">
              <c16:uniqueId val="{00000001-6C7F-4DDF-80C1-B3F9A18B61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0.15048500000000001</c:v>
              </c:pt>
            </c:numLit>
          </c:val>
          <c:extLst>
            <c:ext xmlns:c16="http://schemas.microsoft.com/office/drawing/2014/chart" uri="{C3380CC4-5D6E-409C-BE32-E72D297353CC}">
              <c16:uniqueId val="{00000002-6C7F-4DDF-80C1-B3F9A18B61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0.20873800000000001</c:v>
              </c:pt>
            </c:numLit>
          </c:val>
          <c:extLst>
            <c:ext xmlns:c16="http://schemas.microsoft.com/office/drawing/2014/chart" uri="{C3380CC4-5D6E-409C-BE32-E72D297353CC}">
              <c16:uniqueId val="{00000003-6C7F-4DDF-80C1-B3F9A18B61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0.536408</c:v>
              </c:pt>
            </c:numLit>
          </c:val>
          <c:extLst>
            <c:ext xmlns:c16="http://schemas.microsoft.com/office/drawing/2014/chart" uri="{C3380CC4-5D6E-409C-BE32-E72D297353CC}">
              <c16:uniqueId val="{00000004-6C7F-4DDF-80C1-B3F9A18B61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3.125E-2</c:v>
              </c:pt>
            </c:numLit>
          </c:val>
          <c:extLst>
            <c:ext xmlns:c16="http://schemas.microsoft.com/office/drawing/2014/chart" uri="{C3380CC4-5D6E-409C-BE32-E72D297353CC}">
              <c16:uniqueId val="{00000000-3DF7-4908-94D2-92C3774A8BD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7.4218999999999993E-2</c:v>
              </c:pt>
            </c:numLit>
          </c:val>
          <c:extLst>
            <c:ext xmlns:c16="http://schemas.microsoft.com/office/drawing/2014/chart" uri="{C3380CC4-5D6E-409C-BE32-E72D297353CC}">
              <c16:uniqueId val="{00000001-3DF7-4908-94D2-92C3774A8B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0.13281299999999999</c:v>
              </c:pt>
            </c:numLit>
          </c:val>
          <c:extLst>
            <c:ext xmlns:c16="http://schemas.microsoft.com/office/drawing/2014/chart" uri="{C3380CC4-5D6E-409C-BE32-E72D297353CC}">
              <c16:uniqueId val="{00000002-3DF7-4908-94D2-92C3774A8B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0.24609400000000001</c:v>
              </c:pt>
            </c:numLit>
          </c:val>
          <c:extLst>
            <c:ext xmlns:c16="http://schemas.microsoft.com/office/drawing/2014/chart" uri="{C3380CC4-5D6E-409C-BE32-E72D297353CC}">
              <c16:uniqueId val="{00000003-3DF7-4908-94D2-92C3774A8B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0.49218800000000001</c:v>
              </c:pt>
            </c:numLit>
          </c:val>
          <c:extLst>
            <c:ext xmlns:c16="http://schemas.microsoft.com/office/drawing/2014/chart" uri="{C3380CC4-5D6E-409C-BE32-E72D297353CC}">
              <c16:uniqueId val="{00000004-3DF7-4908-94D2-92C3774A8B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0-3F62-4748-9503-AD520852D47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8.9552000000000007E-2</c:v>
              </c:pt>
            </c:numLit>
          </c:val>
          <c:extLst>
            <c:ext xmlns:c16="http://schemas.microsoft.com/office/drawing/2014/chart" uri="{C3380CC4-5D6E-409C-BE32-E72D297353CC}">
              <c16:uniqueId val="{00000001-3F62-4748-9503-AD520852D4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8.9552000000000007E-2</c:v>
              </c:pt>
            </c:numLit>
          </c:val>
          <c:extLst>
            <c:ext xmlns:c16="http://schemas.microsoft.com/office/drawing/2014/chart" uri="{C3380CC4-5D6E-409C-BE32-E72D297353CC}">
              <c16:uniqueId val="{00000002-3F62-4748-9503-AD520852D4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0.19403000000000001</c:v>
              </c:pt>
            </c:numLit>
          </c:val>
          <c:extLst>
            <c:ext xmlns:c16="http://schemas.microsoft.com/office/drawing/2014/chart" uri="{C3380CC4-5D6E-409C-BE32-E72D297353CC}">
              <c16:uniqueId val="{00000003-3F62-4748-9503-AD520852D4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0.61194000000000004</c:v>
              </c:pt>
            </c:numLit>
          </c:val>
          <c:extLst>
            <c:ext xmlns:c16="http://schemas.microsoft.com/office/drawing/2014/chart" uri="{C3380CC4-5D6E-409C-BE32-E72D297353CC}">
              <c16:uniqueId val="{00000004-3F62-4748-9503-AD520852D4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4.4948980000000001</c:v>
              </c:pt>
            </c:numLit>
          </c:val>
          <c:extLst>
            <c:ext xmlns:c16="http://schemas.microsoft.com/office/drawing/2014/chart" uri="{C3380CC4-5D6E-409C-BE32-E72D297353CC}">
              <c16:uniqueId val="{00000000-B51B-4D2C-8219-8949509D8E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5.1723999999999999E-2</c:v>
              </c:pt>
            </c:numLit>
          </c:val>
          <c:extLst>
            <c:ext xmlns:c16="http://schemas.microsoft.com/office/drawing/2014/chart" uri="{C3380CC4-5D6E-409C-BE32-E72D297353CC}">
              <c16:uniqueId val="{00000000-676C-4ABF-ABB1-1CA50ADF52D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1.7240999999999999E-2</c:v>
              </c:pt>
            </c:numLit>
          </c:val>
          <c:extLst>
            <c:ext xmlns:c16="http://schemas.microsoft.com/office/drawing/2014/chart" uri="{C3380CC4-5D6E-409C-BE32-E72D297353CC}">
              <c16:uniqueId val="{00000001-676C-4ABF-ABB1-1CA50ADF52D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0.17241400000000001</c:v>
              </c:pt>
            </c:numLit>
          </c:val>
          <c:extLst>
            <c:ext xmlns:c16="http://schemas.microsoft.com/office/drawing/2014/chart" uri="{C3380CC4-5D6E-409C-BE32-E72D297353CC}">
              <c16:uniqueId val="{00000002-676C-4ABF-ABB1-1CA50ADF52D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0.275862</c:v>
              </c:pt>
            </c:numLit>
          </c:val>
          <c:extLst>
            <c:ext xmlns:c16="http://schemas.microsoft.com/office/drawing/2014/chart" uri="{C3380CC4-5D6E-409C-BE32-E72D297353CC}">
              <c16:uniqueId val="{00000003-676C-4ABF-ABB1-1CA50ADF52D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0.48275899999999999</c:v>
              </c:pt>
            </c:numLit>
          </c:val>
          <c:extLst>
            <c:ext xmlns:c16="http://schemas.microsoft.com/office/drawing/2014/chart" uri="{C3380CC4-5D6E-409C-BE32-E72D297353CC}">
              <c16:uniqueId val="{00000004-676C-4ABF-ABB1-1CA50ADF52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5.3762999999999998E-2</c:v>
              </c:pt>
            </c:numLit>
          </c:val>
          <c:extLst>
            <c:ext xmlns:c16="http://schemas.microsoft.com/office/drawing/2014/chart" uri="{C3380CC4-5D6E-409C-BE32-E72D297353CC}">
              <c16:uniqueId val="{00000000-3474-4274-B41F-D126001D0B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2.1505E-2</c:v>
              </c:pt>
            </c:numLit>
          </c:val>
          <c:extLst>
            <c:ext xmlns:c16="http://schemas.microsoft.com/office/drawing/2014/chart" uri="{C3380CC4-5D6E-409C-BE32-E72D297353CC}">
              <c16:uniqueId val="{00000001-3474-4274-B41F-D126001D0B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0.20430100000000001</c:v>
              </c:pt>
            </c:numLit>
          </c:val>
          <c:extLst>
            <c:ext xmlns:c16="http://schemas.microsoft.com/office/drawing/2014/chart" uri="{C3380CC4-5D6E-409C-BE32-E72D297353CC}">
              <c16:uniqueId val="{00000002-3474-4274-B41F-D126001D0B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0.193548</c:v>
              </c:pt>
            </c:numLit>
          </c:val>
          <c:extLst>
            <c:ext xmlns:c16="http://schemas.microsoft.com/office/drawing/2014/chart" uri="{C3380CC4-5D6E-409C-BE32-E72D297353CC}">
              <c16:uniqueId val="{00000003-3474-4274-B41F-D126001D0B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0.51612899999999995</c:v>
              </c:pt>
            </c:numLit>
          </c:val>
          <c:extLst>
            <c:ext xmlns:c16="http://schemas.microsoft.com/office/drawing/2014/chart" uri="{C3380CC4-5D6E-409C-BE32-E72D297353CC}">
              <c16:uniqueId val="{00000004-3474-4274-B41F-D126001D0B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3.5293999999999999E-2</c:v>
              </c:pt>
            </c:numLit>
          </c:val>
          <c:extLst>
            <c:ext xmlns:c16="http://schemas.microsoft.com/office/drawing/2014/chart" uri="{C3380CC4-5D6E-409C-BE32-E72D297353CC}">
              <c16:uniqueId val="{00000000-5F28-4D91-84C6-5621E68CFB0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2.3529000000000001E-2</c:v>
              </c:pt>
            </c:numLit>
          </c:val>
          <c:extLst>
            <c:ext xmlns:c16="http://schemas.microsoft.com/office/drawing/2014/chart" uri="{C3380CC4-5D6E-409C-BE32-E72D297353CC}">
              <c16:uniqueId val="{00000001-5F28-4D91-84C6-5621E68CFB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8.2352999999999996E-2</c:v>
              </c:pt>
            </c:numLit>
          </c:val>
          <c:extLst>
            <c:ext xmlns:c16="http://schemas.microsoft.com/office/drawing/2014/chart" uri="{C3380CC4-5D6E-409C-BE32-E72D297353CC}">
              <c16:uniqueId val="{00000002-5F28-4D91-84C6-5621E68CFB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0.15294099999999999</c:v>
              </c:pt>
            </c:numLit>
          </c:val>
          <c:extLst>
            <c:ext xmlns:c16="http://schemas.microsoft.com/office/drawing/2014/chart" uri="{C3380CC4-5D6E-409C-BE32-E72D297353CC}">
              <c16:uniqueId val="{00000003-5F28-4D91-84C6-5621E68CFB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0.69411800000000001</c:v>
              </c:pt>
            </c:numLit>
          </c:val>
          <c:extLst>
            <c:ext xmlns:c16="http://schemas.microsoft.com/office/drawing/2014/chart" uri="{C3380CC4-5D6E-409C-BE32-E72D297353CC}">
              <c16:uniqueId val="{00000004-5F28-4D91-84C6-5621E68CFB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7.3528999999999997E-2</c:v>
              </c:pt>
            </c:numLit>
          </c:val>
          <c:extLst>
            <c:ext xmlns:c16="http://schemas.microsoft.com/office/drawing/2014/chart" uri="{C3380CC4-5D6E-409C-BE32-E72D297353CC}">
              <c16:uniqueId val="{00000000-DE1A-4559-8FB8-FC41F656DB3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1.4706E-2</c:v>
              </c:pt>
            </c:numLit>
          </c:val>
          <c:extLst>
            <c:ext xmlns:c16="http://schemas.microsoft.com/office/drawing/2014/chart" uri="{C3380CC4-5D6E-409C-BE32-E72D297353CC}">
              <c16:uniqueId val="{00000001-DE1A-4559-8FB8-FC41F656DB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7.3528999999999997E-2</c:v>
              </c:pt>
            </c:numLit>
          </c:val>
          <c:extLst>
            <c:ext xmlns:c16="http://schemas.microsoft.com/office/drawing/2014/chart" uri="{C3380CC4-5D6E-409C-BE32-E72D297353CC}">
              <c16:uniqueId val="{00000002-DE1A-4559-8FB8-FC41F656DB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0.17647099999999999</c:v>
              </c:pt>
            </c:numLit>
          </c:val>
          <c:extLst>
            <c:ext xmlns:c16="http://schemas.microsoft.com/office/drawing/2014/chart" uri="{C3380CC4-5D6E-409C-BE32-E72D297353CC}">
              <c16:uniqueId val="{00000003-DE1A-4559-8FB8-FC41F656DB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0.64705900000000005</c:v>
              </c:pt>
            </c:numLit>
          </c:val>
          <c:extLst>
            <c:ext xmlns:c16="http://schemas.microsoft.com/office/drawing/2014/chart" uri="{C3380CC4-5D6E-409C-BE32-E72D297353CC}">
              <c16:uniqueId val="{00000004-DE1A-4559-8FB8-FC41F656DB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7.5269000000000003E-2</c:v>
              </c:pt>
            </c:numLit>
          </c:val>
          <c:extLst>
            <c:ext xmlns:c16="http://schemas.microsoft.com/office/drawing/2014/chart" uri="{C3380CC4-5D6E-409C-BE32-E72D297353CC}">
              <c16:uniqueId val="{00000000-EE98-45E6-ADB0-30DF8691A81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3.2258000000000002E-2</c:v>
              </c:pt>
            </c:numLit>
          </c:val>
          <c:extLst>
            <c:ext xmlns:c16="http://schemas.microsoft.com/office/drawing/2014/chart" uri="{C3380CC4-5D6E-409C-BE32-E72D297353CC}">
              <c16:uniqueId val="{00000001-EE98-45E6-ADB0-30DF8691A8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0.11828</c:v>
              </c:pt>
            </c:numLit>
          </c:val>
          <c:extLst>
            <c:ext xmlns:c16="http://schemas.microsoft.com/office/drawing/2014/chart" uri="{C3380CC4-5D6E-409C-BE32-E72D297353CC}">
              <c16:uniqueId val="{00000002-EE98-45E6-ADB0-30DF8691A8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0.193548</c:v>
              </c:pt>
            </c:numLit>
          </c:val>
          <c:extLst>
            <c:ext xmlns:c16="http://schemas.microsoft.com/office/drawing/2014/chart" uri="{C3380CC4-5D6E-409C-BE32-E72D297353CC}">
              <c16:uniqueId val="{00000003-EE98-45E6-ADB0-30DF8691A8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0.58064499999999997</c:v>
              </c:pt>
            </c:numLit>
          </c:val>
          <c:extLst>
            <c:ext xmlns:c16="http://schemas.microsoft.com/office/drawing/2014/chart" uri="{C3380CC4-5D6E-409C-BE32-E72D297353CC}">
              <c16:uniqueId val="{00000004-EE98-45E6-ADB0-30DF8691A8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B04-4A70-BD9A-011E02C95B9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3B04-4A70-BD9A-011E02C95B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3B04-4A70-BD9A-011E02C95B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3-3B04-4A70-BD9A-011E02C95B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0.64705900000000005</c:v>
              </c:pt>
            </c:numLit>
          </c:val>
          <c:extLst>
            <c:ext xmlns:c16="http://schemas.microsoft.com/office/drawing/2014/chart" uri="{C3380CC4-5D6E-409C-BE32-E72D297353CC}">
              <c16:uniqueId val="{00000004-3B04-4A70-BD9A-011E02C95B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7.1429000000000006E-2</c:v>
              </c:pt>
            </c:numLit>
          </c:val>
          <c:extLst>
            <c:ext xmlns:c16="http://schemas.microsoft.com/office/drawing/2014/chart" uri="{C3380CC4-5D6E-409C-BE32-E72D297353CC}">
              <c16:uniqueId val="{00000000-F4CF-45B3-9E0D-2F8284BC3B3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3.5714000000000003E-2</c:v>
              </c:pt>
            </c:numLit>
          </c:val>
          <c:extLst>
            <c:ext xmlns:c16="http://schemas.microsoft.com/office/drawing/2014/chart" uri="{C3380CC4-5D6E-409C-BE32-E72D297353CC}">
              <c16:uniqueId val="{00000001-F4CF-45B3-9E0D-2F8284BC3B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0.160714</c:v>
              </c:pt>
            </c:numLit>
          </c:val>
          <c:extLst>
            <c:ext xmlns:c16="http://schemas.microsoft.com/office/drawing/2014/chart" uri="{C3380CC4-5D6E-409C-BE32-E72D297353CC}">
              <c16:uniqueId val="{00000002-F4CF-45B3-9E0D-2F8284BC3B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0.23214299999999999</c:v>
              </c:pt>
            </c:numLit>
          </c:val>
          <c:extLst>
            <c:ext xmlns:c16="http://schemas.microsoft.com/office/drawing/2014/chart" uri="{C3380CC4-5D6E-409C-BE32-E72D297353CC}">
              <c16:uniqueId val="{00000003-F4CF-45B3-9E0D-2F8284BC3B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0.46428599999999998</c:v>
              </c:pt>
            </c:numLit>
          </c:val>
          <c:extLst>
            <c:ext xmlns:c16="http://schemas.microsoft.com/office/drawing/2014/chart" uri="{C3380CC4-5D6E-409C-BE32-E72D297353CC}">
              <c16:uniqueId val="{00000004-F4CF-45B3-9E0D-2F8284BC3B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142-444B-B48E-BDC82D9B513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142-444B-B48E-BDC82D9B513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c:v>
              </c:pt>
            </c:numLit>
          </c:val>
          <c:extLst>
            <c:ext xmlns:c16="http://schemas.microsoft.com/office/drawing/2014/chart" uri="{C3380CC4-5D6E-409C-BE32-E72D297353CC}">
              <c16:uniqueId val="{00000002-F142-444B-B48E-BDC82D9B513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c:v>
              </c:pt>
            </c:numLit>
          </c:val>
          <c:extLst>
            <c:ext xmlns:c16="http://schemas.microsoft.com/office/drawing/2014/chart" uri="{C3380CC4-5D6E-409C-BE32-E72D297353CC}">
              <c16:uniqueId val="{00000003-F142-444B-B48E-BDC82D9B513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c:v>
              </c:pt>
            </c:numLit>
          </c:val>
          <c:extLst>
            <c:ext xmlns:c16="http://schemas.microsoft.com/office/drawing/2014/chart" uri="{C3380CC4-5D6E-409C-BE32-E72D297353CC}">
              <c16:uniqueId val="{00000004-F142-444B-B48E-BDC82D9B51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1.0899000000000001E-2</c:v>
              </c:pt>
            </c:numLit>
          </c:val>
          <c:extLst>
            <c:ext xmlns:c16="http://schemas.microsoft.com/office/drawing/2014/chart" uri="{C3380CC4-5D6E-409C-BE32-E72D297353CC}">
              <c16:uniqueId val="{00000000-C5CE-4F22-9D0F-F58C1FBF921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1.6348999999999999E-2</c:v>
              </c:pt>
            </c:numLit>
          </c:val>
          <c:extLst>
            <c:ext xmlns:c16="http://schemas.microsoft.com/office/drawing/2014/chart" uri="{C3380CC4-5D6E-409C-BE32-E72D297353CC}">
              <c16:uniqueId val="{00000001-C5CE-4F22-9D0F-F58C1FBF921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8.9917999999999998E-2</c:v>
              </c:pt>
            </c:numLit>
          </c:val>
          <c:extLst>
            <c:ext xmlns:c16="http://schemas.microsoft.com/office/drawing/2014/chart" uri="{C3380CC4-5D6E-409C-BE32-E72D297353CC}">
              <c16:uniqueId val="{00000002-C5CE-4F22-9D0F-F58C1FBF921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0.21798400000000001</c:v>
              </c:pt>
            </c:numLit>
          </c:val>
          <c:extLst>
            <c:ext xmlns:c16="http://schemas.microsoft.com/office/drawing/2014/chart" uri="{C3380CC4-5D6E-409C-BE32-E72D297353CC}">
              <c16:uniqueId val="{00000003-C5CE-4F22-9D0F-F58C1FBF921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0.65940100000000001</c:v>
              </c:pt>
            </c:numLit>
          </c:val>
          <c:extLst>
            <c:ext xmlns:c16="http://schemas.microsoft.com/office/drawing/2014/chart" uri="{C3380CC4-5D6E-409C-BE32-E72D297353CC}">
              <c16:uniqueId val="{00000004-C5CE-4F22-9D0F-F58C1FBF92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1.9949999999999999E-2</c:v>
              </c:pt>
            </c:numLit>
          </c:val>
          <c:extLst>
            <c:ext xmlns:c16="http://schemas.microsoft.com/office/drawing/2014/chart" uri="{C3380CC4-5D6E-409C-BE32-E72D297353CC}">
              <c16:uniqueId val="{00000000-CE22-4254-BABE-3012070AA05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1.7455999999999999E-2</c:v>
              </c:pt>
            </c:numLit>
          </c:val>
          <c:extLst>
            <c:ext xmlns:c16="http://schemas.microsoft.com/office/drawing/2014/chart" uri="{C3380CC4-5D6E-409C-BE32-E72D297353CC}">
              <c16:uniqueId val="{00000001-CE22-4254-BABE-3012070AA0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6.2343999999999997E-2</c:v>
              </c:pt>
            </c:numLit>
          </c:val>
          <c:extLst>
            <c:ext xmlns:c16="http://schemas.microsoft.com/office/drawing/2014/chart" uri="{C3380CC4-5D6E-409C-BE32-E72D297353CC}">
              <c16:uniqueId val="{00000002-CE22-4254-BABE-3012070AA0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0.24688299999999999</c:v>
              </c:pt>
            </c:numLit>
          </c:val>
          <c:extLst>
            <c:ext xmlns:c16="http://schemas.microsoft.com/office/drawing/2014/chart" uri="{C3380CC4-5D6E-409C-BE32-E72D297353CC}">
              <c16:uniqueId val="{00000003-CE22-4254-BABE-3012070AA0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0.63341599999999998</c:v>
              </c:pt>
            </c:numLit>
          </c:val>
          <c:extLst>
            <c:ext xmlns:c16="http://schemas.microsoft.com/office/drawing/2014/chart" uri="{C3380CC4-5D6E-409C-BE32-E72D297353CC}">
              <c16:uniqueId val="{00000004-CE22-4254-BABE-3012070AA0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4.4932429999999997</c:v>
              </c:pt>
            </c:numLit>
          </c:val>
          <c:extLst>
            <c:ext xmlns:c16="http://schemas.microsoft.com/office/drawing/2014/chart" uri="{C3380CC4-5D6E-409C-BE32-E72D297353CC}">
              <c16:uniqueId val="{00000000-4CA0-435E-AB09-83A08DED83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8.0649999999999993E-3</c:v>
              </c:pt>
            </c:numLit>
          </c:val>
          <c:extLst>
            <c:ext xmlns:c16="http://schemas.microsoft.com/office/drawing/2014/chart" uri="{C3380CC4-5D6E-409C-BE32-E72D297353CC}">
              <c16:uniqueId val="{00000000-466A-4B46-82D0-D00D9C2C4A1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2.6882E-2</c:v>
              </c:pt>
            </c:numLit>
          </c:val>
          <c:extLst>
            <c:ext xmlns:c16="http://schemas.microsoft.com/office/drawing/2014/chart" uri="{C3380CC4-5D6E-409C-BE32-E72D297353CC}">
              <c16:uniqueId val="{00000001-466A-4B46-82D0-D00D9C2C4A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8.8709999999999997E-2</c:v>
              </c:pt>
            </c:numLit>
          </c:val>
          <c:extLst>
            <c:ext xmlns:c16="http://schemas.microsoft.com/office/drawing/2014/chart" uri="{C3380CC4-5D6E-409C-BE32-E72D297353CC}">
              <c16:uniqueId val="{00000002-466A-4B46-82D0-D00D9C2C4A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0.231183</c:v>
              </c:pt>
            </c:numLit>
          </c:val>
          <c:extLst>
            <c:ext xmlns:c16="http://schemas.microsoft.com/office/drawing/2014/chart" uri="{C3380CC4-5D6E-409C-BE32-E72D297353CC}">
              <c16:uniqueId val="{00000003-466A-4B46-82D0-D00D9C2C4A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0.63709700000000002</c:v>
              </c:pt>
            </c:numLit>
          </c:val>
          <c:extLst>
            <c:ext xmlns:c16="http://schemas.microsoft.com/office/drawing/2014/chart" uri="{C3380CC4-5D6E-409C-BE32-E72D297353CC}">
              <c16:uniqueId val="{00000004-466A-4B46-82D0-D00D9C2C4A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0-8EBB-45CF-9FB0-FF5FEE24CEB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1-8EBB-45CF-9FB0-FF5FEE24CE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2-8EBB-45CF-9FB0-FF5FEE24CE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0.18181800000000001</c:v>
              </c:pt>
            </c:numLit>
          </c:val>
          <c:extLst>
            <c:ext xmlns:c16="http://schemas.microsoft.com/office/drawing/2014/chart" uri="{C3380CC4-5D6E-409C-BE32-E72D297353CC}">
              <c16:uniqueId val="{00000003-8EBB-45CF-9FB0-FF5FEE24CE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0.54545500000000002</c:v>
              </c:pt>
            </c:numLit>
          </c:val>
          <c:extLst>
            <c:ext xmlns:c16="http://schemas.microsoft.com/office/drawing/2014/chart" uri="{C3380CC4-5D6E-409C-BE32-E72D297353CC}">
              <c16:uniqueId val="{00000004-8EBB-45CF-9FB0-FF5FEE24CE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904-43D7-902D-9862BA0119E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3904-43D7-902D-9862BA0119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3904-43D7-902D-9862BA0119E8}"/>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3-3904-43D7-902D-9862BA0119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0.88888900000000004</c:v>
              </c:pt>
            </c:numLit>
          </c:val>
          <c:extLst>
            <c:ext xmlns:c16="http://schemas.microsoft.com/office/drawing/2014/chart" uri="{C3380CC4-5D6E-409C-BE32-E72D297353CC}">
              <c16:uniqueId val="{00000004-3904-43D7-902D-9862BA0119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430-4214-BF1F-57AB650DBDB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4430-4214-BF1F-57AB650DBDBF}"/>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4430-4214-BF1F-57AB650DBD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3-4430-4214-BF1F-57AB650DBD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0.83333299999999999</c:v>
              </c:pt>
            </c:numLit>
          </c:val>
          <c:extLst>
            <c:ext xmlns:c16="http://schemas.microsoft.com/office/drawing/2014/chart" uri="{C3380CC4-5D6E-409C-BE32-E72D297353CC}">
              <c16:uniqueId val="{00000004-4430-4214-BF1F-57AB650DBD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5.6604000000000002E-2</c:v>
              </c:pt>
            </c:numLit>
          </c:val>
          <c:extLst>
            <c:ext xmlns:c16="http://schemas.microsoft.com/office/drawing/2014/chart" uri="{C3380CC4-5D6E-409C-BE32-E72D297353CC}">
              <c16:uniqueId val="{00000000-A1DA-4002-944E-D934E0C46913}"/>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5.6604000000000002E-2</c:v>
              </c:pt>
            </c:numLit>
          </c:val>
          <c:extLst>
            <c:ext xmlns:c16="http://schemas.microsoft.com/office/drawing/2014/chart" uri="{C3380CC4-5D6E-409C-BE32-E72D297353CC}">
              <c16:uniqueId val="{00000001-A1DA-4002-944E-D934E0C469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0.113208</c:v>
              </c:pt>
            </c:numLit>
          </c:val>
          <c:extLst>
            <c:ext xmlns:c16="http://schemas.microsoft.com/office/drawing/2014/chart" uri="{C3380CC4-5D6E-409C-BE32-E72D297353CC}">
              <c16:uniqueId val="{00000002-A1DA-4002-944E-D934E0C469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0.20125799999999999</c:v>
              </c:pt>
            </c:numLit>
          </c:val>
          <c:extLst>
            <c:ext xmlns:c16="http://schemas.microsoft.com/office/drawing/2014/chart" uri="{C3380CC4-5D6E-409C-BE32-E72D297353CC}">
              <c16:uniqueId val="{00000003-A1DA-4002-944E-D934E0C469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0.54717000000000005</c:v>
              </c:pt>
            </c:numLit>
          </c:val>
          <c:extLst>
            <c:ext xmlns:c16="http://schemas.microsoft.com/office/drawing/2014/chart" uri="{C3380CC4-5D6E-409C-BE32-E72D297353CC}">
              <c16:uniqueId val="{00000004-A1DA-4002-944E-D934E0C46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3.5210999999999999E-2</c:v>
              </c:pt>
            </c:numLit>
          </c:val>
          <c:extLst>
            <c:ext xmlns:c16="http://schemas.microsoft.com/office/drawing/2014/chart" uri="{C3380CC4-5D6E-409C-BE32-E72D297353CC}">
              <c16:uniqueId val="{00000000-CF62-4F37-9917-C94D29FAAA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2.8169E-2</c:v>
              </c:pt>
            </c:numLit>
          </c:val>
          <c:extLst>
            <c:ext xmlns:c16="http://schemas.microsoft.com/office/drawing/2014/chart" uri="{C3380CC4-5D6E-409C-BE32-E72D297353CC}">
              <c16:uniqueId val="{00000001-CF62-4F37-9917-C94D29FAAA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0.12676100000000001</c:v>
              </c:pt>
            </c:numLit>
          </c:val>
          <c:extLst>
            <c:ext xmlns:c16="http://schemas.microsoft.com/office/drawing/2014/chart" uri="{C3380CC4-5D6E-409C-BE32-E72D297353CC}">
              <c16:uniqueId val="{00000002-CF62-4F37-9917-C94D29FAAA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0.225352</c:v>
              </c:pt>
            </c:numLit>
          </c:val>
          <c:extLst>
            <c:ext xmlns:c16="http://schemas.microsoft.com/office/drawing/2014/chart" uri="{C3380CC4-5D6E-409C-BE32-E72D297353CC}">
              <c16:uniqueId val="{00000003-CF62-4F37-9917-C94D29FAAA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0.57746500000000001</c:v>
              </c:pt>
            </c:numLit>
          </c:val>
          <c:extLst>
            <c:ext xmlns:c16="http://schemas.microsoft.com/office/drawing/2014/chart" uri="{C3380CC4-5D6E-409C-BE32-E72D297353CC}">
              <c16:uniqueId val="{00000004-CF62-4F37-9917-C94D29FAAA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2.6710999999999999E-2</c:v>
              </c:pt>
            </c:numLit>
          </c:val>
          <c:extLst>
            <c:ext xmlns:c16="http://schemas.microsoft.com/office/drawing/2014/chart" uri="{C3380CC4-5D6E-409C-BE32-E72D297353CC}">
              <c16:uniqueId val="{00000000-CE08-4A47-A87F-B2577283367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1.0017E-2</c:v>
              </c:pt>
            </c:numLit>
          </c:val>
          <c:extLst>
            <c:ext xmlns:c16="http://schemas.microsoft.com/office/drawing/2014/chart" uri="{C3380CC4-5D6E-409C-BE32-E72D297353CC}">
              <c16:uniqueId val="{00000001-CE08-4A47-A87F-B257728336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9.6827999999999997E-2</c:v>
              </c:pt>
            </c:numLit>
          </c:val>
          <c:extLst>
            <c:ext xmlns:c16="http://schemas.microsoft.com/office/drawing/2014/chart" uri="{C3380CC4-5D6E-409C-BE32-E72D297353CC}">
              <c16:uniqueId val="{00000002-CE08-4A47-A87F-B257728336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0.23205300000000001</c:v>
              </c:pt>
            </c:numLit>
          </c:val>
          <c:extLst>
            <c:ext xmlns:c16="http://schemas.microsoft.com/office/drawing/2014/chart" uri="{C3380CC4-5D6E-409C-BE32-E72D297353CC}">
              <c16:uniqueId val="{00000003-CE08-4A47-A87F-B257728336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0.61769600000000002</c:v>
              </c:pt>
            </c:numLit>
          </c:val>
          <c:extLst>
            <c:ext xmlns:c16="http://schemas.microsoft.com/office/drawing/2014/chart" uri="{C3380CC4-5D6E-409C-BE32-E72D297353CC}">
              <c16:uniqueId val="{00000004-CE08-4A47-A87F-B257728336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5.0724999999999999E-2</c:v>
              </c:pt>
            </c:numLit>
          </c:val>
          <c:extLst>
            <c:ext xmlns:c16="http://schemas.microsoft.com/office/drawing/2014/chart" uri="{C3380CC4-5D6E-409C-BE32-E72D297353CC}">
              <c16:uniqueId val="{00000000-5C1D-4BE8-8E48-0044327A95C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1-5C1D-4BE8-8E48-0044327A95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0.108696</c:v>
              </c:pt>
            </c:numLit>
          </c:val>
          <c:extLst>
            <c:ext xmlns:c16="http://schemas.microsoft.com/office/drawing/2014/chart" uri="{C3380CC4-5D6E-409C-BE32-E72D297353CC}">
              <c16:uniqueId val="{00000002-5C1D-4BE8-8E48-0044327A95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0.210145</c:v>
              </c:pt>
            </c:numLit>
          </c:val>
          <c:extLst>
            <c:ext xmlns:c16="http://schemas.microsoft.com/office/drawing/2014/chart" uri="{C3380CC4-5D6E-409C-BE32-E72D297353CC}">
              <c16:uniqueId val="{00000003-5C1D-4BE8-8E48-0044327A95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0.58695699999999995</c:v>
              </c:pt>
            </c:numLit>
          </c:val>
          <c:extLst>
            <c:ext xmlns:c16="http://schemas.microsoft.com/office/drawing/2014/chart" uri="{C3380CC4-5D6E-409C-BE32-E72D297353CC}">
              <c16:uniqueId val="{00000004-5C1D-4BE8-8E48-0044327A95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2.4095999999999999E-2</c:v>
              </c:pt>
            </c:numLit>
          </c:val>
          <c:extLst>
            <c:ext xmlns:c16="http://schemas.microsoft.com/office/drawing/2014/chart" uri="{C3380CC4-5D6E-409C-BE32-E72D297353CC}">
              <c16:uniqueId val="{00000000-15E3-4475-A90E-8E2B163BC09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6.0241000000000003E-2</c:v>
              </c:pt>
            </c:numLit>
          </c:val>
          <c:extLst>
            <c:ext xmlns:c16="http://schemas.microsoft.com/office/drawing/2014/chart" uri="{C3380CC4-5D6E-409C-BE32-E72D297353CC}">
              <c16:uniqueId val="{00000001-15E3-4475-A90E-8E2B163BC09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0.13253000000000001</c:v>
              </c:pt>
            </c:numLit>
          </c:val>
          <c:extLst>
            <c:ext xmlns:c16="http://schemas.microsoft.com/office/drawing/2014/chart" uri="{C3380CC4-5D6E-409C-BE32-E72D297353CC}">
              <c16:uniqueId val="{00000002-15E3-4475-A90E-8E2B163BC09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0.25301200000000001</c:v>
              </c:pt>
            </c:numLit>
          </c:val>
          <c:extLst>
            <c:ext xmlns:c16="http://schemas.microsoft.com/office/drawing/2014/chart" uri="{C3380CC4-5D6E-409C-BE32-E72D297353CC}">
              <c16:uniqueId val="{00000003-15E3-4475-A90E-8E2B163BC0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0.53012000000000004</c:v>
              </c:pt>
            </c:numLit>
          </c:val>
          <c:extLst>
            <c:ext xmlns:c16="http://schemas.microsoft.com/office/drawing/2014/chart" uri="{C3380CC4-5D6E-409C-BE32-E72D297353CC}">
              <c16:uniqueId val="{00000004-15E3-4475-A90E-8E2B163BC0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51B-4BB1-A78C-0B85AB43A2D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51B-4BB1-A78C-0B85AB43A2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0.115385</c:v>
              </c:pt>
            </c:numLit>
          </c:val>
          <c:extLst>
            <c:ext xmlns:c16="http://schemas.microsoft.com/office/drawing/2014/chart" uri="{C3380CC4-5D6E-409C-BE32-E72D297353CC}">
              <c16:uniqueId val="{00000002-E51B-4BB1-A78C-0B85AB43A2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0.19230800000000001</c:v>
              </c:pt>
            </c:numLit>
          </c:val>
          <c:extLst>
            <c:ext xmlns:c16="http://schemas.microsoft.com/office/drawing/2014/chart" uri="{C3380CC4-5D6E-409C-BE32-E72D297353CC}">
              <c16:uniqueId val="{00000003-E51B-4BB1-A78C-0B85AB43A2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0.64615400000000001</c:v>
              </c:pt>
            </c:numLit>
          </c:val>
          <c:extLst>
            <c:ext xmlns:c16="http://schemas.microsoft.com/office/drawing/2014/chart" uri="{C3380CC4-5D6E-409C-BE32-E72D297353CC}">
              <c16:uniqueId val="{00000004-E51B-4BB1-A78C-0B85AB43A2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4.4864860000000002</c:v>
              </c:pt>
            </c:numLit>
          </c:val>
          <c:extLst>
            <c:ext xmlns:c16="http://schemas.microsoft.com/office/drawing/2014/chart" uri="{C3380CC4-5D6E-409C-BE32-E72D297353CC}">
              <c16:uniqueId val="{00000000-2738-47F3-94DE-70244152D7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4.8190000000000004E-3</c:v>
              </c:pt>
            </c:numLit>
          </c:val>
          <c:extLst>
            <c:ext xmlns:c16="http://schemas.microsoft.com/office/drawing/2014/chart" uri="{C3380CC4-5D6E-409C-BE32-E72D297353CC}">
              <c16:uniqueId val="{00000000-9970-4CA4-BB6D-EB0CA77FDAE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7.2290000000000002E-3</c:v>
              </c:pt>
            </c:numLit>
          </c:val>
          <c:extLst>
            <c:ext xmlns:c16="http://schemas.microsoft.com/office/drawing/2014/chart" uri="{C3380CC4-5D6E-409C-BE32-E72D297353CC}">
              <c16:uniqueId val="{00000001-9970-4CA4-BB6D-EB0CA77FDAE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8.6747000000000005E-2</c:v>
              </c:pt>
            </c:numLit>
          </c:val>
          <c:extLst>
            <c:ext xmlns:c16="http://schemas.microsoft.com/office/drawing/2014/chart" uri="{C3380CC4-5D6E-409C-BE32-E72D297353CC}">
              <c16:uniqueId val="{00000002-9970-4CA4-BB6D-EB0CA77FDAE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0.20963899999999999</c:v>
              </c:pt>
            </c:numLit>
          </c:val>
          <c:extLst>
            <c:ext xmlns:c16="http://schemas.microsoft.com/office/drawing/2014/chart" uri="{C3380CC4-5D6E-409C-BE32-E72D297353CC}">
              <c16:uniqueId val="{00000003-9970-4CA4-BB6D-EB0CA77FDAE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0.68915700000000002</c:v>
              </c:pt>
            </c:numLit>
          </c:val>
          <c:extLst>
            <c:ext xmlns:c16="http://schemas.microsoft.com/office/drawing/2014/chart" uri="{C3380CC4-5D6E-409C-BE32-E72D297353CC}">
              <c16:uniqueId val="{00000004-9970-4CA4-BB6D-EB0CA77FDA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2.7918999999999999E-2</c:v>
              </c:pt>
            </c:numLit>
          </c:val>
          <c:extLst>
            <c:ext xmlns:c16="http://schemas.microsoft.com/office/drawing/2014/chart" uri="{C3380CC4-5D6E-409C-BE32-E72D297353CC}">
              <c16:uniqueId val="{00000000-C73B-42AB-A0D1-EAADBC43672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1.5228E-2</c:v>
              </c:pt>
            </c:numLit>
          </c:val>
          <c:extLst>
            <c:ext xmlns:c16="http://schemas.microsoft.com/office/drawing/2014/chart" uri="{C3380CC4-5D6E-409C-BE32-E72D297353CC}">
              <c16:uniqueId val="{00000001-C73B-42AB-A0D1-EAADBC4367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6.5989999999999993E-2</c:v>
              </c:pt>
            </c:numLit>
          </c:val>
          <c:extLst>
            <c:ext xmlns:c16="http://schemas.microsoft.com/office/drawing/2014/chart" uri="{C3380CC4-5D6E-409C-BE32-E72D297353CC}">
              <c16:uniqueId val="{00000002-C73B-42AB-A0D1-EAADBC4367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0.23350299999999999</c:v>
              </c:pt>
            </c:numLit>
          </c:val>
          <c:extLst>
            <c:ext xmlns:c16="http://schemas.microsoft.com/office/drawing/2014/chart" uri="{C3380CC4-5D6E-409C-BE32-E72D297353CC}">
              <c16:uniqueId val="{00000003-C73B-42AB-A0D1-EAADBC4367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0.64974600000000005</c:v>
              </c:pt>
            </c:numLit>
          </c:val>
          <c:extLst>
            <c:ext xmlns:c16="http://schemas.microsoft.com/office/drawing/2014/chart" uri="{C3380CC4-5D6E-409C-BE32-E72D297353CC}">
              <c16:uniqueId val="{00000004-C73B-42AB-A0D1-EAADBC4367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1.7291000000000001E-2</c:v>
              </c:pt>
            </c:numLit>
          </c:val>
          <c:extLst>
            <c:ext xmlns:c16="http://schemas.microsoft.com/office/drawing/2014/chart" uri="{C3380CC4-5D6E-409C-BE32-E72D297353CC}">
              <c16:uniqueId val="{00000000-58A4-434E-8B1A-DC0B948BA22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1.7291000000000001E-2</c:v>
              </c:pt>
            </c:numLit>
          </c:val>
          <c:extLst>
            <c:ext xmlns:c16="http://schemas.microsoft.com/office/drawing/2014/chart" uri="{C3380CC4-5D6E-409C-BE32-E72D297353CC}">
              <c16:uniqueId val="{00000001-58A4-434E-8B1A-DC0B948BA2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8.0692E-2</c:v>
              </c:pt>
            </c:numLit>
          </c:val>
          <c:extLst>
            <c:ext xmlns:c16="http://schemas.microsoft.com/office/drawing/2014/chart" uri="{C3380CC4-5D6E-409C-BE32-E72D297353CC}">
              <c16:uniqueId val="{00000002-58A4-434E-8B1A-DC0B948BA2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0.31412099999999998</c:v>
              </c:pt>
            </c:numLit>
          </c:val>
          <c:extLst>
            <c:ext xmlns:c16="http://schemas.microsoft.com/office/drawing/2014/chart" uri="{C3380CC4-5D6E-409C-BE32-E72D297353CC}">
              <c16:uniqueId val="{00000003-58A4-434E-8B1A-DC0B948BA2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0.56196000000000002</c:v>
              </c:pt>
            </c:numLit>
          </c:val>
          <c:extLst>
            <c:ext xmlns:c16="http://schemas.microsoft.com/office/drawing/2014/chart" uri="{C3380CC4-5D6E-409C-BE32-E72D297353CC}">
              <c16:uniqueId val="{00000004-58A4-434E-8B1A-DC0B948BA2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3807-463D-AA4A-9611C0CEA65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807-463D-AA4A-9611C0CEA65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0.26666699999999999</c:v>
              </c:pt>
            </c:numLit>
          </c:val>
          <c:extLst>
            <c:ext xmlns:c16="http://schemas.microsoft.com/office/drawing/2014/chart" uri="{C3380CC4-5D6E-409C-BE32-E72D297353CC}">
              <c16:uniqueId val="{00000002-3807-463D-AA4A-9611C0CEA65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3-3807-463D-AA4A-9611C0CEA65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c:v>
              </c:pt>
            </c:numLit>
          </c:val>
          <c:extLst>
            <c:ext xmlns:c16="http://schemas.microsoft.com/office/drawing/2014/chart" uri="{C3380CC4-5D6E-409C-BE32-E72D297353CC}">
              <c16:uniqueId val="{00000004-3807-463D-AA4A-9611C0CEA65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0-6B2D-455A-AAA2-7DD91D332D6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B2D-455A-AAA2-7DD91D332D6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6B2D-455A-AAA2-7DD91D332D6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3-6B2D-455A-AAA2-7DD91D332D6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0.64705900000000005</c:v>
              </c:pt>
            </c:numLit>
          </c:val>
          <c:extLst>
            <c:ext xmlns:c16="http://schemas.microsoft.com/office/drawing/2014/chart" uri="{C3380CC4-5D6E-409C-BE32-E72D297353CC}">
              <c16:uniqueId val="{00000004-6B2D-455A-AAA2-7DD91D332D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B47-43B3-AAA0-876E7E3F52F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B47-43B3-AAA0-876E7E3F52F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FB47-43B3-AAA0-876E7E3F52F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3-FB47-43B3-AAA0-876E7E3F52F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0.66666700000000001</c:v>
              </c:pt>
            </c:numLit>
          </c:val>
          <c:extLst>
            <c:ext xmlns:c16="http://schemas.microsoft.com/office/drawing/2014/chart" uri="{C3380CC4-5D6E-409C-BE32-E72D297353CC}">
              <c16:uniqueId val="{00000004-FB47-43B3-AAA0-876E7E3F52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4.7619000000000002E-2</c:v>
              </c:pt>
            </c:numLit>
          </c:val>
          <c:extLst>
            <c:ext xmlns:c16="http://schemas.microsoft.com/office/drawing/2014/chart" uri="{C3380CC4-5D6E-409C-BE32-E72D297353CC}">
              <c16:uniqueId val="{00000000-EE5E-4A27-B075-25B5B03F8AE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3.5714000000000003E-2</c:v>
              </c:pt>
            </c:numLit>
          </c:val>
          <c:extLst>
            <c:ext xmlns:c16="http://schemas.microsoft.com/office/drawing/2014/chart" uri="{C3380CC4-5D6E-409C-BE32-E72D297353CC}">
              <c16:uniqueId val="{00000001-EE5E-4A27-B075-25B5B03F8AE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EE5E-4A27-B075-25B5B03F8AE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0.22619</c:v>
              </c:pt>
            </c:numLit>
          </c:val>
          <c:extLst>
            <c:ext xmlns:c16="http://schemas.microsoft.com/office/drawing/2014/chart" uri="{C3380CC4-5D6E-409C-BE32-E72D297353CC}">
              <c16:uniqueId val="{00000003-EE5E-4A27-B075-25B5B03F8AE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0.51190500000000005</c:v>
              </c:pt>
            </c:numLit>
          </c:val>
          <c:extLst>
            <c:ext xmlns:c16="http://schemas.microsoft.com/office/drawing/2014/chart" uri="{C3380CC4-5D6E-409C-BE32-E72D297353CC}">
              <c16:uniqueId val="{00000004-EE5E-4A27-B075-25B5B03F8A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1.0869999999999999E-2</c:v>
              </c:pt>
            </c:numLit>
          </c:val>
          <c:extLst>
            <c:ext xmlns:c16="http://schemas.microsoft.com/office/drawing/2014/chart" uri="{C3380CC4-5D6E-409C-BE32-E72D297353CC}">
              <c16:uniqueId val="{00000000-CB0D-457E-BBC7-E3B20EC61DD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2.1739000000000001E-2</c:v>
              </c:pt>
            </c:numLit>
          </c:val>
          <c:extLst>
            <c:ext xmlns:c16="http://schemas.microsoft.com/office/drawing/2014/chart" uri="{C3380CC4-5D6E-409C-BE32-E72D297353CC}">
              <c16:uniqueId val="{00000001-CB0D-457E-BBC7-E3B20EC61D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5.4348E-2</c:v>
              </c:pt>
            </c:numLit>
          </c:val>
          <c:extLst>
            <c:ext xmlns:c16="http://schemas.microsoft.com/office/drawing/2014/chart" uri="{C3380CC4-5D6E-409C-BE32-E72D297353CC}">
              <c16:uniqueId val="{00000002-CB0D-457E-BBC7-E3B20EC61D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0.19565199999999999</c:v>
              </c:pt>
            </c:numLit>
          </c:val>
          <c:extLst>
            <c:ext xmlns:c16="http://schemas.microsoft.com/office/drawing/2014/chart" uri="{C3380CC4-5D6E-409C-BE32-E72D297353CC}">
              <c16:uniqueId val="{00000003-CB0D-457E-BBC7-E3B20EC61D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0.717391</c:v>
              </c:pt>
            </c:numLit>
          </c:val>
          <c:extLst>
            <c:ext xmlns:c16="http://schemas.microsoft.com/office/drawing/2014/chart" uri="{C3380CC4-5D6E-409C-BE32-E72D297353CC}">
              <c16:uniqueId val="{00000004-CB0D-457E-BBC7-E3B20EC61D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2.9239999999999999E-2</c:v>
              </c:pt>
            </c:numLit>
          </c:val>
          <c:extLst>
            <c:ext xmlns:c16="http://schemas.microsoft.com/office/drawing/2014/chart" uri="{C3380CC4-5D6E-409C-BE32-E72D297353CC}">
              <c16:uniqueId val="{00000000-F997-4FAE-9481-BE071A4322C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2.9239999999999999E-2</c:v>
              </c:pt>
            </c:numLit>
          </c:val>
          <c:extLst>
            <c:ext xmlns:c16="http://schemas.microsoft.com/office/drawing/2014/chart" uri="{C3380CC4-5D6E-409C-BE32-E72D297353CC}">
              <c16:uniqueId val="{00000001-F997-4FAE-9481-BE071A4322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4.6783999999999999E-2</c:v>
              </c:pt>
            </c:numLit>
          </c:val>
          <c:extLst>
            <c:ext xmlns:c16="http://schemas.microsoft.com/office/drawing/2014/chart" uri="{C3380CC4-5D6E-409C-BE32-E72D297353CC}">
              <c16:uniqueId val="{00000002-F997-4FAE-9481-BE071A4322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0.25730999999999998</c:v>
              </c:pt>
            </c:numLit>
          </c:val>
          <c:extLst>
            <c:ext xmlns:c16="http://schemas.microsoft.com/office/drawing/2014/chart" uri="{C3380CC4-5D6E-409C-BE32-E72D297353CC}">
              <c16:uniqueId val="{00000003-F997-4FAE-9481-BE071A4322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0.614035</c:v>
              </c:pt>
            </c:numLit>
          </c:val>
          <c:extLst>
            <c:ext xmlns:c16="http://schemas.microsoft.com/office/drawing/2014/chart" uri="{C3380CC4-5D6E-409C-BE32-E72D297353CC}">
              <c16:uniqueId val="{00000004-F997-4FAE-9481-BE071A4322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6BA-49B9-AC2D-86710B9432F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0.02</c:v>
              </c:pt>
            </c:numLit>
          </c:val>
          <c:extLst>
            <c:ext xmlns:c16="http://schemas.microsoft.com/office/drawing/2014/chart" uri="{C3380CC4-5D6E-409C-BE32-E72D297353CC}">
              <c16:uniqueId val="{00000001-76BA-49B9-AC2D-86710B9432F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c:v>
              </c:pt>
            </c:numLit>
          </c:val>
          <c:extLst>
            <c:ext xmlns:c16="http://schemas.microsoft.com/office/drawing/2014/chart" uri="{C3380CC4-5D6E-409C-BE32-E72D297353CC}">
              <c16:uniqueId val="{00000002-76BA-49B9-AC2D-86710B9432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c:v>
              </c:pt>
            </c:numLit>
          </c:val>
          <c:extLst>
            <c:ext xmlns:c16="http://schemas.microsoft.com/office/drawing/2014/chart" uri="{C3380CC4-5D6E-409C-BE32-E72D297353CC}">
              <c16:uniqueId val="{00000003-76BA-49B9-AC2D-86710B9432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c:v>
              </c:pt>
            </c:numLit>
          </c:val>
          <c:extLst>
            <c:ext xmlns:c16="http://schemas.microsoft.com/office/drawing/2014/chart" uri="{C3380CC4-5D6E-409C-BE32-E72D297353CC}">
              <c16:uniqueId val="{00000004-76BA-49B9-AC2D-86710B9432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4.4851489999999998</c:v>
              </c:pt>
            </c:numLit>
          </c:val>
          <c:extLst>
            <c:ext xmlns:c16="http://schemas.microsoft.com/office/drawing/2014/chart" uri="{C3380CC4-5D6E-409C-BE32-E72D297353CC}">
              <c16:uniqueId val="{00000000-1FF4-46E3-853E-393B995A5E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1.9231000000000002E-2</c:v>
              </c:pt>
            </c:numLit>
          </c:val>
          <c:extLst>
            <c:ext xmlns:c16="http://schemas.microsoft.com/office/drawing/2014/chart" uri="{C3380CC4-5D6E-409C-BE32-E72D297353CC}">
              <c16:uniqueId val="{00000000-3404-42AF-B874-534FD515A4F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1.9231000000000002E-2</c:v>
              </c:pt>
            </c:numLit>
          </c:val>
          <c:extLst>
            <c:ext xmlns:c16="http://schemas.microsoft.com/office/drawing/2014/chart" uri="{C3380CC4-5D6E-409C-BE32-E72D297353CC}">
              <c16:uniqueId val="{00000001-3404-42AF-B874-534FD515A4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5.7692E-2</c:v>
              </c:pt>
            </c:numLit>
          </c:val>
          <c:extLst>
            <c:ext xmlns:c16="http://schemas.microsoft.com/office/drawing/2014/chart" uri="{C3380CC4-5D6E-409C-BE32-E72D297353CC}">
              <c16:uniqueId val="{00000002-3404-42AF-B874-534FD515A4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0.269231</c:v>
              </c:pt>
            </c:numLit>
          </c:val>
          <c:extLst>
            <c:ext xmlns:c16="http://schemas.microsoft.com/office/drawing/2014/chart" uri="{C3380CC4-5D6E-409C-BE32-E72D297353CC}">
              <c16:uniqueId val="{00000003-3404-42AF-B874-534FD515A4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0.61538499999999996</c:v>
              </c:pt>
            </c:numLit>
          </c:val>
          <c:extLst>
            <c:ext xmlns:c16="http://schemas.microsoft.com/office/drawing/2014/chart" uri="{C3380CC4-5D6E-409C-BE32-E72D297353CC}">
              <c16:uniqueId val="{00000004-3404-42AF-B874-534FD515A4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1.3158E-2</c:v>
              </c:pt>
            </c:numLit>
          </c:val>
          <c:extLst>
            <c:ext xmlns:c16="http://schemas.microsoft.com/office/drawing/2014/chart" uri="{C3380CC4-5D6E-409C-BE32-E72D297353CC}">
              <c16:uniqueId val="{00000000-4448-407E-AD05-95838711418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1.3158E-2</c:v>
              </c:pt>
            </c:numLit>
          </c:val>
          <c:extLst>
            <c:ext xmlns:c16="http://schemas.microsoft.com/office/drawing/2014/chart" uri="{C3380CC4-5D6E-409C-BE32-E72D297353CC}">
              <c16:uniqueId val="{00000001-4448-407E-AD05-95838711418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9.2105000000000006E-2</c:v>
              </c:pt>
            </c:numLit>
          </c:val>
          <c:extLst>
            <c:ext xmlns:c16="http://schemas.microsoft.com/office/drawing/2014/chart" uri="{C3380CC4-5D6E-409C-BE32-E72D297353CC}">
              <c16:uniqueId val="{00000002-4448-407E-AD05-9583871141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0.236842</c:v>
              </c:pt>
            </c:numLit>
          </c:val>
          <c:extLst>
            <c:ext xmlns:c16="http://schemas.microsoft.com/office/drawing/2014/chart" uri="{C3380CC4-5D6E-409C-BE32-E72D297353CC}">
              <c16:uniqueId val="{00000003-4448-407E-AD05-9583871141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0.631579</c:v>
              </c:pt>
            </c:numLit>
          </c:val>
          <c:extLst>
            <c:ext xmlns:c16="http://schemas.microsoft.com/office/drawing/2014/chart" uri="{C3380CC4-5D6E-409C-BE32-E72D297353CC}">
              <c16:uniqueId val="{00000004-4448-407E-AD05-9583871141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FEEC-4B93-A498-247D579915E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EEC-4B93-A498-247D579915E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FEEC-4B93-A498-247D579915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c:v>
              </c:pt>
            </c:numLit>
          </c:val>
          <c:extLst>
            <c:ext xmlns:c16="http://schemas.microsoft.com/office/drawing/2014/chart" uri="{C3380CC4-5D6E-409C-BE32-E72D297353CC}">
              <c16:uniqueId val="{00000003-FEEC-4B93-A498-247D579915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c:v>
              </c:pt>
            </c:numLit>
          </c:val>
          <c:extLst>
            <c:ext xmlns:c16="http://schemas.microsoft.com/office/drawing/2014/chart" uri="{C3380CC4-5D6E-409C-BE32-E72D297353CC}">
              <c16:uniqueId val="{00000004-FEEC-4B93-A498-247D579915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D39-402F-8F67-5D4A25D3117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1-5D39-402F-8F67-5D4A25D3117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5D39-402F-8F67-5D4A25D311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0.3125</c:v>
              </c:pt>
            </c:numLit>
          </c:val>
          <c:extLst>
            <c:ext xmlns:c16="http://schemas.microsoft.com/office/drawing/2014/chart" uri="{C3380CC4-5D6E-409C-BE32-E72D297353CC}">
              <c16:uniqueId val="{00000003-5D39-402F-8F67-5D4A25D311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0.5625</c:v>
              </c:pt>
            </c:numLit>
          </c:val>
          <c:extLst>
            <c:ext xmlns:c16="http://schemas.microsoft.com/office/drawing/2014/chart" uri="{C3380CC4-5D6E-409C-BE32-E72D297353CC}">
              <c16:uniqueId val="{00000004-5D39-402F-8F67-5D4A25D311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5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BBF-4016-94F6-B7F49F4959F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6BBF-4016-94F6-B7F49F4959F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3.2258000000000002E-2</c:v>
              </c:pt>
            </c:numLit>
          </c:val>
          <c:extLst>
            <c:ext xmlns:c16="http://schemas.microsoft.com/office/drawing/2014/chart" uri="{C3380CC4-5D6E-409C-BE32-E72D297353CC}">
              <c16:uniqueId val="{00000002-6BBF-4016-94F6-B7F49F4959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0.16128999999999999</c:v>
              </c:pt>
            </c:numLit>
          </c:val>
          <c:extLst>
            <c:ext xmlns:c16="http://schemas.microsoft.com/office/drawing/2014/chart" uri="{C3380CC4-5D6E-409C-BE32-E72D297353CC}">
              <c16:uniqueId val="{00000003-6BBF-4016-94F6-B7F49F4959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0.80645199999999995</c:v>
              </c:pt>
            </c:numLit>
          </c:val>
          <c:extLst>
            <c:ext xmlns:c16="http://schemas.microsoft.com/office/drawing/2014/chart" uri="{C3380CC4-5D6E-409C-BE32-E72D297353CC}">
              <c16:uniqueId val="{00000004-6BBF-4016-94F6-B7F49F4959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75D-447D-AE43-A0334BB7D62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75D-447D-AE43-A0334BB7D62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675D-447D-AE43-A0334BB7D6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3-675D-447D-AE43-A0334BB7D6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0.91666700000000001</c:v>
              </c:pt>
            </c:numLit>
          </c:val>
          <c:extLst>
            <c:ext xmlns:c16="http://schemas.microsoft.com/office/drawing/2014/chart" uri="{C3380CC4-5D6E-409C-BE32-E72D297353CC}">
              <c16:uniqueId val="{00000004-675D-447D-AE43-A0334BB7D6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167-4134-80B9-3CAF46E90FA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167-4134-80B9-3CAF46E90F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2-2167-4134-80B9-3CAF46E90F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9.5238000000000003E-2</c:v>
              </c:pt>
            </c:numLit>
          </c:val>
          <c:extLst>
            <c:ext xmlns:c16="http://schemas.microsoft.com/office/drawing/2014/chart" uri="{C3380CC4-5D6E-409C-BE32-E72D297353CC}">
              <c16:uniqueId val="{00000003-2167-4134-80B9-3CAF46E90F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0.80952400000000002</c:v>
              </c:pt>
            </c:numLit>
          </c:val>
          <c:extLst>
            <c:ext xmlns:c16="http://schemas.microsoft.com/office/drawing/2014/chart" uri="{C3380CC4-5D6E-409C-BE32-E72D297353CC}">
              <c16:uniqueId val="{00000004-2167-4134-80B9-3CAF46E90F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3.8094999999999997E-2</c:v>
              </c:pt>
            </c:numLit>
          </c:val>
          <c:extLst>
            <c:ext xmlns:c16="http://schemas.microsoft.com/office/drawing/2014/chart" uri="{C3380CC4-5D6E-409C-BE32-E72D297353CC}">
              <c16:uniqueId val="{00000000-02AB-45B6-8873-DBABCBC7D4C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9.5239999999999995E-3</c:v>
              </c:pt>
            </c:numLit>
          </c:val>
          <c:extLst>
            <c:ext xmlns:c16="http://schemas.microsoft.com/office/drawing/2014/chart" uri="{C3380CC4-5D6E-409C-BE32-E72D297353CC}">
              <c16:uniqueId val="{00000001-02AB-45B6-8873-DBABCBC7D4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8.5713999999999999E-2</c:v>
              </c:pt>
            </c:numLit>
          </c:val>
          <c:extLst>
            <c:ext xmlns:c16="http://schemas.microsoft.com/office/drawing/2014/chart" uri="{C3380CC4-5D6E-409C-BE32-E72D297353CC}">
              <c16:uniqueId val="{00000002-02AB-45B6-8873-DBABCBC7D4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0.27618999999999999</c:v>
              </c:pt>
            </c:numLit>
          </c:val>
          <c:extLst>
            <c:ext xmlns:c16="http://schemas.microsoft.com/office/drawing/2014/chart" uri="{C3380CC4-5D6E-409C-BE32-E72D297353CC}">
              <c16:uniqueId val="{00000003-02AB-45B6-8873-DBABCBC7D4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0.590476</c:v>
              </c:pt>
            </c:numLit>
          </c:val>
          <c:extLst>
            <c:ext xmlns:c16="http://schemas.microsoft.com/office/drawing/2014/chart" uri="{C3380CC4-5D6E-409C-BE32-E72D297353CC}">
              <c16:uniqueId val="{00000004-02AB-45B6-8873-DBABCBC7D4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2.4E-2</c:v>
              </c:pt>
            </c:numLit>
          </c:val>
          <c:extLst>
            <c:ext xmlns:c16="http://schemas.microsoft.com/office/drawing/2014/chart" uri="{C3380CC4-5D6E-409C-BE32-E72D297353CC}">
              <c16:uniqueId val="{00000000-F8CE-453E-8A9C-1BD305AA8F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3.2000000000000001E-2</c:v>
              </c:pt>
            </c:numLit>
          </c:val>
          <c:extLst>
            <c:ext xmlns:c16="http://schemas.microsoft.com/office/drawing/2014/chart" uri="{C3380CC4-5D6E-409C-BE32-E72D297353CC}">
              <c16:uniqueId val="{00000001-F8CE-453E-8A9C-1BD305AA8F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0.08</c:v>
              </c:pt>
            </c:numLit>
          </c:val>
          <c:extLst>
            <c:ext xmlns:c16="http://schemas.microsoft.com/office/drawing/2014/chart" uri="{C3380CC4-5D6E-409C-BE32-E72D297353CC}">
              <c16:uniqueId val="{00000002-F8CE-453E-8A9C-1BD305AA8F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0.33600000000000002</c:v>
              </c:pt>
            </c:numLit>
          </c:val>
          <c:extLst>
            <c:ext xmlns:c16="http://schemas.microsoft.com/office/drawing/2014/chart" uri="{C3380CC4-5D6E-409C-BE32-E72D297353CC}">
              <c16:uniqueId val="{00000003-F8CE-453E-8A9C-1BD305AA8F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0.52800000000000002</c:v>
              </c:pt>
            </c:numLit>
          </c:val>
          <c:extLst>
            <c:ext xmlns:c16="http://schemas.microsoft.com/office/drawing/2014/chart" uri="{C3380CC4-5D6E-409C-BE32-E72D297353CC}">
              <c16:uniqueId val="{00000004-F8CE-453E-8A9C-1BD305AA8F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0-452E-4EFB-91AB-39EF251432B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1.7544000000000001E-2</c:v>
              </c:pt>
            </c:numLit>
          </c:val>
          <c:extLst>
            <c:ext xmlns:c16="http://schemas.microsoft.com/office/drawing/2014/chart" uri="{C3380CC4-5D6E-409C-BE32-E72D297353CC}">
              <c16:uniqueId val="{00000001-452E-4EFB-91AB-39EF251432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0.15789500000000001</c:v>
              </c:pt>
            </c:numLit>
          </c:val>
          <c:extLst>
            <c:ext xmlns:c16="http://schemas.microsoft.com/office/drawing/2014/chart" uri="{C3380CC4-5D6E-409C-BE32-E72D297353CC}">
              <c16:uniqueId val="{00000002-452E-4EFB-91AB-39EF251432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0.27193000000000001</c:v>
              </c:pt>
            </c:numLit>
          </c:val>
          <c:extLst>
            <c:ext xmlns:c16="http://schemas.microsoft.com/office/drawing/2014/chart" uri="{C3380CC4-5D6E-409C-BE32-E72D297353CC}">
              <c16:uniqueId val="{00000003-452E-4EFB-91AB-39EF251432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452E-4EFB-91AB-39EF251432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4.4595589999999996</c:v>
              </c:pt>
            </c:numLit>
          </c:val>
          <c:extLst>
            <c:ext xmlns:c16="http://schemas.microsoft.com/office/drawing/2014/chart" uri="{C3380CC4-5D6E-409C-BE32-E72D297353CC}">
              <c16:uniqueId val="{00000000-5808-4F13-B947-9C7F57D062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7.6340000000000002E-3</c:v>
              </c:pt>
            </c:numLit>
          </c:val>
          <c:extLst>
            <c:ext xmlns:c16="http://schemas.microsoft.com/office/drawing/2014/chart" uri="{C3380CC4-5D6E-409C-BE32-E72D297353CC}">
              <c16:uniqueId val="{00000000-31A4-42C7-BED6-AAA54D7BE74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2.2901000000000001E-2</c:v>
              </c:pt>
            </c:numLit>
          </c:val>
          <c:extLst>
            <c:ext xmlns:c16="http://schemas.microsoft.com/office/drawing/2014/chart" uri="{C3380CC4-5D6E-409C-BE32-E72D297353CC}">
              <c16:uniqueId val="{00000001-31A4-42C7-BED6-AAA54D7BE7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8.7786000000000003E-2</c:v>
              </c:pt>
            </c:numLit>
          </c:val>
          <c:extLst>
            <c:ext xmlns:c16="http://schemas.microsoft.com/office/drawing/2014/chart" uri="{C3380CC4-5D6E-409C-BE32-E72D297353CC}">
              <c16:uniqueId val="{00000002-31A4-42C7-BED6-AAA54D7BE7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0.192748</c:v>
              </c:pt>
            </c:numLit>
          </c:val>
          <c:extLst>
            <c:ext xmlns:c16="http://schemas.microsoft.com/office/drawing/2014/chart" uri="{C3380CC4-5D6E-409C-BE32-E72D297353CC}">
              <c16:uniqueId val="{00000003-31A4-42C7-BED6-AAA54D7BE7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0.65839700000000001</c:v>
              </c:pt>
            </c:numLit>
          </c:val>
          <c:extLst>
            <c:ext xmlns:c16="http://schemas.microsoft.com/office/drawing/2014/chart" uri="{C3380CC4-5D6E-409C-BE32-E72D297353CC}">
              <c16:uniqueId val="{00000004-31A4-42C7-BED6-AAA54D7BE7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1.3605000000000001E-2</c:v>
              </c:pt>
            </c:numLit>
          </c:val>
          <c:extLst>
            <c:ext xmlns:c16="http://schemas.microsoft.com/office/drawing/2014/chart" uri="{C3380CC4-5D6E-409C-BE32-E72D297353CC}">
              <c16:uniqueId val="{00000000-6BE0-46E0-926E-075324CB8F1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2.3810000000000001E-2</c:v>
              </c:pt>
            </c:numLit>
          </c:val>
          <c:extLst>
            <c:ext xmlns:c16="http://schemas.microsoft.com/office/drawing/2014/chart" uri="{C3380CC4-5D6E-409C-BE32-E72D297353CC}">
              <c16:uniqueId val="{00000001-6BE0-46E0-926E-075324CB8F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9.5238000000000003E-2</c:v>
              </c:pt>
            </c:numLit>
          </c:val>
          <c:extLst>
            <c:ext xmlns:c16="http://schemas.microsoft.com/office/drawing/2014/chart" uri="{C3380CC4-5D6E-409C-BE32-E72D297353CC}">
              <c16:uniqueId val="{00000002-6BE0-46E0-926E-075324CB8F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0.244898</c:v>
              </c:pt>
            </c:numLit>
          </c:val>
          <c:extLst>
            <c:ext xmlns:c16="http://schemas.microsoft.com/office/drawing/2014/chart" uri="{C3380CC4-5D6E-409C-BE32-E72D297353CC}">
              <c16:uniqueId val="{00000003-6BE0-46E0-926E-075324CB8F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0.60204100000000005</c:v>
              </c:pt>
            </c:numLit>
          </c:val>
          <c:extLst>
            <c:ext xmlns:c16="http://schemas.microsoft.com/office/drawing/2014/chart" uri="{C3380CC4-5D6E-409C-BE32-E72D297353CC}">
              <c16:uniqueId val="{00000004-6BE0-46E0-926E-075324CB8F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1.5443999999999999E-2</c:v>
              </c:pt>
            </c:numLit>
          </c:val>
          <c:extLst>
            <c:ext xmlns:c16="http://schemas.microsoft.com/office/drawing/2014/chart" uri="{C3380CC4-5D6E-409C-BE32-E72D297353CC}">
              <c16:uniqueId val="{00000000-C496-4DF4-B7BB-EBA978D88B7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1-C496-4DF4-B7BB-EBA978D88B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0.127413</c:v>
              </c:pt>
            </c:numLit>
          </c:val>
          <c:extLst>
            <c:ext xmlns:c16="http://schemas.microsoft.com/office/drawing/2014/chart" uri="{C3380CC4-5D6E-409C-BE32-E72D297353CC}">
              <c16:uniqueId val="{00000002-C496-4DF4-B7BB-EBA978D88B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0.23552100000000001</c:v>
              </c:pt>
            </c:numLit>
          </c:val>
          <c:extLst>
            <c:ext xmlns:c16="http://schemas.microsoft.com/office/drawing/2014/chart" uri="{C3380CC4-5D6E-409C-BE32-E72D297353CC}">
              <c16:uniqueId val="{00000003-C496-4DF4-B7BB-EBA978D88B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0.54440200000000005</c:v>
              </c:pt>
            </c:numLit>
          </c:val>
          <c:extLst>
            <c:ext xmlns:c16="http://schemas.microsoft.com/office/drawing/2014/chart" uri="{C3380CC4-5D6E-409C-BE32-E72D297353CC}">
              <c16:uniqueId val="{00000004-C496-4DF4-B7BB-EBA978D88B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0.111111</c:v>
              </c:pt>
            </c:numLit>
          </c:val>
          <c:extLst>
            <c:ext xmlns:c16="http://schemas.microsoft.com/office/drawing/2014/chart" uri="{C3380CC4-5D6E-409C-BE32-E72D297353CC}">
              <c16:uniqueId val="{00000000-CAA6-40BE-BF99-94DD5DD515F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1-CAA6-40BE-BF99-94DD5DD515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0.155556</c:v>
              </c:pt>
            </c:numLit>
          </c:val>
          <c:extLst>
            <c:ext xmlns:c16="http://schemas.microsoft.com/office/drawing/2014/chart" uri="{C3380CC4-5D6E-409C-BE32-E72D297353CC}">
              <c16:uniqueId val="{00000002-CAA6-40BE-BF99-94DD5DD515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c:v>
              </c:pt>
            </c:numLit>
          </c:val>
          <c:extLst>
            <c:ext xmlns:c16="http://schemas.microsoft.com/office/drawing/2014/chart" uri="{C3380CC4-5D6E-409C-BE32-E72D297353CC}">
              <c16:uniqueId val="{00000003-CAA6-40BE-BF99-94DD5DD515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0.466667</c:v>
              </c:pt>
            </c:numLit>
          </c:val>
          <c:extLst>
            <c:ext xmlns:c16="http://schemas.microsoft.com/office/drawing/2014/chart" uri="{C3380CC4-5D6E-409C-BE32-E72D297353CC}">
              <c16:uniqueId val="{00000004-CAA6-40BE-BF99-94DD5DD515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5.9406E-2</c:v>
              </c:pt>
            </c:numLit>
          </c:val>
          <c:extLst>
            <c:ext xmlns:c16="http://schemas.microsoft.com/office/drawing/2014/chart" uri="{C3380CC4-5D6E-409C-BE32-E72D297353CC}">
              <c16:uniqueId val="{00000000-2A99-4741-BD32-603E03041C9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4.9505E-2</c:v>
              </c:pt>
            </c:numLit>
          </c:val>
          <c:extLst>
            <c:ext xmlns:c16="http://schemas.microsoft.com/office/drawing/2014/chart" uri="{C3380CC4-5D6E-409C-BE32-E72D297353CC}">
              <c16:uniqueId val="{00000001-2A99-4741-BD32-603E03041C9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0.10891099999999999</c:v>
              </c:pt>
            </c:numLit>
          </c:val>
          <c:extLst>
            <c:ext xmlns:c16="http://schemas.microsoft.com/office/drawing/2014/chart" uri="{C3380CC4-5D6E-409C-BE32-E72D297353CC}">
              <c16:uniqueId val="{00000002-2A99-4741-BD32-603E03041C9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0.21782199999999999</c:v>
              </c:pt>
            </c:numLit>
          </c:val>
          <c:extLst>
            <c:ext xmlns:c16="http://schemas.microsoft.com/office/drawing/2014/chart" uri="{C3380CC4-5D6E-409C-BE32-E72D297353CC}">
              <c16:uniqueId val="{00000003-2A99-4741-BD32-603E03041C9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0.56435599999999997</c:v>
              </c:pt>
            </c:numLit>
          </c:val>
          <c:extLst>
            <c:ext xmlns:c16="http://schemas.microsoft.com/office/drawing/2014/chart" uri="{C3380CC4-5D6E-409C-BE32-E72D297353CC}">
              <c16:uniqueId val="{00000004-2A99-4741-BD32-603E03041C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8.6957000000000007E-2</c:v>
              </c:pt>
            </c:numLit>
          </c:val>
          <c:extLst>
            <c:ext xmlns:c16="http://schemas.microsoft.com/office/drawing/2014/chart" uri="{C3380CC4-5D6E-409C-BE32-E72D297353CC}">
              <c16:uniqueId val="{00000000-6B4F-461A-9E52-FBB410AB569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7.6087000000000002E-2</c:v>
              </c:pt>
            </c:numLit>
          </c:val>
          <c:extLst>
            <c:ext xmlns:c16="http://schemas.microsoft.com/office/drawing/2014/chart" uri="{C3380CC4-5D6E-409C-BE32-E72D297353CC}">
              <c16:uniqueId val="{00000001-6B4F-461A-9E52-FBB410AB56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0.130435</c:v>
              </c:pt>
            </c:numLit>
          </c:val>
          <c:extLst>
            <c:ext xmlns:c16="http://schemas.microsoft.com/office/drawing/2014/chart" uri="{C3380CC4-5D6E-409C-BE32-E72D297353CC}">
              <c16:uniqueId val="{00000002-6B4F-461A-9E52-FBB410AB56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0.19565199999999999</c:v>
              </c:pt>
            </c:numLit>
          </c:val>
          <c:extLst>
            <c:ext xmlns:c16="http://schemas.microsoft.com/office/drawing/2014/chart" uri="{C3380CC4-5D6E-409C-BE32-E72D297353CC}">
              <c16:uniqueId val="{00000003-6B4F-461A-9E52-FBB410AB56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6B4F-461A-9E52-FBB410AB56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1.1429E-2</c:v>
              </c:pt>
            </c:numLit>
          </c:val>
          <c:extLst>
            <c:ext xmlns:c16="http://schemas.microsoft.com/office/drawing/2014/chart" uri="{C3380CC4-5D6E-409C-BE32-E72D297353CC}">
              <c16:uniqueId val="{00000000-F0B2-46A3-B3D9-48CAFFE5C12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2.8570999999999999E-2</c:v>
              </c:pt>
            </c:numLit>
          </c:val>
          <c:extLst>
            <c:ext xmlns:c16="http://schemas.microsoft.com/office/drawing/2014/chart" uri="{C3380CC4-5D6E-409C-BE32-E72D297353CC}">
              <c16:uniqueId val="{00000001-F0B2-46A3-B3D9-48CAFFE5C1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5.1429000000000002E-2</c:v>
              </c:pt>
            </c:numLit>
          </c:val>
          <c:extLst>
            <c:ext xmlns:c16="http://schemas.microsoft.com/office/drawing/2014/chart" uri="{C3380CC4-5D6E-409C-BE32-E72D297353CC}">
              <c16:uniqueId val="{00000002-F0B2-46A3-B3D9-48CAFFE5C1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0.108571</c:v>
              </c:pt>
            </c:numLit>
          </c:val>
          <c:extLst>
            <c:ext xmlns:c16="http://schemas.microsoft.com/office/drawing/2014/chart" uri="{C3380CC4-5D6E-409C-BE32-E72D297353CC}">
              <c16:uniqueId val="{00000003-F0B2-46A3-B3D9-48CAFFE5C1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0.79428600000000005</c:v>
              </c:pt>
            </c:numLit>
          </c:val>
          <c:extLst>
            <c:ext xmlns:c16="http://schemas.microsoft.com/office/drawing/2014/chart" uri="{C3380CC4-5D6E-409C-BE32-E72D297353CC}">
              <c16:uniqueId val="{00000004-F0B2-46A3-B3D9-48CAFFE5C1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5.2979999999999999E-2</c:v>
              </c:pt>
            </c:numLit>
          </c:val>
          <c:extLst>
            <c:ext xmlns:c16="http://schemas.microsoft.com/office/drawing/2014/chart" uri="{C3380CC4-5D6E-409C-BE32-E72D297353CC}">
              <c16:uniqueId val="{00000000-6D6D-4A47-A041-48E708D7A17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1.3245E-2</c:v>
              </c:pt>
            </c:numLit>
          </c:val>
          <c:extLst>
            <c:ext xmlns:c16="http://schemas.microsoft.com/office/drawing/2014/chart" uri="{C3380CC4-5D6E-409C-BE32-E72D297353CC}">
              <c16:uniqueId val="{00000001-6D6D-4A47-A041-48E708D7A1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0.13245000000000001</c:v>
              </c:pt>
            </c:numLit>
          </c:val>
          <c:extLst>
            <c:ext xmlns:c16="http://schemas.microsoft.com/office/drawing/2014/chart" uri="{C3380CC4-5D6E-409C-BE32-E72D297353CC}">
              <c16:uniqueId val="{00000002-6D6D-4A47-A041-48E708D7A1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0.211921</c:v>
              </c:pt>
            </c:numLit>
          </c:val>
          <c:extLst>
            <c:ext xmlns:c16="http://schemas.microsoft.com/office/drawing/2014/chart" uri="{C3380CC4-5D6E-409C-BE32-E72D297353CC}">
              <c16:uniqueId val="{00000003-6D6D-4A47-A041-48E708D7A1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0.57615899999999998</c:v>
              </c:pt>
            </c:numLit>
          </c:val>
          <c:extLst>
            <c:ext xmlns:c16="http://schemas.microsoft.com/office/drawing/2014/chart" uri="{C3380CC4-5D6E-409C-BE32-E72D297353CC}">
              <c16:uniqueId val="{00000004-6D6D-4A47-A041-48E708D7A1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4.6950000000000004E-3</c:v>
              </c:pt>
            </c:numLit>
          </c:val>
          <c:extLst>
            <c:ext xmlns:c16="http://schemas.microsoft.com/office/drawing/2014/chart" uri="{C3380CC4-5D6E-409C-BE32-E72D297353CC}">
              <c16:uniqueId val="{00000000-2445-40B8-987A-5EC72712581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2.8169E-2</c:v>
              </c:pt>
            </c:numLit>
          </c:val>
          <c:extLst>
            <c:ext xmlns:c16="http://schemas.microsoft.com/office/drawing/2014/chart" uri="{C3380CC4-5D6E-409C-BE32-E72D297353CC}">
              <c16:uniqueId val="{00000001-2445-40B8-987A-5EC72712581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9.3896999999999994E-2</c:v>
              </c:pt>
            </c:numLit>
          </c:val>
          <c:extLst>
            <c:ext xmlns:c16="http://schemas.microsoft.com/office/drawing/2014/chart" uri="{C3380CC4-5D6E-409C-BE32-E72D297353CC}">
              <c16:uniqueId val="{00000002-2445-40B8-987A-5EC7271258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0.16431899999999999</c:v>
              </c:pt>
            </c:numLit>
          </c:val>
          <c:extLst>
            <c:ext xmlns:c16="http://schemas.microsoft.com/office/drawing/2014/chart" uri="{C3380CC4-5D6E-409C-BE32-E72D297353CC}">
              <c16:uniqueId val="{00000003-2445-40B8-987A-5EC7271258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0.690141</c:v>
              </c:pt>
            </c:numLit>
          </c:val>
          <c:extLst>
            <c:ext xmlns:c16="http://schemas.microsoft.com/office/drawing/2014/chart" uri="{C3380CC4-5D6E-409C-BE32-E72D297353CC}">
              <c16:uniqueId val="{00000004-2445-40B8-987A-5EC7271258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5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C5BA-430A-9444-282BC0D44F2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1.6948999999999999E-2</c:v>
              </c:pt>
            </c:numLit>
          </c:val>
          <c:extLst>
            <c:ext xmlns:c16="http://schemas.microsoft.com/office/drawing/2014/chart" uri="{C3380CC4-5D6E-409C-BE32-E72D297353CC}">
              <c16:uniqueId val="{00000001-C5BA-430A-9444-282BC0D44F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6.7796999999999996E-2</c:v>
              </c:pt>
            </c:numLit>
          </c:val>
          <c:extLst>
            <c:ext xmlns:c16="http://schemas.microsoft.com/office/drawing/2014/chart" uri="{C3380CC4-5D6E-409C-BE32-E72D297353CC}">
              <c16:uniqueId val="{00000002-C5BA-430A-9444-282BC0D44F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0.32203399999999999</c:v>
              </c:pt>
            </c:numLit>
          </c:val>
          <c:extLst>
            <c:ext xmlns:c16="http://schemas.microsoft.com/office/drawing/2014/chart" uri="{C3380CC4-5D6E-409C-BE32-E72D297353CC}">
              <c16:uniqueId val="{00000003-C5BA-430A-9444-282BC0D44F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0.59321999999999997</c:v>
              </c:pt>
            </c:numLit>
          </c:val>
          <c:extLst>
            <c:ext xmlns:c16="http://schemas.microsoft.com/office/drawing/2014/chart" uri="{C3380CC4-5D6E-409C-BE32-E72D297353CC}">
              <c16:uniqueId val="{00000004-C5BA-430A-9444-282BC0D44F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4.5970149999999999</c:v>
              </c:pt>
            </c:numLit>
          </c:val>
          <c:extLst>
            <c:ext xmlns:c16="http://schemas.microsoft.com/office/drawing/2014/chart" uri="{C3380CC4-5D6E-409C-BE32-E72D297353CC}">
              <c16:uniqueId val="{00000000-1E7C-4C8B-B2F8-9C07835384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4.4484539999999999</c:v>
              </c:pt>
            </c:numLit>
          </c:val>
          <c:extLst>
            <c:ext xmlns:c16="http://schemas.microsoft.com/office/drawing/2014/chart" uri="{C3380CC4-5D6E-409C-BE32-E72D297353CC}">
              <c16:uniqueId val="{00000000-5342-4C85-9F87-33497E2F0A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0-D2F6-49C2-AE47-2A424E9A56E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5.1282000000000001E-2</c:v>
              </c:pt>
            </c:numLit>
          </c:val>
          <c:extLst>
            <c:ext xmlns:c16="http://schemas.microsoft.com/office/drawing/2014/chart" uri="{C3380CC4-5D6E-409C-BE32-E72D297353CC}">
              <c16:uniqueId val="{00000001-D2F6-49C2-AE47-2A424E9A56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0.102564</c:v>
              </c:pt>
            </c:numLit>
          </c:val>
          <c:extLst>
            <c:ext xmlns:c16="http://schemas.microsoft.com/office/drawing/2014/chart" uri="{C3380CC4-5D6E-409C-BE32-E72D297353CC}">
              <c16:uniqueId val="{00000002-D2F6-49C2-AE47-2A424E9A56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0.35897400000000002</c:v>
              </c:pt>
            </c:numLit>
          </c:val>
          <c:extLst>
            <c:ext xmlns:c16="http://schemas.microsoft.com/office/drawing/2014/chart" uri="{C3380CC4-5D6E-409C-BE32-E72D297353CC}">
              <c16:uniqueId val="{00000003-D2F6-49C2-AE47-2A424E9A56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0.41025600000000001</c:v>
              </c:pt>
            </c:numLit>
          </c:val>
          <c:extLst>
            <c:ext xmlns:c16="http://schemas.microsoft.com/office/drawing/2014/chart" uri="{C3380CC4-5D6E-409C-BE32-E72D297353CC}">
              <c16:uniqueId val="{00000004-D2F6-49C2-AE47-2A424E9A56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13F-4985-A082-5EB14A8892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4.1667000000000003E-2</c:v>
              </c:pt>
            </c:numLit>
          </c:val>
          <c:extLst>
            <c:ext xmlns:c16="http://schemas.microsoft.com/office/drawing/2014/chart" uri="{C3380CC4-5D6E-409C-BE32-E72D297353CC}">
              <c16:uniqueId val="{00000001-913F-4985-A082-5EB14A8892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0.29166700000000001</c:v>
              </c:pt>
            </c:numLit>
          </c:val>
          <c:extLst>
            <c:ext xmlns:c16="http://schemas.microsoft.com/office/drawing/2014/chart" uri="{C3380CC4-5D6E-409C-BE32-E72D297353CC}">
              <c16:uniqueId val="{00000002-913F-4985-A082-5EB14A8892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0.20833299999999999</c:v>
              </c:pt>
            </c:numLit>
          </c:val>
          <c:extLst>
            <c:ext xmlns:c16="http://schemas.microsoft.com/office/drawing/2014/chart" uri="{C3380CC4-5D6E-409C-BE32-E72D297353CC}">
              <c16:uniqueId val="{00000003-913F-4985-A082-5EB14A8892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0.45833299999999999</c:v>
              </c:pt>
            </c:numLit>
          </c:val>
          <c:extLst>
            <c:ext xmlns:c16="http://schemas.microsoft.com/office/drawing/2014/chart" uri="{C3380CC4-5D6E-409C-BE32-E72D297353CC}">
              <c16:uniqueId val="{00000004-913F-4985-A082-5EB14A8892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6D9-45D6-99D7-EC65205EA37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0.107143</c:v>
              </c:pt>
            </c:numLit>
          </c:val>
          <c:extLst>
            <c:ext xmlns:c16="http://schemas.microsoft.com/office/drawing/2014/chart" uri="{C3380CC4-5D6E-409C-BE32-E72D297353CC}">
              <c16:uniqueId val="{00000001-76D9-45D6-99D7-EC65205EA3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0.17857100000000001</c:v>
              </c:pt>
            </c:numLit>
          </c:val>
          <c:extLst>
            <c:ext xmlns:c16="http://schemas.microsoft.com/office/drawing/2014/chart" uri="{C3380CC4-5D6E-409C-BE32-E72D297353CC}">
              <c16:uniqueId val="{00000002-76D9-45D6-99D7-EC65205EA3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76D9-45D6-99D7-EC65205EA3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0.42857099999999998</c:v>
              </c:pt>
            </c:numLit>
          </c:val>
          <c:extLst>
            <c:ext xmlns:c16="http://schemas.microsoft.com/office/drawing/2014/chart" uri="{C3380CC4-5D6E-409C-BE32-E72D297353CC}">
              <c16:uniqueId val="{00000004-76D9-45D6-99D7-EC65205EA3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3.0769000000000001E-2</c:v>
              </c:pt>
            </c:numLit>
          </c:val>
          <c:extLst>
            <c:ext xmlns:c16="http://schemas.microsoft.com/office/drawing/2014/chart" uri="{C3380CC4-5D6E-409C-BE32-E72D297353CC}">
              <c16:uniqueId val="{00000000-DB03-4D9F-BE66-17A101BC89F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3.0769000000000001E-2</c:v>
              </c:pt>
            </c:numLit>
          </c:val>
          <c:extLst>
            <c:ext xmlns:c16="http://schemas.microsoft.com/office/drawing/2014/chart" uri="{C3380CC4-5D6E-409C-BE32-E72D297353CC}">
              <c16:uniqueId val="{00000001-DB03-4D9F-BE66-17A101BC89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c:v>
              </c:pt>
            </c:numLit>
          </c:val>
          <c:extLst>
            <c:ext xmlns:c16="http://schemas.microsoft.com/office/drawing/2014/chart" uri="{C3380CC4-5D6E-409C-BE32-E72D297353CC}">
              <c16:uniqueId val="{00000002-DB03-4D9F-BE66-17A101BC89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0.26153799999999999</c:v>
              </c:pt>
            </c:numLit>
          </c:val>
          <c:extLst>
            <c:ext xmlns:c16="http://schemas.microsoft.com/office/drawing/2014/chart" uri="{C3380CC4-5D6E-409C-BE32-E72D297353CC}">
              <c16:uniqueId val="{00000003-DB03-4D9F-BE66-17A101BC89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0.55384599999999995</c:v>
              </c:pt>
            </c:numLit>
          </c:val>
          <c:extLst>
            <c:ext xmlns:c16="http://schemas.microsoft.com/office/drawing/2014/chart" uri="{C3380CC4-5D6E-409C-BE32-E72D297353CC}">
              <c16:uniqueId val="{00000004-DB03-4D9F-BE66-17A101BC89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3.5714000000000003E-2</c:v>
              </c:pt>
            </c:numLit>
          </c:val>
          <c:extLst>
            <c:ext xmlns:c16="http://schemas.microsoft.com/office/drawing/2014/chart" uri="{C3380CC4-5D6E-409C-BE32-E72D297353CC}">
              <c16:uniqueId val="{00000000-859D-4022-A23E-7D9F83927A4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2.2321000000000001E-2</c:v>
              </c:pt>
            </c:numLit>
          </c:val>
          <c:extLst>
            <c:ext xmlns:c16="http://schemas.microsoft.com/office/drawing/2014/chart" uri="{C3380CC4-5D6E-409C-BE32-E72D297353CC}">
              <c16:uniqueId val="{00000001-859D-4022-A23E-7D9F83927A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0.129464</c:v>
              </c:pt>
            </c:numLit>
          </c:val>
          <c:extLst>
            <c:ext xmlns:c16="http://schemas.microsoft.com/office/drawing/2014/chart" uri="{C3380CC4-5D6E-409C-BE32-E72D297353CC}">
              <c16:uniqueId val="{00000002-859D-4022-A23E-7D9F83927A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0.23214299999999999</c:v>
              </c:pt>
            </c:numLit>
          </c:val>
          <c:extLst>
            <c:ext xmlns:c16="http://schemas.microsoft.com/office/drawing/2014/chart" uri="{C3380CC4-5D6E-409C-BE32-E72D297353CC}">
              <c16:uniqueId val="{00000003-859D-4022-A23E-7D9F83927A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0.5625</c:v>
              </c:pt>
            </c:numLit>
          </c:val>
          <c:extLst>
            <c:ext xmlns:c16="http://schemas.microsoft.com/office/drawing/2014/chart" uri="{C3380CC4-5D6E-409C-BE32-E72D297353CC}">
              <c16:uniqueId val="{00000004-859D-4022-A23E-7D9F83927A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2.6144000000000001E-2</c:v>
              </c:pt>
            </c:numLit>
          </c:val>
          <c:extLst>
            <c:ext xmlns:c16="http://schemas.microsoft.com/office/drawing/2014/chart" uri="{C3380CC4-5D6E-409C-BE32-E72D297353CC}">
              <c16:uniqueId val="{00000000-1D95-482C-BB1E-30111093EB4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2.6144000000000001E-2</c:v>
              </c:pt>
            </c:numLit>
          </c:val>
          <c:extLst>
            <c:ext xmlns:c16="http://schemas.microsoft.com/office/drawing/2014/chart" uri="{C3380CC4-5D6E-409C-BE32-E72D297353CC}">
              <c16:uniqueId val="{00000001-1D95-482C-BB1E-30111093EB4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0.104575</c:v>
              </c:pt>
            </c:numLit>
          </c:val>
          <c:extLst>
            <c:ext xmlns:c16="http://schemas.microsoft.com/office/drawing/2014/chart" uri="{C3380CC4-5D6E-409C-BE32-E72D297353CC}">
              <c16:uniqueId val="{00000002-1D95-482C-BB1E-30111093EB4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0.287582</c:v>
              </c:pt>
            </c:numLit>
          </c:val>
          <c:extLst>
            <c:ext xmlns:c16="http://schemas.microsoft.com/office/drawing/2014/chart" uri="{C3380CC4-5D6E-409C-BE32-E72D297353CC}">
              <c16:uniqueId val="{00000003-1D95-482C-BB1E-30111093EB4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0.54901999999999995</c:v>
              </c:pt>
            </c:numLit>
          </c:val>
          <c:extLst>
            <c:ext xmlns:c16="http://schemas.microsoft.com/office/drawing/2014/chart" uri="{C3380CC4-5D6E-409C-BE32-E72D297353CC}">
              <c16:uniqueId val="{00000004-1D95-482C-BB1E-30111093EB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BF19-4DF2-B3BE-CFD1821B9F2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F19-4DF2-B3BE-CFD1821B9F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2-BF19-4DF2-B3BE-CFD1821B9F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0.18181800000000001</c:v>
              </c:pt>
            </c:numLit>
          </c:val>
          <c:extLst>
            <c:ext xmlns:c16="http://schemas.microsoft.com/office/drawing/2014/chart" uri="{C3380CC4-5D6E-409C-BE32-E72D297353CC}">
              <c16:uniqueId val="{00000003-BF19-4DF2-B3BE-CFD1821B9F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0.72727299999999995</c:v>
              </c:pt>
            </c:numLit>
          </c:val>
          <c:extLst>
            <c:ext xmlns:c16="http://schemas.microsoft.com/office/drawing/2014/chart" uri="{C3380CC4-5D6E-409C-BE32-E72D297353CC}">
              <c16:uniqueId val="{00000004-BF19-4DF2-B3BE-CFD1821B9F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8123-46C5-9A2F-0CE0BBD99C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123-46C5-9A2F-0CE0BBD99C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0.352941</c:v>
              </c:pt>
            </c:numLit>
          </c:val>
          <c:extLst>
            <c:ext xmlns:c16="http://schemas.microsoft.com/office/drawing/2014/chart" uri="{C3380CC4-5D6E-409C-BE32-E72D297353CC}">
              <c16:uniqueId val="{00000002-8123-46C5-9A2F-0CE0BBD99C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0.29411799999999999</c:v>
              </c:pt>
            </c:numLit>
          </c:val>
          <c:extLst>
            <c:ext xmlns:c16="http://schemas.microsoft.com/office/drawing/2014/chart" uri="{C3380CC4-5D6E-409C-BE32-E72D297353CC}">
              <c16:uniqueId val="{00000003-8123-46C5-9A2F-0CE0BBD99C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0.29411799999999999</c:v>
              </c:pt>
            </c:numLit>
          </c:val>
          <c:extLst>
            <c:ext xmlns:c16="http://schemas.microsoft.com/office/drawing/2014/chart" uri="{C3380CC4-5D6E-409C-BE32-E72D297353CC}">
              <c16:uniqueId val="{00000004-8123-46C5-9A2F-0CE0BBD99C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3.0303E-2</c:v>
              </c:pt>
            </c:numLit>
          </c:val>
          <c:extLst>
            <c:ext xmlns:c16="http://schemas.microsoft.com/office/drawing/2014/chart" uri="{C3380CC4-5D6E-409C-BE32-E72D297353CC}">
              <c16:uniqueId val="{00000000-FE05-4E65-BB69-DBA3D9F5438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E05-4E65-BB69-DBA3D9F5438C}"/>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FE05-4E65-BB69-DBA3D9F5438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3-FE05-4E65-BB69-DBA3D9F5438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0.87878800000000001</c:v>
              </c:pt>
            </c:numLit>
          </c:val>
          <c:extLst>
            <c:ext xmlns:c16="http://schemas.microsoft.com/office/drawing/2014/chart" uri="{C3380CC4-5D6E-409C-BE32-E72D297353CC}">
              <c16:uniqueId val="{00000004-FE05-4E65-BB69-DBA3D9F543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80B-4B8A-B569-CD28A1965B5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80B-4B8A-B569-CD28A1965B5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580B-4B8A-B569-CD28A1965B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3-580B-4B8A-B569-CD28A1965B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c:v>
              </c:pt>
            </c:numLit>
          </c:val>
          <c:extLst>
            <c:ext xmlns:c16="http://schemas.microsoft.com/office/drawing/2014/chart" uri="{C3380CC4-5D6E-409C-BE32-E72D297353CC}">
              <c16:uniqueId val="{00000004-580B-4B8A-B569-CD28A1965B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4.4413580000000001</c:v>
              </c:pt>
            </c:numLit>
          </c:val>
          <c:extLst>
            <c:ext xmlns:c16="http://schemas.microsoft.com/office/drawing/2014/chart" uri="{C3380CC4-5D6E-409C-BE32-E72D297353CC}">
              <c16:uniqueId val="{00000000-D598-4F53-9BC7-E59FE3071D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0-74A2-4312-9574-FD745A10D04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4A2-4312-9574-FD745A10D0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5.2631999999999998E-2</c:v>
              </c:pt>
            </c:numLit>
          </c:val>
          <c:extLst>
            <c:ext xmlns:c16="http://schemas.microsoft.com/office/drawing/2014/chart" uri="{C3380CC4-5D6E-409C-BE32-E72D297353CC}">
              <c16:uniqueId val="{00000002-74A2-4312-9574-FD745A10D0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0.368421</c:v>
              </c:pt>
            </c:numLit>
          </c:val>
          <c:extLst>
            <c:ext xmlns:c16="http://schemas.microsoft.com/office/drawing/2014/chart" uri="{C3380CC4-5D6E-409C-BE32-E72D297353CC}">
              <c16:uniqueId val="{00000003-74A2-4312-9574-FD745A10D0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0.52631600000000001</c:v>
              </c:pt>
            </c:numLit>
          </c:val>
          <c:extLst>
            <c:ext xmlns:c16="http://schemas.microsoft.com/office/drawing/2014/chart" uri="{C3380CC4-5D6E-409C-BE32-E72D297353CC}">
              <c16:uniqueId val="{00000004-74A2-4312-9574-FD745A10D0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2.4154999999999999E-2</c:v>
              </c:pt>
            </c:numLit>
          </c:val>
          <c:extLst>
            <c:ext xmlns:c16="http://schemas.microsoft.com/office/drawing/2014/chart" uri="{C3380CC4-5D6E-409C-BE32-E72D297353CC}">
              <c16:uniqueId val="{00000000-7100-41D6-8C71-E3E84468C2B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3.3815999999999999E-2</c:v>
              </c:pt>
            </c:numLit>
          </c:val>
          <c:extLst>
            <c:ext xmlns:c16="http://schemas.microsoft.com/office/drawing/2014/chart" uri="{C3380CC4-5D6E-409C-BE32-E72D297353CC}">
              <c16:uniqueId val="{00000001-7100-41D6-8C71-E3E84468C2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0.16425100000000001</c:v>
              </c:pt>
            </c:numLit>
          </c:val>
          <c:extLst>
            <c:ext xmlns:c16="http://schemas.microsoft.com/office/drawing/2014/chart" uri="{C3380CC4-5D6E-409C-BE32-E72D297353CC}">
              <c16:uniqueId val="{00000002-7100-41D6-8C71-E3E84468C2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0.275362</c:v>
              </c:pt>
            </c:numLit>
          </c:val>
          <c:extLst>
            <c:ext xmlns:c16="http://schemas.microsoft.com/office/drawing/2014/chart" uri="{C3380CC4-5D6E-409C-BE32-E72D297353CC}">
              <c16:uniqueId val="{00000003-7100-41D6-8C71-E3E84468C2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0.50241499999999994</c:v>
              </c:pt>
            </c:numLit>
          </c:val>
          <c:extLst>
            <c:ext xmlns:c16="http://schemas.microsoft.com/office/drawing/2014/chart" uri="{C3380CC4-5D6E-409C-BE32-E72D297353CC}">
              <c16:uniqueId val="{00000004-7100-41D6-8C71-E3E84468C2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2.6178E-2</c:v>
              </c:pt>
            </c:numLit>
          </c:val>
          <c:extLst>
            <c:ext xmlns:c16="http://schemas.microsoft.com/office/drawing/2014/chart" uri="{C3380CC4-5D6E-409C-BE32-E72D297353CC}">
              <c16:uniqueId val="{00000000-C7CD-49F6-85EF-9059390F3E8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4.1884999999999999E-2</c:v>
              </c:pt>
            </c:numLit>
          </c:val>
          <c:extLst>
            <c:ext xmlns:c16="http://schemas.microsoft.com/office/drawing/2014/chart" uri="{C3380CC4-5D6E-409C-BE32-E72D297353CC}">
              <c16:uniqueId val="{00000001-C7CD-49F6-85EF-9059390F3E8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0.17277500000000001</c:v>
              </c:pt>
            </c:numLit>
          </c:val>
          <c:extLst>
            <c:ext xmlns:c16="http://schemas.microsoft.com/office/drawing/2014/chart" uri="{C3380CC4-5D6E-409C-BE32-E72D297353CC}">
              <c16:uniqueId val="{00000002-C7CD-49F6-85EF-9059390F3E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0.32460699999999998</c:v>
              </c:pt>
            </c:numLit>
          </c:val>
          <c:extLst>
            <c:ext xmlns:c16="http://schemas.microsoft.com/office/drawing/2014/chart" uri="{C3380CC4-5D6E-409C-BE32-E72D297353CC}">
              <c16:uniqueId val="{00000003-C7CD-49F6-85EF-9059390F3E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0.43455500000000002</c:v>
              </c:pt>
            </c:numLit>
          </c:val>
          <c:extLst>
            <c:ext xmlns:c16="http://schemas.microsoft.com/office/drawing/2014/chart" uri="{C3380CC4-5D6E-409C-BE32-E72D297353CC}">
              <c16:uniqueId val="{00000004-C7CD-49F6-85EF-9059390F3E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3.6697E-2</c:v>
              </c:pt>
            </c:numLit>
          </c:val>
          <c:extLst>
            <c:ext xmlns:c16="http://schemas.microsoft.com/office/drawing/2014/chart" uri="{C3380CC4-5D6E-409C-BE32-E72D297353CC}">
              <c16:uniqueId val="{00000000-C6B3-42C0-A994-0287AF64C1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0.110092</c:v>
              </c:pt>
            </c:numLit>
          </c:val>
          <c:extLst>
            <c:ext xmlns:c16="http://schemas.microsoft.com/office/drawing/2014/chart" uri="{C3380CC4-5D6E-409C-BE32-E72D297353CC}">
              <c16:uniqueId val="{00000001-C6B3-42C0-A994-0287AF64C1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0.12844</c:v>
              </c:pt>
            </c:numLit>
          </c:val>
          <c:extLst>
            <c:ext xmlns:c16="http://schemas.microsoft.com/office/drawing/2014/chart" uri="{C3380CC4-5D6E-409C-BE32-E72D297353CC}">
              <c16:uniqueId val="{00000002-C6B3-42C0-A994-0287AF64C1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0.28440399999999999</c:v>
              </c:pt>
            </c:numLit>
          </c:val>
          <c:extLst>
            <c:ext xmlns:c16="http://schemas.microsoft.com/office/drawing/2014/chart" uri="{C3380CC4-5D6E-409C-BE32-E72D297353CC}">
              <c16:uniqueId val="{00000003-C6B3-42C0-A994-0287AF64C1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0.43119299999999999</c:v>
              </c:pt>
            </c:numLit>
          </c:val>
          <c:extLst>
            <c:ext xmlns:c16="http://schemas.microsoft.com/office/drawing/2014/chart" uri="{C3380CC4-5D6E-409C-BE32-E72D297353CC}">
              <c16:uniqueId val="{00000004-C6B3-42C0-A994-0287AF64C1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0309-4911-8541-ADD6761C2D0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5.4945000000000001E-2</c:v>
              </c:pt>
            </c:numLit>
          </c:val>
          <c:extLst>
            <c:ext xmlns:c16="http://schemas.microsoft.com/office/drawing/2014/chart" uri="{C3380CC4-5D6E-409C-BE32-E72D297353CC}">
              <c16:uniqueId val="{00000001-0309-4911-8541-ADD6761C2D0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0309-4911-8541-ADD6761C2D0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0.32967000000000002</c:v>
              </c:pt>
            </c:numLit>
          </c:val>
          <c:extLst>
            <c:ext xmlns:c16="http://schemas.microsoft.com/office/drawing/2014/chart" uri="{C3380CC4-5D6E-409C-BE32-E72D297353CC}">
              <c16:uniqueId val="{00000003-0309-4911-8541-ADD6761C2D0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0.538462</c:v>
              </c:pt>
            </c:numLit>
          </c:val>
          <c:extLst>
            <c:ext xmlns:c16="http://schemas.microsoft.com/office/drawing/2014/chart" uri="{C3380CC4-5D6E-409C-BE32-E72D297353CC}">
              <c16:uniqueId val="{00000004-0309-4911-8541-ADD6761C2D0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3.8710000000000001E-2</c:v>
              </c:pt>
            </c:numLit>
          </c:val>
          <c:extLst>
            <c:ext xmlns:c16="http://schemas.microsoft.com/office/drawing/2014/chart" uri="{C3380CC4-5D6E-409C-BE32-E72D297353CC}">
              <c16:uniqueId val="{00000000-025D-4218-AEDD-E3EF791D411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3.8710000000000001E-2</c:v>
              </c:pt>
            </c:numLit>
          </c:val>
          <c:extLst>
            <c:ext xmlns:c16="http://schemas.microsoft.com/office/drawing/2014/chart" uri="{C3380CC4-5D6E-409C-BE32-E72D297353CC}">
              <c16:uniqueId val="{00000001-025D-4218-AEDD-E3EF791D411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0.12903200000000001</c:v>
              </c:pt>
            </c:numLit>
          </c:val>
          <c:extLst>
            <c:ext xmlns:c16="http://schemas.microsoft.com/office/drawing/2014/chart" uri="{C3380CC4-5D6E-409C-BE32-E72D297353CC}">
              <c16:uniqueId val="{00000002-025D-4218-AEDD-E3EF791D411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0.27741900000000003</c:v>
              </c:pt>
            </c:numLit>
          </c:val>
          <c:extLst>
            <c:ext xmlns:c16="http://schemas.microsoft.com/office/drawing/2014/chart" uri="{C3380CC4-5D6E-409C-BE32-E72D297353CC}">
              <c16:uniqueId val="{00000003-025D-4218-AEDD-E3EF791D411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0.50967700000000005</c:v>
              </c:pt>
            </c:numLit>
          </c:val>
          <c:extLst>
            <c:ext xmlns:c16="http://schemas.microsoft.com/office/drawing/2014/chart" uri="{C3380CC4-5D6E-409C-BE32-E72D297353CC}">
              <c16:uniqueId val="{00000004-025D-4218-AEDD-E3EF791D41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5.1792999999999999E-2</c:v>
              </c:pt>
            </c:numLit>
          </c:val>
          <c:extLst>
            <c:ext xmlns:c16="http://schemas.microsoft.com/office/drawing/2014/chart" uri="{C3380CC4-5D6E-409C-BE32-E72D297353CC}">
              <c16:uniqueId val="{00000000-D600-4C78-A8C1-85380FFF540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5.1792999999999999E-2</c:v>
              </c:pt>
            </c:numLit>
          </c:val>
          <c:extLst>
            <c:ext xmlns:c16="http://schemas.microsoft.com/office/drawing/2014/chart" uri="{C3380CC4-5D6E-409C-BE32-E72D297353CC}">
              <c16:uniqueId val="{00000001-D600-4C78-A8C1-85380FFF54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0.13944200000000001</c:v>
              </c:pt>
            </c:numLit>
          </c:val>
          <c:extLst>
            <c:ext xmlns:c16="http://schemas.microsoft.com/office/drawing/2014/chart" uri="{C3380CC4-5D6E-409C-BE32-E72D297353CC}">
              <c16:uniqueId val="{00000002-D600-4C78-A8C1-85380FFF54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0.29083700000000001</c:v>
              </c:pt>
            </c:numLit>
          </c:val>
          <c:extLst>
            <c:ext xmlns:c16="http://schemas.microsoft.com/office/drawing/2014/chart" uri="{C3380CC4-5D6E-409C-BE32-E72D297353CC}">
              <c16:uniqueId val="{00000003-D600-4C78-A8C1-85380FFF54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0.44621499999999997</c:v>
              </c:pt>
            </c:numLit>
          </c:val>
          <c:extLst>
            <c:ext xmlns:c16="http://schemas.microsoft.com/office/drawing/2014/chart" uri="{C3380CC4-5D6E-409C-BE32-E72D297353CC}">
              <c16:uniqueId val="{00000004-D600-4C78-A8C1-85380FFF54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8D36-46B7-91FD-F7551204B23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D36-46B7-91FD-F7551204B23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8D36-46B7-91FD-F7551204B2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0.57142899999999996</c:v>
              </c:pt>
            </c:numLit>
          </c:val>
          <c:extLst>
            <c:ext xmlns:c16="http://schemas.microsoft.com/office/drawing/2014/chart" uri="{C3380CC4-5D6E-409C-BE32-E72D297353CC}">
              <c16:uniqueId val="{00000003-8D36-46B7-91FD-F7551204B2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0.42857099999999998</c:v>
              </c:pt>
            </c:numLit>
          </c:val>
          <c:extLst>
            <c:ext xmlns:c16="http://schemas.microsoft.com/office/drawing/2014/chart" uri="{C3380CC4-5D6E-409C-BE32-E72D297353CC}">
              <c16:uniqueId val="{00000004-8D36-46B7-91FD-F7551204B2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795-4F47-B293-407C1111515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795-4F47-B293-407C1111515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5.5556000000000001E-2</c:v>
              </c:pt>
            </c:numLit>
          </c:val>
          <c:extLst>
            <c:ext xmlns:c16="http://schemas.microsoft.com/office/drawing/2014/chart" uri="{C3380CC4-5D6E-409C-BE32-E72D297353CC}">
              <c16:uniqueId val="{00000002-F795-4F47-B293-407C111151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0.38888899999999998</c:v>
              </c:pt>
            </c:numLit>
          </c:val>
          <c:extLst>
            <c:ext xmlns:c16="http://schemas.microsoft.com/office/drawing/2014/chart" uri="{C3380CC4-5D6E-409C-BE32-E72D297353CC}">
              <c16:uniqueId val="{00000003-F795-4F47-B293-407C111151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0.55555600000000005</c:v>
              </c:pt>
            </c:numLit>
          </c:val>
          <c:extLst>
            <c:ext xmlns:c16="http://schemas.microsoft.com/office/drawing/2014/chart" uri="{C3380CC4-5D6E-409C-BE32-E72D297353CC}">
              <c16:uniqueId val="{00000004-F795-4F47-B293-407C111151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3.6364E-2</c:v>
              </c:pt>
            </c:numLit>
          </c:val>
          <c:extLst>
            <c:ext xmlns:c16="http://schemas.microsoft.com/office/drawing/2014/chart" uri="{C3380CC4-5D6E-409C-BE32-E72D297353CC}">
              <c16:uniqueId val="{00000000-2EE8-4733-8EC3-8653114E798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5.4545000000000003E-2</c:v>
              </c:pt>
            </c:numLit>
          </c:val>
          <c:extLst>
            <c:ext xmlns:c16="http://schemas.microsoft.com/office/drawing/2014/chart" uri="{C3380CC4-5D6E-409C-BE32-E72D297353CC}">
              <c16:uniqueId val="{00000001-2EE8-4733-8EC3-8653114E798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0.127273</c:v>
              </c:pt>
            </c:numLit>
          </c:val>
          <c:extLst>
            <c:ext xmlns:c16="http://schemas.microsoft.com/office/drawing/2014/chart" uri="{C3380CC4-5D6E-409C-BE32-E72D297353CC}">
              <c16:uniqueId val="{00000002-2EE8-4733-8EC3-8653114E798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0.29090899999999997</c:v>
              </c:pt>
            </c:numLit>
          </c:val>
          <c:extLst>
            <c:ext xmlns:c16="http://schemas.microsoft.com/office/drawing/2014/chart" uri="{C3380CC4-5D6E-409C-BE32-E72D297353CC}">
              <c16:uniqueId val="{00000003-2EE8-4733-8EC3-8653114E798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0.47272700000000001</c:v>
              </c:pt>
            </c:numLit>
          </c:val>
          <c:extLst>
            <c:ext xmlns:c16="http://schemas.microsoft.com/office/drawing/2014/chart" uri="{C3380CC4-5D6E-409C-BE32-E72D297353CC}">
              <c16:uniqueId val="{00000004-2EE8-4733-8EC3-8653114E79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4.4296030000000002</c:v>
              </c:pt>
            </c:numLit>
          </c:val>
          <c:extLst>
            <c:ext xmlns:c16="http://schemas.microsoft.com/office/drawing/2014/chart" uri="{C3380CC4-5D6E-409C-BE32-E72D297353CC}">
              <c16:uniqueId val="{00000000-7B1B-41F5-B5EC-7AAD89AE9C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3.2608999999999999E-2</c:v>
              </c:pt>
            </c:numLit>
          </c:val>
          <c:extLst>
            <c:ext xmlns:c16="http://schemas.microsoft.com/office/drawing/2014/chart" uri="{C3380CC4-5D6E-409C-BE32-E72D297353CC}">
              <c16:uniqueId val="{00000000-C50B-4734-BFC7-F46C13F5560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9.7825999999999996E-2</c:v>
              </c:pt>
            </c:numLit>
          </c:val>
          <c:extLst>
            <c:ext xmlns:c16="http://schemas.microsoft.com/office/drawing/2014/chart" uri="{C3380CC4-5D6E-409C-BE32-E72D297353CC}">
              <c16:uniqueId val="{00000001-C50B-4734-BFC7-F46C13F556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0.19565199999999999</c:v>
              </c:pt>
            </c:numLit>
          </c:val>
          <c:extLst>
            <c:ext xmlns:c16="http://schemas.microsoft.com/office/drawing/2014/chart" uri="{C3380CC4-5D6E-409C-BE32-E72D297353CC}">
              <c16:uniqueId val="{00000002-C50B-4734-BFC7-F46C13F556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0.29347800000000002</c:v>
              </c:pt>
            </c:numLit>
          </c:val>
          <c:extLst>
            <c:ext xmlns:c16="http://schemas.microsoft.com/office/drawing/2014/chart" uri="{C3380CC4-5D6E-409C-BE32-E72D297353CC}">
              <c16:uniqueId val="{00000003-C50B-4734-BFC7-F46C13F556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0.35869600000000001</c:v>
              </c:pt>
            </c:numLit>
          </c:val>
          <c:extLst>
            <c:ext xmlns:c16="http://schemas.microsoft.com/office/drawing/2014/chart" uri="{C3380CC4-5D6E-409C-BE32-E72D297353CC}">
              <c16:uniqueId val="{00000004-C50B-4734-BFC7-F46C13F556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1.1110999999999999E-2</c:v>
              </c:pt>
            </c:numLit>
          </c:val>
          <c:extLst>
            <c:ext xmlns:c16="http://schemas.microsoft.com/office/drawing/2014/chart" uri="{C3380CC4-5D6E-409C-BE32-E72D297353CC}">
              <c16:uniqueId val="{00000000-DC95-4751-A5CE-5A014A4FCA8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3.3333000000000002E-2</c:v>
              </c:pt>
            </c:numLit>
          </c:val>
          <c:extLst>
            <c:ext xmlns:c16="http://schemas.microsoft.com/office/drawing/2014/chart" uri="{C3380CC4-5D6E-409C-BE32-E72D297353CC}">
              <c16:uniqueId val="{00000001-DC95-4751-A5CE-5A014A4FCA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0.23333300000000001</c:v>
              </c:pt>
            </c:numLit>
          </c:val>
          <c:extLst>
            <c:ext xmlns:c16="http://schemas.microsoft.com/office/drawing/2014/chart" uri="{C3380CC4-5D6E-409C-BE32-E72D297353CC}">
              <c16:uniqueId val="{00000002-DC95-4751-A5CE-5A014A4FCA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0.26666699999999999</c:v>
              </c:pt>
            </c:numLit>
          </c:val>
          <c:extLst>
            <c:ext xmlns:c16="http://schemas.microsoft.com/office/drawing/2014/chart" uri="{C3380CC4-5D6E-409C-BE32-E72D297353CC}">
              <c16:uniqueId val="{00000003-DC95-4751-A5CE-5A014A4FCA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0.44444400000000001</c:v>
              </c:pt>
            </c:numLit>
          </c:val>
          <c:extLst>
            <c:ext xmlns:c16="http://schemas.microsoft.com/office/drawing/2014/chart" uri="{C3380CC4-5D6E-409C-BE32-E72D297353CC}">
              <c16:uniqueId val="{00000004-DC95-4751-A5CE-5A014A4FCA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3.6584999999999999E-2</c:v>
              </c:pt>
            </c:numLit>
          </c:val>
          <c:extLst>
            <c:ext xmlns:c16="http://schemas.microsoft.com/office/drawing/2014/chart" uri="{C3380CC4-5D6E-409C-BE32-E72D297353CC}">
              <c16:uniqueId val="{00000000-F1A8-4BAD-9C89-0CCF3E378E6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3.6584999999999999E-2</c:v>
              </c:pt>
            </c:numLit>
          </c:val>
          <c:extLst>
            <c:ext xmlns:c16="http://schemas.microsoft.com/office/drawing/2014/chart" uri="{C3380CC4-5D6E-409C-BE32-E72D297353CC}">
              <c16:uniqueId val="{00000001-F1A8-4BAD-9C89-0CCF3E378E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0.13414599999999999</c:v>
              </c:pt>
            </c:numLit>
          </c:val>
          <c:extLst>
            <c:ext xmlns:c16="http://schemas.microsoft.com/office/drawing/2014/chart" uri="{C3380CC4-5D6E-409C-BE32-E72D297353CC}">
              <c16:uniqueId val="{00000002-F1A8-4BAD-9C89-0CCF3E378E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0.164634</c:v>
              </c:pt>
            </c:numLit>
          </c:val>
          <c:extLst>
            <c:ext xmlns:c16="http://schemas.microsoft.com/office/drawing/2014/chart" uri="{C3380CC4-5D6E-409C-BE32-E72D297353CC}">
              <c16:uniqueId val="{00000003-F1A8-4BAD-9C89-0CCF3E378E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0.62804899999999997</c:v>
              </c:pt>
            </c:numLit>
          </c:val>
          <c:extLst>
            <c:ext xmlns:c16="http://schemas.microsoft.com/office/drawing/2014/chart" uri="{C3380CC4-5D6E-409C-BE32-E72D297353CC}">
              <c16:uniqueId val="{00000004-F1A8-4BAD-9C89-0CCF3E378E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0-98C9-4491-A366-FC85AE03C5C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1-98C9-4491-A366-FC85AE03C5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0.175926</c:v>
              </c:pt>
            </c:numLit>
          </c:val>
          <c:extLst>
            <c:ext xmlns:c16="http://schemas.microsoft.com/office/drawing/2014/chart" uri="{C3380CC4-5D6E-409C-BE32-E72D297353CC}">
              <c16:uniqueId val="{00000002-98C9-4491-A366-FC85AE03C5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0.12963</c:v>
              </c:pt>
            </c:numLit>
          </c:val>
          <c:extLst>
            <c:ext xmlns:c16="http://schemas.microsoft.com/office/drawing/2014/chart" uri="{C3380CC4-5D6E-409C-BE32-E72D297353CC}">
              <c16:uniqueId val="{00000003-98C9-4491-A366-FC85AE03C5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0.61111099999999996</c:v>
              </c:pt>
            </c:numLit>
          </c:val>
          <c:extLst>
            <c:ext xmlns:c16="http://schemas.microsoft.com/office/drawing/2014/chart" uri="{C3380CC4-5D6E-409C-BE32-E72D297353CC}">
              <c16:uniqueId val="{00000004-98C9-4491-A366-FC85AE03C5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4.7945000000000002E-2</c:v>
              </c:pt>
            </c:numLit>
          </c:val>
          <c:extLst>
            <c:ext xmlns:c16="http://schemas.microsoft.com/office/drawing/2014/chart" uri="{C3380CC4-5D6E-409C-BE32-E72D297353CC}">
              <c16:uniqueId val="{00000000-FCD8-46AF-9584-2CB83B8D7B1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FCD8-46AF-9584-2CB83B8D7B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9.5890000000000003E-2</c:v>
              </c:pt>
            </c:numLit>
          </c:val>
          <c:extLst>
            <c:ext xmlns:c16="http://schemas.microsoft.com/office/drawing/2014/chart" uri="{C3380CC4-5D6E-409C-BE32-E72D297353CC}">
              <c16:uniqueId val="{00000002-FCD8-46AF-9584-2CB83B8D7B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0.29452099999999998</c:v>
              </c:pt>
            </c:numLit>
          </c:val>
          <c:extLst>
            <c:ext xmlns:c16="http://schemas.microsoft.com/office/drawing/2014/chart" uri="{C3380CC4-5D6E-409C-BE32-E72D297353CC}">
              <c16:uniqueId val="{00000003-FCD8-46AF-9584-2CB83B8D7B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0.51369900000000002</c:v>
              </c:pt>
            </c:numLit>
          </c:val>
          <c:extLst>
            <c:ext xmlns:c16="http://schemas.microsoft.com/office/drawing/2014/chart" uri="{C3380CC4-5D6E-409C-BE32-E72D297353CC}">
              <c16:uniqueId val="{00000004-FCD8-46AF-9584-2CB83B8D7B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3.3897999999999998E-2</c:v>
              </c:pt>
            </c:numLit>
          </c:val>
          <c:extLst>
            <c:ext xmlns:c16="http://schemas.microsoft.com/office/drawing/2014/chart" uri="{C3380CC4-5D6E-409C-BE32-E72D297353CC}">
              <c16:uniqueId val="{00000000-3A52-4466-91D5-E178930F5B8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1-3A52-4466-91D5-E178930F5B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8.4746000000000002E-2</c:v>
              </c:pt>
            </c:numLit>
          </c:val>
          <c:extLst>
            <c:ext xmlns:c16="http://schemas.microsoft.com/office/drawing/2014/chart" uri="{C3380CC4-5D6E-409C-BE32-E72D297353CC}">
              <c16:uniqueId val="{00000002-3A52-4466-91D5-E178930F5B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0.22033900000000001</c:v>
              </c:pt>
            </c:numLit>
          </c:val>
          <c:extLst>
            <c:ext xmlns:c16="http://schemas.microsoft.com/office/drawing/2014/chart" uri="{C3380CC4-5D6E-409C-BE32-E72D297353CC}">
              <c16:uniqueId val="{00000003-3A52-4466-91D5-E178930F5B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0.55932199999999999</c:v>
              </c:pt>
            </c:numLit>
          </c:val>
          <c:extLst>
            <c:ext xmlns:c16="http://schemas.microsoft.com/office/drawing/2014/chart" uri="{C3380CC4-5D6E-409C-BE32-E72D297353CC}">
              <c16:uniqueId val="{00000004-3A52-4466-91D5-E178930F5B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1.6E-2</c:v>
              </c:pt>
            </c:numLit>
          </c:val>
          <c:extLst>
            <c:ext xmlns:c16="http://schemas.microsoft.com/office/drawing/2014/chart" uri="{C3380CC4-5D6E-409C-BE32-E72D297353CC}">
              <c16:uniqueId val="{00000000-7BB9-4C94-BC3B-B5AD50A79C9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2.4E-2</c:v>
              </c:pt>
            </c:numLit>
          </c:val>
          <c:extLst>
            <c:ext xmlns:c16="http://schemas.microsoft.com/office/drawing/2014/chart" uri="{C3380CC4-5D6E-409C-BE32-E72D297353CC}">
              <c16:uniqueId val="{00000001-7BB9-4C94-BC3B-B5AD50A79C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c:v>
              </c:pt>
            </c:numLit>
          </c:val>
          <c:extLst>
            <c:ext xmlns:c16="http://schemas.microsoft.com/office/drawing/2014/chart" uri="{C3380CC4-5D6E-409C-BE32-E72D297353CC}">
              <c16:uniqueId val="{00000002-7BB9-4C94-BC3B-B5AD50A79C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0.26400000000000001</c:v>
              </c:pt>
            </c:numLit>
          </c:val>
          <c:extLst>
            <c:ext xmlns:c16="http://schemas.microsoft.com/office/drawing/2014/chart" uri="{C3380CC4-5D6E-409C-BE32-E72D297353CC}">
              <c16:uniqueId val="{00000003-7BB9-4C94-BC3B-B5AD50A79C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0.57599999999999996</c:v>
              </c:pt>
            </c:numLit>
          </c:val>
          <c:extLst>
            <c:ext xmlns:c16="http://schemas.microsoft.com/office/drawing/2014/chart" uri="{C3380CC4-5D6E-409C-BE32-E72D297353CC}">
              <c16:uniqueId val="{00000004-7BB9-4C94-BC3B-B5AD50A79C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1.0101000000000001E-2</c:v>
              </c:pt>
            </c:numLit>
          </c:val>
          <c:extLst>
            <c:ext xmlns:c16="http://schemas.microsoft.com/office/drawing/2014/chart" uri="{C3380CC4-5D6E-409C-BE32-E72D297353CC}">
              <c16:uniqueId val="{00000000-3C30-47AB-9F95-46FFC321BED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3.0303E-2</c:v>
              </c:pt>
            </c:numLit>
          </c:val>
          <c:extLst>
            <c:ext xmlns:c16="http://schemas.microsoft.com/office/drawing/2014/chart" uri="{C3380CC4-5D6E-409C-BE32-E72D297353CC}">
              <c16:uniqueId val="{00000001-3C30-47AB-9F95-46FFC321BE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0.111111</c:v>
              </c:pt>
            </c:numLit>
          </c:val>
          <c:extLst>
            <c:ext xmlns:c16="http://schemas.microsoft.com/office/drawing/2014/chart" uri="{C3380CC4-5D6E-409C-BE32-E72D297353CC}">
              <c16:uniqueId val="{00000002-3C30-47AB-9F95-46FFC321BE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0.30303000000000002</c:v>
              </c:pt>
            </c:numLit>
          </c:val>
          <c:extLst>
            <c:ext xmlns:c16="http://schemas.microsoft.com/office/drawing/2014/chart" uri="{C3380CC4-5D6E-409C-BE32-E72D297353CC}">
              <c16:uniqueId val="{00000003-3C30-47AB-9F95-46FFC321BE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0.54545500000000002</c:v>
              </c:pt>
            </c:numLit>
          </c:val>
          <c:extLst>
            <c:ext xmlns:c16="http://schemas.microsoft.com/office/drawing/2014/chart" uri="{C3380CC4-5D6E-409C-BE32-E72D297353CC}">
              <c16:uniqueId val="{00000004-3C30-47AB-9F95-46FFC321BE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03C1-4ECF-9A70-F28606A1BE4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03C1-4ECF-9A70-F28606A1BE4C}"/>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03C1-4ECF-9A70-F28606A1BE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0.30434800000000001</c:v>
              </c:pt>
            </c:numLit>
          </c:val>
          <c:extLst>
            <c:ext xmlns:c16="http://schemas.microsoft.com/office/drawing/2014/chart" uri="{C3380CC4-5D6E-409C-BE32-E72D297353CC}">
              <c16:uniqueId val="{00000003-03C1-4ECF-9A70-F28606A1BE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0.60869600000000001</c:v>
              </c:pt>
            </c:numLit>
          </c:val>
          <c:extLst>
            <c:ext xmlns:c16="http://schemas.microsoft.com/office/drawing/2014/chart" uri="{C3380CC4-5D6E-409C-BE32-E72D297353CC}">
              <c16:uniqueId val="{00000004-03C1-4ECF-9A70-F28606A1BE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754-4F0D-8886-483E846627B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1-A754-4F0D-8886-483E846627B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2-A754-4F0D-8886-483E846627B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0.230769</c:v>
              </c:pt>
            </c:numLit>
          </c:val>
          <c:extLst>
            <c:ext xmlns:c16="http://schemas.microsoft.com/office/drawing/2014/chart" uri="{C3380CC4-5D6E-409C-BE32-E72D297353CC}">
              <c16:uniqueId val="{00000003-A754-4F0D-8886-483E846627B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0.61538499999999996</c:v>
              </c:pt>
            </c:numLit>
          </c:val>
          <c:extLst>
            <c:ext xmlns:c16="http://schemas.microsoft.com/office/drawing/2014/chart" uri="{C3380CC4-5D6E-409C-BE32-E72D297353CC}">
              <c16:uniqueId val="{00000004-A754-4F0D-8886-483E846627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4.419556</c:v>
              </c:pt>
            </c:numLit>
          </c:val>
          <c:extLst>
            <c:ext xmlns:c16="http://schemas.microsoft.com/office/drawing/2014/chart" uri="{C3380CC4-5D6E-409C-BE32-E72D297353CC}">
              <c16:uniqueId val="{00000000-475A-4174-8336-35A7AC274C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3EE6-4216-B5C5-3AC86123AB8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EE6-4216-B5C5-3AC86123AB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0.08</c:v>
              </c:pt>
            </c:numLit>
          </c:val>
          <c:extLst>
            <c:ext xmlns:c16="http://schemas.microsoft.com/office/drawing/2014/chart" uri="{C3380CC4-5D6E-409C-BE32-E72D297353CC}">
              <c16:uniqueId val="{00000002-3EE6-4216-B5C5-3AC86123AB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c:v>
              </c:pt>
            </c:numLit>
          </c:val>
          <c:extLst>
            <c:ext xmlns:c16="http://schemas.microsoft.com/office/drawing/2014/chart" uri="{C3380CC4-5D6E-409C-BE32-E72D297353CC}">
              <c16:uniqueId val="{00000003-3EE6-4216-B5C5-3AC86123AB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0.57999999999999996</c:v>
              </c:pt>
            </c:numLit>
          </c:val>
          <c:extLst>
            <c:ext xmlns:c16="http://schemas.microsoft.com/office/drawing/2014/chart" uri="{C3380CC4-5D6E-409C-BE32-E72D297353CC}">
              <c16:uniqueId val="{00000004-3EE6-4216-B5C5-3AC86123AB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6.7039000000000001E-2</c:v>
              </c:pt>
            </c:numLit>
          </c:val>
          <c:extLst>
            <c:ext xmlns:c16="http://schemas.microsoft.com/office/drawing/2014/chart" uri="{C3380CC4-5D6E-409C-BE32-E72D297353CC}">
              <c16:uniqueId val="{00000000-F8E0-49AE-8C66-BDDC0EFF90D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3.9106000000000002E-2</c:v>
              </c:pt>
            </c:numLit>
          </c:val>
          <c:extLst>
            <c:ext xmlns:c16="http://schemas.microsoft.com/office/drawing/2014/chart" uri="{C3380CC4-5D6E-409C-BE32-E72D297353CC}">
              <c16:uniqueId val="{00000001-F8E0-49AE-8C66-BDDC0EFF90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0.13966500000000001</c:v>
              </c:pt>
            </c:numLit>
          </c:val>
          <c:extLst>
            <c:ext xmlns:c16="http://schemas.microsoft.com/office/drawing/2014/chart" uri="{C3380CC4-5D6E-409C-BE32-E72D297353CC}">
              <c16:uniqueId val="{00000002-F8E0-49AE-8C66-BDDC0EFF90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0.23463700000000001</c:v>
              </c:pt>
            </c:numLit>
          </c:val>
          <c:extLst>
            <c:ext xmlns:c16="http://schemas.microsoft.com/office/drawing/2014/chart" uri="{C3380CC4-5D6E-409C-BE32-E72D297353CC}">
              <c16:uniqueId val="{00000003-F8E0-49AE-8C66-BDDC0EFF90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0.49720700000000001</c:v>
              </c:pt>
            </c:numLit>
          </c:val>
          <c:extLst>
            <c:ext xmlns:c16="http://schemas.microsoft.com/office/drawing/2014/chart" uri="{C3380CC4-5D6E-409C-BE32-E72D297353CC}">
              <c16:uniqueId val="{00000004-F8E0-49AE-8C66-BDDC0EFF90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4.8930000000000001E-2</c:v>
              </c:pt>
            </c:numLit>
          </c:val>
          <c:extLst>
            <c:ext xmlns:c16="http://schemas.microsoft.com/office/drawing/2014/chart" uri="{C3380CC4-5D6E-409C-BE32-E72D297353CC}">
              <c16:uniqueId val="{00000000-D0B0-481F-A6F7-FB1A889F834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3.3639000000000002E-2</c:v>
              </c:pt>
            </c:numLit>
          </c:val>
          <c:extLst>
            <c:ext xmlns:c16="http://schemas.microsoft.com/office/drawing/2014/chart" uri="{C3380CC4-5D6E-409C-BE32-E72D297353CC}">
              <c16:uniqueId val="{00000001-D0B0-481F-A6F7-FB1A889F83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0.15290500000000001</c:v>
              </c:pt>
            </c:numLit>
          </c:val>
          <c:extLst>
            <c:ext xmlns:c16="http://schemas.microsoft.com/office/drawing/2014/chart" uri="{C3380CC4-5D6E-409C-BE32-E72D297353CC}">
              <c16:uniqueId val="{00000002-D0B0-481F-A6F7-FB1A889F83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0.211009</c:v>
              </c:pt>
            </c:numLit>
          </c:val>
          <c:extLst>
            <c:ext xmlns:c16="http://schemas.microsoft.com/office/drawing/2014/chart" uri="{C3380CC4-5D6E-409C-BE32-E72D297353CC}">
              <c16:uniqueId val="{00000003-D0B0-481F-A6F7-FB1A889F83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0.53516799999999998</c:v>
              </c:pt>
            </c:numLit>
          </c:val>
          <c:extLst>
            <c:ext xmlns:c16="http://schemas.microsoft.com/office/drawing/2014/chart" uri="{C3380CC4-5D6E-409C-BE32-E72D297353CC}">
              <c16:uniqueId val="{00000004-D0B0-481F-A6F7-FB1A889F83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6.4256999999999995E-2</c:v>
              </c:pt>
            </c:numLit>
          </c:val>
          <c:extLst>
            <c:ext xmlns:c16="http://schemas.microsoft.com/office/drawing/2014/chart" uri="{C3380CC4-5D6E-409C-BE32-E72D297353CC}">
              <c16:uniqueId val="{00000000-3820-419D-9E89-E8805573F79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3.6144999999999997E-2</c:v>
              </c:pt>
            </c:numLit>
          </c:val>
          <c:extLst>
            <c:ext xmlns:c16="http://schemas.microsoft.com/office/drawing/2014/chart" uri="{C3380CC4-5D6E-409C-BE32-E72D297353CC}">
              <c16:uniqueId val="{00000001-3820-419D-9E89-E8805573F7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0.14457800000000001</c:v>
              </c:pt>
            </c:numLit>
          </c:val>
          <c:extLst>
            <c:ext xmlns:c16="http://schemas.microsoft.com/office/drawing/2014/chart" uri="{C3380CC4-5D6E-409C-BE32-E72D297353CC}">
              <c16:uniqueId val="{00000002-3820-419D-9E89-E8805573F7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0.261044</c:v>
              </c:pt>
            </c:numLit>
          </c:val>
          <c:extLst>
            <c:ext xmlns:c16="http://schemas.microsoft.com/office/drawing/2014/chart" uri="{C3380CC4-5D6E-409C-BE32-E72D297353CC}">
              <c16:uniqueId val="{00000003-3820-419D-9E89-E8805573F7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0.48192800000000002</c:v>
              </c:pt>
            </c:numLit>
          </c:val>
          <c:extLst>
            <c:ext xmlns:c16="http://schemas.microsoft.com/office/drawing/2014/chart" uri="{C3380CC4-5D6E-409C-BE32-E72D297353CC}">
              <c16:uniqueId val="{00000004-3820-419D-9E89-E8805573F7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1.0845E-2</c:v>
              </c:pt>
            </c:numLit>
          </c:val>
          <c:extLst>
            <c:ext xmlns:c16="http://schemas.microsoft.com/office/drawing/2014/chart" uri="{C3380CC4-5D6E-409C-BE32-E72D297353CC}">
              <c16:uniqueId val="{00000000-3F52-4DEB-A913-A7E1CFB377B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1.6704E-2</c:v>
              </c:pt>
            </c:numLit>
          </c:val>
          <c:extLst>
            <c:ext xmlns:c16="http://schemas.microsoft.com/office/drawing/2014/chart" uri="{C3380CC4-5D6E-409C-BE32-E72D297353CC}">
              <c16:uniqueId val="{00000001-3F52-4DEB-A913-A7E1CFB377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8.2409999999999997E-2</c:v>
              </c:pt>
            </c:numLit>
          </c:val>
          <c:extLst>
            <c:ext xmlns:c16="http://schemas.microsoft.com/office/drawing/2014/chart" uri="{C3380CC4-5D6E-409C-BE32-E72D297353CC}">
              <c16:uniqueId val="{00000002-3F52-4DEB-A913-A7E1CFB377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0.219997</c:v>
              </c:pt>
            </c:numLit>
          </c:val>
          <c:extLst>
            <c:ext xmlns:c16="http://schemas.microsoft.com/office/drawing/2014/chart" uri="{C3380CC4-5D6E-409C-BE32-E72D297353CC}">
              <c16:uniqueId val="{00000003-3F52-4DEB-A913-A7E1CFB377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0.65737800000000002</c:v>
              </c:pt>
            </c:numLit>
          </c:val>
          <c:extLst>
            <c:ext xmlns:c16="http://schemas.microsoft.com/office/drawing/2014/chart" uri="{C3380CC4-5D6E-409C-BE32-E72D297353CC}">
              <c16:uniqueId val="{00000004-3F52-4DEB-A913-A7E1CFB377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1.2009000000000001E-2</c:v>
              </c:pt>
            </c:numLit>
          </c:val>
          <c:extLst>
            <c:ext xmlns:c16="http://schemas.microsoft.com/office/drawing/2014/chart" uri="{C3380CC4-5D6E-409C-BE32-E72D297353CC}">
              <c16:uniqueId val="{00000000-EA16-442F-9BD6-AC0716A5374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1.363E-2</c:v>
              </c:pt>
            </c:numLit>
          </c:val>
          <c:extLst>
            <c:ext xmlns:c16="http://schemas.microsoft.com/office/drawing/2014/chart" uri="{C3380CC4-5D6E-409C-BE32-E72D297353CC}">
              <c16:uniqueId val="{00000001-EA16-442F-9BD6-AC0716A537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8.2810999999999996E-2</c:v>
              </c:pt>
            </c:numLit>
          </c:val>
          <c:extLst>
            <c:ext xmlns:c16="http://schemas.microsoft.com/office/drawing/2014/chart" uri="{C3380CC4-5D6E-409C-BE32-E72D297353CC}">
              <c16:uniqueId val="{00000002-EA16-442F-9BD6-AC0716A537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0.21704899999999999</c:v>
              </c:pt>
            </c:numLit>
          </c:val>
          <c:extLst>
            <c:ext xmlns:c16="http://schemas.microsoft.com/office/drawing/2014/chart" uri="{C3380CC4-5D6E-409C-BE32-E72D297353CC}">
              <c16:uniqueId val="{00000003-EA16-442F-9BD6-AC0716A537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0.66020800000000002</c:v>
              </c:pt>
            </c:numLit>
          </c:val>
          <c:extLst>
            <c:ext xmlns:c16="http://schemas.microsoft.com/office/drawing/2014/chart" uri="{C3380CC4-5D6E-409C-BE32-E72D297353CC}">
              <c16:uniqueId val="{00000004-EA16-442F-9BD6-AC0716A537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1.1624000000000001E-2</c:v>
              </c:pt>
            </c:numLit>
          </c:val>
          <c:extLst>
            <c:ext xmlns:c16="http://schemas.microsoft.com/office/drawing/2014/chart" uri="{C3380CC4-5D6E-409C-BE32-E72D297353CC}">
              <c16:uniqueId val="{00000000-0A2E-4938-B054-581B630F2B3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1.8117999999999999E-2</c:v>
              </c:pt>
            </c:numLit>
          </c:val>
          <c:extLst>
            <c:ext xmlns:c16="http://schemas.microsoft.com/office/drawing/2014/chart" uri="{C3380CC4-5D6E-409C-BE32-E72D297353CC}">
              <c16:uniqueId val="{00000001-0A2E-4938-B054-581B630F2B3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8.8503999999999999E-2</c:v>
              </c:pt>
            </c:numLit>
          </c:val>
          <c:extLst>
            <c:ext xmlns:c16="http://schemas.microsoft.com/office/drawing/2014/chart" uri="{C3380CC4-5D6E-409C-BE32-E72D297353CC}">
              <c16:uniqueId val="{00000002-0A2E-4938-B054-581B630F2B3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0.227433</c:v>
              </c:pt>
            </c:numLit>
          </c:val>
          <c:extLst>
            <c:ext xmlns:c16="http://schemas.microsoft.com/office/drawing/2014/chart" uri="{C3380CC4-5D6E-409C-BE32-E72D297353CC}">
              <c16:uniqueId val="{00000003-0A2E-4938-B054-581B630F2B3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0.64221600000000001</c:v>
              </c:pt>
            </c:numLit>
          </c:val>
          <c:extLst>
            <c:ext xmlns:c16="http://schemas.microsoft.com/office/drawing/2014/chart" uri="{C3380CC4-5D6E-409C-BE32-E72D297353CC}">
              <c16:uniqueId val="{00000004-0A2E-4938-B054-581B630F2B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1.5098E-2</c:v>
              </c:pt>
            </c:numLit>
          </c:val>
          <c:extLst>
            <c:ext xmlns:c16="http://schemas.microsoft.com/office/drawing/2014/chart" uri="{C3380CC4-5D6E-409C-BE32-E72D297353CC}">
              <c16:uniqueId val="{00000000-E29D-444B-B6B7-FEE319EF40D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1.9538E-2</c:v>
              </c:pt>
            </c:numLit>
          </c:val>
          <c:extLst>
            <c:ext xmlns:c16="http://schemas.microsoft.com/office/drawing/2014/chart" uri="{C3380CC4-5D6E-409C-BE32-E72D297353CC}">
              <c16:uniqueId val="{00000001-E29D-444B-B6B7-FEE319EF40D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8.9698E-2</c:v>
              </c:pt>
            </c:numLit>
          </c:val>
          <c:extLst>
            <c:ext xmlns:c16="http://schemas.microsoft.com/office/drawing/2014/chart" uri="{C3380CC4-5D6E-409C-BE32-E72D297353CC}">
              <c16:uniqueId val="{00000002-E29D-444B-B6B7-FEE319EF40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0.269094</c:v>
              </c:pt>
            </c:numLit>
          </c:val>
          <c:extLst>
            <c:ext xmlns:c16="http://schemas.microsoft.com/office/drawing/2014/chart" uri="{C3380CC4-5D6E-409C-BE32-E72D297353CC}">
              <c16:uniqueId val="{00000003-E29D-444B-B6B7-FEE319EF40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0.59591499999999997</c:v>
              </c:pt>
            </c:numLit>
          </c:val>
          <c:extLst>
            <c:ext xmlns:c16="http://schemas.microsoft.com/office/drawing/2014/chart" uri="{C3380CC4-5D6E-409C-BE32-E72D297353CC}">
              <c16:uniqueId val="{00000004-E29D-444B-B6B7-FEE319EF40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1.2687E-2</c:v>
              </c:pt>
            </c:numLit>
          </c:val>
          <c:extLst>
            <c:ext xmlns:c16="http://schemas.microsoft.com/office/drawing/2014/chart" uri="{C3380CC4-5D6E-409C-BE32-E72D297353CC}">
              <c16:uniqueId val="{00000000-9345-45AE-B1FD-4E1C95F7AC9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1.1939999999999999E-2</c:v>
              </c:pt>
            </c:numLit>
          </c:val>
          <c:extLst>
            <c:ext xmlns:c16="http://schemas.microsoft.com/office/drawing/2014/chart" uri="{C3380CC4-5D6E-409C-BE32-E72D297353CC}">
              <c16:uniqueId val="{00000001-9345-45AE-B1FD-4E1C95F7AC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8.1342999999999999E-2</c:v>
              </c:pt>
            </c:numLit>
          </c:val>
          <c:extLst>
            <c:ext xmlns:c16="http://schemas.microsoft.com/office/drawing/2014/chart" uri="{C3380CC4-5D6E-409C-BE32-E72D297353CC}">
              <c16:uniqueId val="{00000002-9345-45AE-B1FD-4E1C95F7AC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0.256716</c:v>
              </c:pt>
            </c:numLit>
          </c:val>
          <c:extLst>
            <c:ext xmlns:c16="http://schemas.microsoft.com/office/drawing/2014/chart" uri="{C3380CC4-5D6E-409C-BE32-E72D297353CC}">
              <c16:uniqueId val="{00000003-9345-45AE-B1FD-4E1C95F7AC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0.629104</c:v>
              </c:pt>
            </c:numLit>
          </c:val>
          <c:extLst>
            <c:ext xmlns:c16="http://schemas.microsoft.com/office/drawing/2014/chart" uri="{C3380CC4-5D6E-409C-BE32-E72D297353CC}">
              <c16:uniqueId val="{00000004-9345-45AE-B1FD-4E1C95F7AC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2.4601999999999999E-2</c:v>
              </c:pt>
            </c:numLit>
          </c:val>
          <c:extLst>
            <c:ext xmlns:c16="http://schemas.microsoft.com/office/drawing/2014/chart" uri="{C3380CC4-5D6E-409C-BE32-E72D297353CC}">
              <c16:uniqueId val="{00000000-55F6-458F-985F-1CCD1A27326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1.7365999999999999E-2</c:v>
              </c:pt>
            </c:numLit>
          </c:val>
          <c:extLst>
            <c:ext xmlns:c16="http://schemas.microsoft.com/office/drawing/2014/chart" uri="{C3380CC4-5D6E-409C-BE32-E72D297353CC}">
              <c16:uniqueId val="{00000001-55F6-458F-985F-1CCD1A27326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0.115774</c:v>
              </c:pt>
            </c:numLit>
          </c:val>
          <c:extLst>
            <c:ext xmlns:c16="http://schemas.microsoft.com/office/drawing/2014/chart" uri="{C3380CC4-5D6E-409C-BE32-E72D297353CC}">
              <c16:uniqueId val="{00000002-55F6-458F-985F-1CCD1A27326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0.25325599999999998</c:v>
              </c:pt>
            </c:numLit>
          </c:val>
          <c:extLst>
            <c:ext xmlns:c16="http://schemas.microsoft.com/office/drawing/2014/chart" uri="{C3380CC4-5D6E-409C-BE32-E72D297353CC}">
              <c16:uniqueId val="{00000003-55F6-458F-985F-1CCD1A27326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0.58176600000000001</c:v>
              </c:pt>
            </c:numLit>
          </c:val>
          <c:extLst>
            <c:ext xmlns:c16="http://schemas.microsoft.com/office/drawing/2014/chart" uri="{C3380CC4-5D6E-409C-BE32-E72D297353CC}">
              <c16:uniqueId val="{00000004-55F6-458F-985F-1CCD1A2732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4.4166670000000003</c:v>
              </c:pt>
            </c:numLit>
          </c:val>
          <c:extLst>
            <c:ext xmlns:c16="http://schemas.microsoft.com/office/drawing/2014/chart" uri="{C3380CC4-5D6E-409C-BE32-E72D297353CC}">
              <c16:uniqueId val="{00000000-9845-4A7E-A3E7-E004FD268A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1D0-4E7B-AC45-45FA32E71FB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2.9850999999999999E-2</c:v>
              </c:pt>
            </c:numLit>
          </c:val>
          <c:extLst>
            <c:ext xmlns:c16="http://schemas.microsoft.com/office/drawing/2014/chart" uri="{C3380CC4-5D6E-409C-BE32-E72D297353CC}">
              <c16:uniqueId val="{00000001-61D0-4E7B-AC45-45FA32E71FB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7.4626999999999999E-2</c:v>
              </c:pt>
            </c:numLit>
          </c:val>
          <c:extLst>
            <c:ext xmlns:c16="http://schemas.microsoft.com/office/drawing/2014/chart" uri="{C3380CC4-5D6E-409C-BE32-E72D297353CC}">
              <c16:uniqueId val="{00000002-61D0-4E7B-AC45-45FA32E71FB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0.223881</c:v>
              </c:pt>
            </c:numLit>
          </c:val>
          <c:extLst>
            <c:ext xmlns:c16="http://schemas.microsoft.com/office/drawing/2014/chart" uri="{C3380CC4-5D6E-409C-BE32-E72D297353CC}">
              <c16:uniqueId val="{00000003-61D0-4E7B-AC45-45FA32E71FB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0.67164199999999996</c:v>
              </c:pt>
            </c:numLit>
          </c:val>
          <c:extLst>
            <c:ext xmlns:c16="http://schemas.microsoft.com/office/drawing/2014/chart" uri="{C3380CC4-5D6E-409C-BE32-E72D297353CC}">
              <c16:uniqueId val="{00000004-61D0-4E7B-AC45-45FA32E71F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77F-4CF2-A988-ED21E576EA9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77F-4CF2-A988-ED21E576EA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2-B77F-4CF2-A988-ED21E576EA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3-B77F-4CF2-A988-ED21E576EA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0.83333299999999999</c:v>
              </c:pt>
            </c:numLit>
          </c:val>
          <c:extLst>
            <c:ext xmlns:c16="http://schemas.microsoft.com/office/drawing/2014/chart" uri="{C3380CC4-5D6E-409C-BE32-E72D297353CC}">
              <c16:uniqueId val="{00000004-B77F-4CF2-A988-ED21E576EA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8A63-4589-B9B8-40F1BD390D5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A63-4589-B9B8-40F1BD390D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8A63-4589-B9B8-40F1BD390D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3-8A63-4589-B9B8-40F1BD390D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0.45833299999999999</c:v>
              </c:pt>
            </c:numLit>
          </c:val>
          <c:extLst>
            <c:ext xmlns:c16="http://schemas.microsoft.com/office/drawing/2014/chart" uri="{C3380CC4-5D6E-409C-BE32-E72D297353CC}">
              <c16:uniqueId val="{00000004-8A63-4589-B9B8-40F1BD390D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1.7659999999999999E-2</c:v>
              </c:pt>
            </c:numLit>
          </c:val>
          <c:extLst>
            <c:ext xmlns:c16="http://schemas.microsoft.com/office/drawing/2014/chart" uri="{C3380CC4-5D6E-409C-BE32-E72D297353CC}">
              <c16:uniqueId val="{00000000-7E7C-4A12-9C56-B122810BD9C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3.0904999999999998E-2</c:v>
              </c:pt>
            </c:numLit>
          </c:val>
          <c:extLst>
            <c:ext xmlns:c16="http://schemas.microsoft.com/office/drawing/2014/chart" uri="{C3380CC4-5D6E-409C-BE32-E72D297353CC}">
              <c16:uniqueId val="{00000001-7E7C-4A12-9C56-B122810BD9C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9.9337999999999996E-2</c:v>
              </c:pt>
            </c:numLit>
          </c:val>
          <c:extLst>
            <c:ext xmlns:c16="http://schemas.microsoft.com/office/drawing/2014/chart" uri="{C3380CC4-5D6E-409C-BE32-E72D297353CC}">
              <c16:uniqueId val="{00000002-7E7C-4A12-9C56-B122810BD9C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0.25827800000000001</c:v>
              </c:pt>
            </c:numLit>
          </c:val>
          <c:extLst>
            <c:ext xmlns:c16="http://schemas.microsoft.com/office/drawing/2014/chart" uri="{C3380CC4-5D6E-409C-BE32-E72D297353CC}">
              <c16:uniqueId val="{00000003-7E7C-4A12-9C56-B122810BD9C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0.58498899999999998</c:v>
              </c:pt>
            </c:numLit>
          </c:val>
          <c:extLst>
            <c:ext xmlns:c16="http://schemas.microsoft.com/office/drawing/2014/chart" uri="{C3380CC4-5D6E-409C-BE32-E72D297353CC}">
              <c16:uniqueId val="{00000004-7E7C-4A12-9C56-B122810BD9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1.9608E-2</c:v>
              </c:pt>
            </c:numLit>
          </c:val>
          <c:extLst>
            <c:ext xmlns:c16="http://schemas.microsoft.com/office/drawing/2014/chart" uri="{C3380CC4-5D6E-409C-BE32-E72D297353CC}">
              <c16:uniqueId val="{00000000-E870-4E8F-A0C1-F09C3B0D43B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1.7429E-2</c:v>
              </c:pt>
            </c:numLit>
          </c:val>
          <c:extLst>
            <c:ext xmlns:c16="http://schemas.microsoft.com/office/drawing/2014/chart" uri="{C3380CC4-5D6E-409C-BE32-E72D297353CC}">
              <c16:uniqueId val="{00000001-E870-4E8F-A0C1-F09C3B0D43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9.3682000000000001E-2</c:v>
              </c:pt>
            </c:numLit>
          </c:val>
          <c:extLst>
            <c:ext xmlns:c16="http://schemas.microsoft.com/office/drawing/2014/chart" uri="{C3380CC4-5D6E-409C-BE32-E72D297353CC}">
              <c16:uniqueId val="{00000002-E870-4E8F-A0C1-F09C3B0D43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0.191721</c:v>
              </c:pt>
            </c:numLit>
          </c:val>
          <c:extLst>
            <c:ext xmlns:c16="http://schemas.microsoft.com/office/drawing/2014/chart" uri="{C3380CC4-5D6E-409C-BE32-E72D297353CC}">
              <c16:uniqueId val="{00000003-E870-4E8F-A0C1-F09C3B0D43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0.66448799999999997</c:v>
              </c:pt>
            </c:numLit>
          </c:val>
          <c:extLst>
            <c:ext xmlns:c16="http://schemas.microsoft.com/office/drawing/2014/chart" uri="{C3380CC4-5D6E-409C-BE32-E72D297353CC}">
              <c16:uniqueId val="{00000004-E870-4E8F-A0C1-F09C3B0D43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1.1976000000000001E-2</c:v>
              </c:pt>
            </c:numLit>
          </c:val>
          <c:extLst>
            <c:ext xmlns:c16="http://schemas.microsoft.com/office/drawing/2014/chart" uri="{C3380CC4-5D6E-409C-BE32-E72D297353CC}">
              <c16:uniqueId val="{00000000-E629-4768-8271-6702787EF24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4.1916000000000002E-2</c:v>
              </c:pt>
            </c:numLit>
          </c:val>
          <c:extLst>
            <c:ext xmlns:c16="http://schemas.microsoft.com/office/drawing/2014/chart" uri="{C3380CC4-5D6E-409C-BE32-E72D297353CC}">
              <c16:uniqueId val="{00000001-E629-4768-8271-6702787EF2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7.7843999999999997E-2</c:v>
              </c:pt>
            </c:numLit>
          </c:val>
          <c:extLst>
            <c:ext xmlns:c16="http://schemas.microsoft.com/office/drawing/2014/chart" uri="{C3380CC4-5D6E-409C-BE32-E72D297353CC}">
              <c16:uniqueId val="{00000002-E629-4768-8271-6702787EF2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0.25748500000000002</c:v>
              </c:pt>
            </c:numLit>
          </c:val>
          <c:extLst>
            <c:ext xmlns:c16="http://schemas.microsoft.com/office/drawing/2014/chart" uri="{C3380CC4-5D6E-409C-BE32-E72D297353CC}">
              <c16:uniqueId val="{00000003-E629-4768-8271-6702787EF2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0.601796</c:v>
              </c:pt>
            </c:numLit>
          </c:val>
          <c:extLst>
            <c:ext xmlns:c16="http://schemas.microsoft.com/office/drawing/2014/chart" uri="{C3380CC4-5D6E-409C-BE32-E72D297353CC}">
              <c16:uniqueId val="{00000004-E629-4768-8271-6702787EF2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1.2658000000000001E-2</c:v>
              </c:pt>
            </c:numLit>
          </c:val>
          <c:extLst>
            <c:ext xmlns:c16="http://schemas.microsoft.com/office/drawing/2014/chart" uri="{C3380CC4-5D6E-409C-BE32-E72D297353CC}">
              <c16:uniqueId val="{00000000-FD45-42B0-923A-021BF90924E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1.6878000000000001E-2</c:v>
              </c:pt>
            </c:numLit>
          </c:val>
          <c:extLst>
            <c:ext xmlns:c16="http://schemas.microsoft.com/office/drawing/2014/chart" uri="{C3380CC4-5D6E-409C-BE32-E72D297353CC}">
              <c16:uniqueId val="{00000001-FD45-42B0-923A-021BF90924E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9.7045999999999993E-2</c:v>
              </c:pt>
            </c:numLit>
          </c:val>
          <c:extLst>
            <c:ext xmlns:c16="http://schemas.microsoft.com/office/drawing/2014/chart" uri="{C3380CC4-5D6E-409C-BE32-E72D297353CC}">
              <c16:uniqueId val="{00000002-FD45-42B0-923A-021BF90924E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0.28270000000000001</c:v>
              </c:pt>
            </c:numLit>
          </c:val>
          <c:extLst>
            <c:ext xmlns:c16="http://schemas.microsoft.com/office/drawing/2014/chart" uri="{C3380CC4-5D6E-409C-BE32-E72D297353CC}">
              <c16:uniqueId val="{00000003-FD45-42B0-923A-021BF90924E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0.57384000000000002</c:v>
              </c:pt>
            </c:numLit>
          </c:val>
          <c:extLst>
            <c:ext xmlns:c16="http://schemas.microsoft.com/office/drawing/2014/chart" uri="{C3380CC4-5D6E-409C-BE32-E72D297353CC}">
              <c16:uniqueId val="{00000004-FD45-42B0-923A-021BF90924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1.3793E-2</c:v>
              </c:pt>
            </c:numLit>
          </c:val>
          <c:extLst>
            <c:ext xmlns:c16="http://schemas.microsoft.com/office/drawing/2014/chart" uri="{C3380CC4-5D6E-409C-BE32-E72D297353CC}">
              <c16:uniqueId val="{00000000-DD1F-48A7-8276-C29D1B90D9A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4.8275999999999999E-2</c:v>
              </c:pt>
            </c:numLit>
          </c:val>
          <c:extLst>
            <c:ext xmlns:c16="http://schemas.microsoft.com/office/drawing/2014/chart" uri="{C3380CC4-5D6E-409C-BE32-E72D297353CC}">
              <c16:uniqueId val="{00000001-DD1F-48A7-8276-C29D1B90D9A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0.13103400000000001</c:v>
              </c:pt>
            </c:numLit>
          </c:val>
          <c:extLst>
            <c:ext xmlns:c16="http://schemas.microsoft.com/office/drawing/2014/chart" uri="{C3380CC4-5D6E-409C-BE32-E72D297353CC}">
              <c16:uniqueId val="{00000002-DD1F-48A7-8276-C29D1B90D9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0.28275899999999998</c:v>
              </c:pt>
            </c:numLit>
          </c:val>
          <c:extLst>
            <c:ext xmlns:c16="http://schemas.microsoft.com/office/drawing/2014/chart" uri="{C3380CC4-5D6E-409C-BE32-E72D297353CC}">
              <c16:uniqueId val="{00000003-DD1F-48A7-8276-C29D1B90D9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0.51724099999999995</c:v>
              </c:pt>
            </c:numLit>
          </c:val>
          <c:extLst>
            <c:ext xmlns:c16="http://schemas.microsoft.com/office/drawing/2014/chart" uri="{C3380CC4-5D6E-409C-BE32-E72D297353CC}">
              <c16:uniqueId val="{00000004-DD1F-48A7-8276-C29D1B90D9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9.1319999999999995E-3</c:v>
              </c:pt>
            </c:numLit>
          </c:val>
          <c:extLst>
            <c:ext xmlns:c16="http://schemas.microsoft.com/office/drawing/2014/chart" uri="{C3380CC4-5D6E-409C-BE32-E72D297353CC}">
              <c16:uniqueId val="{00000000-60B0-45C2-8A12-42BBE219962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1-60B0-45C2-8A12-42BBE21996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0.127854</c:v>
              </c:pt>
            </c:numLit>
          </c:val>
          <c:extLst>
            <c:ext xmlns:c16="http://schemas.microsoft.com/office/drawing/2014/chart" uri="{C3380CC4-5D6E-409C-BE32-E72D297353CC}">
              <c16:uniqueId val="{00000002-60B0-45C2-8A12-42BBE21996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0.310502</c:v>
              </c:pt>
            </c:numLit>
          </c:val>
          <c:extLst>
            <c:ext xmlns:c16="http://schemas.microsoft.com/office/drawing/2014/chart" uri="{C3380CC4-5D6E-409C-BE32-E72D297353CC}">
              <c16:uniqueId val="{00000003-60B0-45C2-8A12-42BBE21996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0.51141599999999998</c:v>
              </c:pt>
            </c:numLit>
          </c:val>
          <c:extLst>
            <c:ext xmlns:c16="http://schemas.microsoft.com/office/drawing/2014/chart" uri="{C3380CC4-5D6E-409C-BE32-E72D297353CC}">
              <c16:uniqueId val="{00000004-60B0-45C2-8A12-42BBE21996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1.2853E-2</c:v>
              </c:pt>
            </c:numLit>
          </c:val>
          <c:extLst>
            <c:ext xmlns:c16="http://schemas.microsoft.com/office/drawing/2014/chart" uri="{C3380CC4-5D6E-409C-BE32-E72D297353CC}">
              <c16:uniqueId val="{00000000-16D3-4744-9BEA-4552BFA0812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3.5990000000000001E-2</c:v>
              </c:pt>
            </c:numLit>
          </c:val>
          <c:extLst>
            <c:ext xmlns:c16="http://schemas.microsoft.com/office/drawing/2014/chart" uri="{C3380CC4-5D6E-409C-BE32-E72D297353CC}">
              <c16:uniqueId val="{00000001-16D3-4744-9BEA-4552BFA081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8.4833000000000006E-2</c:v>
              </c:pt>
            </c:numLit>
          </c:val>
          <c:extLst>
            <c:ext xmlns:c16="http://schemas.microsoft.com/office/drawing/2014/chart" uri="{C3380CC4-5D6E-409C-BE32-E72D297353CC}">
              <c16:uniqueId val="{00000002-16D3-4744-9BEA-4552BFA081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0.19794300000000001</c:v>
              </c:pt>
            </c:numLit>
          </c:val>
          <c:extLst>
            <c:ext xmlns:c16="http://schemas.microsoft.com/office/drawing/2014/chart" uri="{C3380CC4-5D6E-409C-BE32-E72D297353CC}">
              <c16:uniqueId val="{00000003-16D3-4744-9BEA-4552BFA081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0.65809799999999996</c:v>
              </c:pt>
            </c:numLit>
          </c:val>
          <c:extLst>
            <c:ext xmlns:c16="http://schemas.microsoft.com/office/drawing/2014/chart" uri="{C3380CC4-5D6E-409C-BE32-E72D297353CC}">
              <c16:uniqueId val="{00000004-16D3-4744-9BEA-4552BFA081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4.3921049999999999</c:v>
              </c:pt>
            </c:numLit>
          </c:val>
          <c:extLst>
            <c:ext xmlns:c16="http://schemas.microsoft.com/office/drawing/2014/chart" uri="{C3380CC4-5D6E-409C-BE32-E72D297353CC}">
              <c16:uniqueId val="{00000000-7934-4031-B7BA-E6E5D2DA07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2.4641E-2</c:v>
              </c:pt>
            </c:numLit>
          </c:val>
          <c:extLst>
            <c:ext xmlns:c16="http://schemas.microsoft.com/office/drawing/2014/chart" uri="{C3380CC4-5D6E-409C-BE32-E72D297353CC}">
              <c16:uniqueId val="{00000000-FF34-422F-A6C2-D6DADDAC629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1.4374E-2</c:v>
              </c:pt>
            </c:numLit>
          </c:val>
          <c:extLst>
            <c:ext xmlns:c16="http://schemas.microsoft.com/office/drawing/2014/chart" uri="{C3380CC4-5D6E-409C-BE32-E72D297353CC}">
              <c16:uniqueId val="{00000001-FF34-422F-A6C2-D6DADDAC62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0.11909699999999999</c:v>
              </c:pt>
            </c:numLit>
          </c:val>
          <c:extLst>
            <c:ext xmlns:c16="http://schemas.microsoft.com/office/drawing/2014/chart" uri="{C3380CC4-5D6E-409C-BE32-E72D297353CC}">
              <c16:uniqueId val="{00000002-FF34-422F-A6C2-D6DADDAC62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0.170431</c:v>
              </c:pt>
            </c:numLit>
          </c:val>
          <c:extLst>
            <c:ext xmlns:c16="http://schemas.microsoft.com/office/drawing/2014/chart" uri="{C3380CC4-5D6E-409C-BE32-E72D297353CC}">
              <c16:uniqueId val="{00000003-FF34-422F-A6C2-D6DADDAC62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0.659138</c:v>
              </c:pt>
            </c:numLit>
          </c:val>
          <c:extLst>
            <c:ext xmlns:c16="http://schemas.microsoft.com/office/drawing/2014/chart" uri="{C3380CC4-5D6E-409C-BE32-E72D297353CC}">
              <c16:uniqueId val="{00000004-FF34-422F-A6C2-D6DADDAC62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6.7720000000000002E-3</c:v>
              </c:pt>
            </c:numLit>
          </c:val>
          <c:extLst>
            <c:ext xmlns:c16="http://schemas.microsoft.com/office/drawing/2014/chart" uri="{C3380CC4-5D6E-409C-BE32-E72D297353CC}">
              <c16:uniqueId val="{00000000-A6EE-4004-8468-A7447BC50AB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2.7088000000000001E-2</c:v>
              </c:pt>
            </c:numLit>
          </c:val>
          <c:extLst>
            <c:ext xmlns:c16="http://schemas.microsoft.com/office/drawing/2014/chart" uri="{C3380CC4-5D6E-409C-BE32-E72D297353CC}">
              <c16:uniqueId val="{00000001-A6EE-4004-8468-A7447BC50AB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0.124153</c:v>
              </c:pt>
            </c:numLit>
          </c:val>
          <c:extLst>
            <c:ext xmlns:c16="http://schemas.microsoft.com/office/drawing/2014/chart" uri="{C3380CC4-5D6E-409C-BE32-E72D297353CC}">
              <c16:uniqueId val="{00000002-A6EE-4004-8468-A7447BC50AB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0.25282199999999999</c:v>
              </c:pt>
            </c:numLit>
          </c:val>
          <c:extLst>
            <c:ext xmlns:c16="http://schemas.microsoft.com/office/drawing/2014/chart" uri="{C3380CC4-5D6E-409C-BE32-E72D297353CC}">
              <c16:uniqueId val="{00000003-A6EE-4004-8468-A7447BC50AB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0.571106</c:v>
              </c:pt>
            </c:numLit>
          </c:val>
          <c:extLst>
            <c:ext xmlns:c16="http://schemas.microsoft.com/office/drawing/2014/chart" uri="{C3380CC4-5D6E-409C-BE32-E72D297353CC}">
              <c16:uniqueId val="{00000004-A6EE-4004-8468-A7447BC50A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1.0732999999999999E-2</c:v>
              </c:pt>
            </c:numLit>
          </c:val>
          <c:extLst>
            <c:ext xmlns:c16="http://schemas.microsoft.com/office/drawing/2014/chart" uri="{C3380CC4-5D6E-409C-BE32-E72D297353CC}">
              <c16:uniqueId val="{00000000-2CAB-46E0-AA79-2C796EB8469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2.1467E-2</c:v>
              </c:pt>
            </c:numLit>
          </c:val>
          <c:extLst>
            <c:ext xmlns:c16="http://schemas.microsoft.com/office/drawing/2014/chart" uri="{C3380CC4-5D6E-409C-BE32-E72D297353CC}">
              <c16:uniqueId val="{00000001-2CAB-46E0-AA79-2C796EB8469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8.7656999999999999E-2</c:v>
              </c:pt>
            </c:numLit>
          </c:val>
          <c:extLst>
            <c:ext xmlns:c16="http://schemas.microsoft.com/office/drawing/2014/chart" uri="{C3380CC4-5D6E-409C-BE32-E72D297353CC}">
              <c16:uniqueId val="{00000002-2CAB-46E0-AA79-2C796EB8469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0.18604699999999999</c:v>
              </c:pt>
            </c:numLit>
          </c:val>
          <c:extLst>
            <c:ext xmlns:c16="http://schemas.microsoft.com/office/drawing/2014/chart" uri="{C3380CC4-5D6E-409C-BE32-E72D297353CC}">
              <c16:uniqueId val="{00000003-2CAB-46E0-AA79-2C796EB8469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0.67620800000000003</c:v>
              </c:pt>
            </c:numLit>
          </c:val>
          <c:extLst>
            <c:ext xmlns:c16="http://schemas.microsoft.com/office/drawing/2014/chart" uri="{C3380CC4-5D6E-409C-BE32-E72D297353CC}">
              <c16:uniqueId val="{00000004-2CAB-46E0-AA79-2C796EB846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2.0407999999999999E-2</c:v>
              </c:pt>
            </c:numLit>
          </c:val>
          <c:extLst>
            <c:ext xmlns:c16="http://schemas.microsoft.com/office/drawing/2014/chart" uri="{C3380CC4-5D6E-409C-BE32-E72D297353CC}">
              <c16:uniqueId val="{00000000-31F2-438F-8B84-5F4D2E435B3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5.8310000000000002E-3</c:v>
              </c:pt>
            </c:numLit>
          </c:val>
          <c:extLst>
            <c:ext xmlns:c16="http://schemas.microsoft.com/office/drawing/2014/chart" uri="{C3380CC4-5D6E-409C-BE32-E72D297353CC}">
              <c16:uniqueId val="{00000001-31F2-438F-8B84-5F4D2E435B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9.6210000000000004E-2</c:v>
              </c:pt>
            </c:numLit>
          </c:val>
          <c:extLst>
            <c:ext xmlns:c16="http://schemas.microsoft.com/office/drawing/2014/chart" uri="{C3380CC4-5D6E-409C-BE32-E72D297353CC}">
              <c16:uniqueId val="{00000002-31F2-438F-8B84-5F4D2E435B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0.239067</c:v>
              </c:pt>
            </c:numLit>
          </c:val>
          <c:extLst>
            <c:ext xmlns:c16="http://schemas.microsoft.com/office/drawing/2014/chart" uri="{C3380CC4-5D6E-409C-BE32-E72D297353CC}">
              <c16:uniqueId val="{00000003-31F2-438F-8B84-5F4D2E435B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0.62099099999999996</c:v>
              </c:pt>
            </c:numLit>
          </c:val>
          <c:extLst>
            <c:ext xmlns:c16="http://schemas.microsoft.com/office/drawing/2014/chart" uri="{C3380CC4-5D6E-409C-BE32-E72D297353CC}">
              <c16:uniqueId val="{00000004-31F2-438F-8B84-5F4D2E435B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1.0869999999999999E-2</c:v>
              </c:pt>
            </c:numLit>
          </c:val>
          <c:extLst>
            <c:ext xmlns:c16="http://schemas.microsoft.com/office/drawing/2014/chart" uri="{C3380CC4-5D6E-409C-BE32-E72D297353CC}">
              <c16:uniqueId val="{00000000-DA67-4033-9758-7A1D866DC5D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3.6232E-2</c:v>
              </c:pt>
            </c:numLit>
          </c:val>
          <c:extLst>
            <c:ext xmlns:c16="http://schemas.microsoft.com/office/drawing/2014/chart" uri="{C3380CC4-5D6E-409C-BE32-E72D297353CC}">
              <c16:uniqueId val="{00000001-DA67-4033-9758-7A1D866DC5D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0.14130400000000001</c:v>
              </c:pt>
            </c:numLit>
          </c:val>
          <c:extLst>
            <c:ext xmlns:c16="http://schemas.microsoft.com/office/drawing/2014/chart" uri="{C3380CC4-5D6E-409C-BE32-E72D297353CC}">
              <c16:uniqueId val="{00000002-DA67-4033-9758-7A1D866DC5D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0.25362299999999999</c:v>
              </c:pt>
            </c:numLit>
          </c:val>
          <c:extLst>
            <c:ext xmlns:c16="http://schemas.microsoft.com/office/drawing/2014/chart" uri="{C3380CC4-5D6E-409C-BE32-E72D297353CC}">
              <c16:uniqueId val="{00000003-DA67-4033-9758-7A1D866DC5D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0.55072500000000002</c:v>
              </c:pt>
            </c:numLit>
          </c:val>
          <c:extLst>
            <c:ext xmlns:c16="http://schemas.microsoft.com/office/drawing/2014/chart" uri="{C3380CC4-5D6E-409C-BE32-E72D297353CC}">
              <c16:uniqueId val="{00000004-DA67-4033-9758-7A1D866DC5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9.1739999999999999E-3</c:v>
              </c:pt>
            </c:numLit>
          </c:val>
          <c:extLst>
            <c:ext xmlns:c16="http://schemas.microsoft.com/office/drawing/2014/chart" uri="{C3380CC4-5D6E-409C-BE32-E72D297353CC}">
              <c16:uniqueId val="{00000000-5D77-4A15-981D-EC2B5BB2FFF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3.058E-3</c:v>
              </c:pt>
            </c:numLit>
          </c:val>
          <c:extLst>
            <c:ext xmlns:c16="http://schemas.microsoft.com/office/drawing/2014/chart" uri="{C3380CC4-5D6E-409C-BE32-E72D297353CC}">
              <c16:uniqueId val="{00000001-5D77-4A15-981D-EC2B5BB2FF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8.2569000000000004E-2</c:v>
              </c:pt>
            </c:numLit>
          </c:val>
          <c:extLst>
            <c:ext xmlns:c16="http://schemas.microsoft.com/office/drawing/2014/chart" uri="{C3380CC4-5D6E-409C-BE32-E72D297353CC}">
              <c16:uniqueId val="{00000002-5D77-4A15-981D-EC2B5BB2FF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0.24770600000000001</c:v>
              </c:pt>
            </c:numLit>
          </c:val>
          <c:extLst>
            <c:ext xmlns:c16="http://schemas.microsoft.com/office/drawing/2014/chart" uri="{C3380CC4-5D6E-409C-BE32-E72D297353CC}">
              <c16:uniqueId val="{00000003-5D77-4A15-981D-EC2B5BB2FF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0.65137599999999996</c:v>
              </c:pt>
            </c:numLit>
          </c:val>
          <c:extLst>
            <c:ext xmlns:c16="http://schemas.microsoft.com/office/drawing/2014/chart" uri="{C3380CC4-5D6E-409C-BE32-E72D297353CC}">
              <c16:uniqueId val="{00000004-5D77-4A15-981D-EC2B5BB2FF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2.8089999999999999E-3</c:v>
              </c:pt>
            </c:numLit>
          </c:val>
          <c:extLst>
            <c:ext xmlns:c16="http://schemas.microsoft.com/office/drawing/2014/chart" uri="{C3380CC4-5D6E-409C-BE32-E72D297353CC}">
              <c16:uniqueId val="{00000000-8B1E-4186-99CE-82992090720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8.4270000000000005E-3</c:v>
              </c:pt>
            </c:numLit>
          </c:val>
          <c:extLst>
            <c:ext xmlns:c16="http://schemas.microsoft.com/office/drawing/2014/chart" uri="{C3380CC4-5D6E-409C-BE32-E72D297353CC}">
              <c16:uniqueId val="{00000001-8B1E-4186-99CE-82992090720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4.2134999999999999E-2</c:v>
              </c:pt>
            </c:numLit>
          </c:val>
          <c:extLst>
            <c:ext xmlns:c16="http://schemas.microsoft.com/office/drawing/2014/chart" uri="{C3380CC4-5D6E-409C-BE32-E72D297353CC}">
              <c16:uniqueId val="{00000002-8B1E-4186-99CE-8299209072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0.22752800000000001</c:v>
              </c:pt>
            </c:numLit>
          </c:val>
          <c:extLst>
            <c:ext xmlns:c16="http://schemas.microsoft.com/office/drawing/2014/chart" uri="{C3380CC4-5D6E-409C-BE32-E72D297353CC}">
              <c16:uniqueId val="{00000003-8B1E-4186-99CE-8299209072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0.71067400000000003</c:v>
              </c:pt>
            </c:numLit>
          </c:val>
          <c:extLst>
            <c:ext xmlns:c16="http://schemas.microsoft.com/office/drawing/2014/chart" uri="{C3380CC4-5D6E-409C-BE32-E72D297353CC}">
              <c16:uniqueId val="{00000004-8B1E-4186-99CE-8299209072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875A-4105-A361-B3368991BCF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1-875A-4105-A361-B3368991BC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5.2173999999999998E-2</c:v>
              </c:pt>
            </c:numLit>
          </c:val>
          <c:extLst>
            <c:ext xmlns:c16="http://schemas.microsoft.com/office/drawing/2014/chart" uri="{C3380CC4-5D6E-409C-BE32-E72D297353CC}">
              <c16:uniqueId val="{00000002-875A-4105-A361-B3368991BC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0.130435</c:v>
              </c:pt>
            </c:numLit>
          </c:val>
          <c:extLst>
            <c:ext xmlns:c16="http://schemas.microsoft.com/office/drawing/2014/chart" uri="{C3380CC4-5D6E-409C-BE32-E72D297353CC}">
              <c16:uniqueId val="{00000003-875A-4105-A361-B3368991BC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0.80869599999999997</c:v>
              </c:pt>
            </c:numLit>
          </c:val>
          <c:extLst>
            <c:ext xmlns:c16="http://schemas.microsoft.com/office/drawing/2014/chart" uri="{C3380CC4-5D6E-409C-BE32-E72D297353CC}">
              <c16:uniqueId val="{00000004-875A-4105-A361-B3368991BC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6.757E-3</c:v>
              </c:pt>
            </c:numLit>
          </c:val>
          <c:extLst>
            <c:ext xmlns:c16="http://schemas.microsoft.com/office/drawing/2014/chart" uri="{C3380CC4-5D6E-409C-BE32-E72D297353CC}">
              <c16:uniqueId val="{00000000-D7E5-4834-95A6-9EC69F36409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1.3514E-2</c:v>
              </c:pt>
            </c:numLit>
          </c:val>
          <c:extLst>
            <c:ext xmlns:c16="http://schemas.microsoft.com/office/drawing/2014/chart" uri="{C3380CC4-5D6E-409C-BE32-E72D297353CC}">
              <c16:uniqueId val="{00000001-D7E5-4834-95A6-9EC69F36409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0.12837799999999999</c:v>
              </c:pt>
            </c:numLit>
          </c:val>
          <c:extLst>
            <c:ext xmlns:c16="http://schemas.microsoft.com/office/drawing/2014/chart" uri="{C3380CC4-5D6E-409C-BE32-E72D297353CC}">
              <c16:uniqueId val="{00000002-D7E5-4834-95A6-9EC69F36409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0.26351400000000003</c:v>
              </c:pt>
            </c:numLit>
          </c:val>
          <c:extLst>
            <c:ext xmlns:c16="http://schemas.microsoft.com/office/drawing/2014/chart" uri="{C3380CC4-5D6E-409C-BE32-E72D297353CC}">
              <c16:uniqueId val="{00000003-D7E5-4834-95A6-9EC69F36409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0.58108099999999996</c:v>
              </c:pt>
            </c:numLit>
          </c:val>
          <c:extLst>
            <c:ext xmlns:c16="http://schemas.microsoft.com/office/drawing/2014/chart" uri="{C3380CC4-5D6E-409C-BE32-E72D297353CC}">
              <c16:uniqueId val="{00000004-D7E5-4834-95A6-9EC69F3640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9.1529999999999997E-3</c:v>
              </c:pt>
            </c:numLit>
          </c:val>
          <c:extLst>
            <c:ext xmlns:c16="http://schemas.microsoft.com/office/drawing/2014/chart" uri="{C3380CC4-5D6E-409C-BE32-E72D297353CC}">
              <c16:uniqueId val="{00000000-A97F-4D60-94EB-C1548F94FB1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9.1529999999999997E-3</c:v>
              </c:pt>
            </c:numLit>
          </c:val>
          <c:extLst>
            <c:ext xmlns:c16="http://schemas.microsoft.com/office/drawing/2014/chart" uri="{C3380CC4-5D6E-409C-BE32-E72D297353CC}">
              <c16:uniqueId val="{00000001-A97F-4D60-94EB-C1548F94FB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9.6110000000000001E-2</c:v>
              </c:pt>
            </c:numLit>
          </c:val>
          <c:extLst>
            <c:ext xmlns:c16="http://schemas.microsoft.com/office/drawing/2014/chart" uri="{C3380CC4-5D6E-409C-BE32-E72D297353CC}">
              <c16:uniqueId val="{00000002-A97F-4D60-94EB-C1548F94FB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0.24942800000000001</c:v>
              </c:pt>
            </c:numLit>
          </c:val>
          <c:extLst>
            <c:ext xmlns:c16="http://schemas.microsoft.com/office/drawing/2014/chart" uri="{C3380CC4-5D6E-409C-BE32-E72D297353CC}">
              <c16:uniqueId val="{00000003-A97F-4D60-94EB-C1548F94FB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0.62242600000000003</c:v>
              </c:pt>
            </c:numLit>
          </c:val>
          <c:extLst>
            <c:ext xmlns:c16="http://schemas.microsoft.com/office/drawing/2014/chart" uri="{C3380CC4-5D6E-409C-BE32-E72D297353CC}">
              <c16:uniqueId val="{00000004-A97F-4D60-94EB-C1548F94FB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4.3798560000000002</c:v>
              </c:pt>
            </c:numLit>
          </c:val>
          <c:extLst>
            <c:ext xmlns:c16="http://schemas.microsoft.com/office/drawing/2014/chart" uri="{C3380CC4-5D6E-409C-BE32-E72D297353CC}">
              <c16:uniqueId val="{00000000-3D09-4D07-A581-CBC6B6F43A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1.5443999999999999E-2</c:v>
              </c:pt>
            </c:numLit>
          </c:val>
          <c:extLst>
            <c:ext xmlns:c16="http://schemas.microsoft.com/office/drawing/2014/chart" uri="{C3380CC4-5D6E-409C-BE32-E72D297353CC}">
              <c16:uniqueId val="{00000000-DCB4-44C8-91FE-F26BB9292E4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7.7219999999999997E-3</c:v>
              </c:pt>
            </c:numLit>
          </c:val>
          <c:extLst>
            <c:ext xmlns:c16="http://schemas.microsoft.com/office/drawing/2014/chart" uri="{C3380CC4-5D6E-409C-BE32-E72D297353CC}">
              <c16:uniqueId val="{00000001-DCB4-44C8-91FE-F26BB9292E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8.1081E-2</c:v>
              </c:pt>
            </c:numLit>
          </c:val>
          <c:extLst>
            <c:ext xmlns:c16="http://schemas.microsoft.com/office/drawing/2014/chart" uri="{C3380CC4-5D6E-409C-BE32-E72D297353CC}">
              <c16:uniqueId val="{00000002-DCB4-44C8-91FE-F26BB9292E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0.21621599999999999</c:v>
              </c:pt>
            </c:numLit>
          </c:val>
          <c:extLst>
            <c:ext xmlns:c16="http://schemas.microsoft.com/office/drawing/2014/chart" uri="{C3380CC4-5D6E-409C-BE32-E72D297353CC}">
              <c16:uniqueId val="{00000003-DCB4-44C8-91FE-F26BB9292E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0.67181500000000005</c:v>
              </c:pt>
            </c:numLit>
          </c:val>
          <c:extLst>
            <c:ext xmlns:c16="http://schemas.microsoft.com/office/drawing/2014/chart" uri="{C3380CC4-5D6E-409C-BE32-E72D297353CC}">
              <c16:uniqueId val="{00000004-DCB4-44C8-91FE-F26BB9292E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1.2853E-2</c:v>
              </c:pt>
            </c:numLit>
          </c:val>
          <c:extLst>
            <c:ext xmlns:c16="http://schemas.microsoft.com/office/drawing/2014/chart" uri="{C3380CC4-5D6E-409C-BE32-E72D297353CC}">
              <c16:uniqueId val="{00000000-3711-4958-8DAA-8A481F2C121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1.5424E-2</c:v>
              </c:pt>
            </c:numLit>
          </c:val>
          <c:extLst>
            <c:ext xmlns:c16="http://schemas.microsoft.com/office/drawing/2014/chart" uri="{C3380CC4-5D6E-409C-BE32-E72D297353CC}">
              <c16:uniqueId val="{00000001-3711-4958-8DAA-8A481F2C12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7.7120999999999995E-2</c:v>
              </c:pt>
            </c:numLit>
          </c:val>
          <c:extLst>
            <c:ext xmlns:c16="http://schemas.microsoft.com/office/drawing/2014/chart" uri="{C3380CC4-5D6E-409C-BE32-E72D297353CC}">
              <c16:uniqueId val="{00000002-3711-4958-8DAA-8A481F2C12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0.24678700000000001</c:v>
              </c:pt>
            </c:numLit>
          </c:val>
          <c:extLst>
            <c:ext xmlns:c16="http://schemas.microsoft.com/office/drawing/2014/chart" uri="{C3380CC4-5D6E-409C-BE32-E72D297353CC}">
              <c16:uniqueId val="{00000003-3711-4958-8DAA-8A481F2C12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0.62982000000000005</c:v>
              </c:pt>
            </c:numLit>
          </c:val>
          <c:extLst>
            <c:ext xmlns:c16="http://schemas.microsoft.com/office/drawing/2014/chart" uri="{C3380CC4-5D6E-409C-BE32-E72D297353CC}">
              <c16:uniqueId val="{00000004-3711-4958-8DAA-8A481F2C12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4.64E-3</c:v>
              </c:pt>
            </c:numLit>
          </c:val>
          <c:extLst>
            <c:ext xmlns:c16="http://schemas.microsoft.com/office/drawing/2014/chart" uri="{C3380CC4-5D6E-409C-BE32-E72D297353CC}">
              <c16:uniqueId val="{00000000-747E-46BF-B797-A7CA3458F37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2.5522E-2</c:v>
              </c:pt>
            </c:numLit>
          </c:val>
          <c:extLst>
            <c:ext xmlns:c16="http://schemas.microsoft.com/office/drawing/2014/chart" uri="{C3380CC4-5D6E-409C-BE32-E72D297353CC}">
              <c16:uniqueId val="{00000001-747E-46BF-B797-A7CA3458F37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0.116009</c:v>
              </c:pt>
            </c:numLit>
          </c:val>
          <c:extLst>
            <c:ext xmlns:c16="http://schemas.microsoft.com/office/drawing/2014/chart" uri="{C3380CC4-5D6E-409C-BE32-E72D297353CC}">
              <c16:uniqueId val="{00000002-747E-46BF-B797-A7CA3458F3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0.227378</c:v>
              </c:pt>
            </c:numLit>
          </c:val>
          <c:extLst>
            <c:ext xmlns:c16="http://schemas.microsoft.com/office/drawing/2014/chart" uri="{C3380CC4-5D6E-409C-BE32-E72D297353CC}">
              <c16:uniqueId val="{00000003-747E-46BF-B797-A7CA3458F3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0.605568</c:v>
              </c:pt>
            </c:numLit>
          </c:val>
          <c:extLst>
            <c:ext xmlns:c16="http://schemas.microsoft.com/office/drawing/2014/chart" uri="{C3380CC4-5D6E-409C-BE32-E72D297353CC}">
              <c16:uniqueId val="{00000004-747E-46BF-B797-A7CA3458F3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0-A577-4B6E-84C0-88749730F18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2.1212000000000002E-2</c:v>
              </c:pt>
            </c:numLit>
          </c:val>
          <c:extLst>
            <c:ext xmlns:c16="http://schemas.microsoft.com/office/drawing/2014/chart" uri="{C3380CC4-5D6E-409C-BE32-E72D297353CC}">
              <c16:uniqueId val="{00000001-A577-4B6E-84C0-88749730F1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0.10303</c:v>
              </c:pt>
            </c:numLit>
          </c:val>
          <c:extLst>
            <c:ext xmlns:c16="http://schemas.microsoft.com/office/drawing/2014/chart" uri="{C3380CC4-5D6E-409C-BE32-E72D297353CC}">
              <c16:uniqueId val="{00000002-A577-4B6E-84C0-88749730F1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0.178788</c:v>
              </c:pt>
            </c:numLit>
          </c:val>
          <c:extLst>
            <c:ext xmlns:c16="http://schemas.microsoft.com/office/drawing/2014/chart" uri="{C3380CC4-5D6E-409C-BE32-E72D297353CC}">
              <c16:uniqueId val="{00000003-A577-4B6E-84C0-88749730F1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0.65454500000000004</c:v>
              </c:pt>
            </c:numLit>
          </c:val>
          <c:extLst>
            <c:ext xmlns:c16="http://schemas.microsoft.com/office/drawing/2014/chart" uri="{C3380CC4-5D6E-409C-BE32-E72D297353CC}">
              <c16:uniqueId val="{00000004-A577-4B6E-84C0-88749730F1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9.5239999999999995E-3</c:v>
              </c:pt>
            </c:numLit>
          </c:val>
          <c:extLst>
            <c:ext xmlns:c16="http://schemas.microsoft.com/office/drawing/2014/chart" uri="{C3380CC4-5D6E-409C-BE32-E72D297353CC}">
              <c16:uniqueId val="{00000000-C5C1-4BE1-B0F4-724052A1E9C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1.9047999999999999E-2</c:v>
              </c:pt>
            </c:numLit>
          </c:val>
          <c:extLst>
            <c:ext xmlns:c16="http://schemas.microsoft.com/office/drawing/2014/chart" uri="{C3380CC4-5D6E-409C-BE32-E72D297353CC}">
              <c16:uniqueId val="{00000001-C5C1-4BE1-B0F4-724052A1E9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0.103175</c:v>
              </c:pt>
            </c:numLit>
          </c:val>
          <c:extLst>
            <c:ext xmlns:c16="http://schemas.microsoft.com/office/drawing/2014/chart" uri="{C3380CC4-5D6E-409C-BE32-E72D297353CC}">
              <c16:uniqueId val="{00000002-C5C1-4BE1-B0F4-724052A1E9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0.20317499999999999</c:v>
              </c:pt>
            </c:numLit>
          </c:val>
          <c:extLst>
            <c:ext xmlns:c16="http://schemas.microsoft.com/office/drawing/2014/chart" uri="{C3380CC4-5D6E-409C-BE32-E72D297353CC}">
              <c16:uniqueId val="{00000003-C5C1-4BE1-B0F4-724052A1E9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0.64920599999999995</c:v>
              </c:pt>
            </c:numLit>
          </c:val>
          <c:extLst>
            <c:ext xmlns:c16="http://schemas.microsoft.com/office/drawing/2014/chart" uri="{C3380CC4-5D6E-409C-BE32-E72D297353CC}">
              <c16:uniqueId val="{00000004-C5C1-4BE1-B0F4-724052A1E9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5.0761000000000001E-2</c:v>
              </c:pt>
            </c:numLit>
          </c:val>
          <c:extLst>
            <c:ext xmlns:c16="http://schemas.microsoft.com/office/drawing/2014/chart" uri="{C3380CC4-5D6E-409C-BE32-E72D297353CC}">
              <c16:uniqueId val="{00000000-EBB8-4AB5-9B94-78477E93260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1.5228E-2</c:v>
              </c:pt>
            </c:numLit>
          </c:val>
          <c:extLst>
            <c:ext xmlns:c16="http://schemas.microsoft.com/office/drawing/2014/chart" uri="{C3380CC4-5D6E-409C-BE32-E72D297353CC}">
              <c16:uniqueId val="{00000001-EBB8-4AB5-9B94-78477E9326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0.111675</c:v>
              </c:pt>
            </c:numLit>
          </c:val>
          <c:extLst>
            <c:ext xmlns:c16="http://schemas.microsoft.com/office/drawing/2014/chart" uri="{C3380CC4-5D6E-409C-BE32-E72D297353CC}">
              <c16:uniqueId val="{00000002-EBB8-4AB5-9B94-78477E9326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0.22334999999999999</c:v>
              </c:pt>
            </c:numLit>
          </c:val>
          <c:extLst>
            <c:ext xmlns:c16="http://schemas.microsoft.com/office/drawing/2014/chart" uri="{C3380CC4-5D6E-409C-BE32-E72D297353CC}">
              <c16:uniqueId val="{00000003-EBB8-4AB5-9B94-78477E9326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0.58375600000000005</c:v>
              </c:pt>
            </c:numLit>
          </c:val>
          <c:extLst>
            <c:ext xmlns:c16="http://schemas.microsoft.com/office/drawing/2014/chart" uri="{C3380CC4-5D6E-409C-BE32-E72D297353CC}">
              <c16:uniqueId val="{00000004-EBB8-4AB5-9B94-78477E9326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25F-4965-9F67-EDD3DE3B0D6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2.4E-2</c:v>
              </c:pt>
            </c:numLit>
          </c:val>
          <c:extLst>
            <c:ext xmlns:c16="http://schemas.microsoft.com/office/drawing/2014/chart" uri="{C3380CC4-5D6E-409C-BE32-E72D297353CC}">
              <c16:uniqueId val="{00000001-625F-4965-9F67-EDD3DE3B0D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0.128</c:v>
              </c:pt>
            </c:numLit>
          </c:val>
          <c:extLst>
            <c:ext xmlns:c16="http://schemas.microsoft.com/office/drawing/2014/chart" uri="{C3380CC4-5D6E-409C-BE32-E72D297353CC}">
              <c16:uniqueId val="{00000002-625F-4965-9F67-EDD3DE3B0D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0.27200000000000002</c:v>
              </c:pt>
            </c:numLit>
          </c:val>
          <c:extLst>
            <c:ext xmlns:c16="http://schemas.microsoft.com/office/drawing/2014/chart" uri="{C3380CC4-5D6E-409C-BE32-E72D297353CC}">
              <c16:uniqueId val="{00000003-625F-4965-9F67-EDD3DE3B0D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0.55600000000000005</c:v>
              </c:pt>
            </c:numLit>
          </c:val>
          <c:extLst>
            <c:ext xmlns:c16="http://schemas.microsoft.com/office/drawing/2014/chart" uri="{C3380CC4-5D6E-409C-BE32-E72D297353CC}">
              <c16:uniqueId val="{00000004-625F-4965-9F67-EDD3DE3B0D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0-7E73-4D02-8DA3-5DCEB103A49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9.0089999999999996E-3</c:v>
              </c:pt>
            </c:numLit>
          </c:val>
          <c:extLst>
            <c:ext xmlns:c16="http://schemas.microsoft.com/office/drawing/2014/chart" uri="{C3380CC4-5D6E-409C-BE32-E72D297353CC}">
              <c16:uniqueId val="{00000001-7E73-4D02-8DA3-5DCEB103A4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9.9099000000000007E-2</c:v>
              </c:pt>
            </c:numLit>
          </c:val>
          <c:extLst>
            <c:ext xmlns:c16="http://schemas.microsoft.com/office/drawing/2014/chart" uri="{C3380CC4-5D6E-409C-BE32-E72D297353CC}">
              <c16:uniqueId val="{00000002-7E73-4D02-8DA3-5DCEB103A4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0.28828799999999999</c:v>
              </c:pt>
            </c:numLit>
          </c:val>
          <c:extLst>
            <c:ext xmlns:c16="http://schemas.microsoft.com/office/drawing/2014/chart" uri="{C3380CC4-5D6E-409C-BE32-E72D297353CC}">
              <c16:uniqueId val="{00000003-7E73-4D02-8DA3-5DCEB103A4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0.54954999999999998</c:v>
              </c:pt>
            </c:numLit>
          </c:val>
          <c:extLst>
            <c:ext xmlns:c16="http://schemas.microsoft.com/office/drawing/2014/chart" uri="{C3380CC4-5D6E-409C-BE32-E72D297353CC}">
              <c16:uniqueId val="{00000004-7E73-4D02-8DA3-5DCEB103A4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2.3729E-2</c:v>
              </c:pt>
            </c:numLit>
          </c:val>
          <c:extLst>
            <c:ext xmlns:c16="http://schemas.microsoft.com/office/drawing/2014/chart" uri="{C3380CC4-5D6E-409C-BE32-E72D297353CC}">
              <c16:uniqueId val="{00000000-B578-46F2-A60A-1A583CF48C6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1.3559E-2</c:v>
              </c:pt>
            </c:numLit>
          </c:val>
          <c:extLst>
            <c:ext xmlns:c16="http://schemas.microsoft.com/office/drawing/2014/chart" uri="{C3380CC4-5D6E-409C-BE32-E72D297353CC}">
              <c16:uniqueId val="{00000001-B578-46F2-A60A-1A583CF48C6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7.7965999999999994E-2</c:v>
              </c:pt>
            </c:numLit>
          </c:val>
          <c:extLst>
            <c:ext xmlns:c16="http://schemas.microsoft.com/office/drawing/2014/chart" uri="{C3380CC4-5D6E-409C-BE32-E72D297353CC}">
              <c16:uniqueId val="{00000002-B578-46F2-A60A-1A583CF48C6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0.22033900000000001</c:v>
              </c:pt>
            </c:numLit>
          </c:val>
          <c:extLst>
            <c:ext xmlns:c16="http://schemas.microsoft.com/office/drawing/2014/chart" uri="{C3380CC4-5D6E-409C-BE32-E72D297353CC}">
              <c16:uniqueId val="{00000003-B578-46F2-A60A-1A583CF48C6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0.65084699999999995</c:v>
              </c:pt>
            </c:numLit>
          </c:val>
          <c:extLst>
            <c:ext xmlns:c16="http://schemas.microsoft.com/office/drawing/2014/chart" uri="{C3380CC4-5D6E-409C-BE32-E72D297353CC}">
              <c16:uniqueId val="{00000004-B578-46F2-A60A-1A583CF48C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1.4035000000000001E-2</c:v>
              </c:pt>
            </c:numLit>
          </c:val>
          <c:extLst>
            <c:ext xmlns:c16="http://schemas.microsoft.com/office/drawing/2014/chart" uri="{C3380CC4-5D6E-409C-BE32-E72D297353CC}">
              <c16:uniqueId val="{00000000-A7FC-489F-AED3-AF9C0C48DF4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2.8070000000000001E-2</c:v>
              </c:pt>
            </c:numLit>
          </c:val>
          <c:extLst>
            <c:ext xmlns:c16="http://schemas.microsoft.com/office/drawing/2014/chart" uri="{C3380CC4-5D6E-409C-BE32-E72D297353CC}">
              <c16:uniqueId val="{00000001-A7FC-489F-AED3-AF9C0C48DF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0.10877199999999999</c:v>
              </c:pt>
            </c:numLit>
          </c:val>
          <c:extLst>
            <c:ext xmlns:c16="http://schemas.microsoft.com/office/drawing/2014/chart" uri="{C3380CC4-5D6E-409C-BE32-E72D297353CC}">
              <c16:uniqueId val="{00000002-A7FC-489F-AED3-AF9C0C48DF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0.18596499999999999</c:v>
              </c:pt>
            </c:numLit>
          </c:val>
          <c:extLst>
            <c:ext xmlns:c16="http://schemas.microsoft.com/office/drawing/2014/chart" uri="{C3380CC4-5D6E-409C-BE32-E72D297353CC}">
              <c16:uniqueId val="{00000003-A7FC-489F-AED3-AF9C0C48DF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0.64561400000000002</c:v>
              </c:pt>
            </c:numLit>
          </c:val>
          <c:extLst>
            <c:ext xmlns:c16="http://schemas.microsoft.com/office/drawing/2014/chart" uri="{C3380CC4-5D6E-409C-BE32-E72D297353CC}">
              <c16:uniqueId val="{00000004-A7FC-489F-AED3-AF9C0C48DF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4.3771930000000001</c:v>
              </c:pt>
            </c:numLit>
          </c:val>
          <c:extLst>
            <c:ext xmlns:c16="http://schemas.microsoft.com/office/drawing/2014/chart" uri="{C3380CC4-5D6E-409C-BE32-E72D297353CC}">
              <c16:uniqueId val="{00000000-3DE1-46DE-AA7F-5463B5D302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3.8760000000000003E-2</c:v>
              </c:pt>
            </c:numLit>
          </c:val>
          <c:extLst>
            <c:ext xmlns:c16="http://schemas.microsoft.com/office/drawing/2014/chart" uri="{C3380CC4-5D6E-409C-BE32-E72D297353CC}">
              <c16:uniqueId val="{00000000-EDF6-42C6-80D2-78376F055B2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2.0671999999999999E-2</c:v>
              </c:pt>
            </c:numLit>
          </c:val>
          <c:extLst>
            <c:ext xmlns:c16="http://schemas.microsoft.com/office/drawing/2014/chart" uri="{C3380CC4-5D6E-409C-BE32-E72D297353CC}">
              <c16:uniqueId val="{00000001-EDF6-42C6-80D2-78376F055B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0.111111</c:v>
              </c:pt>
            </c:numLit>
          </c:val>
          <c:extLst>
            <c:ext xmlns:c16="http://schemas.microsoft.com/office/drawing/2014/chart" uri="{C3380CC4-5D6E-409C-BE32-E72D297353CC}">
              <c16:uniqueId val="{00000002-EDF6-42C6-80D2-78376F055B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0.20413400000000001</c:v>
              </c:pt>
            </c:numLit>
          </c:val>
          <c:extLst>
            <c:ext xmlns:c16="http://schemas.microsoft.com/office/drawing/2014/chart" uri="{C3380CC4-5D6E-409C-BE32-E72D297353CC}">
              <c16:uniqueId val="{00000003-EDF6-42C6-80D2-78376F055B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0.58656299999999995</c:v>
              </c:pt>
            </c:numLit>
          </c:val>
          <c:extLst>
            <c:ext xmlns:c16="http://schemas.microsoft.com/office/drawing/2014/chart" uri="{C3380CC4-5D6E-409C-BE32-E72D297353CC}">
              <c16:uniqueId val="{00000004-EDF6-42C6-80D2-78376F055B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025D-4B00-8DC6-5C850F06F39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025D-4B00-8DC6-5C850F06F39E}"/>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2-025D-4B00-8DC6-5C850F06F3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0.14018700000000001</c:v>
              </c:pt>
            </c:numLit>
          </c:val>
          <c:extLst>
            <c:ext xmlns:c16="http://schemas.microsoft.com/office/drawing/2014/chart" uri="{C3380CC4-5D6E-409C-BE32-E72D297353CC}">
              <c16:uniqueId val="{00000003-025D-4B00-8DC6-5C850F06F3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0.81308400000000003</c:v>
              </c:pt>
            </c:numLit>
          </c:val>
          <c:extLst>
            <c:ext xmlns:c16="http://schemas.microsoft.com/office/drawing/2014/chart" uri="{C3380CC4-5D6E-409C-BE32-E72D297353CC}">
              <c16:uniqueId val="{00000004-025D-4B00-8DC6-5C850F06F3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406A-4AF0-8142-60DE2695A40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06A-4AF0-8142-60DE2695A4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5.3762999999999998E-2</c:v>
              </c:pt>
            </c:numLit>
          </c:val>
          <c:extLst>
            <c:ext xmlns:c16="http://schemas.microsoft.com/office/drawing/2014/chart" uri="{C3380CC4-5D6E-409C-BE32-E72D297353CC}">
              <c16:uniqueId val="{00000002-406A-4AF0-8142-60DE2695A4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6.4516000000000004E-2</c:v>
              </c:pt>
            </c:numLit>
          </c:val>
          <c:extLst>
            <c:ext xmlns:c16="http://schemas.microsoft.com/office/drawing/2014/chart" uri="{C3380CC4-5D6E-409C-BE32-E72D297353CC}">
              <c16:uniqueId val="{00000003-406A-4AF0-8142-60DE2695A4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0.86021499999999995</c:v>
              </c:pt>
            </c:numLit>
          </c:val>
          <c:extLst>
            <c:ext xmlns:c16="http://schemas.microsoft.com/office/drawing/2014/chart" uri="{C3380CC4-5D6E-409C-BE32-E72D297353CC}">
              <c16:uniqueId val="{00000004-406A-4AF0-8142-60DE2695A4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A751-4623-93F8-2FA903191DB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A751-4623-93F8-2FA903191DB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A751-4623-93F8-2FA903191DBC}"/>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3-A751-4623-93F8-2FA903191DB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0.92857100000000004</c:v>
              </c:pt>
            </c:numLit>
          </c:val>
          <c:extLst>
            <c:ext xmlns:c16="http://schemas.microsoft.com/office/drawing/2014/chart" uri="{C3380CC4-5D6E-409C-BE32-E72D297353CC}">
              <c16:uniqueId val="{00000004-A751-4623-93F8-2FA903191D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6.2240000000000004E-3</c:v>
              </c:pt>
            </c:numLit>
          </c:val>
          <c:extLst>
            <c:ext xmlns:c16="http://schemas.microsoft.com/office/drawing/2014/chart" uri="{C3380CC4-5D6E-409C-BE32-E72D297353CC}">
              <c16:uniqueId val="{00000000-26A4-4D16-9A6C-8D13577FD6A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2.0747000000000002E-2</c:v>
              </c:pt>
            </c:numLit>
          </c:val>
          <c:extLst>
            <c:ext xmlns:c16="http://schemas.microsoft.com/office/drawing/2014/chart" uri="{C3380CC4-5D6E-409C-BE32-E72D297353CC}">
              <c16:uniqueId val="{00000001-26A4-4D16-9A6C-8D13577FD6A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5.1867000000000003E-2</c:v>
              </c:pt>
            </c:numLit>
          </c:val>
          <c:extLst>
            <c:ext xmlns:c16="http://schemas.microsoft.com/office/drawing/2014/chart" uri="{C3380CC4-5D6E-409C-BE32-E72D297353CC}">
              <c16:uniqueId val="{00000002-26A4-4D16-9A6C-8D13577FD6A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0.21369299999999999</c:v>
              </c:pt>
            </c:numLit>
          </c:val>
          <c:extLst>
            <c:ext xmlns:c16="http://schemas.microsoft.com/office/drawing/2014/chart" uri="{C3380CC4-5D6E-409C-BE32-E72D297353CC}">
              <c16:uniqueId val="{00000003-26A4-4D16-9A6C-8D13577FD6A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0.68879699999999999</c:v>
              </c:pt>
            </c:numLit>
          </c:val>
          <c:extLst>
            <c:ext xmlns:c16="http://schemas.microsoft.com/office/drawing/2014/chart" uri="{C3380CC4-5D6E-409C-BE32-E72D297353CC}">
              <c16:uniqueId val="{00000004-26A4-4D16-9A6C-8D13577FD6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8.1650000000000004E-3</c:v>
              </c:pt>
            </c:numLit>
          </c:val>
          <c:extLst>
            <c:ext xmlns:c16="http://schemas.microsoft.com/office/drawing/2014/chart" uri="{C3380CC4-5D6E-409C-BE32-E72D297353CC}">
              <c16:uniqueId val="{00000000-C33F-4FF7-B3A8-6C37A3C6BC0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1.4697999999999999E-2</c:v>
              </c:pt>
            </c:numLit>
          </c:val>
          <c:extLst>
            <c:ext xmlns:c16="http://schemas.microsoft.com/office/drawing/2014/chart" uri="{C3380CC4-5D6E-409C-BE32-E72D297353CC}">
              <c16:uniqueId val="{00000001-C33F-4FF7-B3A8-6C37A3C6BC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9.0365000000000001E-2</c:v>
              </c:pt>
            </c:numLit>
          </c:val>
          <c:extLst>
            <c:ext xmlns:c16="http://schemas.microsoft.com/office/drawing/2014/chart" uri="{C3380CC4-5D6E-409C-BE32-E72D297353CC}">
              <c16:uniqueId val="{00000002-C33F-4FF7-B3A8-6C37A3C6BC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0.21284700000000001</c:v>
              </c:pt>
            </c:numLit>
          </c:val>
          <c:extLst>
            <c:ext xmlns:c16="http://schemas.microsoft.com/office/drawing/2014/chart" uri="{C3380CC4-5D6E-409C-BE32-E72D297353CC}">
              <c16:uniqueId val="{00000003-C33F-4FF7-B3A8-6C37A3C6BC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0.64180700000000002</c:v>
              </c:pt>
            </c:numLit>
          </c:val>
          <c:extLst>
            <c:ext xmlns:c16="http://schemas.microsoft.com/office/drawing/2014/chart" uri="{C3380CC4-5D6E-409C-BE32-E72D297353CC}">
              <c16:uniqueId val="{00000004-C33F-4FF7-B3A8-6C37A3C6BC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1.1917000000000001E-2</c:v>
              </c:pt>
            </c:numLit>
          </c:val>
          <c:extLst>
            <c:ext xmlns:c16="http://schemas.microsoft.com/office/drawing/2014/chart" uri="{C3380CC4-5D6E-409C-BE32-E72D297353CC}">
              <c16:uniqueId val="{00000000-0FD5-472F-AC36-DC3C363C089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2.1846999999999998E-2</c:v>
              </c:pt>
            </c:numLit>
          </c:val>
          <c:extLst>
            <c:ext xmlns:c16="http://schemas.microsoft.com/office/drawing/2014/chart" uri="{C3380CC4-5D6E-409C-BE32-E72D297353CC}">
              <c16:uniqueId val="{00000001-0FD5-472F-AC36-DC3C363C08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8.0436999999999995E-2</c:v>
              </c:pt>
            </c:numLit>
          </c:val>
          <c:extLst>
            <c:ext xmlns:c16="http://schemas.microsoft.com/office/drawing/2014/chart" uri="{C3380CC4-5D6E-409C-BE32-E72D297353CC}">
              <c16:uniqueId val="{00000002-0FD5-472F-AC36-DC3C363C08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0.21151900000000001</c:v>
              </c:pt>
            </c:numLit>
          </c:val>
          <c:extLst>
            <c:ext xmlns:c16="http://schemas.microsoft.com/office/drawing/2014/chart" uri="{C3380CC4-5D6E-409C-BE32-E72D297353CC}">
              <c16:uniqueId val="{00000003-0FD5-472F-AC36-DC3C363C08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0.66832199999999997</c:v>
              </c:pt>
            </c:numLit>
          </c:val>
          <c:extLst>
            <c:ext xmlns:c16="http://schemas.microsoft.com/office/drawing/2014/chart" uri="{C3380CC4-5D6E-409C-BE32-E72D297353CC}">
              <c16:uniqueId val="{00000004-0FD5-472F-AC36-DC3C363C08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FBFF-47FC-B79B-F19829817A8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7.4074000000000001E-2</c:v>
              </c:pt>
            </c:numLit>
          </c:val>
          <c:extLst>
            <c:ext xmlns:c16="http://schemas.microsoft.com/office/drawing/2014/chart" uri="{C3380CC4-5D6E-409C-BE32-E72D297353CC}">
              <c16:uniqueId val="{00000001-FBFF-47FC-B79B-F19829817A8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2-FBFF-47FC-B79B-F19829817A8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0.19444400000000001</c:v>
              </c:pt>
            </c:numLit>
          </c:val>
          <c:extLst>
            <c:ext xmlns:c16="http://schemas.microsoft.com/office/drawing/2014/chart" uri="{C3380CC4-5D6E-409C-BE32-E72D297353CC}">
              <c16:uniqueId val="{00000003-FBFF-47FC-B79B-F19829817A8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0.62036999999999998</c:v>
              </c:pt>
            </c:numLit>
          </c:val>
          <c:extLst>
            <c:ext xmlns:c16="http://schemas.microsoft.com/office/drawing/2014/chart" uri="{C3380CC4-5D6E-409C-BE32-E72D297353CC}">
              <c16:uniqueId val="{00000004-FBFF-47FC-B79B-F19829817A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0-256A-46BA-AAFB-C397491C21C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1.0638E-2</c:v>
              </c:pt>
            </c:numLit>
          </c:val>
          <c:extLst>
            <c:ext xmlns:c16="http://schemas.microsoft.com/office/drawing/2014/chart" uri="{C3380CC4-5D6E-409C-BE32-E72D297353CC}">
              <c16:uniqueId val="{00000001-256A-46BA-AAFB-C397491C21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0.14893600000000001</c:v>
              </c:pt>
            </c:numLit>
          </c:val>
          <c:extLst>
            <c:ext xmlns:c16="http://schemas.microsoft.com/office/drawing/2014/chart" uri="{C3380CC4-5D6E-409C-BE32-E72D297353CC}">
              <c16:uniqueId val="{00000002-256A-46BA-AAFB-C397491C21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0.24468100000000001</c:v>
              </c:pt>
            </c:numLit>
          </c:val>
          <c:extLst>
            <c:ext xmlns:c16="http://schemas.microsoft.com/office/drawing/2014/chart" uri="{C3380CC4-5D6E-409C-BE32-E72D297353CC}">
              <c16:uniqueId val="{00000003-256A-46BA-AAFB-C397491C21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0.55319099999999999</c:v>
              </c:pt>
            </c:numLit>
          </c:val>
          <c:extLst>
            <c:ext xmlns:c16="http://schemas.microsoft.com/office/drawing/2014/chart" uri="{C3380CC4-5D6E-409C-BE32-E72D297353CC}">
              <c16:uniqueId val="{00000004-256A-46BA-AAFB-C397491C21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4.8611000000000001E-2</c:v>
              </c:pt>
            </c:numLit>
          </c:val>
          <c:extLst>
            <c:ext xmlns:c16="http://schemas.microsoft.com/office/drawing/2014/chart" uri="{C3380CC4-5D6E-409C-BE32-E72D297353CC}">
              <c16:uniqueId val="{00000000-DFF7-45B5-A3E1-887DBDCBE1E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DFF7-45B5-A3E1-887DBDCBE1E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2-DFF7-45B5-A3E1-887DBDCBE1E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0.25694400000000001</c:v>
              </c:pt>
            </c:numLit>
          </c:val>
          <c:extLst>
            <c:ext xmlns:c16="http://schemas.microsoft.com/office/drawing/2014/chart" uri="{C3380CC4-5D6E-409C-BE32-E72D297353CC}">
              <c16:uniqueId val="{00000003-DFF7-45B5-A3E1-887DBDCBE1E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0.59027799999999997</c:v>
              </c:pt>
            </c:numLit>
          </c:val>
          <c:extLst>
            <c:ext xmlns:c16="http://schemas.microsoft.com/office/drawing/2014/chart" uri="{C3380CC4-5D6E-409C-BE32-E72D297353CC}">
              <c16:uniqueId val="{00000004-DFF7-45B5-A3E1-887DBDCBE1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4.3626370000000003</c:v>
              </c:pt>
            </c:numLit>
          </c:val>
          <c:extLst>
            <c:ext xmlns:c16="http://schemas.microsoft.com/office/drawing/2014/chart" uri="{C3380CC4-5D6E-409C-BE32-E72D297353CC}">
              <c16:uniqueId val="{00000000-66C8-4AE0-A0B0-9EF141F1AF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0-7458-4EB9-B461-94842582289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7458-4EB9-B461-9484258228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8.8234999999999994E-2</c:v>
              </c:pt>
            </c:numLit>
          </c:val>
          <c:extLst>
            <c:ext xmlns:c16="http://schemas.microsoft.com/office/drawing/2014/chart" uri="{C3380CC4-5D6E-409C-BE32-E72D297353CC}">
              <c16:uniqueId val="{00000002-7458-4EB9-B461-9484258228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0.147059</c:v>
              </c:pt>
            </c:numLit>
          </c:val>
          <c:extLst>
            <c:ext xmlns:c16="http://schemas.microsoft.com/office/drawing/2014/chart" uri="{C3380CC4-5D6E-409C-BE32-E72D297353CC}">
              <c16:uniqueId val="{00000003-7458-4EB9-B461-9484258228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0.71323499999999995</c:v>
              </c:pt>
            </c:numLit>
          </c:val>
          <c:extLst>
            <c:ext xmlns:c16="http://schemas.microsoft.com/office/drawing/2014/chart" uri="{C3380CC4-5D6E-409C-BE32-E72D297353CC}">
              <c16:uniqueId val="{00000004-7458-4EB9-B461-9484258228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2.6086999999999999E-2</c:v>
              </c:pt>
            </c:numLit>
          </c:val>
          <c:extLst>
            <c:ext xmlns:c16="http://schemas.microsoft.com/office/drawing/2014/chart" uri="{C3380CC4-5D6E-409C-BE32-E72D297353CC}">
              <c16:uniqueId val="{00000000-55A2-4AE2-B259-193A53FBFE8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1-55A2-4AE2-B259-193A53FBFE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9.5652000000000001E-2</c:v>
              </c:pt>
            </c:numLit>
          </c:val>
          <c:extLst>
            <c:ext xmlns:c16="http://schemas.microsoft.com/office/drawing/2014/chart" uri="{C3380CC4-5D6E-409C-BE32-E72D297353CC}">
              <c16:uniqueId val="{00000002-55A2-4AE2-B259-193A53FBFE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0.217391</c:v>
              </c:pt>
            </c:numLit>
          </c:val>
          <c:extLst>
            <c:ext xmlns:c16="http://schemas.microsoft.com/office/drawing/2014/chart" uri="{C3380CC4-5D6E-409C-BE32-E72D297353CC}">
              <c16:uniqueId val="{00000003-55A2-4AE2-B259-193A53FBFE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0.65217400000000003</c:v>
              </c:pt>
            </c:numLit>
          </c:val>
          <c:extLst>
            <c:ext xmlns:c16="http://schemas.microsoft.com/office/drawing/2014/chart" uri="{C3380CC4-5D6E-409C-BE32-E72D297353CC}">
              <c16:uniqueId val="{00000004-55A2-4AE2-B259-193A53FBFE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2.2988999999999999E-2</c:v>
              </c:pt>
            </c:numLit>
          </c:val>
          <c:extLst>
            <c:ext xmlns:c16="http://schemas.microsoft.com/office/drawing/2014/chart" uri="{C3380CC4-5D6E-409C-BE32-E72D297353CC}">
              <c16:uniqueId val="{00000000-87B5-4DB4-B0B7-71EA9E99D03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2.8736000000000001E-2</c:v>
              </c:pt>
            </c:numLit>
          </c:val>
          <c:extLst>
            <c:ext xmlns:c16="http://schemas.microsoft.com/office/drawing/2014/chart" uri="{C3380CC4-5D6E-409C-BE32-E72D297353CC}">
              <c16:uniqueId val="{00000001-87B5-4DB4-B0B7-71EA9E99D0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8.0460000000000004E-2</c:v>
              </c:pt>
            </c:numLit>
          </c:val>
          <c:extLst>
            <c:ext xmlns:c16="http://schemas.microsoft.com/office/drawing/2014/chart" uri="{C3380CC4-5D6E-409C-BE32-E72D297353CC}">
              <c16:uniqueId val="{00000002-87B5-4DB4-B0B7-71EA9E99D0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0.206897</c:v>
              </c:pt>
            </c:numLit>
          </c:val>
          <c:extLst>
            <c:ext xmlns:c16="http://schemas.microsoft.com/office/drawing/2014/chart" uri="{C3380CC4-5D6E-409C-BE32-E72D297353CC}">
              <c16:uniqueId val="{00000003-87B5-4DB4-B0B7-71EA9E99D0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0.64367799999999997</c:v>
              </c:pt>
            </c:numLit>
          </c:val>
          <c:extLst>
            <c:ext xmlns:c16="http://schemas.microsoft.com/office/drawing/2014/chart" uri="{C3380CC4-5D6E-409C-BE32-E72D297353CC}">
              <c16:uniqueId val="{00000004-87B5-4DB4-B0B7-71EA9E99D0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0-AD6B-400E-81D2-0CF434CF4F8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AD6B-400E-81D2-0CF434CF4F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9.8901000000000003E-2</c:v>
              </c:pt>
            </c:numLit>
          </c:val>
          <c:extLst>
            <c:ext xmlns:c16="http://schemas.microsoft.com/office/drawing/2014/chart" uri="{C3380CC4-5D6E-409C-BE32-E72D297353CC}">
              <c16:uniqueId val="{00000002-AD6B-400E-81D2-0CF434CF4F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0.208791</c:v>
              </c:pt>
            </c:numLit>
          </c:val>
          <c:extLst>
            <c:ext xmlns:c16="http://schemas.microsoft.com/office/drawing/2014/chart" uri="{C3380CC4-5D6E-409C-BE32-E72D297353CC}">
              <c16:uniqueId val="{00000003-AD6B-400E-81D2-0CF434CF4F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0.63736300000000001</c:v>
              </c:pt>
            </c:numLit>
          </c:val>
          <c:extLst>
            <c:ext xmlns:c16="http://schemas.microsoft.com/office/drawing/2014/chart" uri="{C3380CC4-5D6E-409C-BE32-E72D297353CC}">
              <c16:uniqueId val="{00000004-AD6B-400E-81D2-0CF434CF4F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0-561A-4B91-AAE3-52603773967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1-561A-4B91-AAE3-5260377396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7.6336000000000001E-2</c:v>
              </c:pt>
            </c:numLit>
          </c:val>
          <c:extLst>
            <c:ext xmlns:c16="http://schemas.microsoft.com/office/drawing/2014/chart" uri="{C3380CC4-5D6E-409C-BE32-E72D297353CC}">
              <c16:uniqueId val="{00000002-561A-4B91-AAE3-5260377396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0.11450399999999999</c:v>
              </c:pt>
            </c:numLit>
          </c:val>
          <c:extLst>
            <c:ext xmlns:c16="http://schemas.microsoft.com/office/drawing/2014/chart" uri="{C3380CC4-5D6E-409C-BE32-E72D297353CC}">
              <c16:uniqueId val="{00000003-561A-4B91-AAE3-5260377396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0.77862600000000004</c:v>
              </c:pt>
            </c:numLit>
          </c:val>
          <c:extLst>
            <c:ext xmlns:c16="http://schemas.microsoft.com/office/drawing/2014/chart" uri="{C3380CC4-5D6E-409C-BE32-E72D297353CC}">
              <c16:uniqueId val="{00000004-561A-4B91-AAE3-5260377396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16C-4159-B2BA-20D023A5B9D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16C-4159-B2BA-20D023A5B9D8}"/>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2-C16C-4159-B2BA-20D023A5B9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0.22881399999999999</c:v>
              </c:pt>
            </c:numLit>
          </c:val>
          <c:extLst>
            <c:ext xmlns:c16="http://schemas.microsoft.com/office/drawing/2014/chart" uri="{C3380CC4-5D6E-409C-BE32-E72D297353CC}">
              <c16:uniqueId val="{00000003-C16C-4159-B2BA-20D023A5B9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0.72881399999999996</c:v>
              </c:pt>
            </c:numLit>
          </c:val>
          <c:extLst>
            <c:ext xmlns:c16="http://schemas.microsoft.com/office/drawing/2014/chart" uri="{C3380CC4-5D6E-409C-BE32-E72D297353CC}">
              <c16:uniqueId val="{00000004-C16C-4159-B2BA-20D023A5B9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6.9829999999999996E-3</c:v>
              </c:pt>
            </c:numLit>
          </c:val>
          <c:extLst>
            <c:ext xmlns:c16="http://schemas.microsoft.com/office/drawing/2014/chart" uri="{C3380CC4-5D6E-409C-BE32-E72D297353CC}">
              <c16:uniqueId val="{00000000-3504-4554-92A1-7783D278EE4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4.1900000000000001E-3</c:v>
              </c:pt>
            </c:numLit>
          </c:val>
          <c:extLst>
            <c:ext xmlns:c16="http://schemas.microsoft.com/office/drawing/2014/chart" uri="{C3380CC4-5D6E-409C-BE32-E72D297353CC}">
              <c16:uniqueId val="{00000001-3504-4554-92A1-7783D278EE4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6.2849000000000002E-2</c:v>
              </c:pt>
            </c:numLit>
          </c:val>
          <c:extLst>
            <c:ext xmlns:c16="http://schemas.microsoft.com/office/drawing/2014/chart" uri="{C3380CC4-5D6E-409C-BE32-E72D297353CC}">
              <c16:uniqueId val="{00000002-3504-4554-92A1-7783D278EE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0.19134100000000001</c:v>
              </c:pt>
            </c:numLit>
          </c:val>
          <c:extLst>
            <c:ext xmlns:c16="http://schemas.microsoft.com/office/drawing/2014/chart" uri="{C3380CC4-5D6E-409C-BE32-E72D297353CC}">
              <c16:uniqueId val="{00000003-3504-4554-92A1-7783D278EE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0.723464</c:v>
              </c:pt>
            </c:numLit>
          </c:val>
          <c:extLst>
            <c:ext xmlns:c16="http://schemas.microsoft.com/office/drawing/2014/chart" uri="{C3380CC4-5D6E-409C-BE32-E72D297353CC}">
              <c16:uniqueId val="{00000004-3504-4554-92A1-7783D278EE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9.2919999999999999E-3</c:v>
              </c:pt>
            </c:numLit>
          </c:val>
          <c:extLst>
            <c:ext xmlns:c16="http://schemas.microsoft.com/office/drawing/2014/chart" uri="{C3380CC4-5D6E-409C-BE32-E72D297353CC}">
              <c16:uniqueId val="{00000000-07DA-4147-8698-9AC892B5885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4.646E-3</c:v>
              </c:pt>
            </c:numLit>
          </c:val>
          <c:extLst>
            <c:ext xmlns:c16="http://schemas.microsoft.com/office/drawing/2014/chart" uri="{C3380CC4-5D6E-409C-BE32-E72D297353CC}">
              <c16:uniqueId val="{00000001-07DA-4147-8698-9AC892B588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4.6457999999999999E-2</c:v>
              </c:pt>
            </c:numLit>
          </c:val>
          <c:extLst>
            <c:ext xmlns:c16="http://schemas.microsoft.com/office/drawing/2014/chart" uri="{C3380CC4-5D6E-409C-BE32-E72D297353CC}">
              <c16:uniqueId val="{00000002-07DA-4147-8698-9AC892B588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0.207898</c:v>
              </c:pt>
            </c:numLit>
          </c:val>
          <c:extLst>
            <c:ext xmlns:c16="http://schemas.microsoft.com/office/drawing/2014/chart" uri="{C3380CC4-5D6E-409C-BE32-E72D297353CC}">
              <c16:uniqueId val="{00000003-07DA-4147-8698-9AC892B588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0.72125399999999995</c:v>
              </c:pt>
            </c:numLit>
          </c:val>
          <c:extLst>
            <c:ext xmlns:c16="http://schemas.microsoft.com/office/drawing/2014/chart" uri="{C3380CC4-5D6E-409C-BE32-E72D297353CC}">
              <c16:uniqueId val="{00000004-07DA-4147-8698-9AC892B588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1.4531000000000001E-2</c:v>
              </c:pt>
            </c:numLit>
          </c:val>
          <c:extLst>
            <c:ext xmlns:c16="http://schemas.microsoft.com/office/drawing/2014/chart" uri="{C3380CC4-5D6E-409C-BE32-E72D297353CC}">
              <c16:uniqueId val="{00000000-B54C-4BB7-AE7A-B3CEABA0668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1.5852000000000002E-2</c:v>
              </c:pt>
            </c:numLit>
          </c:val>
          <c:extLst>
            <c:ext xmlns:c16="http://schemas.microsoft.com/office/drawing/2014/chart" uri="{C3380CC4-5D6E-409C-BE32-E72D297353CC}">
              <c16:uniqueId val="{00000001-B54C-4BB7-AE7A-B3CEABA066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7.5297000000000003E-2</c:v>
              </c:pt>
            </c:numLit>
          </c:val>
          <c:extLst>
            <c:ext xmlns:c16="http://schemas.microsoft.com/office/drawing/2014/chart" uri="{C3380CC4-5D6E-409C-BE32-E72D297353CC}">
              <c16:uniqueId val="{00000002-B54C-4BB7-AE7A-B3CEABA066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0.19815099999999999</c:v>
              </c:pt>
            </c:numLit>
          </c:val>
          <c:extLst>
            <c:ext xmlns:c16="http://schemas.microsoft.com/office/drawing/2014/chart" uri="{C3380CC4-5D6E-409C-BE32-E72D297353CC}">
              <c16:uniqueId val="{00000003-B54C-4BB7-AE7A-B3CEABA066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0.68956399999999995</c:v>
              </c:pt>
            </c:numLit>
          </c:val>
          <c:extLst>
            <c:ext xmlns:c16="http://schemas.microsoft.com/office/drawing/2014/chart" uri="{C3380CC4-5D6E-409C-BE32-E72D297353CC}">
              <c16:uniqueId val="{00000004-B54C-4BB7-AE7A-B3CEABA066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6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A5DB-45CB-9571-FDD0AF3292C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5DB-45CB-9571-FDD0AF3292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0.115385</c:v>
              </c:pt>
            </c:numLit>
          </c:val>
          <c:extLst>
            <c:ext xmlns:c16="http://schemas.microsoft.com/office/drawing/2014/chart" uri="{C3380CC4-5D6E-409C-BE32-E72D297353CC}">
              <c16:uniqueId val="{00000002-A5DB-45CB-9571-FDD0AF3292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A5DB-45CB-9571-FDD0AF3292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0.61538499999999996</c:v>
              </c:pt>
            </c:numLit>
          </c:val>
          <c:extLst>
            <c:ext xmlns:c16="http://schemas.microsoft.com/office/drawing/2014/chart" uri="{C3380CC4-5D6E-409C-BE32-E72D297353CC}">
              <c16:uniqueId val="{00000004-A5DB-45CB-9571-FDD0AF3292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4.3537189999999999</c:v>
              </c:pt>
            </c:numLit>
          </c:val>
          <c:extLst>
            <c:ext xmlns:c16="http://schemas.microsoft.com/office/drawing/2014/chart" uri="{C3380CC4-5D6E-409C-BE32-E72D297353CC}">
              <c16:uniqueId val="{00000000-D80B-45E4-A89B-EE012C15F6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9F0-4D6F-9E85-FA3CCFC2519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9F0-4D6F-9E85-FA3CCFC251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B9F0-4D6F-9E85-FA3CCFC251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0.36363600000000001</c:v>
              </c:pt>
            </c:numLit>
          </c:val>
          <c:extLst>
            <c:ext xmlns:c16="http://schemas.microsoft.com/office/drawing/2014/chart" uri="{C3380CC4-5D6E-409C-BE32-E72D297353CC}">
              <c16:uniqueId val="{00000003-B9F0-4D6F-9E85-FA3CCFC251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0.54545500000000002</c:v>
              </c:pt>
            </c:numLit>
          </c:val>
          <c:extLst>
            <c:ext xmlns:c16="http://schemas.microsoft.com/office/drawing/2014/chart" uri="{C3380CC4-5D6E-409C-BE32-E72D297353CC}">
              <c16:uniqueId val="{00000004-B9F0-4D6F-9E85-FA3CCFC251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73D6-4A70-A582-D1BB1B2C97D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3D6-4A70-A582-D1BB1B2C97DB}"/>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73D6-4A70-A582-D1BB1B2C97D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0.227273</c:v>
              </c:pt>
            </c:numLit>
          </c:val>
          <c:extLst>
            <c:ext xmlns:c16="http://schemas.microsoft.com/office/drawing/2014/chart" uri="{C3380CC4-5D6E-409C-BE32-E72D297353CC}">
              <c16:uniqueId val="{00000003-73D6-4A70-A582-D1BB1B2C97D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0.77272700000000005</c:v>
              </c:pt>
            </c:numLit>
          </c:val>
          <c:extLst>
            <c:ext xmlns:c16="http://schemas.microsoft.com/office/drawing/2014/chart" uri="{C3380CC4-5D6E-409C-BE32-E72D297353CC}">
              <c16:uniqueId val="{00000004-73D6-4A70-A582-D1BB1B2C97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E82-4D42-839B-75E1AF5197F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2.1340999999999999E-2</c:v>
              </c:pt>
            </c:numLit>
          </c:val>
          <c:extLst>
            <c:ext xmlns:c16="http://schemas.microsoft.com/office/drawing/2014/chart" uri="{C3380CC4-5D6E-409C-BE32-E72D297353CC}">
              <c16:uniqueId val="{00000001-9E82-4D42-839B-75E1AF5197F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0.106707</c:v>
              </c:pt>
            </c:numLit>
          </c:val>
          <c:extLst>
            <c:ext xmlns:c16="http://schemas.microsoft.com/office/drawing/2014/chart" uri="{C3380CC4-5D6E-409C-BE32-E72D297353CC}">
              <c16:uniqueId val="{00000002-9E82-4D42-839B-75E1AF5197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0.22256100000000001</c:v>
              </c:pt>
            </c:numLit>
          </c:val>
          <c:extLst>
            <c:ext xmlns:c16="http://schemas.microsoft.com/office/drawing/2014/chart" uri="{C3380CC4-5D6E-409C-BE32-E72D297353CC}">
              <c16:uniqueId val="{00000003-9E82-4D42-839B-75E1AF5197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0.63719499999999996</c:v>
              </c:pt>
            </c:numLit>
          </c:val>
          <c:extLst>
            <c:ext xmlns:c16="http://schemas.microsoft.com/office/drawing/2014/chart" uri="{C3380CC4-5D6E-409C-BE32-E72D297353CC}">
              <c16:uniqueId val="{00000004-9E82-4D42-839B-75E1AF5197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3.1350000000000002E-3</c:v>
              </c:pt>
            </c:numLit>
          </c:val>
          <c:extLst>
            <c:ext xmlns:c16="http://schemas.microsoft.com/office/drawing/2014/chart" uri="{C3380CC4-5D6E-409C-BE32-E72D297353CC}">
              <c16:uniqueId val="{00000000-BE31-4EAC-BC1F-B29A915C6D5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1.8808999999999999E-2</c:v>
              </c:pt>
            </c:numLit>
          </c:val>
          <c:extLst>
            <c:ext xmlns:c16="http://schemas.microsoft.com/office/drawing/2014/chart" uri="{C3380CC4-5D6E-409C-BE32-E72D297353CC}">
              <c16:uniqueId val="{00000001-BE31-4EAC-BC1F-B29A915C6D5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7.8369999999999995E-2</c:v>
              </c:pt>
            </c:numLit>
          </c:val>
          <c:extLst>
            <c:ext xmlns:c16="http://schemas.microsoft.com/office/drawing/2014/chart" uri="{C3380CC4-5D6E-409C-BE32-E72D297353CC}">
              <c16:uniqueId val="{00000002-BE31-4EAC-BC1F-B29A915C6D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0.18808800000000001</c:v>
              </c:pt>
            </c:numLit>
          </c:val>
          <c:extLst>
            <c:ext xmlns:c16="http://schemas.microsoft.com/office/drawing/2014/chart" uri="{C3380CC4-5D6E-409C-BE32-E72D297353CC}">
              <c16:uniqueId val="{00000003-BE31-4EAC-BC1F-B29A915C6D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0.69906000000000001</c:v>
              </c:pt>
            </c:numLit>
          </c:val>
          <c:extLst>
            <c:ext xmlns:c16="http://schemas.microsoft.com/office/drawing/2014/chart" uri="{C3380CC4-5D6E-409C-BE32-E72D297353CC}">
              <c16:uniqueId val="{00000004-BE31-4EAC-BC1F-B29A915C6D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7.8329999999999997E-3</c:v>
              </c:pt>
            </c:numLit>
          </c:val>
          <c:extLst>
            <c:ext xmlns:c16="http://schemas.microsoft.com/office/drawing/2014/chart" uri="{C3380CC4-5D6E-409C-BE32-E72D297353CC}">
              <c16:uniqueId val="{00000000-EB66-476A-B499-8109816215F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1.3925E-2</c:v>
              </c:pt>
            </c:numLit>
          </c:val>
          <c:extLst>
            <c:ext xmlns:c16="http://schemas.microsoft.com/office/drawing/2014/chart" uri="{C3380CC4-5D6E-409C-BE32-E72D297353CC}">
              <c16:uniqueId val="{00000001-EB66-476A-B499-8109816215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6.7885000000000001E-2</c:v>
              </c:pt>
            </c:numLit>
          </c:val>
          <c:extLst>
            <c:ext xmlns:c16="http://schemas.microsoft.com/office/drawing/2014/chart" uri="{C3380CC4-5D6E-409C-BE32-E72D297353CC}">
              <c16:uniqueId val="{00000002-EB66-476A-B499-8109816215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0.23585700000000001</c:v>
              </c:pt>
            </c:numLit>
          </c:val>
          <c:extLst>
            <c:ext xmlns:c16="http://schemas.microsoft.com/office/drawing/2014/chart" uri="{C3380CC4-5D6E-409C-BE32-E72D297353CC}">
              <c16:uniqueId val="{00000003-EB66-476A-B499-8109816215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0.66579600000000005</c:v>
              </c:pt>
            </c:numLit>
          </c:val>
          <c:extLst>
            <c:ext xmlns:c16="http://schemas.microsoft.com/office/drawing/2014/chart" uri="{C3380CC4-5D6E-409C-BE32-E72D297353CC}">
              <c16:uniqueId val="{00000004-EB66-476A-B499-8109816215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0-EE04-46DF-B7E7-CF957077DB6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4.6730000000000001E-3</c:v>
              </c:pt>
            </c:numLit>
          </c:val>
          <c:extLst>
            <c:ext xmlns:c16="http://schemas.microsoft.com/office/drawing/2014/chart" uri="{C3380CC4-5D6E-409C-BE32-E72D297353CC}">
              <c16:uniqueId val="{00000001-EE04-46DF-B7E7-CF957077DB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5.1402000000000003E-2</c:v>
              </c:pt>
            </c:numLit>
          </c:val>
          <c:extLst>
            <c:ext xmlns:c16="http://schemas.microsoft.com/office/drawing/2014/chart" uri="{C3380CC4-5D6E-409C-BE32-E72D297353CC}">
              <c16:uniqueId val="{00000002-EE04-46DF-B7E7-CF957077DB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0.22897200000000001</c:v>
              </c:pt>
            </c:numLit>
          </c:val>
          <c:extLst>
            <c:ext xmlns:c16="http://schemas.microsoft.com/office/drawing/2014/chart" uri="{C3380CC4-5D6E-409C-BE32-E72D297353CC}">
              <c16:uniqueId val="{00000003-EE04-46DF-B7E7-CF957077DB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0.68691599999999997</c:v>
              </c:pt>
            </c:numLit>
          </c:val>
          <c:extLst>
            <c:ext xmlns:c16="http://schemas.microsoft.com/office/drawing/2014/chart" uri="{C3380CC4-5D6E-409C-BE32-E72D297353CC}">
              <c16:uniqueId val="{00000004-EE04-46DF-B7E7-CF957077DB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2.7397000000000001E-2</c:v>
              </c:pt>
            </c:numLit>
          </c:val>
          <c:extLst>
            <c:ext xmlns:c16="http://schemas.microsoft.com/office/drawing/2014/chart" uri="{C3380CC4-5D6E-409C-BE32-E72D297353CC}">
              <c16:uniqueId val="{00000000-B68D-4819-959A-FA560DA701F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2.7397000000000001E-2</c:v>
              </c:pt>
            </c:numLit>
          </c:val>
          <c:extLst>
            <c:ext xmlns:c16="http://schemas.microsoft.com/office/drawing/2014/chart" uri="{C3380CC4-5D6E-409C-BE32-E72D297353CC}">
              <c16:uniqueId val="{00000001-B68D-4819-959A-FA560DA701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9.5890000000000003E-2</c:v>
              </c:pt>
            </c:numLit>
          </c:val>
          <c:extLst>
            <c:ext xmlns:c16="http://schemas.microsoft.com/office/drawing/2014/chart" uri="{C3380CC4-5D6E-409C-BE32-E72D297353CC}">
              <c16:uniqueId val="{00000002-B68D-4819-959A-FA560DA701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0.20547899999999999</c:v>
              </c:pt>
            </c:numLit>
          </c:val>
          <c:extLst>
            <c:ext xmlns:c16="http://schemas.microsoft.com/office/drawing/2014/chart" uri="{C3380CC4-5D6E-409C-BE32-E72D297353CC}">
              <c16:uniqueId val="{00000003-B68D-4819-959A-FA560DA701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0.62328799999999995</c:v>
              </c:pt>
            </c:numLit>
          </c:val>
          <c:extLst>
            <c:ext xmlns:c16="http://schemas.microsoft.com/office/drawing/2014/chart" uri="{C3380CC4-5D6E-409C-BE32-E72D297353CC}">
              <c16:uniqueId val="{00000004-B68D-4819-959A-FA560DA701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E06C-46B7-9CB6-ACD499C0F57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06C-46B7-9CB6-ACD499C0F57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8.5226999999999997E-2</c:v>
              </c:pt>
            </c:numLit>
          </c:val>
          <c:extLst>
            <c:ext xmlns:c16="http://schemas.microsoft.com/office/drawing/2014/chart" uri="{C3380CC4-5D6E-409C-BE32-E72D297353CC}">
              <c16:uniqueId val="{00000002-E06C-46B7-9CB6-ACD499C0F57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0.19886400000000001</c:v>
              </c:pt>
            </c:numLit>
          </c:val>
          <c:extLst>
            <c:ext xmlns:c16="http://schemas.microsoft.com/office/drawing/2014/chart" uri="{C3380CC4-5D6E-409C-BE32-E72D297353CC}">
              <c16:uniqueId val="{00000003-E06C-46B7-9CB6-ACD499C0F57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0.69318199999999996</c:v>
              </c:pt>
            </c:numLit>
          </c:val>
          <c:extLst>
            <c:ext xmlns:c16="http://schemas.microsoft.com/office/drawing/2014/chart" uri="{C3380CC4-5D6E-409C-BE32-E72D297353CC}">
              <c16:uniqueId val="{00000004-E06C-46B7-9CB6-ACD499C0F5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2.457E-3</c:v>
              </c:pt>
            </c:numLit>
          </c:val>
          <c:extLst>
            <c:ext xmlns:c16="http://schemas.microsoft.com/office/drawing/2014/chart" uri="{C3380CC4-5D6E-409C-BE32-E72D297353CC}">
              <c16:uniqueId val="{00000000-B550-46F4-9A09-46B677D9A1E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7.3709999999999999E-3</c:v>
              </c:pt>
            </c:numLit>
          </c:val>
          <c:extLst>
            <c:ext xmlns:c16="http://schemas.microsoft.com/office/drawing/2014/chart" uri="{C3380CC4-5D6E-409C-BE32-E72D297353CC}">
              <c16:uniqueId val="{00000001-B550-46F4-9A09-46B677D9A1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5.5282999999999999E-2</c:v>
              </c:pt>
            </c:numLit>
          </c:val>
          <c:extLst>
            <c:ext xmlns:c16="http://schemas.microsoft.com/office/drawing/2014/chart" uri="{C3380CC4-5D6E-409C-BE32-E72D297353CC}">
              <c16:uniqueId val="{00000002-B550-46F4-9A09-46B677D9A1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0.185504</c:v>
              </c:pt>
            </c:numLit>
          </c:val>
          <c:extLst>
            <c:ext xmlns:c16="http://schemas.microsoft.com/office/drawing/2014/chart" uri="{C3380CC4-5D6E-409C-BE32-E72D297353CC}">
              <c16:uniqueId val="{00000003-B550-46F4-9A09-46B677D9A1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0.74201499999999998</c:v>
              </c:pt>
            </c:numLit>
          </c:val>
          <c:extLst>
            <c:ext xmlns:c16="http://schemas.microsoft.com/office/drawing/2014/chart" uri="{C3380CC4-5D6E-409C-BE32-E72D297353CC}">
              <c16:uniqueId val="{00000004-B550-46F4-9A09-46B677D9A1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6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9.8399999999999998E-3</c:v>
              </c:pt>
            </c:numLit>
          </c:val>
          <c:extLst>
            <c:ext xmlns:c16="http://schemas.microsoft.com/office/drawing/2014/chart" uri="{C3380CC4-5D6E-409C-BE32-E72D297353CC}">
              <c16:uniqueId val="{00000000-C3AB-4676-897B-B1D9A62BDA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7.3800000000000003E-3</c:v>
              </c:pt>
            </c:numLit>
          </c:val>
          <c:extLst>
            <c:ext xmlns:c16="http://schemas.microsoft.com/office/drawing/2014/chart" uri="{C3380CC4-5D6E-409C-BE32-E72D297353CC}">
              <c16:uniqueId val="{00000001-C3AB-4676-897B-B1D9A62BDA4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3.8129999999999997E-2</c:v>
              </c:pt>
            </c:numLit>
          </c:val>
          <c:extLst>
            <c:ext xmlns:c16="http://schemas.microsoft.com/office/drawing/2014/chart" uri="{C3380CC4-5D6E-409C-BE32-E72D297353CC}">
              <c16:uniqueId val="{00000002-C3AB-4676-897B-B1D9A62BDA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0.18327199999999999</c:v>
              </c:pt>
            </c:numLit>
          </c:val>
          <c:extLst>
            <c:ext xmlns:c16="http://schemas.microsoft.com/office/drawing/2014/chart" uri="{C3380CC4-5D6E-409C-BE32-E72D297353CC}">
              <c16:uniqueId val="{00000003-C3AB-4676-897B-B1D9A62BDA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0.75891799999999998</c:v>
              </c:pt>
            </c:numLit>
          </c:val>
          <c:extLst>
            <c:ext xmlns:c16="http://schemas.microsoft.com/office/drawing/2014/chart" uri="{C3380CC4-5D6E-409C-BE32-E72D297353CC}">
              <c16:uniqueId val="{00000004-C3AB-4676-897B-B1D9A62BDA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4.5955060000000003</c:v>
              </c:pt>
            </c:numLit>
          </c:val>
          <c:extLst>
            <c:ext xmlns:c16="http://schemas.microsoft.com/office/drawing/2014/chart" uri="{C3380CC4-5D6E-409C-BE32-E72D297353CC}">
              <c16:uniqueId val="{00000000-1A1B-4E76-B174-F4029455A4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4.3490570000000002</c:v>
              </c:pt>
            </c:numLit>
          </c:val>
          <c:extLst>
            <c:ext xmlns:c16="http://schemas.microsoft.com/office/drawing/2014/chart" uri="{C3380CC4-5D6E-409C-BE32-E72D297353CC}">
              <c16:uniqueId val="{00000000-47DA-43BB-9538-3083D7D49C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3.2309999999999999E-3</c:v>
              </c:pt>
            </c:numLit>
          </c:val>
          <c:extLst>
            <c:ext xmlns:c16="http://schemas.microsoft.com/office/drawing/2014/chart" uri="{C3380CC4-5D6E-409C-BE32-E72D297353CC}">
              <c16:uniqueId val="{00000000-FA99-45E3-9C0A-9AA799814F0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1.1309E-2</c:v>
              </c:pt>
            </c:numLit>
          </c:val>
          <c:extLst>
            <c:ext xmlns:c16="http://schemas.microsoft.com/office/drawing/2014/chart" uri="{C3380CC4-5D6E-409C-BE32-E72D297353CC}">
              <c16:uniqueId val="{00000001-FA99-45E3-9C0A-9AA799814F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5.3311999999999998E-2</c:v>
              </c:pt>
            </c:numLit>
          </c:val>
          <c:extLst>
            <c:ext xmlns:c16="http://schemas.microsoft.com/office/drawing/2014/chart" uri="{C3380CC4-5D6E-409C-BE32-E72D297353CC}">
              <c16:uniqueId val="{00000002-FA99-45E3-9C0A-9AA799814F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0.22455600000000001</c:v>
              </c:pt>
            </c:numLit>
          </c:val>
          <c:extLst>
            <c:ext xmlns:c16="http://schemas.microsoft.com/office/drawing/2014/chart" uri="{C3380CC4-5D6E-409C-BE32-E72D297353CC}">
              <c16:uniqueId val="{00000003-FA99-45E3-9C0A-9AA799814F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0.70113099999999995</c:v>
              </c:pt>
            </c:numLit>
          </c:val>
          <c:extLst>
            <c:ext xmlns:c16="http://schemas.microsoft.com/office/drawing/2014/chart" uri="{C3380CC4-5D6E-409C-BE32-E72D297353CC}">
              <c16:uniqueId val="{00000004-FA99-45E3-9C0A-9AA799814F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8B8F-436F-B118-24A25947F11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B8F-436F-B118-24A25947F11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2-8B8F-436F-B118-24A25947F11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3-8B8F-436F-B118-24A25947F1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0.67567600000000005</c:v>
              </c:pt>
            </c:numLit>
          </c:val>
          <c:extLst>
            <c:ext xmlns:c16="http://schemas.microsoft.com/office/drawing/2014/chart" uri="{C3380CC4-5D6E-409C-BE32-E72D297353CC}">
              <c16:uniqueId val="{00000004-8B8F-436F-B118-24A25947F1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0-DF1D-4CF8-8C90-0CAC22CEE8FF}"/>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1-DF1D-4CF8-8C90-0CAC22CEE8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2-DF1D-4CF8-8C90-0CAC22CEE8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0.147059</c:v>
              </c:pt>
            </c:numLit>
          </c:val>
          <c:extLst>
            <c:ext xmlns:c16="http://schemas.microsoft.com/office/drawing/2014/chart" uri="{C3380CC4-5D6E-409C-BE32-E72D297353CC}">
              <c16:uniqueId val="{00000003-DF1D-4CF8-8C90-0CAC22CEE8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0.67647100000000004</c:v>
              </c:pt>
            </c:numLit>
          </c:val>
          <c:extLst>
            <c:ext xmlns:c16="http://schemas.microsoft.com/office/drawing/2014/chart" uri="{C3380CC4-5D6E-409C-BE32-E72D297353CC}">
              <c16:uniqueId val="{00000004-DF1D-4CF8-8C90-0CAC22CEE8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0-6B7F-4AB9-8B60-5E98BA2D65C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B7F-4AB9-8B60-5E98BA2D65C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6B7F-4AB9-8B60-5E98BA2D65C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3-6B7F-4AB9-8B60-5E98BA2D65C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0.78571400000000002</c:v>
              </c:pt>
            </c:numLit>
          </c:val>
          <c:extLst>
            <c:ext xmlns:c16="http://schemas.microsoft.com/office/drawing/2014/chart" uri="{C3380CC4-5D6E-409C-BE32-E72D297353CC}">
              <c16:uniqueId val="{00000004-6B7F-4AB9-8B60-5E98BA2D65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5.0000000000000001E-3</c:v>
              </c:pt>
            </c:numLit>
          </c:val>
          <c:extLst>
            <c:ext xmlns:c16="http://schemas.microsoft.com/office/drawing/2014/chart" uri="{C3380CC4-5D6E-409C-BE32-E72D297353CC}">
              <c16:uniqueId val="{00000000-DB6A-4D48-921C-65F6F0AC059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1.4999999999999999E-2</c:v>
              </c:pt>
            </c:numLit>
          </c:val>
          <c:extLst>
            <c:ext xmlns:c16="http://schemas.microsoft.com/office/drawing/2014/chart" uri="{C3380CC4-5D6E-409C-BE32-E72D297353CC}">
              <c16:uniqueId val="{00000001-DB6A-4D48-921C-65F6F0AC05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0.08</c:v>
              </c:pt>
            </c:numLit>
          </c:val>
          <c:extLst>
            <c:ext xmlns:c16="http://schemas.microsoft.com/office/drawing/2014/chart" uri="{C3380CC4-5D6E-409C-BE32-E72D297353CC}">
              <c16:uniqueId val="{00000002-DB6A-4D48-921C-65F6F0AC05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0.255</c:v>
              </c:pt>
            </c:numLit>
          </c:val>
          <c:extLst>
            <c:ext xmlns:c16="http://schemas.microsoft.com/office/drawing/2014/chart" uri="{C3380CC4-5D6E-409C-BE32-E72D297353CC}">
              <c16:uniqueId val="{00000003-DB6A-4D48-921C-65F6F0AC05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c:v>
              </c:pt>
            </c:numLit>
          </c:val>
          <c:extLst>
            <c:ext xmlns:c16="http://schemas.microsoft.com/office/drawing/2014/chart" uri="{C3380CC4-5D6E-409C-BE32-E72D297353CC}">
              <c16:uniqueId val="{00000004-DB6A-4D48-921C-65F6F0AC05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C6E-4036-B4A1-52C77CC5FC3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3.2569999999999999E-3</c:v>
              </c:pt>
            </c:numLit>
          </c:val>
          <c:extLst>
            <c:ext xmlns:c16="http://schemas.microsoft.com/office/drawing/2014/chart" uri="{C3380CC4-5D6E-409C-BE32-E72D297353CC}">
              <c16:uniqueId val="{00000001-BC6E-4036-B4A1-52C77CC5FC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4.8860000000000001E-2</c:v>
              </c:pt>
            </c:numLit>
          </c:val>
          <c:extLst>
            <c:ext xmlns:c16="http://schemas.microsoft.com/office/drawing/2014/chart" uri="{C3380CC4-5D6E-409C-BE32-E72D297353CC}">
              <c16:uniqueId val="{00000002-BC6E-4036-B4A1-52C77CC5FC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0.15635199999999999</c:v>
              </c:pt>
            </c:numLit>
          </c:val>
          <c:extLst>
            <c:ext xmlns:c16="http://schemas.microsoft.com/office/drawing/2014/chart" uri="{C3380CC4-5D6E-409C-BE32-E72D297353CC}">
              <c16:uniqueId val="{00000003-BC6E-4036-B4A1-52C77CC5FC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0.78827400000000003</c:v>
              </c:pt>
            </c:numLit>
          </c:val>
          <c:extLst>
            <c:ext xmlns:c16="http://schemas.microsoft.com/office/drawing/2014/chart" uri="{C3380CC4-5D6E-409C-BE32-E72D297353CC}">
              <c16:uniqueId val="{00000004-BC6E-4036-B4A1-52C77CC5FC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4.2189999999999997E-3</c:v>
              </c:pt>
            </c:numLit>
          </c:val>
          <c:extLst>
            <c:ext xmlns:c16="http://schemas.microsoft.com/office/drawing/2014/chart" uri="{C3380CC4-5D6E-409C-BE32-E72D297353CC}">
              <c16:uniqueId val="{00000000-E8D3-4160-97B4-38BBE7585EC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1.2658000000000001E-2</c:v>
              </c:pt>
            </c:numLit>
          </c:val>
          <c:extLst>
            <c:ext xmlns:c16="http://schemas.microsoft.com/office/drawing/2014/chart" uri="{C3380CC4-5D6E-409C-BE32-E72D297353CC}">
              <c16:uniqueId val="{00000001-E8D3-4160-97B4-38BBE7585EC0}"/>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4.4304000000000003E-2</c:v>
              </c:pt>
            </c:numLit>
          </c:val>
          <c:extLst>
            <c:ext xmlns:c16="http://schemas.microsoft.com/office/drawing/2014/chart" uri="{C3380CC4-5D6E-409C-BE32-E72D297353CC}">
              <c16:uniqueId val="{00000002-E8D3-4160-97B4-38BBE7585EC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0.238397</c:v>
              </c:pt>
            </c:numLit>
          </c:val>
          <c:extLst>
            <c:ext xmlns:c16="http://schemas.microsoft.com/office/drawing/2014/chart" uri="{C3380CC4-5D6E-409C-BE32-E72D297353CC}">
              <c16:uniqueId val="{00000003-E8D3-4160-97B4-38BBE7585EC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0.69831200000000004</c:v>
              </c:pt>
            </c:numLit>
          </c:val>
          <c:extLst>
            <c:ext xmlns:c16="http://schemas.microsoft.com/office/drawing/2014/chart" uri="{C3380CC4-5D6E-409C-BE32-E72D297353CC}">
              <c16:uniqueId val="{00000004-E8D3-4160-97B4-38BBE7585E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4DF-4E9B-A645-74C1EB9A426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4DF-4E9B-A645-74C1EB9A426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8.8234999999999994E-2</c:v>
              </c:pt>
            </c:numLit>
          </c:val>
          <c:extLst>
            <c:ext xmlns:c16="http://schemas.microsoft.com/office/drawing/2014/chart" uri="{C3380CC4-5D6E-409C-BE32-E72D297353CC}">
              <c16:uniqueId val="{00000002-A4DF-4E9B-A645-74C1EB9A426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0.22058800000000001</c:v>
              </c:pt>
            </c:numLit>
          </c:val>
          <c:extLst>
            <c:ext xmlns:c16="http://schemas.microsoft.com/office/drawing/2014/chart" uri="{C3380CC4-5D6E-409C-BE32-E72D297353CC}">
              <c16:uniqueId val="{00000003-A4DF-4E9B-A645-74C1EB9A426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0.66176500000000005</c:v>
              </c:pt>
            </c:numLit>
          </c:val>
          <c:extLst>
            <c:ext xmlns:c16="http://schemas.microsoft.com/office/drawing/2014/chart" uri="{C3380CC4-5D6E-409C-BE32-E72D297353CC}">
              <c16:uniqueId val="{00000004-A4DF-4E9B-A645-74C1EB9A42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7.0419999999999996E-3</c:v>
              </c:pt>
            </c:numLit>
          </c:val>
          <c:extLst>
            <c:ext xmlns:c16="http://schemas.microsoft.com/office/drawing/2014/chart" uri="{C3380CC4-5D6E-409C-BE32-E72D297353CC}">
              <c16:uniqueId val="{00000000-AF85-42B9-993E-C6847F259C3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7.0419999999999996E-3</c:v>
              </c:pt>
            </c:numLit>
          </c:val>
          <c:extLst>
            <c:ext xmlns:c16="http://schemas.microsoft.com/office/drawing/2014/chart" uri="{C3380CC4-5D6E-409C-BE32-E72D297353CC}">
              <c16:uniqueId val="{00000001-AF85-42B9-993E-C6847F259C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9.1549000000000005E-2</c:v>
              </c:pt>
            </c:numLit>
          </c:val>
          <c:extLst>
            <c:ext xmlns:c16="http://schemas.microsoft.com/office/drawing/2014/chart" uri="{C3380CC4-5D6E-409C-BE32-E72D297353CC}">
              <c16:uniqueId val="{00000002-AF85-42B9-993E-C6847F259C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0.225352</c:v>
              </c:pt>
            </c:numLit>
          </c:val>
          <c:extLst>
            <c:ext xmlns:c16="http://schemas.microsoft.com/office/drawing/2014/chart" uri="{C3380CC4-5D6E-409C-BE32-E72D297353CC}">
              <c16:uniqueId val="{00000003-AF85-42B9-993E-C6847F259C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0.640845</c:v>
              </c:pt>
            </c:numLit>
          </c:val>
          <c:extLst>
            <c:ext xmlns:c16="http://schemas.microsoft.com/office/drawing/2014/chart" uri="{C3380CC4-5D6E-409C-BE32-E72D297353CC}">
              <c16:uniqueId val="{00000004-AF85-42B9-993E-C6847F259C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8.1300000000000001E-3</c:v>
              </c:pt>
            </c:numLit>
          </c:val>
          <c:extLst>
            <c:ext xmlns:c16="http://schemas.microsoft.com/office/drawing/2014/chart" uri="{C3380CC4-5D6E-409C-BE32-E72D297353CC}">
              <c16:uniqueId val="{00000000-7F63-4565-9802-878723A31B7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1.626E-2</c:v>
              </c:pt>
            </c:numLit>
          </c:val>
          <c:extLst>
            <c:ext xmlns:c16="http://schemas.microsoft.com/office/drawing/2014/chart" uri="{C3380CC4-5D6E-409C-BE32-E72D297353CC}">
              <c16:uniqueId val="{00000001-7F63-4565-9802-878723A31B7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2-7F63-4565-9802-878723A31B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0.21138199999999999</c:v>
              </c:pt>
            </c:numLit>
          </c:val>
          <c:extLst>
            <c:ext xmlns:c16="http://schemas.microsoft.com/office/drawing/2014/chart" uri="{C3380CC4-5D6E-409C-BE32-E72D297353CC}">
              <c16:uniqueId val="{00000003-7F63-4565-9802-878723A31B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0.70731699999999997</c:v>
              </c:pt>
            </c:numLit>
          </c:val>
          <c:extLst>
            <c:ext xmlns:c16="http://schemas.microsoft.com/office/drawing/2014/chart" uri="{C3380CC4-5D6E-409C-BE32-E72D297353CC}">
              <c16:uniqueId val="{00000004-7F63-4565-9802-878723A31B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4.3443709999999998</c:v>
              </c:pt>
            </c:numLit>
          </c:val>
          <c:extLst>
            <c:ext xmlns:c16="http://schemas.microsoft.com/office/drawing/2014/chart" uri="{C3380CC4-5D6E-409C-BE32-E72D297353CC}">
              <c16:uniqueId val="{00000000-2755-4AD0-A41D-FF2A985817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1D1-44D4-B3F5-3D1D7D61F0D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1D1-44D4-B3F5-3D1D7D61F0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7.4999999999999997E-2</c:v>
              </c:pt>
            </c:numLit>
          </c:val>
          <c:extLst>
            <c:ext xmlns:c16="http://schemas.microsoft.com/office/drawing/2014/chart" uri="{C3380CC4-5D6E-409C-BE32-E72D297353CC}">
              <c16:uniqueId val="{00000002-A1D1-44D4-B3F5-3D1D7D61F0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c:v>
              </c:pt>
            </c:numLit>
          </c:val>
          <c:extLst>
            <c:ext xmlns:c16="http://schemas.microsoft.com/office/drawing/2014/chart" uri="{C3380CC4-5D6E-409C-BE32-E72D297353CC}">
              <c16:uniqueId val="{00000003-A1D1-44D4-B3F5-3D1D7D61F0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0.72499999999999998</c:v>
              </c:pt>
            </c:numLit>
          </c:val>
          <c:extLst>
            <c:ext xmlns:c16="http://schemas.microsoft.com/office/drawing/2014/chart" uri="{C3380CC4-5D6E-409C-BE32-E72D297353CC}">
              <c16:uniqueId val="{00000004-A1D1-44D4-B3F5-3D1D7D61F0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0-8A5C-4C7E-80AC-5B5A906C411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8A5C-4C7E-80AC-5B5A906C41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2-8A5C-4C7E-80AC-5B5A906C41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0.238095</c:v>
              </c:pt>
            </c:numLit>
          </c:val>
          <c:extLst>
            <c:ext xmlns:c16="http://schemas.microsoft.com/office/drawing/2014/chart" uri="{C3380CC4-5D6E-409C-BE32-E72D297353CC}">
              <c16:uniqueId val="{00000003-8A5C-4C7E-80AC-5B5A906C41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0.68254000000000004</c:v>
              </c:pt>
            </c:numLit>
          </c:val>
          <c:extLst>
            <c:ext xmlns:c16="http://schemas.microsoft.com/office/drawing/2014/chart" uri="{C3380CC4-5D6E-409C-BE32-E72D297353CC}">
              <c16:uniqueId val="{00000004-8A5C-4C7E-80AC-5B5A906C41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D8D3-451A-9A95-05FDBC2DD53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8D3-451A-9A95-05FDBC2DD531}"/>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D8D3-451A-9A95-05FDBC2DD53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3-D8D3-451A-9A95-05FDBC2DD53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0.63636400000000004</c:v>
              </c:pt>
            </c:numLit>
          </c:val>
          <c:extLst>
            <c:ext xmlns:c16="http://schemas.microsoft.com/office/drawing/2014/chart" uri="{C3380CC4-5D6E-409C-BE32-E72D297353CC}">
              <c16:uniqueId val="{00000004-D8D3-451A-9A95-05FDBC2DD5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59FF-48F2-A1DE-31D7B58D5B9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3.3333000000000002E-2</c:v>
              </c:pt>
            </c:numLit>
          </c:val>
          <c:extLst>
            <c:ext xmlns:c16="http://schemas.microsoft.com/office/drawing/2014/chart" uri="{C3380CC4-5D6E-409C-BE32-E72D297353CC}">
              <c16:uniqueId val="{00000001-59FF-48F2-A1DE-31D7B58D5B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2-59FF-48F2-A1DE-31D7B58D5B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0.11666700000000001</c:v>
              </c:pt>
            </c:numLit>
          </c:val>
          <c:extLst>
            <c:ext xmlns:c16="http://schemas.microsoft.com/office/drawing/2014/chart" uri="{C3380CC4-5D6E-409C-BE32-E72D297353CC}">
              <c16:uniqueId val="{00000003-59FF-48F2-A1DE-31D7B58D5B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0.73333300000000001</c:v>
              </c:pt>
            </c:numLit>
          </c:val>
          <c:extLst>
            <c:ext xmlns:c16="http://schemas.microsoft.com/office/drawing/2014/chart" uri="{C3380CC4-5D6E-409C-BE32-E72D297353CC}">
              <c16:uniqueId val="{00000004-59FF-48F2-A1DE-31D7B58D5B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79E-4C3E-81A3-CE8D2081EDB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379E-4C3E-81A3-CE8D2081EDB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379E-4C3E-81A3-CE8D2081ED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0.1875</c:v>
              </c:pt>
            </c:numLit>
          </c:val>
          <c:extLst>
            <c:ext xmlns:c16="http://schemas.microsoft.com/office/drawing/2014/chart" uri="{C3380CC4-5D6E-409C-BE32-E72D297353CC}">
              <c16:uniqueId val="{00000003-379E-4C3E-81A3-CE8D2081ED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0.8125</c:v>
              </c:pt>
            </c:numLit>
          </c:val>
          <c:extLst>
            <c:ext xmlns:c16="http://schemas.microsoft.com/office/drawing/2014/chart" uri="{C3380CC4-5D6E-409C-BE32-E72D297353CC}">
              <c16:uniqueId val="{00000004-379E-4C3E-81A3-CE8D2081ED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AD8-47CC-8529-9FA97E251C1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AD8-47CC-8529-9FA97E251C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CAD8-47CC-8529-9FA97E251C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CAD8-47CC-8529-9FA97E251C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0.79069800000000001</c:v>
              </c:pt>
            </c:numLit>
          </c:val>
          <c:extLst>
            <c:ext xmlns:c16="http://schemas.microsoft.com/office/drawing/2014/chart" uri="{C3380CC4-5D6E-409C-BE32-E72D297353CC}">
              <c16:uniqueId val="{00000004-CAD8-47CC-8529-9FA97E251C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1.8405000000000001E-2</c:v>
              </c:pt>
            </c:numLit>
          </c:val>
          <c:extLst>
            <c:ext xmlns:c16="http://schemas.microsoft.com/office/drawing/2014/chart" uri="{C3380CC4-5D6E-409C-BE32-E72D297353CC}">
              <c16:uniqueId val="{00000000-4907-42F6-99B4-2A762D1010E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1-4907-42F6-99B4-2A762D1010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8.5889999999999994E-2</c:v>
              </c:pt>
            </c:numLit>
          </c:val>
          <c:extLst>
            <c:ext xmlns:c16="http://schemas.microsoft.com/office/drawing/2014/chart" uri="{C3380CC4-5D6E-409C-BE32-E72D297353CC}">
              <c16:uniqueId val="{00000002-4907-42F6-99B4-2A762D1010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0.24539900000000001</c:v>
              </c:pt>
            </c:numLit>
          </c:val>
          <c:extLst>
            <c:ext xmlns:c16="http://schemas.microsoft.com/office/drawing/2014/chart" uri="{C3380CC4-5D6E-409C-BE32-E72D297353CC}">
              <c16:uniqueId val="{00000003-4907-42F6-99B4-2A762D1010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0.63190199999999996</c:v>
              </c:pt>
            </c:numLit>
          </c:val>
          <c:extLst>
            <c:ext xmlns:c16="http://schemas.microsoft.com/office/drawing/2014/chart" uri="{C3380CC4-5D6E-409C-BE32-E72D297353CC}">
              <c16:uniqueId val="{00000004-4907-42F6-99B4-2A762D1010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1.1173000000000001E-2</c:v>
              </c:pt>
            </c:numLit>
          </c:val>
          <c:extLst>
            <c:ext xmlns:c16="http://schemas.microsoft.com/office/drawing/2014/chart" uri="{C3380CC4-5D6E-409C-BE32-E72D297353CC}">
              <c16:uniqueId val="{00000000-DE7B-4A14-B12E-CDC56C835C4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1.6760000000000001E-2</c:v>
              </c:pt>
            </c:numLit>
          </c:val>
          <c:extLst>
            <c:ext xmlns:c16="http://schemas.microsoft.com/office/drawing/2014/chart" uri="{C3380CC4-5D6E-409C-BE32-E72D297353CC}">
              <c16:uniqueId val="{00000001-DE7B-4A14-B12E-CDC56C835C4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9.4972000000000001E-2</c:v>
              </c:pt>
            </c:numLit>
          </c:val>
          <c:extLst>
            <c:ext xmlns:c16="http://schemas.microsoft.com/office/drawing/2014/chart" uri="{C3380CC4-5D6E-409C-BE32-E72D297353CC}">
              <c16:uniqueId val="{00000002-DE7B-4A14-B12E-CDC56C835C4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0.22905</c:v>
              </c:pt>
            </c:numLit>
          </c:val>
          <c:extLst>
            <c:ext xmlns:c16="http://schemas.microsoft.com/office/drawing/2014/chart" uri="{C3380CC4-5D6E-409C-BE32-E72D297353CC}">
              <c16:uniqueId val="{00000003-DE7B-4A14-B12E-CDC56C835C4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0.64804499999999998</c:v>
              </c:pt>
            </c:numLit>
          </c:val>
          <c:extLst>
            <c:ext xmlns:c16="http://schemas.microsoft.com/office/drawing/2014/chart" uri="{C3380CC4-5D6E-409C-BE32-E72D297353CC}">
              <c16:uniqueId val="{00000004-DE7B-4A14-B12E-CDC56C835C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1.5464E-2</c:v>
              </c:pt>
            </c:numLit>
          </c:val>
          <c:extLst>
            <c:ext xmlns:c16="http://schemas.microsoft.com/office/drawing/2014/chart" uri="{C3380CC4-5D6E-409C-BE32-E72D297353CC}">
              <c16:uniqueId val="{00000000-BD9D-494E-84C0-D266EE62297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1.5464E-2</c:v>
              </c:pt>
            </c:numLit>
          </c:val>
          <c:extLst>
            <c:ext xmlns:c16="http://schemas.microsoft.com/office/drawing/2014/chart" uri="{C3380CC4-5D6E-409C-BE32-E72D297353CC}">
              <c16:uniqueId val="{00000001-BD9D-494E-84C0-D266EE6229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8.2474000000000006E-2</c:v>
              </c:pt>
            </c:numLit>
          </c:val>
          <c:extLst>
            <c:ext xmlns:c16="http://schemas.microsoft.com/office/drawing/2014/chart" uri="{C3380CC4-5D6E-409C-BE32-E72D297353CC}">
              <c16:uniqueId val="{00000002-BD9D-494E-84C0-D266EE6229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0.23711299999999999</c:v>
              </c:pt>
            </c:numLit>
          </c:val>
          <c:extLst>
            <c:ext xmlns:c16="http://schemas.microsoft.com/office/drawing/2014/chart" uri="{C3380CC4-5D6E-409C-BE32-E72D297353CC}">
              <c16:uniqueId val="{00000003-BD9D-494E-84C0-D266EE6229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0.64948499999999998</c:v>
              </c:pt>
            </c:numLit>
          </c:val>
          <c:extLst>
            <c:ext xmlns:c16="http://schemas.microsoft.com/office/drawing/2014/chart" uri="{C3380CC4-5D6E-409C-BE32-E72D297353CC}">
              <c16:uniqueId val="{00000004-BD9D-494E-84C0-D266EE6229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3.6519999999999999E-3</c:v>
              </c:pt>
            </c:numLit>
          </c:val>
          <c:extLst>
            <c:ext xmlns:c16="http://schemas.microsoft.com/office/drawing/2014/chart" uri="{C3380CC4-5D6E-409C-BE32-E72D297353CC}">
              <c16:uniqueId val="{00000000-7EBD-4B89-9396-EEB52E59B57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1.3998999999999999E-2</c:v>
              </c:pt>
            </c:numLit>
          </c:val>
          <c:extLst>
            <c:ext xmlns:c16="http://schemas.microsoft.com/office/drawing/2014/chart" uri="{C3380CC4-5D6E-409C-BE32-E72D297353CC}">
              <c16:uniqueId val="{00000001-7EBD-4B89-9396-EEB52E59B57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6.9994000000000001E-2</c:v>
              </c:pt>
            </c:numLit>
          </c:val>
          <c:extLst>
            <c:ext xmlns:c16="http://schemas.microsoft.com/office/drawing/2014/chart" uri="{C3380CC4-5D6E-409C-BE32-E72D297353CC}">
              <c16:uniqueId val="{00000002-7EBD-4B89-9396-EEB52E59B57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0.18746199999999999</c:v>
              </c:pt>
            </c:numLit>
          </c:val>
          <c:extLst>
            <c:ext xmlns:c16="http://schemas.microsoft.com/office/drawing/2014/chart" uri="{C3380CC4-5D6E-409C-BE32-E72D297353CC}">
              <c16:uniqueId val="{00000003-7EBD-4B89-9396-EEB52E59B57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0.70785100000000001</c:v>
              </c:pt>
            </c:numLit>
          </c:val>
          <c:extLst>
            <c:ext xmlns:c16="http://schemas.microsoft.com/office/drawing/2014/chart" uri="{C3380CC4-5D6E-409C-BE32-E72D297353CC}">
              <c16:uniqueId val="{00000004-7EBD-4B89-9396-EEB52E59B5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4.3333329999999997</c:v>
              </c:pt>
            </c:numLit>
          </c:val>
          <c:extLst>
            <c:ext xmlns:c16="http://schemas.microsoft.com/office/drawing/2014/chart" uri="{C3380CC4-5D6E-409C-BE32-E72D297353CC}">
              <c16:uniqueId val="{00000000-45C9-4C99-80BD-A1889CA0C9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5.47E-3</c:v>
              </c:pt>
            </c:numLit>
          </c:val>
          <c:extLst>
            <c:ext xmlns:c16="http://schemas.microsoft.com/office/drawing/2014/chart" uri="{C3380CC4-5D6E-409C-BE32-E72D297353CC}">
              <c16:uniqueId val="{00000000-7902-44A9-BA3C-C3B3FF03716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1.2035000000000001E-2</c:v>
              </c:pt>
            </c:numLit>
          </c:val>
          <c:extLst>
            <c:ext xmlns:c16="http://schemas.microsoft.com/office/drawing/2014/chart" uri="{C3380CC4-5D6E-409C-BE32-E72D297353CC}">
              <c16:uniqueId val="{00000001-7902-44A9-BA3C-C3B3FF0371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8.4245E-2</c:v>
              </c:pt>
            </c:numLit>
          </c:val>
          <c:extLst>
            <c:ext xmlns:c16="http://schemas.microsoft.com/office/drawing/2014/chart" uri="{C3380CC4-5D6E-409C-BE32-E72D297353CC}">
              <c16:uniqueId val="{00000002-7902-44A9-BA3C-C3B3FF0371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0.18709000000000001</c:v>
              </c:pt>
            </c:numLit>
          </c:val>
          <c:extLst>
            <c:ext xmlns:c16="http://schemas.microsoft.com/office/drawing/2014/chart" uri="{C3380CC4-5D6E-409C-BE32-E72D297353CC}">
              <c16:uniqueId val="{00000003-7902-44A9-BA3C-C3B3FF0371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0.699125</c:v>
              </c:pt>
            </c:numLit>
          </c:val>
          <c:extLst>
            <c:ext xmlns:c16="http://schemas.microsoft.com/office/drawing/2014/chart" uri="{C3380CC4-5D6E-409C-BE32-E72D297353CC}">
              <c16:uniqueId val="{00000004-7902-44A9-BA3C-C3B3FF0371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3.3110000000000001E-3</c:v>
              </c:pt>
            </c:numLit>
          </c:val>
          <c:extLst>
            <c:ext xmlns:c16="http://schemas.microsoft.com/office/drawing/2014/chart" uri="{C3380CC4-5D6E-409C-BE32-E72D297353CC}">
              <c16:uniqueId val="{00000000-E9EE-4EEA-8754-D8B9745188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1.6556000000000001E-2</c:v>
              </c:pt>
            </c:numLit>
          </c:val>
          <c:extLst>
            <c:ext xmlns:c16="http://schemas.microsoft.com/office/drawing/2014/chart" uri="{C3380CC4-5D6E-409C-BE32-E72D297353CC}">
              <c16:uniqueId val="{00000001-E9EE-4EEA-8754-D8B9745188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9.4922999999999993E-2</c:v>
              </c:pt>
            </c:numLit>
          </c:val>
          <c:extLst>
            <c:ext xmlns:c16="http://schemas.microsoft.com/office/drawing/2014/chart" uri="{C3380CC4-5D6E-409C-BE32-E72D297353CC}">
              <c16:uniqueId val="{00000002-E9EE-4EEA-8754-D8B9745188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0.19867499999999999</c:v>
              </c:pt>
            </c:numLit>
          </c:val>
          <c:extLst>
            <c:ext xmlns:c16="http://schemas.microsoft.com/office/drawing/2014/chart" uri="{C3380CC4-5D6E-409C-BE32-E72D297353CC}">
              <c16:uniqueId val="{00000003-E9EE-4EEA-8754-D8B9745188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0.67218500000000003</c:v>
              </c:pt>
            </c:numLit>
          </c:val>
          <c:extLst>
            <c:ext xmlns:c16="http://schemas.microsoft.com/office/drawing/2014/chart" uri="{C3380CC4-5D6E-409C-BE32-E72D297353CC}">
              <c16:uniqueId val="{00000004-E9EE-4EEA-8754-D8B9745188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1.3158E-2</c:v>
              </c:pt>
            </c:numLit>
          </c:val>
          <c:extLst>
            <c:ext xmlns:c16="http://schemas.microsoft.com/office/drawing/2014/chart" uri="{C3380CC4-5D6E-409C-BE32-E72D297353CC}">
              <c16:uniqueId val="{00000000-4334-4F59-9B2E-944FCF29C32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1-4334-4F59-9B2E-944FCF29C3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9.8683999999999994E-2</c:v>
              </c:pt>
            </c:numLit>
          </c:val>
          <c:extLst>
            <c:ext xmlns:c16="http://schemas.microsoft.com/office/drawing/2014/chart" uri="{C3380CC4-5D6E-409C-BE32-E72D297353CC}">
              <c16:uniqueId val="{00000002-4334-4F59-9B2E-944FCF29C3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0.21710499999999999</c:v>
              </c:pt>
            </c:numLit>
          </c:val>
          <c:extLst>
            <c:ext xmlns:c16="http://schemas.microsoft.com/office/drawing/2014/chart" uri="{C3380CC4-5D6E-409C-BE32-E72D297353CC}">
              <c16:uniqueId val="{00000003-4334-4F59-9B2E-944FCF29C3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0.644737</c:v>
              </c:pt>
            </c:numLit>
          </c:val>
          <c:extLst>
            <c:ext xmlns:c16="http://schemas.microsoft.com/office/drawing/2014/chart" uri="{C3380CC4-5D6E-409C-BE32-E72D297353CC}">
              <c16:uniqueId val="{00000004-4334-4F59-9B2E-944FCF29C3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6688-4C7D-8744-0B1E44F8E8B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6688-4C7D-8744-0B1E44F8E8B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5.6737999999999997E-2</c:v>
              </c:pt>
            </c:numLit>
          </c:val>
          <c:extLst>
            <c:ext xmlns:c16="http://schemas.microsoft.com/office/drawing/2014/chart" uri="{C3380CC4-5D6E-409C-BE32-E72D297353CC}">
              <c16:uniqueId val="{00000002-6688-4C7D-8744-0B1E44F8E8B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0.19858200000000001</c:v>
              </c:pt>
            </c:numLit>
          </c:val>
          <c:extLst>
            <c:ext xmlns:c16="http://schemas.microsoft.com/office/drawing/2014/chart" uri="{C3380CC4-5D6E-409C-BE32-E72D297353CC}">
              <c16:uniqueId val="{00000003-6688-4C7D-8744-0B1E44F8E8B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0.70212799999999997</c:v>
              </c:pt>
            </c:numLit>
          </c:val>
          <c:extLst>
            <c:ext xmlns:c16="http://schemas.microsoft.com/office/drawing/2014/chart" uri="{C3380CC4-5D6E-409C-BE32-E72D297353CC}">
              <c16:uniqueId val="{00000004-6688-4C7D-8744-0B1E44F8E8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0-98AE-45BF-A768-04A9ED92C7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3.0303E-2</c:v>
              </c:pt>
            </c:numLit>
          </c:val>
          <c:extLst>
            <c:ext xmlns:c16="http://schemas.microsoft.com/office/drawing/2014/chart" uri="{C3380CC4-5D6E-409C-BE32-E72D297353CC}">
              <c16:uniqueId val="{00000001-98AE-45BF-A768-04A9ED92C7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0.12878800000000001</c:v>
              </c:pt>
            </c:numLit>
          </c:val>
          <c:extLst>
            <c:ext xmlns:c16="http://schemas.microsoft.com/office/drawing/2014/chart" uri="{C3380CC4-5D6E-409C-BE32-E72D297353CC}">
              <c16:uniqueId val="{00000002-98AE-45BF-A768-04A9ED92C7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98AE-45BF-A768-04A9ED92C7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0.64393900000000004</c:v>
              </c:pt>
            </c:numLit>
          </c:val>
          <c:extLst>
            <c:ext xmlns:c16="http://schemas.microsoft.com/office/drawing/2014/chart" uri="{C3380CC4-5D6E-409C-BE32-E72D297353CC}">
              <c16:uniqueId val="{00000004-98AE-45BF-A768-04A9ED92C7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6.3090000000000004E-3</c:v>
              </c:pt>
            </c:numLit>
          </c:val>
          <c:extLst>
            <c:ext xmlns:c16="http://schemas.microsoft.com/office/drawing/2014/chart" uri="{C3380CC4-5D6E-409C-BE32-E72D297353CC}">
              <c16:uniqueId val="{00000000-43F1-4573-A371-6AFA006BFB0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1.2618000000000001E-2</c:v>
              </c:pt>
            </c:numLit>
          </c:val>
          <c:extLst>
            <c:ext xmlns:c16="http://schemas.microsoft.com/office/drawing/2014/chart" uri="{C3380CC4-5D6E-409C-BE32-E72D297353CC}">
              <c16:uniqueId val="{00000001-43F1-4573-A371-6AFA006BFB0D}"/>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4.1008999999999997E-2</c:v>
              </c:pt>
            </c:numLit>
          </c:val>
          <c:extLst>
            <c:ext xmlns:c16="http://schemas.microsoft.com/office/drawing/2014/chart" uri="{C3380CC4-5D6E-409C-BE32-E72D297353CC}">
              <c16:uniqueId val="{00000002-43F1-4573-A371-6AFA006BFB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0.13564699999999999</c:v>
              </c:pt>
            </c:numLit>
          </c:val>
          <c:extLst>
            <c:ext xmlns:c16="http://schemas.microsoft.com/office/drawing/2014/chart" uri="{C3380CC4-5D6E-409C-BE32-E72D297353CC}">
              <c16:uniqueId val="{00000003-43F1-4573-A371-6AFA006BFB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0.79495300000000002</c:v>
              </c:pt>
            </c:numLit>
          </c:val>
          <c:extLst>
            <c:ext xmlns:c16="http://schemas.microsoft.com/office/drawing/2014/chart" uri="{C3380CC4-5D6E-409C-BE32-E72D297353CC}">
              <c16:uniqueId val="{00000004-43F1-4573-A371-6AFA006BFB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2.3196000000000001E-2</c:v>
              </c:pt>
            </c:numLit>
          </c:val>
          <c:extLst>
            <c:ext xmlns:c16="http://schemas.microsoft.com/office/drawing/2014/chart" uri="{C3380CC4-5D6E-409C-BE32-E72D297353CC}">
              <c16:uniqueId val="{00000000-24D8-4044-A070-3771067D682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2.5769999999999999E-3</c:v>
              </c:pt>
            </c:numLit>
          </c:val>
          <c:extLst>
            <c:ext xmlns:c16="http://schemas.microsoft.com/office/drawing/2014/chart" uri="{C3380CC4-5D6E-409C-BE32-E72D297353CC}">
              <c16:uniqueId val="{00000001-24D8-4044-A070-3771067D68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7.2165000000000007E-2</c:v>
              </c:pt>
            </c:numLit>
          </c:val>
          <c:extLst>
            <c:ext xmlns:c16="http://schemas.microsoft.com/office/drawing/2014/chart" uri="{C3380CC4-5D6E-409C-BE32-E72D297353CC}">
              <c16:uniqueId val="{00000002-24D8-4044-A070-3771067D68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0.20618600000000001</c:v>
              </c:pt>
            </c:numLit>
          </c:val>
          <c:extLst>
            <c:ext xmlns:c16="http://schemas.microsoft.com/office/drawing/2014/chart" uri="{C3380CC4-5D6E-409C-BE32-E72D297353CC}">
              <c16:uniqueId val="{00000003-24D8-4044-A070-3771067D68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0.67783499999999997</c:v>
              </c:pt>
            </c:numLit>
          </c:val>
          <c:extLst>
            <c:ext xmlns:c16="http://schemas.microsoft.com/office/drawing/2014/chart" uri="{C3380CC4-5D6E-409C-BE32-E72D297353CC}">
              <c16:uniqueId val="{00000004-24D8-4044-A070-3771067D68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FE68-4DF6-8C24-8E1E801AED2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5.0629999999999998E-3</c:v>
              </c:pt>
            </c:numLit>
          </c:val>
          <c:extLst>
            <c:ext xmlns:c16="http://schemas.microsoft.com/office/drawing/2014/chart" uri="{C3380CC4-5D6E-409C-BE32-E72D297353CC}">
              <c16:uniqueId val="{00000001-FE68-4DF6-8C24-8E1E801AED2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9.8734000000000002E-2</c:v>
              </c:pt>
            </c:numLit>
          </c:val>
          <c:extLst>
            <c:ext xmlns:c16="http://schemas.microsoft.com/office/drawing/2014/chart" uri="{C3380CC4-5D6E-409C-BE32-E72D297353CC}">
              <c16:uniqueId val="{00000002-FE68-4DF6-8C24-8E1E801AED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0.19240499999999999</c:v>
              </c:pt>
            </c:numLit>
          </c:val>
          <c:extLst>
            <c:ext xmlns:c16="http://schemas.microsoft.com/office/drawing/2014/chart" uri="{C3380CC4-5D6E-409C-BE32-E72D297353CC}">
              <c16:uniqueId val="{00000003-FE68-4DF6-8C24-8E1E801AED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0.69367100000000004</c:v>
              </c:pt>
            </c:numLit>
          </c:val>
          <c:extLst>
            <c:ext xmlns:c16="http://schemas.microsoft.com/office/drawing/2014/chart" uri="{C3380CC4-5D6E-409C-BE32-E72D297353CC}">
              <c16:uniqueId val="{00000004-FE68-4DF6-8C24-8E1E801AED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A9B0-4BF0-AE79-858DAEADCDC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A9B0-4BF0-AE79-858DAEADCDC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6.8492999999999998E-2</c:v>
              </c:pt>
            </c:numLit>
          </c:val>
          <c:extLst>
            <c:ext xmlns:c16="http://schemas.microsoft.com/office/drawing/2014/chart" uri="{C3380CC4-5D6E-409C-BE32-E72D297353CC}">
              <c16:uniqueId val="{00000002-A9B0-4BF0-AE79-858DAEADCDC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0.267123</c:v>
              </c:pt>
            </c:numLit>
          </c:val>
          <c:extLst>
            <c:ext xmlns:c16="http://schemas.microsoft.com/office/drawing/2014/chart" uri="{C3380CC4-5D6E-409C-BE32-E72D297353CC}">
              <c16:uniqueId val="{00000003-A9B0-4BF0-AE79-858DAEADCDC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0.65068499999999996</c:v>
              </c:pt>
            </c:numLit>
          </c:val>
          <c:extLst>
            <c:ext xmlns:c16="http://schemas.microsoft.com/office/drawing/2014/chart" uri="{C3380CC4-5D6E-409C-BE32-E72D297353CC}">
              <c16:uniqueId val="{00000004-A9B0-4BF0-AE79-858DAEADCD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952-4187-9A55-5BF70B5F6A2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8.7720000000000003E-3</c:v>
              </c:pt>
            </c:numLit>
          </c:val>
          <c:extLst>
            <c:ext xmlns:c16="http://schemas.microsoft.com/office/drawing/2014/chart" uri="{C3380CC4-5D6E-409C-BE32-E72D297353CC}">
              <c16:uniqueId val="{00000001-4952-4187-9A55-5BF70B5F6A2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4952-4187-9A55-5BF70B5F6A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0.28947400000000001</c:v>
              </c:pt>
            </c:numLit>
          </c:val>
          <c:extLst>
            <c:ext xmlns:c16="http://schemas.microsoft.com/office/drawing/2014/chart" uri="{C3380CC4-5D6E-409C-BE32-E72D297353CC}">
              <c16:uniqueId val="{00000003-4952-4187-9A55-5BF70B5F6A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0.57894699999999999</c:v>
              </c:pt>
            </c:numLit>
          </c:val>
          <c:extLst>
            <c:ext xmlns:c16="http://schemas.microsoft.com/office/drawing/2014/chart" uri="{C3380CC4-5D6E-409C-BE32-E72D297353CC}">
              <c16:uniqueId val="{00000004-4952-4187-9A55-5BF70B5F6A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4.2962959999999999</c:v>
              </c:pt>
            </c:numLit>
          </c:val>
          <c:extLst>
            <c:ext xmlns:c16="http://schemas.microsoft.com/office/drawing/2014/chart" uri="{C3380CC4-5D6E-409C-BE32-E72D297353CC}">
              <c16:uniqueId val="{00000000-5F80-4923-A23C-92565D7024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0.04</c:v>
              </c:pt>
            </c:numLit>
          </c:val>
          <c:extLst>
            <c:ext xmlns:c16="http://schemas.microsoft.com/office/drawing/2014/chart" uri="{C3380CC4-5D6E-409C-BE32-E72D297353CC}">
              <c16:uniqueId val="{00000000-798C-4314-8C25-8AB024C361C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798C-4314-8C25-8AB024C361C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0.06</c:v>
              </c:pt>
            </c:numLit>
          </c:val>
          <c:extLst>
            <c:ext xmlns:c16="http://schemas.microsoft.com/office/drawing/2014/chart" uri="{C3380CC4-5D6E-409C-BE32-E72D297353CC}">
              <c16:uniqueId val="{00000002-798C-4314-8C25-8AB024C361C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c:v>
              </c:pt>
            </c:numLit>
          </c:val>
          <c:extLst>
            <c:ext xmlns:c16="http://schemas.microsoft.com/office/drawing/2014/chart" uri="{C3380CC4-5D6E-409C-BE32-E72D297353CC}">
              <c16:uniqueId val="{00000003-798C-4314-8C25-8AB024C361C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c:v>
              </c:pt>
            </c:numLit>
          </c:val>
          <c:extLst>
            <c:ext xmlns:c16="http://schemas.microsoft.com/office/drawing/2014/chart" uri="{C3380CC4-5D6E-409C-BE32-E72D297353CC}">
              <c16:uniqueId val="{00000004-798C-4314-8C25-8AB024C361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0307-4F96-9FC1-D8B94A83CC3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2.7397000000000001E-2</c:v>
              </c:pt>
            </c:numLit>
          </c:val>
          <c:extLst>
            <c:ext xmlns:c16="http://schemas.microsoft.com/office/drawing/2014/chart" uri="{C3380CC4-5D6E-409C-BE32-E72D297353CC}">
              <c16:uniqueId val="{00000001-0307-4F96-9FC1-D8B94A83CC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0.10958900000000001</c:v>
              </c:pt>
            </c:numLit>
          </c:val>
          <c:extLst>
            <c:ext xmlns:c16="http://schemas.microsoft.com/office/drawing/2014/chart" uri="{C3380CC4-5D6E-409C-BE32-E72D297353CC}">
              <c16:uniqueId val="{00000002-0307-4F96-9FC1-D8B94A83CC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0.35616399999999998</c:v>
              </c:pt>
            </c:numLit>
          </c:val>
          <c:extLst>
            <c:ext xmlns:c16="http://schemas.microsoft.com/office/drawing/2014/chart" uri="{C3380CC4-5D6E-409C-BE32-E72D297353CC}">
              <c16:uniqueId val="{00000003-0307-4F96-9FC1-D8B94A83CC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0.49315100000000001</c:v>
              </c:pt>
            </c:numLit>
          </c:val>
          <c:extLst>
            <c:ext xmlns:c16="http://schemas.microsoft.com/office/drawing/2014/chart" uri="{C3380CC4-5D6E-409C-BE32-E72D297353CC}">
              <c16:uniqueId val="{00000004-0307-4F96-9FC1-D8B94A83CC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1.9608E-2</c:v>
              </c:pt>
            </c:numLit>
          </c:val>
          <c:extLst>
            <c:ext xmlns:c16="http://schemas.microsoft.com/office/drawing/2014/chart" uri="{C3380CC4-5D6E-409C-BE32-E72D297353CC}">
              <c16:uniqueId val="{00000000-A29D-48EF-9D92-9EF3A1C5C03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3.9216000000000001E-2</c:v>
              </c:pt>
            </c:numLit>
          </c:val>
          <c:extLst>
            <c:ext xmlns:c16="http://schemas.microsoft.com/office/drawing/2014/chart" uri="{C3380CC4-5D6E-409C-BE32-E72D297353CC}">
              <c16:uniqueId val="{00000001-A29D-48EF-9D92-9EF3A1C5C0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2-A29D-48EF-9D92-9EF3A1C5C0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A29D-48EF-9D92-9EF3A1C5C0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0.54411799999999999</c:v>
              </c:pt>
            </c:numLit>
          </c:val>
          <c:extLst>
            <c:ext xmlns:c16="http://schemas.microsoft.com/office/drawing/2014/chart" uri="{C3380CC4-5D6E-409C-BE32-E72D297353CC}">
              <c16:uniqueId val="{00000004-A29D-48EF-9D92-9EF3A1C5C0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1.4577E-2</c:v>
              </c:pt>
            </c:numLit>
          </c:val>
          <c:extLst>
            <c:ext xmlns:c16="http://schemas.microsoft.com/office/drawing/2014/chart" uri="{C3380CC4-5D6E-409C-BE32-E72D297353CC}">
              <c16:uniqueId val="{00000000-DC6E-4435-AD19-488C04084CA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1.1662E-2</c:v>
              </c:pt>
            </c:numLit>
          </c:val>
          <c:extLst>
            <c:ext xmlns:c16="http://schemas.microsoft.com/office/drawing/2014/chart" uri="{C3380CC4-5D6E-409C-BE32-E72D297353CC}">
              <c16:uniqueId val="{00000001-DC6E-4435-AD19-488C04084C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7.2886000000000006E-2</c:v>
              </c:pt>
            </c:numLit>
          </c:val>
          <c:extLst>
            <c:ext xmlns:c16="http://schemas.microsoft.com/office/drawing/2014/chart" uri="{C3380CC4-5D6E-409C-BE32-E72D297353CC}">
              <c16:uniqueId val="{00000002-DC6E-4435-AD19-488C04084C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0.233236</c:v>
              </c:pt>
            </c:numLit>
          </c:val>
          <c:extLst>
            <c:ext xmlns:c16="http://schemas.microsoft.com/office/drawing/2014/chart" uri="{C3380CC4-5D6E-409C-BE32-E72D297353CC}">
              <c16:uniqueId val="{00000003-DC6E-4435-AD19-488C04084C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0.653061</c:v>
              </c:pt>
            </c:numLit>
          </c:val>
          <c:extLst>
            <c:ext xmlns:c16="http://schemas.microsoft.com/office/drawing/2014/chart" uri="{C3380CC4-5D6E-409C-BE32-E72D297353CC}">
              <c16:uniqueId val="{00000004-DC6E-4435-AD19-488C04084C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523-4AEB-9EBA-931B796D198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2.4752E-2</c:v>
              </c:pt>
            </c:numLit>
          </c:val>
          <c:extLst>
            <c:ext xmlns:c16="http://schemas.microsoft.com/office/drawing/2014/chart" uri="{C3380CC4-5D6E-409C-BE32-E72D297353CC}">
              <c16:uniqueId val="{00000001-6523-4AEB-9EBA-931B796D19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0.10891099999999999</c:v>
              </c:pt>
            </c:numLit>
          </c:val>
          <c:extLst>
            <c:ext xmlns:c16="http://schemas.microsoft.com/office/drawing/2014/chart" uri="{C3380CC4-5D6E-409C-BE32-E72D297353CC}">
              <c16:uniqueId val="{00000002-6523-4AEB-9EBA-931B796D19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0.24257400000000001</c:v>
              </c:pt>
            </c:numLit>
          </c:val>
          <c:extLst>
            <c:ext xmlns:c16="http://schemas.microsoft.com/office/drawing/2014/chart" uri="{C3380CC4-5D6E-409C-BE32-E72D297353CC}">
              <c16:uniqueId val="{00000003-6523-4AEB-9EBA-931B796D19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0.60396000000000005</c:v>
              </c:pt>
            </c:numLit>
          </c:val>
          <c:extLst>
            <c:ext xmlns:c16="http://schemas.microsoft.com/office/drawing/2014/chart" uri="{C3380CC4-5D6E-409C-BE32-E72D297353CC}">
              <c16:uniqueId val="{00000004-6523-4AEB-9EBA-931B796D19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AC23-4572-B879-677CC2F7D88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AC23-4572-B879-677CC2F7D8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AC23-4572-B879-677CC2F7D8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0.41176499999999999</c:v>
              </c:pt>
            </c:numLit>
          </c:val>
          <c:extLst>
            <c:ext xmlns:c16="http://schemas.microsoft.com/office/drawing/2014/chart" uri="{C3380CC4-5D6E-409C-BE32-E72D297353CC}">
              <c16:uniqueId val="{00000003-AC23-4572-B879-677CC2F7D8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4-AC23-4572-B879-677CC2F7D8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4DF-4056-9373-E65938402F2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1-F4DF-4056-9373-E65938402F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F4DF-4056-9373-E65938402F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3-F4DF-4056-9373-E65938402F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F4DF-4056-9373-E65938402F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9E5-4795-A468-FA7DA1F5A4D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E9E5-4795-A468-FA7DA1F5A4D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2-E9E5-4795-A468-FA7DA1F5A4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0.29729699999999998</c:v>
              </c:pt>
            </c:numLit>
          </c:val>
          <c:extLst>
            <c:ext xmlns:c16="http://schemas.microsoft.com/office/drawing/2014/chart" uri="{C3380CC4-5D6E-409C-BE32-E72D297353CC}">
              <c16:uniqueId val="{00000003-E9E5-4795-A468-FA7DA1F5A4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0.64864900000000003</c:v>
              </c:pt>
            </c:numLit>
          </c:val>
          <c:extLst>
            <c:ext xmlns:c16="http://schemas.microsoft.com/office/drawing/2014/chart" uri="{C3380CC4-5D6E-409C-BE32-E72D297353CC}">
              <c16:uniqueId val="{00000004-E9E5-4795-A468-FA7DA1F5A4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0-C3F5-4FB5-BD06-26DFC12B7C4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1-C3F5-4FB5-BD06-26DFC12B7C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2-C3F5-4FB5-BD06-26DFC12B7C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0.25454500000000002</c:v>
              </c:pt>
            </c:numLit>
          </c:val>
          <c:extLst>
            <c:ext xmlns:c16="http://schemas.microsoft.com/office/drawing/2014/chart" uri="{C3380CC4-5D6E-409C-BE32-E72D297353CC}">
              <c16:uniqueId val="{00000003-C3F5-4FB5-BD06-26DFC12B7C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0.63636400000000004</c:v>
              </c:pt>
            </c:numLit>
          </c:val>
          <c:extLst>
            <c:ext xmlns:c16="http://schemas.microsoft.com/office/drawing/2014/chart" uri="{C3380CC4-5D6E-409C-BE32-E72D297353CC}">
              <c16:uniqueId val="{00000004-C3F5-4FB5-BD06-26DFC12B7C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F69-46FA-8EA4-69CFC13401E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F69-46FA-8EA4-69CFC13401E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6F69-46FA-8EA4-69CFC13401E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6F69-46FA-8EA4-69CFC13401E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0.83333299999999999</c:v>
              </c:pt>
            </c:numLit>
          </c:val>
          <c:extLst>
            <c:ext xmlns:c16="http://schemas.microsoft.com/office/drawing/2014/chart" uri="{C3380CC4-5D6E-409C-BE32-E72D297353CC}">
              <c16:uniqueId val="{00000004-6F69-46FA-8EA4-69CFC13401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4.2534879999999999</c:v>
              </c:pt>
            </c:numLit>
          </c:val>
          <c:extLst>
            <c:ext xmlns:c16="http://schemas.microsoft.com/office/drawing/2014/chart" uri="{C3380CC4-5D6E-409C-BE32-E72D297353CC}">
              <c16:uniqueId val="{00000000-EA29-41CB-87C7-CE6217CFA6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04F-4EB3-BE40-C2FA848901A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04F-4EB3-BE40-C2FA848901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2-904F-4EB3-BE40-C2FA848901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0.152174</c:v>
              </c:pt>
            </c:numLit>
          </c:val>
          <c:extLst>
            <c:ext xmlns:c16="http://schemas.microsoft.com/office/drawing/2014/chart" uri="{C3380CC4-5D6E-409C-BE32-E72D297353CC}">
              <c16:uniqueId val="{00000003-904F-4EB3-BE40-C2FA848901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0.782609</c:v>
              </c:pt>
            </c:numLit>
          </c:val>
          <c:extLst>
            <c:ext xmlns:c16="http://schemas.microsoft.com/office/drawing/2014/chart" uri="{C3380CC4-5D6E-409C-BE32-E72D297353CC}">
              <c16:uniqueId val="{00000004-904F-4EB3-BE40-C2FA848901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F0A-4809-AF82-828E23BAAEA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F0A-4809-AF82-828E23BAAEAB}"/>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7F0A-4809-AF82-828E23BAAE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0.25757600000000003</c:v>
              </c:pt>
            </c:numLit>
          </c:val>
          <c:extLst>
            <c:ext xmlns:c16="http://schemas.microsoft.com/office/drawing/2014/chart" uri="{C3380CC4-5D6E-409C-BE32-E72D297353CC}">
              <c16:uniqueId val="{00000003-7F0A-4809-AF82-828E23BAAE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7F0A-4809-AF82-828E23BAAE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0-6A2E-432E-8ADE-67F66FB3515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6A2E-432E-8ADE-67F66FB351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2-6A2E-432E-8ADE-67F66FB351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3-6A2E-432E-8ADE-67F66FB351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0.67441899999999999</c:v>
              </c:pt>
            </c:numLit>
          </c:val>
          <c:extLst>
            <c:ext xmlns:c16="http://schemas.microsoft.com/office/drawing/2014/chart" uri="{C3380CC4-5D6E-409C-BE32-E72D297353CC}">
              <c16:uniqueId val="{00000004-6A2E-432E-8ADE-67F66FB351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1.8381999999999999E-2</c:v>
              </c:pt>
            </c:numLit>
          </c:val>
          <c:extLst>
            <c:ext xmlns:c16="http://schemas.microsoft.com/office/drawing/2014/chart" uri="{C3380CC4-5D6E-409C-BE32-E72D297353CC}">
              <c16:uniqueId val="{00000000-4DBE-4458-8753-E717263F83A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3.676E-3</c:v>
              </c:pt>
            </c:numLit>
          </c:val>
          <c:extLst>
            <c:ext xmlns:c16="http://schemas.microsoft.com/office/drawing/2014/chart" uri="{C3380CC4-5D6E-409C-BE32-E72D297353CC}">
              <c16:uniqueId val="{00000001-4DBE-4458-8753-E717263F83A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0.121324</c:v>
              </c:pt>
            </c:numLit>
          </c:val>
          <c:extLst>
            <c:ext xmlns:c16="http://schemas.microsoft.com/office/drawing/2014/chart" uri="{C3380CC4-5D6E-409C-BE32-E72D297353CC}">
              <c16:uniqueId val="{00000002-4DBE-4458-8753-E717263F83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0.28308800000000001</c:v>
              </c:pt>
            </c:numLit>
          </c:val>
          <c:extLst>
            <c:ext xmlns:c16="http://schemas.microsoft.com/office/drawing/2014/chart" uri="{C3380CC4-5D6E-409C-BE32-E72D297353CC}">
              <c16:uniqueId val="{00000003-4DBE-4458-8753-E717263F83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0.56617600000000001</c:v>
              </c:pt>
            </c:numLit>
          </c:val>
          <c:extLst>
            <c:ext xmlns:c16="http://schemas.microsoft.com/office/drawing/2014/chart" uri="{C3380CC4-5D6E-409C-BE32-E72D297353CC}">
              <c16:uniqueId val="{00000004-4DBE-4458-8753-E717263F83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2.0243000000000001E-2</c:v>
              </c:pt>
            </c:numLit>
          </c:val>
          <c:extLst>
            <c:ext xmlns:c16="http://schemas.microsoft.com/office/drawing/2014/chart" uri="{C3380CC4-5D6E-409C-BE32-E72D297353CC}">
              <c16:uniqueId val="{00000000-F988-4B46-98A8-F29CEA76437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2.4291E-2</c:v>
              </c:pt>
            </c:numLit>
          </c:val>
          <c:extLst>
            <c:ext xmlns:c16="http://schemas.microsoft.com/office/drawing/2014/chart" uri="{C3380CC4-5D6E-409C-BE32-E72D297353CC}">
              <c16:uniqueId val="{00000001-F988-4B46-98A8-F29CEA76437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9.3117000000000005E-2</c:v>
              </c:pt>
            </c:numLit>
          </c:val>
          <c:extLst>
            <c:ext xmlns:c16="http://schemas.microsoft.com/office/drawing/2014/chart" uri="{C3380CC4-5D6E-409C-BE32-E72D297353CC}">
              <c16:uniqueId val="{00000002-F988-4B46-98A8-F29CEA76437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0.263158</c:v>
              </c:pt>
            </c:numLit>
          </c:val>
          <c:extLst>
            <c:ext xmlns:c16="http://schemas.microsoft.com/office/drawing/2014/chart" uri="{C3380CC4-5D6E-409C-BE32-E72D297353CC}">
              <c16:uniqueId val="{00000003-F988-4B46-98A8-F29CEA76437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0.59109299999999998</c:v>
              </c:pt>
            </c:numLit>
          </c:val>
          <c:extLst>
            <c:ext xmlns:c16="http://schemas.microsoft.com/office/drawing/2014/chart" uri="{C3380CC4-5D6E-409C-BE32-E72D297353CC}">
              <c16:uniqueId val="{00000004-F988-4B46-98A8-F29CEA7643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3.2680000000000001E-2</c:v>
              </c:pt>
            </c:numLit>
          </c:val>
          <c:extLst>
            <c:ext xmlns:c16="http://schemas.microsoft.com/office/drawing/2014/chart" uri="{C3380CC4-5D6E-409C-BE32-E72D297353CC}">
              <c16:uniqueId val="{00000000-5C3B-4F69-8004-D2D423DCFD6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3.9216000000000001E-2</c:v>
              </c:pt>
            </c:numLit>
          </c:val>
          <c:extLst>
            <c:ext xmlns:c16="http://schemas.microsoft.com/office/drawing/2014/chart" uri="{C3380CC4-5D6E-409C-BE32-E72D297353CC}">
              <c16:uniqueId val="{00000001-5C3B-4F69-8004-D2D423DCFD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0.143791</c:v>
              </c:pt>
            </c:numLit>
          </c:val>
          <c:extLst>
            <c:ext xmlns:c16="http://schemas.microsoft.com/office/drawing/2014/chart" uri="{C3380CC4-5D6E-409C-BE32-E72D297353CC}">
              <c16:uniqueId val="{00000002-5C3B-4F69-8004-D2D423DCFD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0.25490200000000002</c:v>
              </c:pt>
            </c:numLit>
          </c:val>
          <c:extLst>
            <c:ext xmlns:c16="http://schemas.microsoft.com/office/drawing/2014/chart" uri="{C3380CC4-5D6E-409C-BE32-E72D297353CC}">
              <c16:uniqueId val="{00000003-5C3B-4F69-8004-D2D423DCFD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0.52287600000000001</c:v>
              </c:pt>
            </c:numLit>
          </c:val>
          <c:extLst>
            <c:ext xmlns:c16="http://schemas.microsoft.com/office/drawing/2014/chart" uri="{C3380CC4-5D6E-409C-BE32-E72D297353CC}">
              <c16:uniqueId val="{00000004-5C3B-4F69-8004-D2D423DCFD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8.6960000000000006E-3</c:v>
              </c:pt>
            </c:numLit>
          </c:val>
          <c:extLst>
            <c:ext xmlns:c16="http://schemas.microsoft.com/office/drawing/2014/chart" uri="{C3380CC4-5D6E-409C-BE32-E72D297353CC}">
              <c16:uniqueId val="{00000000-EE00-43D2-B5A6-73A4EEB7E44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1.3043000000000001E-2</c:v>
              </c:pt>
            </c:numLit>
          </c:val>
          <c:extLst>
            <c:ext xmlns:c16="http://schemas.microsoft.com/office/drawing/2014/chart" uri="{C3380CC4-5D6E-409C-BE32-E72D297353CC}">
              <c16:uniqueId val="{00000001-EE00-43D2-B5A6-73A4EEB7E44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4.7826E-2</c:v>
              </c:pt>
            </c:numLit>
          </c:val>
          <c:extLst>
            <c:ext xmlns:c16="http://schemas.microsoft.com/office/drawing/2014/chart" uri="{C3380CC4-5D6E-409C-BE32-E72D297353CC}">
              <c16:uniqueId val="{00000002-EE00-43D2-B5A6-73A4EEB7E4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0.25652200000000003</c:v>
              </c:pt>
            </c:numLit>
          </c:val>
          <c:extLst>
            <c:ext xmlns:c16="http://schemas.microsoft.com/office/drawing/2014/chart" uri="{C3380CC4-5D6E-409C-BE32-E72D297353CC}">
              <c16:uniqueId val="{00000003-EE00-43D2-B5A6-73A4EEB7E4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0.66086999999999996</c:v>
              </c:pt>
            </c:numLit>
          </c:val>
          <c:extLst>
            <c:ext xmlns:c16="http://schemas.microsoft.com/office/drawing/2014/chart" uri="{C3380CC4-5D6E-409C-BE32-E72D297353CC}">
              <c16:uniqueId val="{00000004-EE00-43D2-B5A6-73A4EEB7E4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1.566E-2</c:v>
              </c:pt>
            </c:numLit>
          </c:val>
          <c:extLst>
            <c:ext xmlns:c16="http://schemas.microsoft.com/office/drawing/2014/chart" uri="{C3380CC4-5D6E-409C-BE32-E72D297353CC}">
              <c16:uniqueId val="{00000000-2BC9-4159-933D-1DEE4814D49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1.3422999999999999E-2</c:v>
              </c:pt>
            </c:numLit>
          </c:val>
          <c:extLst>
            <c:ext xmlns:c16="http://schemas.microsoft.com/office/drawing/2014/chart" uri="{C3380CC4-5D6E-409C-BE32-E72D297353CC}">
              <c16:uniqueId val="{00000001-2BC9-4159-933D-1DEE4814D4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8.5011000000000003E-2</c:v>
              </c:pt>
            </c:numLit>
          </c:val>
          <c:extLst>
            <c:ext xmlns:c16="http://schemas.microsoft.com/office/drawing/2014/chart" uri="{C3380CC4-5D6E-409C-BE32-E72D297353CC}">
              <c16:uniqueId val="{00000002-2BC9-4159-933D-1DEE4814D4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0.25950800000000002</c:v>
              </c:pt>
            </c:numLit>
          </c:val>
          <c:extLst>
            <c:ext xmlns:c16="http://schemas.microsoft.com/office/drawing/2014/chart" uri="{C3380CC4-5D6E-409C-BE32-E72D297353CC}">
              <c16:uniqueId val="{00000003-2BC9-4159-933D-1DEE4814D4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0.60850099999999996</c:v>
              </c:pt>
            </c:numLit>
          </c:val>
          <c:extLst>
            <c:ext xmlns:c16="http://schemas.microsoft.com/office/drawing/2014/chart" uri="{C3380CC4-5D6E-409C-BE32-E72D297353CC}">
              <c16:uniqueId val="{00000004-2BC9-4159-933D-1DEE4814D4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5.6709999999999998E-3</c:v>
              </c:pt>
            </c:numLit>
          </c:val>
          <c:extLst>
            <c:ext xmlns:c16="http://schemas.microsoft.com/office/drawing/2014/chart" uri="{C3380CC4-5D6E-409C-BE32-E72D297353CC}">
              <c16:uniqueId val="{00000000-3773-4075-917E-65B4A3207FF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1.3233E-2</c:v>
              </c:pt>
            </c:numLit>
          </c:val>
          <c:extLst>
            <c:ext xmlns:c16="http://schemas.microsoft.com/office/drawing/2014/chart" uri="{C3380CC4-5D6E-409C-BE32-E72D297353CC}">
              <c16:uniqueId val="{00000001-3773-4075-917E-65B4A3207F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7.9394999999999993E-2</c:v>
              </c:pt>
            </c:numLit>
          </c:val>
          <c:extLst>
            <c:ext xmlns:c16="http://schemas.microsoft.com/office/drawing/2014/chart" uri="{C3380CC4-5D6E-409C-BE32-E72D297353CC}">
              <c16:uniqueId val="{00000002-3773-4075-917E-65B4A3207F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0.25897900000000001</c:v>
              </c:pt>
            </c:numLit>
          </c:val>
          <c:extLst>
            <c:ext xmlns:c16="http://schemas.microsoft.com/office/drawing/2014/chart" uri="{C3380CC4-5D6E-409C-BE32-E72D297353CC}">
              <c16:uniqueId val="{00000003-3773-4075-917E-65B4A3207F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0.63138000000000005</c:v>
              </c:pt>
            </c:numLit>
          </c:val>
          <c:extLst>
            <c:ext xmlns:c16="http://schemas.microsoft.com/office/drawing/2014/chart" uri="{C3380CC4-5D6E-409C-BE32-E72D297353CC}">
              <c16:uniqueId val="{00000004-3773-4075-917E-65B4A3207F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48D8-4FDE-B570-BA14B97BFC4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1-48D8-4FDE-B570-BA14B97BFC44}"/>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2.2727000000000001E-2</c:v>
              </c:pt>
            </c:numLit>
          </c:val>
          <c:extLst>
            <c:ext xmlns:c16="http://schemas.microsoft.com/office/drawing/2014/chart" uri="{C3380CC4-5D6E-409C-BE32-E72D297353CC}">
              <c16:uniqueId val="{00000002-48D8-4FDE-B570-BA14B97BFC4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0.36363600000000001</c:v>
              </c:pt>
            </c:numLit>
          </c:val>
          <c:extLst>
            <c:ext xmlns:c16="http://schemas.microsoft.com/office/drawing/2014/chart" uri="{C3380CC4-5D6E-409C-BE32-E72D297353CC}">
              <c16:uniqueId val="{00000003-48D8-4FDE-B570-BA14B97BFC4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0.59090900000000002</c:v>
              </c:pt>
            </c:numLit>
          </c:val>
          <c:extLst>
            <c:ext xmlns:c16="http://schemas.microsoft.com/office/drawing/2014/chart" uri="{C3380CC4-5D6E-409C-BE32-E72D297353CC}">
              <c16:uniqueId val="{00000004-48D8-4FDE-B570-BA14B97BFC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4.1958760000000002</c:v>
              </c:pt>
            </c:numLit>
          </c:val>
          <c:extLst>
            <c:ext xmlns:c16="http://schemas.microsoft.com/office/drawing/2014/chart" uri="{C3380CC4-5D6E-409C-BE32-E72D297353CC}">
              <c16:uniqueId val="{00000000-EA3B-4838-8B75-B50E46BC21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5CE-4ED7-99A0-1B52BB16ECF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95CE-4ED7-99A0-1B52BB16EC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6.6667000000000004E-2</c:v>
              </c:pt>
            </c:numLit>
          </c:val>
          <c:extLst>
            <c:ext xmlns:c16="http://schemas.microsoft.com/office/drawing/2014/chart" uri="{C3380CC4-5D6E-409C-BE32-E72D297353CC}">
              <c16:uniqueId val="{00000002-95CE-4ED7-99A0-1B52BB16EC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0.466667</c:v>
              </c:pt>
            </c:numLit>
          </c:val>
          <c:extLst>
            <c:ext xmlns:c16="http://schemas.microsoft.com/office/drawing/2014/chart" uri="{C3380CC4-5D6E-409C-BE32-E72D297353CC}">
              <c16:uniqueId val="{00000003-95CE-4ED7-99A0-1B52BB16EC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0.466667</c:v>
              </c:pt>
            </c:numLit>
          </c:val>
          <c:extLst>
            <c:ext xmlns:c16="http://schemas.microsoft.com/office/drawing/2014/chart" uri="{C3380CC4-5D6E-409C-BE32-E72D297353CC}">
              <c16:uniqueId val="{00000004-95CE-4ED7-99A0-1B52BB16EC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C538-4070-8E5E-7D9C64DCE49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C538-4070-8E5E-7D9C64DCE4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0.13513500000000001</c:v>
              </c:pt>
            </c:numLit>
          </c:val>
          <c:extLst>
            <c:ext xmlns:c16="http://schemas.microsoft.com/office/drawing/2014/chart" uri="{C3380CC4-5D6E-409C-BE32-E72D297353CC}">
              <c16:uniqueId val="{00000002-C538-4070-8E5E-7D9C64DCE4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0.324324</c:v>
              </c:pt>
            </c:numLit>
          </c:val>
          <c:extLst>
            <c:ext xmlns:c16="http://schemas.microsoft.com/office/drawing/2014/chart" uri="{C3380CC4-5D6E-409C-BE32-E72D297353CC}">
              <c16:uniqueId val="{00000003-C538-4070-8E5E-7D9C64DCE4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0.54054100000000005</c:v>
              </c:pt>
            </c:numLit>
          </c:val>
          <c:extLst>
            <c:ext xmlns:c16="http://schemas.microsoft.com/office/drawing/2014/chart" uri="{C3380CC4-5D6E-409C-BE32-E72D297353CC}">
              <c16:uniqueId val="{00000004-C538-4070-8E5E-7D9C64DCE4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2.4691000000000001E-2</c:v>
              </c:pt>
            </c:numLit>
          </c:val>
          <c:extLst>
            <c:ext xmlns:c16="http://schemas.microsoft.com/office/drawing/2014/chart" uri="{C3380CC4-5D6E-409C-BE32-E72D297353CC}">
              <c16:uniqueId val="{00000000-629F-4FC1-BE4C-E6DC9ACF408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3.0863999999999999E-2</c:v>
              </c:pt>
            </c:numLit>
          </c:val>
          <c:extLst>
            <c:ext xmlns:c16="http://schemas.microsoft.com/office/drawing/2014/chart" uri="{C3380CC4-5D6E-409C-BE32-E72D297353CC}">
              <c16:uniqueId val="{00000001-629F-4FC1-BE4C-E6DC9ACF408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0.12963</c:v>
              </c:pt>
            </c:numLit>
          </c:val>
          <c:extLst>
            <c:ext xmlns:c16="http://schemas.microsoft.com/office/drawing/2014/chart" uri="{C3380CC4-5D6E-409C-BE32-E72D297353CC}">
              <c16:uniqueId val="{00000002-629F-4FC1-BE4C-E6DC9ACF408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0.25308599999999998</c:v>
              </c:pt>
            </c:numLit>
          </c:val>
          <c:extLst>
            <c:ext xmlns:c16="http://schemas.microsoft.com/office/drawing/2014/chart" uri="{C3380CC4-5D6E-409C-BE32-E72D297353CC}">
              <c16:uniqueId val="{00000003-629F-4FC1-BE4C-E6DC9ACF408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0.55555600000000005</c:v>
              </c:pt>
            </c:numLit>
          </c:val>
          <c:extLst>
            <c:ext xmlns:c16="http://schemas.microsoft.com/office/drawing/2014/chart" uri="{C3380CC4-5D6E-409C-BE32-E72D297353CC}">
              <c16:uniqueId val="{00000004-629F-4FC1-BE4C-E6DC9ACF40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1.0581999999999999E-2</c:v>
              </c:pt>
            </c:numLit>
          </c:val>
          <c:extLst>
            <c:ext xmlns:c16="http://schemas.microsoft.com/office/drawing/2014/chart" uri="{C3380CC4-5D6E-409C-BE32-E72D297353CC}">
              <c16:uniqueId val="{00000000-CCD2-48D6-9A10-CD83E546CD6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3.7037E-2</c:v>
              </c:pt>
            </c:numLit>
          </c:val>
          <c:extLst>
            <c:ext xmlns:c16="http://schemas.microsoft.com/office/drawing/2014/chart" uri="{C3380CC4-5D6E-409C-BE32-E72D297353CC}">
              <c16:uniqueId val="{00000001-CCD2-48D6-9A10-CD83E546CD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0.12698400000000001</c:v>
              </c:pt>
            </c:numLit>
          </c:val>
          <c:extLst>
            <c:ext xmlns:c16="http://schemas.microsoft.com/office/drawing/2014/chart" uri="{C3380CC4-5D6E-409C-BE32-E72D297353CC}">
              <c16:uniqueId val="{00000002-CCD2-48D6-9A10-CD83E546CD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CCD2-48D6-9A10-CD83E546CD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0.53968300000000002</c:v>
              </c:pt>
            </c:numLit>
          </c:val>
          <c:extLst>
            <c:ext xmlns:c16="http://schemas.microsoft.com/office/drawing/2014/chart" uri="{C3380CC4-5D6E-409C-BE32-E72D297353CC}">
              <c16:uniqueId val="{00000004-CCD2-48D6-9A10-CD83E546CD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2.1389999999999999E-2</c:v>
              </c:pt>
            </c:numLit>
          </c:val>
          <c:extLst>
            <c:ext xmlns:c16="http://schemas.microsoft.com/office/drawing/2014/chart" uri="{C3380CC4-5D6E-409C-BE32-E72D297353CC}">
              <c16:uniqueId val="{00000000-4FE7-480D-B42F-C959D6E20D7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3.7433000000000001E-2</c:v>
              </c:pt>
            </c:numLit>
          </c:val>
          <c:extLst>
            <c:ext xmlns:c16="http://schemas.microsoft.com/office/drawing/2014/chart" uri="{C3380CC4-5D6E-409C-BE32-E72D297353CC}">
              <c16:uniqueId val="{00000001-4FE7-480D-B42F-C959D6E20D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0.16042799999999999</c:v>
              </c:pt>
            </c:numLit>
          </c:val>
          <c:extLst>
            <c:ext xmlns:c16="http://schemas.microsoft.com/office/drawing/2014/chart" uri="{C3380CC4-5D6E-409C-BE32-E72D297353CC}">
              <c16:uniqueId val="{00000002-4FE7-480D-B42F-C959D6E20D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0.24064199999999999</c:v>
              </c:pt>
            </c:numLit>
          </c:val>
          <c:extLst>
            <c:ext xmlns:c16="http://schemas.microsoft.com/office/drawing/2014/chart" uri="{C3380CC4-5D6E-409C-BE32-E72D297353CC}">
              <c16:uniqueId val="{00000003-4FE7-480D-B42F-C959D6E20D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0.51871699999999998</c:v>
              </c:pt>
            </c:numLit>
          </c:val>
          <c:extLst>
            <c:ext xmlns:c16="http://schemas.microsoft.com/office/drawing/2014/chart" uri="{C3380CC4-5D6E-409C-BE32-E72D297353CC}">
              <c16:uniqueId val="{00000004-4FE7-480D-B42F-C959D6E20D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3.653E-2</c:v>
              </c:pt>
            </c:numLit>
          </c:val>
          <c:extLst>
            <c:ext xmlns:c16="http://schemas.microsoft.com/office/drawing/2014/chart" uri="{C3380CC4-5D6E-409C-BE32-E72D297353CC}">
              <c16:uniqueId val="{00000000-00E1-414D-9609-54116EF712D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2.7397000000000001E-2</c:v>
              </c:pt>
            </c:numLit>
          </c:val>
          <c:extLst>
            <c:ext xmlns:c16="http://schemas.microsoft.com/office/drawing/2014/chart" uri="{C3380CC4-5D6E-409C-BE32-E72D297353CC}">
              <c16:uniqueId val="{00000001-00E1-414D-9609-54116EF712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0.10958900000000001</c:v>
              </c:pt>
            </c:numLit>
          </c:val>
          <c:extLst>
            <c:ext xmlns:c16="http://schemas.microsoft.com/office/drawing/2014/chart" uri="{C3380CC4-5D6E-409C-BE32-E72D297353CC}">
              <c16:uniqueId val="{00000002-00E1-414D-9609-54116EF712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0.19178100000000001</c:v>
              </c:pt>
            </c:numLit>
          </c:val>
          <c:extLst>
            <c:ext xmlns:c16="http://schemas.microsoft.com/office/drawing/2014/chart" uri="{C3380CC4-5D6E-409C-BE32-E72D297353CC}">
              <c16:uniqueId val="{00000003-00E1-414D-9609-54116EF712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0.62557099999999999</c:v>
              </c:pt>
            </c:numLit>
          </c:val>
          <c:extLst>
            <c:ext xmlns:c16="http://schemas.microsoft.com/office/drawing/2014/chart" uri="{C3380CC4-5D6E-409C-BE32-E72D297353CC}">
              <c16:uniqueId val="{00000004-00E1-414D-9609-54116EF712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1.9480999999999998E-2</c:v>
              </c:pt>
            </c:numLit>
          </c:val>
          <c:extLst>
            <c:ext xmlns:c16="http://schemas.microsoft.com/office/drawing/2014/chart" uri="{C3380CC4-5D6E-409C-BE32-E72D297353CC}">
              <c16:uniqueId val="{00000000-6857-4D66-8BCD-F5B2D9124A1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1.2987E-2</c:v>
              </c:pt>
            </c:numLit>
          </c:val>
          <c:extLst>
            <c:ext xmlns:c16="http://schemas.microsoft.com/office/drawing/2014/chart" uri="{C3380CC4-5D6E-409C-BE32-E72D297353CC}">
              <c16:uniqueId val="{00000001-6857-4D66-8BCD-F5B2D9124A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7.7922000000000005E-2</c:v>
              </c:pt>
            </c:numLit>
          </c:val>
          <c:extLst>
            <c:ext xmlns:c16="http://schemas.microsoft.com/office/drawing/2014/chart" uri="{C3380CC4-5D6E-409C-BE32-E72D297353CC}">
              <c16:uniqueId val="{00000002-6857-4D66-8BCD-F5B2D9124A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0.26623400000000003</c:v>
              </c:pt>
            </c:numLit>
          </c:val>
          <c:extLst>
            <c:ext xmlns:c16="http://schemas.microsoft.com/office/drawing/2014/chart" uri="{C3380CC4-5D6E-409C-BE32-E72D297353CC}">
              <c16:uniqueId val="{00000003-6857-4D66-8BCD-F5B2D9124A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0.61038999999999999</c:v>
              </c:pt>
            </c:numLit>
          </c:val>
          <c:extLst>
            <c:ext xmlns:c16="http://schemas.microsoft.com/office/drawing/2014/chart" uri="{C3380CC4-5D6E-409C-BE32-E72D297353CC}">
              <c16:uniqueId val="{00000004-6857-4D66-8BCD-F5B2D9124A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1.0581999999999999E-2</c:v>
              </c:pt>
            </c:numLit>
          </c:val>
          <c:extLst>
            <c:ext xmlns:c16="http://schemas.microsoft.com/office/drawing/2014/chart" uri="{C3380CC4-5D6E-409C-BE32-E72D297353CC}">
              <c16:uniqueId val="{00000000-972C-4242-882A-398EF3F4ED1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1.0581999999999999E-2</c:v>
              </c:pt>
            </c:numLit>
          </c:val>
          <c:extLst>
            <c:ext xmlns:c16="http://schemas.microsoft.com/office/drawing/2014/chart" uri="{C3380CC4-5D6E-409C-BE32-E72D297353CC}">
              <c16:uniqueId val="{00000001-972C-4242-882A-398EF3F4ED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0.10582</c:v>
              </c:pt>
            </c:numLit>
          </c:val>
          <c:extLst>
            <c:ext xmlns:c16="http://schemas.microsoft.com/office/drawing/2014/chart" uri="{C3380CC4-5D6E-409C-BE32-E72D297353CC}">
              <c16:uniqueId val="{00000002-972C-4242-882A-398EF3F4ED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0.28042299999999998</c:v>
              </c:pt>
            </c:numLit>
          </c:val>
          <c:extLst>
            <c:ext xmlns:c16="http://schemas.microsoft.com/office/drawing/2014/chart" uri="{C3380CC4-5D6E-409C-BE32-E72D297353CC}">
              <c16:uniqueId val="{00000003-972C-4242-882A-398EF3F4ED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0.58201099999999995</c:v>
              </c:pt>
            </c:numLit>
          </c:val>
          <c:extLst>
            <c:ext xmlns:c16="http://schemas.microsoft.com/office/drawing/2014/chart" uri="{C3380CC4-5D6E-409C-BE32-E72D297353CC}">
              <c16:uniqueId val="{00000004-972C-4242-882A-398EF3F4ED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CDF6-4823-80C9-DDDA926528B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1-CDF6-4823-80C9-DDDA926528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0.132075</c:v>
              </c:pt>
            </c:numLit>
          </c:val>
          <c:extLst>
            <c:ext xmlns:c16="http://schemas.microsoft.com/office/drawing/2014/chart" uri="{C3380CC4-5D6E-409C-BE32-E72D297353CC}">
              <c16:uniqueId val="{00000002-CDF6-4823-80C9-DDDA926528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0.20754700000000001</c:v>
              </c:pt>
            </c:numLit>
          </c:val>
          <c:extLst>
            <c:ext xmlns:c16="http://schemas.microsoft.com/office/drawing/2014/chart" uri="{C3380CC4-5D6E-409C-BE32-E72D297353CC}">
              <c16:uniqueId val="{00000003-CDF6-4823-80C9-DDDA926528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0.62264200000000003</c:v>
              </c:pt>
            </c:numLit>
          </c:val>
          <c:extLst>
            <c:ext xmlns:c16="http://schemas.microsoft.com/office/drawing/2014/chart" uri="{C3380CC4-5D6E-409C-BE32-E72D297353CC}">
              <c16:uniqueId val="{00000004-CDF6-4823-80C9-DDDA926528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0-24C3-414D-9413-97AF3969A0F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1.6483999999999999E-2</c:v>
              </c:pt>
            </c:numLit>
          </c:val>
          <c:extLst>
            <c:ext xmlns:c16="http://schemas.microsoft.com/office/drawing/2014/chart" uri="{C3380CC4-5D6E-409C-BE32-E72D297353CC}">
              <c16:uniqueId val="{00000001-24C3-414D-9413-97AF3969A0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7.6923000000000005E-2</c:v>
              </c:pt>
            </c:numLit>
          </c:val>
          <c:extLst>
            <c:ext xmlns:c16="http://schemas.microsoft.com/office/drawing/2014/chart" uri="{C3380CC4-5D6E-409C-BE32-E72D297353CC}">
              <c16:uniqueId val="{00000002-24C3-414D-9413-97AF3969A0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0.21978</c:v>
              </c:pt>
            </c:numLit>
          </c:val>
          <c:extLst>
            <c:ext xmlns:c16="http://schemas.microsoft.com/office/drawing/2014/chart" uri="{C3380CC4-5D6E-409C-BE32-E72D297353CC}">
              <c16:uniqueId val="{00000003-24C3-414D-9413-97AF3969A0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0.67032999999999998</c:v>
              </c:pt>
            </c:numLit>
          </c:val>
          <c:extLst>
            <c:ext xmlns:c16="http://schemas.microsoft.com/office/drawing/2014/chart" uri="{C3380CC4-5D6E-409C-BE32-E72D297353CC}">
              <c16:uniqueId val="{00000004-24C3-414D-9413-97AF3969A0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4.1840489999999999</c:v>
              </c:pt>
            </c:numLit>
          </c:val>
          <c:extLst>
            <c:ext xmlns:c16="http://schemas.microsoft.com/office/drawing/2014/chart" uri="{C3380CC4-5D6E-409C-BE32-E72D297353CC}">
              <c16:uniqueId val="{00000000-7A87-45B7-B90A-F6CD28127A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2.2058999999999999E-2</c:v>
              </c:pt>
            </c:numLit>
          </c:val>
          <c:extLst>
            <c:ext xmlns:c16="http://schemas.microsoft.com/office/drawing/2014/chart" uri="{C3380CC4-5D6E-409C-BE32-E72D297353CC}">
              <c16:uniqueId val="{00000000-9491-4F70-AE5A-A0ACD209367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1-9491-4F70-AE5A-A0ACD20936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0.139706</c:v>
              </c:pt>
            </c:numLit>
          </c:val>
          <c:extLst>
            <c:ext xmlns:c16="http://schemas.microsoft.com/office/drawing/2014/chart" uri="{C3380CC4-5D6E-409C-BE32-E72D297353CC}">
              <c16:uniqueId val="{00000002-9491-4F70-AE5A-A0ACD20936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0.20588200000000001</c:v>
              </c:pt>
            </c:numLit>
          </c:val>
          <c:extLst>
            <c:ext xmlns:c16="http://schemas.microsoft.com/office/drawing/2014/chart" uri="{C3380CC4-5D6E-409C-BE32-E72D297353CC}">
              <c16:uniqueId val="{00000003-9491-4F70-AE5A-A0ACD20936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0.60294099999999995</c:v>
              </c:pt>
            </c:numLit>
          </c:val>
          <c:extLst>
            <c:ext xmlns:c16="http://schemas.microsoft.com/office/drawing/2014/chart" uri="{C3380CC4-5D6E-409C-BE32-E72D297353CC}">
              <c16:uniqueId val="{00000004-9491-4F70-AE5A-A0ACD20936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86C-417D-A045-10F98AD1BD1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1-986C-417D-A045-10F98AD1BD1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7.0422999999999999E-2</c:v>
              </c:pt>
            </c:numLit>
          </c:val>
          <c:extLst>
            <c:ext xmlns:c16="http://schemas.microsoft.com/office/drawing/2014/chart" uri="{C3380CC4-5D6E-409C-BE32-E72D297353CC}">
              <c16:uniqueId val="{00000002-986C-417D-A045-10F98AD1BD1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0.21126800000000001</c:v>
              </c:pt>
            </c:numLit>
          </c:val>
          <c:extLst>
            <c:ext xmlns:c16="http://schemas.microsoft.com/office/drawing/2014/chart" uri="{C3380CC4-5D6E-409C-BE32-E72D297353CC}">
              <c16:uniqueId val="{00000003-986C-417D-A045-10F98AD1BD1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0.70422499999999999</c:v>
              </c:pt>
            </c:numLit>
          </c:val>
          <c:extLst>
            <c:ext xmlns:c16="http://schemas.microsoft.com/office/drawing/2014/chart" uri="{C3380CC4-5D6E-409C-BE32-E72D297353CC}">
              <c16:uniqueId val="{00000004-986C-417D-A045-10F98AD1BD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1.5625E-2</c:v>
              </c:pt>
            </c:numLit>
          </c:val>
          <c:extLst>
            <c:ext xmlns:c16="http://schemas.microsoft.com/office/drawing/2014/chart" uri="{C3380CC4-5D6E-409C-BE32-E72D297353CC}">
              <c16:uniqueId val="{00000000-6567-4105-883F-BDE665AEE11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6567-4105-883F-BDE665AEE11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7.8125E-2</c:v>
              </c:pt>
            </c:numLit>
          </c:val>
          <c:extLst>
            <c:ext xmlns:c16="http://schemas.microsoft.com/office/drawing/2014/chart" uri="{C3380CC4-5D6E-409C-BE32-E72D297353CC}">
              <c16:uniqueId val="{00000002-6567-4105-883F-BDE665AEE11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0.328125</c:v>
              </c:pt>
            </c:numLit>
          </c:val>
          <c:extLst>
            <c:ext xmlns:c16="http://schemas.microsoft.com/office/drawing/2014/chart" uri="{C3380CC4-5D6E-409C-BE32-E72D297353CC}">
              <c16:uniqueId val="{00000003-6567-4105-883F-BDE665AEE11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6567-4105-883F-BDE665AEE1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7A0-4FB4-8F65-D8E1210DAB5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1-07A0-4FB4-8F65-D8E1210DAB5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5.9700999999999997E-2</c:v>
              </c:pt>
            </c:numLit>
          </c:val>
          <c:extLst>
            <c:ext xmlns:c16="http://schemas.microsoft.com/office/drawing/2014/chart" uri="{C3380CC4-5D6E-409C-BE32-E72D297353CC}">
              <c16:uniqueId val="{00000002-07A0-4FB4-8F65-D8E1210DAB5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0.223881</c:v>
              </c:pt>
            </c:numLit>
          </c:val>
          <c:extLst>
            <c:ext xmlns:c16="http://schemas.microsoft.com/office/drawing/2014/chart" uri="{C3380CC4-5D6E-409C-BE32-E72D297353CC}">
              <c16:uniqueId val="{00000003-07A0-4FB4-8F65-D8E1210DAB5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0.68656700000000004</c:v>
              </c:pt>
            </c:numLit>
          </c:val>
          <c:extLst>
            <c:ext xmlns:c16="http://schemas.microsoft.com/office/drawing/2014/chart" uri="{C3380CC4-5D6E-409C-BE32-E72D297353CC}">
              <c16:uniqueId val="{00000004-07A0-4FB4-8F65-D8E1210DAB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6.4660000000000004E-3</c:v>
              </c:pt>
            </c:numLit>
          </c:val>
          <c:extLst>
            <c:ext xmlns:c16="http://schemas.microsoft.com/office/drawing/2014/chart" uri="{C3380CC4-5D6E-409C-BE32-E72D297353CC}">
              <c16:uniqueId val="{00000000-4983-4CDB-AD5B-AD798FD6EFB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2.5862E-2</c:v>
              </c:pt>
            </c:numLit>
          </c:val>
          <c:extLst>
            <c:ext xmlns:c16="http://schemas.microsoft.com/office/drawing/2014/chart" uri="{C3380CC4-5D6E-409C-BE32-E72D297353CC}">
              <c16:uniqueId val="{00000001-4983-4CDB-AD5B-AD798FD6EF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9.2672000000000004E-2</c:v>
              </c:pt>
            </c:numLit>
          </c:val>
          <c:extLst>
            <c:ext xmlns:c16="http://schemas.microsoft.com/office/drawing/2014/chart" uri="{C3380CC4-5D6E-409C-BE32-E72D297353CC}">
              <c16:uniqueId val="{00000002-4983-4CDB-AD5B-AD798FD6EF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0.224138</c:v>
              </c:pt>
            </c:numLit>
          </c:val>
          <c:extLst>
            <c:ext xmlns:c16="http://schemas.microsoft.com/office/drawing/2014/chart" uri="{C3380CC4-5D6E-409C-BE32-E72D297353CC}">
              <c16:uniqueId val="{00000003-4983-4CDB-AD5B-AD798FD6EF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0.64008600000000004</c:v>
              </c:pt>
            </c:numLit>
          </c:val>
          <c:extLst>
            <c:ext xmlns:c16="http://schemas.microsoft.com/office/drawing/2014/chart" uri="{C3380CC4-5D6E-409C-BE32-E72D297353CC}">
              <c16:uniqueId val="{00000004-4983-4CDB-AD5B-AD798FD6EF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1.3122999999999999E-2</c:v>
              </c:pt>
            </c:numLit>
          </c:val>
          <c:extLst>
            <c:ext xmlns:c16="http://schemas.microsoft.com/office/drawing/2014/chart" uri="{C3380CC4-5D6E-409C-BE32-E72D297353CC}">
              <c16:uniqueId val="{00000000-E762-4BDD-9A46-D872E2A56B0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1.7059999999999999E-2</c:v>
              </c:pt>
            </c:numLit>
          </c:val>
          <c:extLst>
            <c:ext xmlns:c16="http://schemas.microsoft.com/office/drawing/2014/chart" uri="{C3380CC4-5D6E-409C-BE32-E72D297353CC}">
              <c16:uniqueId val="{00000001-E762-4BDD-9A46-D872E2A56B0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0.110236</c:v>
              </c:pt>
            </c:numLit>
          </c:val>
          <c:extLst>
            <c:ext xmlns:c16="http://schemas.microsoft.com/office/drawing/2014/chart" uri="{C3380CC4-5D6E-409C-BE32-E72D297353CC}">
              <c16:uniqueId val="{00000002-E762-4BDD-9A46-D872E2A56B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0.24671899999999999</c:v>
              </c:pt>
            </c:numLit>
          </c:val>
          <c:extLst>
            <c:ext xmlns:c16="http://schemas.microsoft.com/office/drawing/2014/chart" uri="{C3380CC4-5D6E-409C-BE32-E72D297353CC}">
              <c16:uniqueId val="{00000003-E762-4BDD-9A46-D872E2A56B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0.60236199999999995</c:v>
              </c:pt>
            </c:numLit>
          </c:val>
          <c:extLst>
            <c:ext xmlns:c16="http://schemas.microsoft.com/office/drawing/2014/chart" uri="{C3380CC4-5D6E-409C-BE32-E72D297353CC}">
              <c16:uniqueId val="{00000004-E762-4BDD-9A46-D872E2A56B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1.6483999999999999E-2</c:v>
              </c:pt>
            </c:numLit>
          </c:val>
          <c:extLst>
            <c:ext xmlns:c16="http://schemas.microsoft.com/office/drawing/2014/chart" uri="{C3380CC4-5D6E-409C-BE32-E72D297353CC}">
              <c16:uniqueId val="{00000000-9913-467F-80F8-FA0D6258239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2.3810000000000001E-2</c:v>
              </c:pt>
            </c:numLit>
          </c:val>
          <c:extLst>
            <c:ext xmlns:c16="http://schemas.microsoft.com/office/drawing/2014/chart" uri="{C3380CC4-5D6E-409C-BE32-E72D297353CC}">
              <c16:uniqueId val="{00000001-9913-467F-80F8-FA0D625823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0.100733</c:v>
              </c:pt>
            </c:numLit>
          </c:val>
          <c:extLst>
            <c:ext xmlns:c16="http://schemas.microsoft.com/office/drawing/2014/chart" uri="{C3380CC4-5D6E-409C-BE32-E72D297353CC}">
              <c16:uniqueId val="{00000002-9913-467F-80F8-FA0D625823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0.239927</c:v>
              </c:pt>
            </c:numLit>
          </c:val>
          <c:extLst>
            <c:ext xmlns:c16="http://schemas.microsoft.com/office/drawing/2014/chart" uri="{C3380CC4-5D6E-409C-BE32-E72D297353CC}">
              <c16:uniqueId val="{00000003-9913-467F-80F8-FA0D625823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0.59706999999999999</c:v>
              </c:pt>
            </c:numLit>
          </c:val>
          <c:extLst>
            <c:ext xmlns:c16="http://schemas.microsoft.com/office/drawing/2014/chart" uri="{C3380CC4-5D6E-409C-BE32-E72D297353CC}">
              <c16:uniqueId val="{00000004-9913-467F-80F8-FA0D625823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1.1004E-2</c:v>
              </c:pt>
            </c:numLit>
          </c:val>
          <c:extLst>
            <c:ext xmlns:c16="http://schemas.microsoft.com/office/drawing/2014/chart" uri="{C3380CC4-5D6E-409C-BE32-E72D297353CC}">
              <c16:uniqueId val="{00000000-F362-4BE0-AE97-2C3A05D9978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1.4250000000000001E-2</c:v>
              </c:pt>
            </c:numLit>
          </c:val>
          <c:extLst>
            <c:ext xmlns:c16="http://schemas.microsoft.com/office/drawing/2014/chart" uri="{C3380CC4-5D6E-409C-BE32-E72D297353CC}">
              <c16:uniqueId val="{00000001-F362-4BE0-AE97-2C3A05D9978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6.6419000000000006E-2</c:v>
              </c:pt>
            </c:numLit>
          </c:val>
          <c:extLst>
            <c:ext xmlns:c16="http://schemas.microsoft.com/office/drawing/2014/chart" uri="{C3380CC4-5D6E-409C-BE32-E72D297353CC}">
              <c16:uniqueId val="{00000002-F362-4BE0-AE97-2C3A05D997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0.19806799999999999</c:v>
              </c:pt>
            </c:numLit>
          </c:val>
          <c:extLst>
            <c:ext xmlns:c16="http://schemas.microsoft.com/office/drawing/2014/chart" uri="{C3380CC4-5D6E-409C-BE32-E72D297353CC}">
              <c16:uniqueId val="{00000003-F362-4BE0-AE97-2C3A05D997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0.68754000000000004</c:v>
              </c:pt>
            </c:numLit>
          </c:val>
          <c:extLst>
            <c:ext xmlns:c16="http://schemas.microsoft.com/office/drawing/2014/chart" uri="{C3380CC4-5D6E-409C-BE32-E72D297353CC}">
              <c16:uniqueId val="{00000004-F362-4BE0-AE97-2C3A05D997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1.0019999999999999E-2</c:v>
              </c:pt>
            </c:numLit>
          </c:val>
          <c:extLst>
            <c:ext xmlns:c16="http://schemas.microsoft.com/office/drawing/2014/chart" uri="{C3380CC4-5D6E-409C-BE32-E72D297353CC}">
              <c16:uniqueId val="{00000000-C84E-49FC-8BE6-5052BC66B7A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1.2156E-2</c:v>
              </c:pt>
            </c:numLit>
          </c:val>
          <c:extLst>
            <c:ext xmlns:c16="http://schemas.microsoft.com/office/drawing/2014/chart" uri="{C3380CC4-5D6E-409C-BE32-E72D297353CC}">
              <c16:uniqueId val="{00000001-C84E-49FC-8BE6-5052BC66B7A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6.3656000000000004E-2</c:v>
              </c:pt>
            </c:numLit>
          </c:val>
          <c:extLst>
            <c:ext xmlns:c16="http://schemas.microsoft.com/office/drawing/2014/chart" uri="{C3380CC4-5D6E-409C-BE32-E72D297353CC}">
              <c16:uniqueId val="{00000002-C84E-49FC-8BE6-5052BC66B7A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0.189052</c:v>
              </c:pt>
            </c:numLit>
          </c:val>
          <c:extLst>
            <c:ext xmlns:c16="http://schemas.microsoft.com/office/drawing/2014/chart" uri="{C3380CC4-5D6E-409C-BE32-E72D297353CC}">
              <c16:uniqueId val="{00000003-C84E-49FC-8BE6-5052BC66B7A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0.700214</c:v>
              </c:pt>
            </c:numLit>
          </c:val>
          <c:extLst>
            <c:ext xmlns:c16="http://schemas.microsoft.com/office/drawing/2014/chart" uri="{C3380CC4-5D6E-409C-BE32-E72D297353CC}">
              <c16:uniqueId val="{00000004-C84E-49FC-8BE6-5052BC66B7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1.3547999999999999E-2</c:v>
              </c:pt>
            </c:numLit>
          </c:val>
          <c:extLst>
            <c:ext xmlns:c16="http://schemas.microsoft.com/office/drawing/2014/chart" uri="{C3380CC4-5D6E-409C-BE32-E72D297353CC}">
              <c16:uniqueId val="{00000000-F261-409C-9910-CEFD71AC3C7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1.4991000000000001E-2</c:v>
              </c:pt>
            </c:numLit>
          </c:val>
          <c:extLst>
            <c:ext xmlns:c16="http://schemas.microsoft.com/office/drawing/2014/chart" uri="{C3380CC4-5D6E-409C-BE32-E72D297353CC}">
              <c16:uniqueId val="{00000001-F261-409C-9910-CEFD71AC3C7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7.1347999999999995E-2</c:v>
              </c:pt>
            </c:numLit>
          </c:val>
          <c:extLst>
            <c:ext xmlns:c16="http://schemas.microsoft.com/office/drawing/2014/chart" uri="{C3380CC4-5D6E-409C-BE32-E72D297353CC}">
              <c16:uniqueId val="{00000002-F261-409C-9910-CEFD71AC3C7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0.19801199999999999</c:v>
              </c:pt>
            </c:numLit>
          </c:val>
          <c:extLst>
            <c:ext xmlns:c16="http://schemas.microsoft.com/office/drawing/2014/chart" uri="{C3380CC4-5D6E-409C-BE32-E72D297353CC}">
              <c16:uniqueId val="{00000003-F261-409C-9910-CEFD71AC3C7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0.67468300000000003</c:v>
              </c:pt>
            </c:numLit>
          </c:val>
          <c:extLst>
            <c:ext xmlns:c16="http://schemas.microsoft.com/office/drawing/2014/chart" uri="{C3380CC4-5D6E-409C-BE32-E72D297353CC}">
              <c16:uniqueId val="{00000004-F261-409C-9910-CEFD71AC3C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4.1666670000000003</c:v>
              </c:pt>
            </c:numLit>
          </c:val>
          <c:extLst>
            <c:ext xmlns:c16="http://schemas.microsoft.com/office/drawing/2014/chart" uri="{C3380CC4-5D6E-409C-BE32-E72D297353CC}">
              <c16:uniqueId val="{00000000-F730-4523-97EF-5F581C283F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1.0657E-2</c:v>
              </c:pt>
            </c:numLit>
          </c:val>
          <c:extLst>
            <c:ext xmlns:c16="http://schemas.microsoft.com/office/drawing/2014/chart" uri="{C3380CC4-5D6E-409C-BE32-E72D297353CC}">
              <c16:uniqueId val="{00000000-6743-4556-A370-4F4A64B04C4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2.0426E-2</c:v>
              </c:pt>
            </c:numLit>
          </c:val>
          <c:extLst>
            <c:ext xmlns:c16="http://schemas.microsoft.com/office/drawing/2014/chart" uri="{C3380CC4-5D6E-409C-BE32-E72D297353CC}">
              <c16:uniqueId val="{00000001-6743-4556-A370-4F4A64B04C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6.5719E-2</c:v>
              </c:pt>
            </c:numLit>
          </c:val>
          <c:extLst>
            <c:ext xmlns:c16="http://schemas.microsoft.com/office/drawing/2014/chart" uri="{C3380CC4-5D6E-409C-BE32-E72D297353CC}">
              <c16:uniqueId val="{00000002-6743-4556-A370-4F4A64B04C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0.26110100000000003</c:v>
              </c:pt>
            </c:numLit>
          </c:val>
          <c:extLst>
            <c:ext xmlns:c16="http://schemas.microsoft.com/office/drawing/2014/chart" uri="{C3380CC4-5D6E-409C-BE32-E72D297353CC}">
              <c16:uniqueId val="{00000003-6743-4556-A370-4F4A64B04C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0.62877400000000006</c:v>
              </c:pt>
            </c:numLit>
          </c:val>
          <c:extLst>
            <c:ext xmlns:c16="http://schemas.microsoft.com/office/drawing/2014/chart" uri="{C3380CC4-5D6E-409C-BE32-E72D297353CC}">
              <c16:uniqueId val="{00000004-6743-4556-A370-4F4A64B04C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1.0448000000000001E-2</c:v>
              </c:pt>
            </c:numLit>
          </c:val>
          <c:extLst>
            <c:ext xmlns:c16="http://schemas.microsoft.com/office/drawing/2014/chart" uri="{C3380CC4-5D6E-409C-BE32-E72D297353CC}">
              <c16:uniqueId val="{00000000-303C-4594-AC6E-FDD56A40957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1.1939999999999999E-2</c:v>
              </c:pt>
            </c:numLit>
          </c:val>
          <c:extLst>
            <c:ext xmlns:c16="http://schemas.microsoft.com/office/drawing/2014/chart" uri="{C3380CC4-5D6E-409C-BE32-E72D297353CC}">
              <c16:uniqueId val="{00000001-303C-4594-AC6E-FDD56A4095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7.9103999999999994E-2</c:v>
              </c:pt>
            </c:numLit>
          </c:val>
          <c:extLst>
            <c:ext xmlns:c16="http://schemas.microsoft.com/office/drawing/2014/chart" uri="{C3380CC4-5D6E-409C-BE32-E72D297353CC}">
              <c16:uniqueId val="{00000002-303C-4594-AC6E-FDD56A4095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0.23358200000000001</c:v>
              </c:pt>
            </c:numLit>
          </c:val>
          <c:extLst>
            <c:ext xmlns:c16="http://schemas.microsoft.com/office/drawing/2014/chart" uri="{C3380CC4-5D6E-409C-BE32-E72D297353CC}">
              <c16:uniqueId val="{00000003-303C-4594-AC6E-FDD56A4095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0.64253700000000002</c:v>
              </c:pt>
            </c:numLit>
          </c:val>
          <c:extLst>
            <c:ext xmlns:c16="http://schemas.microsoft.com/office/drawing/2014/chart" uri="{C3380CC4-5D6E-409C-BE32-E72D297353CC}">
              <c16:uniqueId val="{00000004-303C-4594-AC6E-FDD56A4095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3.6179000000000003E-2</c:v>
              </c:pt>
            </c:numLit>
          </c:val>
          <c:extLst>
            <c:ext xmlns:c16="http://schemas.microsoft.com/office/drawing/2014/chart" uri="{C3380CC4-5D6E-409C-BE32-E72D297353CC}">
              <c16:uniqueId val="{00000000-1552-49F3-800E-B54F9816CE2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3.1837999999999998E-2</c:v>
              </c:pt>
            </c:numLit>
          </c:val>
          <c:extLst>
            <c:ext xmlns:c16="http://schemas.microsoft.com/office/drawing/2014/chart" uri="{C3380CC4-5D6E-409C-BE32-E72D297353CC}">
              <c16:uniqueId val="{00000001-1552-49F3-800E-B54F9816CE2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0.108538</c:v>
              </c:pt>
            </c:numLit>
          </c:val>
          <c:extLst>
            <c:ext xmlns:c16="http://schemas.microsoft.com/office/drawing/2014/chart" uri="{C3380CC4-5D6E-409C-BE32-E72D297353CC}">
              <c16:uniqueId val="{00000002-1552-49F3-800E-B54F9816CE2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0.20694599999999999</c:v>
              </c:pt>
            </c:numLit>
          </c:val>
          <c:extLst>
            <c:ext xmlns:c16="http://schemas.microsoft.com/office/drawing/2014/chart" uri="{C3380CC4-5D6E-409C-BE32-E72D297353CC}">
              <c16:uniqueId val="{00000003-1552-49F3-800E-B54F9816CE2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0.58755400000000002</c:v>
              </c:pt>
            </c:numLit>
          </c:val>
          <c:extLst>
            <c:ext xmlns:c16="http://schemas.microsoft.com/office/drawing/2014/chart" uri="{C3380CC4-5D6E-409C-BE32-E72D297353CC}">
              <c16:uniqueId val="{00000004-1552-49F3-800E-B54F9816CE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F7E2-4DB8-8F86-39925E198F7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7E2-4DB8-8F86-39925E198F7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4.4776000000000003E-2</c:v>
              </c:pt>
            </c:numLit>
          </c:val>
          <c:extLst>
            <c:ext xmlns:c16="http://schemas.microsoft.com/office/drawing/2014/chart" uri="{C3380CC4-5D6E-409C-BE32-E72D297353CC}">
              <c16:uniqueId val="{00000002-F7E2-4DB8-8F86-39925E198F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0.16417899999999999</c:v>
              </c:pt>
            </c:numLit>
          </c:val>
          <c:extLst>
            <c:ext xmlns:c16="http://schemas.microsoft.com/office/drawing/2014/chart" uri="{C3380CC4-5D6E-409C-BE32-E72D297353CC}">
              <c16:uniqueId val="{00000003-F7E2-4DB8-8F86-39925E198F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0.776119</c:v>
              </c:pt>
            </c:numLit>
          </c:val>
          <c:extLst>
            <c:ext xmlns:c16="http://schemas.microsoft.com/office/drawing/2014/chart" uri="{C3380CC4-5D6E-409C-BE32-E72D297353CC}">
              <c16:uniqueId val="{00000004-F7E2-4DB8-8F86-39925E198F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788-4D99-B438-1137027F199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788-4D99-B438-1137027F19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2-0788-4D99-B438-1137027F19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0.16666700000000001</c:v>
              </c:pt>
            </c:numLit>
          </c:val>
          <c:extLst>
            <c:ext xmlns:c16="http://schemas.microsoft.com/office/drawing/2014/chart" uri="{C3380CC4-5D6E-409C-BE32-E72D297353CC}">
              <c16:uniqueId val="{00000003-0788-4D99-B438-1137027F19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0.75</c:v>
              </c:pt>
            </c:numLit>
          </c:val>
          <c:extLst>
            <c:ext xmlns:c16="http://schemas.microsoft.com/office/drawing/2014/chart" uri="{C3380CC4-5D6E-409C-BE32-E72D297353CC}">
              <c16:uniqueId val="{00000004-0788-4D99-B438-1137027F19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C99B-4CA2-AA13-9A787F9599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C99B-4CA2-AA13-9A787F9599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C99B-4CA2-AA13-9A787F9599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0.20833299999999999</c:v>
              </c:pt>
            </c:numLit>
          </c:val>
          <c:extLst>
            <c:ext xmlns:c16="http://schemas.microsoft.com/office/drawing/2014/chart" uri="{C3380CC4-5D6E-409C-BE32-E72D297353CC}">
              <c16:uniqueId val="{00000003-C99B-4CA2-AA13-9A787F9599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0.58333299999999999</c:v>
              </c:pt>
            </c:numLit>
          </c:val>
          <c:extLst>
            <c:ext xmlns:c16="http://schemas.microsoft.com/office/drawing/2014/chart" uri="{C3380CC4-5D6E-409C-BE32-E72D297353CC}">
              <c16:uniqueId val="{00000004-C99B-4CA2-AA13-9A787F9599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2.4282999999999999E-2</c:v>
              </c:pt>
            </c:numLit>
          </c:val>
          <c:extLst>
            <c:ext xmlns:c16="http://schemas.microsoft.com/office/drawing/2014/chart" uri="{C3380CC4-5D6E-409C-BE32-E72D297353CC}">
              <c16:uniqueId val="{00000000-87A1-4424-8643-102323DDF97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2.649E-2</c:v>
              </c:pt>
            </c:numLit>
          </c:val>
          <c:extLst>
            <c:ext xmlns:c16="http://schemas.microsoft.com/office/drawing/2014/chart" uri="{C3380CC4-5D6E-409C-BE32-E72D297353CC}">
              <c16:uniqueId val="{00000001-87A1-4424-8643-102323DDF97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0.101545</c:v>
              </c:pt>
            </c:numLit>
          </c:val>
          <c:extLst>
            <c:ext xmlns:c16="http://schemas.microsoft.com/office/drawing/2014/chart" uri="{C3380CC4-5D6E-409C-BE32-E72D297353CC}">
              <c16:uniqueId val="{00000002-87A1-4424-8643-102323DDF97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0.273731</c:v>
              </c:pt>
            </c:numLit>
          </c:val>
          <c:extLst>
            <c:ext xmlns:c16="http://schemas.microsoft.com/office/drawing/2014/chart" uri="{C3380CC4-5D6E-409C-BE32-E72D297353CC}">
              <c16:uniqueId val="{00000003-87A1-4424-8643-102323DDF97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0.54304600000000003</c:v>
              </c:pt>
            </c:numLit>
          </c:val>
          <c:extLst>
            <c:ext xmlns:c16="http://schemas.microsoft.com/office/drawing/2014/chart" uri="{C3380CC4-5D6E-409C-BE32-E72D297353CC}">
              <c16:uniqueId val="{00000004-87A1-4424-8643-102323DDF9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2.3965E-2</c:v>
              </c:pt>
            </c:numLit>
          </c:val>
          <c:extLst>
            <c:ext xmlns:c16="http://schemas.microsoft.com/office/drawing/2014/chart" uri="{C3380CC4-5D6E-409C-BE32-E72D297353CC}">
              <c16:uniqueId val="{00000000-F426-41BA-8A25-5A70D114DD0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3.0501E-2</c:v>
              </c:pt>
            </c:numLit>
          </c:val>
          <c:extLst>
            <c:ext xmlns:c16="http://schemas.microsoft.com/office/drawing/2014/chart" uri="{C3380CC4-5D6E-409C-BE32-E72D297353CC}">
              <c16:uniqueId val="{00000001-F426-41BA-8A25-5A70D114DD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6.9717000000000001E-2</c:v>
              </c:pt>
            </c:numLit>
          </c:val>
          <c:extLst>
            <c:ext xmlns:c16="http://schemas.microsoft.com/office/drawing/2014/chart" uri="{C3380CC4-5D6E-409C-BE32-E72D297353CC}">
              <c16:uniqueId val="{00000002-F426-41BA-8A25-5A70D114DD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0.200436</c:v>
              </c:pt>
            </c:numLit>
          </c:val>
          <c:extLst>
            <c:ext xmlns:c16="http://schemas.microsoft.com/office/drawing/2014/chart" uri="{C3380CC4-5D6E-409C-BE32-E72D297353CC}">
              <c16:uniqueId val="{00000003-F426-41BA-8A25-5A70D114DD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0.64488000000000001</c:v>
              </c:pt>
            </c:numLit>
          </c:val>
          <c:extLst>
            <c:ext xmlns:c16="http://schemas.microsoft.com/office/drawing/2014/chart" uri="{C3380CC4-5D6E-409C-BE32-E72D297353CC}">
              <c16:uniqueId val="{00000004-F426-41BA-8A25-5A70D114DD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2.0958000000000001E-2</c:v>
              </c:pt>
            </c:numLit>
          </c:val>
          <c:extLst>
            <c:ext xmlns:c16="http://schemas.microsoft.com/office/drawing/2014/chart" uri="{C3380CC4-5D6E-409C-BE32-E72D297353CC}">
              <c16:uniqueId val="{00000000-2EED-4C80-8DBA-7188D1E8015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1.7964000000000001E-2</c:v>
              </c:pt>
            </c:numLit>
          </c:val>
          <c:extLst>
            <c:ext xmlns:c16="http://schemas.microsoft.com/office/drawing/2014/chart" uri="{C3380CC4-5D6E-409C-BE32-E72D297353CC}">
              <c16:uniqueId val="{00000001-2EED-4C80-8DBA-7188D1E8015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8.0837999999999993E-2</c:v>
              </c:pt>
            </c:numLit>
          </c:val>
          <c:extLst>
            <c:ext xmlns:c16="http://schemas.microsoft.com/office/drawing/2014/chart" uri="{C3380CC4-5D6E-409C-BE32-E72D297353CC}">
              <c16:uniqueId val="{00000002-2EED-4C80-8DBA-7188D1E8015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0.26646700000000001</c:v>
              </c:pt>
            </c:numLit>
          </c:val>
          <c:extLst>
            <c:ext xmlns:c16="http://schemas.microsoft.com/office/drawing/2014/chart" uri="{C3380CC4-5D6E-409C-BE32-E72D297353CC}">
              <c16:uniqueId val="{00000003-2EED-4C80-8DBA-7188D1E8015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0.56586800000000004</c:v>
              </c:pt>
            </c:numLit>
          </c:val>
          <c:extLst>
            <c:ext xmlns:c16="http://schemas.microsoft.com/office/drawing/2014/chart" uri="{C3380CC4-5D6E-409C-BE32-E72D297353CC}">
              <c16:uniqueId val="{00000004-2EED-4C80-8DBA-7188D1E801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8.4390000000000003E-3</c:v>
              </c:pt>
            </c:numLit>
          </c:val>
          <c:extLst>
            <c:ext xmlns:c16="http://schemas.microsoft.com/office/drawing/2014/chart" uri="{C3380CC4-5D6E-409C-BE32-E72D297353CC}">
              <c16:uniqueId val="{00000000-DFFA-45CA-9AB4-AF7BB569BB7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1.6878000000000001E-2</c:v>
              </c:pt>
            </c:numLit>
          </c:val>
          <c:extLst>
            <c:ext xmlns:c16="http://schemas.microsoft.com/office/drawing/2014/chart" uri="{C3380CC4-5D6E-409C-BE32-E72D297353CC}">
              <c16:uniqueId val="{00000001-DFFA-45CA-9AB4-AF7BB569BB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0.10126599999999999</c:v>
              </c:pt>
            </c:numLit>
          </c:val>
          <c:extLst>
            <c:ext xmlns:c16="http://schemas.microsoft.com/office/drawing/2014/chart" uri="{C3380CC4-5D6E-409C-BE32-E72D297353CC}">
              <c16:uniqueId val="{00000002-DFFA-45CA-9AB4-AF7BB569BB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0.21518999999999999</c:v>
              </c:pt>
            </c:numLit>
          </c:val>
          <c:extLst>
            <c:ext xmlns:c16="http://schemas.microsoft.com/office/drawing/2014/chart" uri="{C3380CC4-5D6E-409C-BE32-E72D297353CC}">
              <c16:uniqueId val="{00000003-DFFA-45CA-9AB4-AF7BB569BB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0.62025300000000005</c:v>
              </c:pt>
            </c:numLit>
          </c:val>
          <c:extLst>
            <c:ext xmlns:c16="http://schemas.microsoft.com/office/drawing/2014/chart" uri="{C3380CC4-5D6E-409C-BE32-E72D297353CC}">
              <c16:uniqueId val="{00000004-DFFA-45CA-9AB4-AF7BB569BB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4.125</c:v>
              </c:pt>
            </c:numLit>
          </c:val>
          <c:extLst>
            <c:ext xmlns:c16="http://schemas.microsoft.com/office/drawing/2014/chart" uri="{C3380CC4-5D6E-409C-BE32-E72D297353CC}">
              <c16:uniqueId val="{00000000-0E4A-4FF4-BACA-3D9CEADF44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2.069E-2</c:v>
              </c:pt>
            </c:numLit>
          </c:val>
          <c:extLst>
            <c:ext xmlns:c16="http://schemas.microsoft.com/office/drawing/2014/chart" uri="{C3380CC4-5D6E-409C-BE32-E72D297353CC}">
              <c16:uniqueId val="{00000000-D1D3-4E4C-98DF-B5CC9FFBBC0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2.069E-2</c:v>
              </c:pt>
            </c:numLit>
          </c:val>
          <c:extLst>
            <c:ext xmlns:c16="http://schemas.microsoft.com/office/drawing/2014/chart" uri="{C3380CC4-5D6E-409C-BE32-E72D297353CC}">
              <c16:uniqueId val="{00000001-D1D3-4E4C-98DF-B5CC9FFBBC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8.9654999999999999E-2</c:v>
              </c:pt>
            </c:numLit>
          </c:val>
          <c:extLst>
            <c:ext xmlns:c16="http://schemas.microsoft.com/office/drawing/2014/chart" uri="{C3380CC4-5D6E-409C-BE32-E72D297353CC}">
              <c16:uniqueId val="{00000002-D1D3-4E4C-98DF-B5CC9FFBBC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0.248276</c:v>
              </c:pt>
            </c:numLit>
          </c:val>
          <c:extLst>
            <c:ext xmlns:c16="http://schemas.microsoft.com/office/drawing/2014/chart" uri="{C3380CC4-5D6E-409C-BE32-E72D297353CC}">
              <c16:uniqueId val="{00000003-D1D3-4E4C-98DF-B5CC9FFBBC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c:v>
              </c:pt>
            </c:numLit>
          </c:val>
          <c:extLst>
            <c:ext xmlns:c16="http://schemas.microsoft.com/office/drawing/2014/chart" uri="{C3380CC4-5D6E-409C-BE32-E72D297353CC}">
              <c16:uniqueId val="{00000004-D1D3-4E4C-98DF-B5CC9FFBBC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81E9-4829-B8FF-202FB819C48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1.8265E-2</c:v>
              </c:pt>
            </c:numLit>
          </c:val>
          <c:extLst>
            <c:ext xmlns:c16="http://schemas.microsoft.com/office/drawing/2014/chart" uri="{C3380CC4-5D6E-409C-BE32-E72D297353CC}">
              <c16:uniqueId val="{00000001-81E9-4829-B8FF-202FB819C48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8.6758000000000002E-2</c:v>
              </c:pt>
            </c:numLit>
          </c:val>
          <c:extLst>
            <c:ext xmlns:c16="http://schemas.microsoft.com/office/drawing/2014/chart" uri="{C3380CC4-5D6E-409C-BE32-E72D297353CC}">
              <c16:uniqueId val="{00000002-81E9-4829-B8FF-202FB819C48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0.28767100000000001</c:v>
              </c:pt>
            </c:numLit>
          </c:val>
          <c:extLst>
            <c:ext xmlns:c16="http://schemas.microsoft.com/office/drawing/2014/chart" uri="{C3380CC4-5D6E-409C-BE32-E72D297353CC}">
              <c16:uniqueId val="{00000003-81E9-4829-B8FF-202FB819C48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0.57990900000000001</c:v>
              </c:pt>
            </c:numLit>
          </c:val>
          <c:extLst>
            <c:ext xmlns:c16="http://schemas.microsoft.com/office/drawing/2014/chart" uri="{C3380CC4-5D6E-409C-BE32-E72D297353CC}">
              <c16:uniqueId val="{00000004-81E9-4829-B8FF-202FB819C4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7.7120000000000001E-3</c:v>
              </c:pt>
            </c:numLit>
          </c:val>
          <c:extLst>
            <c:ext xmlns:c16="http://schemas.microsoft.com/office/drawing/2014/chart" uri="{C3380CC4-5D6E-409C-BE32-E72D297353CC}">
              <c16:uniqueId val="{00000000-1933-480F-A27F-2A9FC524E71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1.5424E-2</c:v>
              </c:pt>
            </c:numLit>
          </c:val>
          <c:extLst>
            <c:ext xmlns:c16="http://schemas.microsoft.com/office/drawing/2014/chart" uri="{C3380CC4-5D6E-409C-BE32-E72D297353CC}">
              <c16:uniqueId val="{00000001-1933-480F-A27F-2A9FC524E7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9.2545000000000002E-2</c:v>
              </c:pt>
            </c:numLit>
          </c:val>
          <c:extLst>
            <c:ext xmlns:c16="http://schemas.microsoft.com/office/drawing/2014/chart" uri="{C3380CC4-5D6E-409C-BE32-E72D297353CC}">
              <c16:uniqueId val="{00000002-1933-480F-A27F-2A9FC524E7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0.16195399999999999</c:v>
              </c:pt>
            </c:numLit>
          </c:val>
          <c:extLst>
            <c:ext xmlns:c16="http://schemas.microsoft.com/office/drawing/2014/chart" uri="{C3380CC4-5D6E-409C-BE32-E72D297353CC}">
              <c16:uniqueId val="{00000003-1933-480F-A27F-2A9FC524E7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0.68894599999999995</c:v>
              </c:pt>
            </c:numLit>
          </c:val>
          <c:extLst>
            <c:ext xmlns:c16="http://schemas.microsoft.com/office/drawing/2014/chart" uri="{C3380CC4-5D6E-409C-BE32-E72D297353CC}">
              <c16:uniqueId val="{00000004-1933-480F-A27F-2A9FC524E7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2.2586999999999999E-2</c:v>
              </c:pt>
            </c:numLit>
          </c:val>
          <c:extLst>
            <c:ext xmlns:c16="http://schemas.microsoft.com/office/drawing/2014/chart" uri="{C3380CC4-5D6E-409C-BE32-E72D297353CC}">
              <c16:uniqueId val="{00000000-0ECE-473F-9D7F-3A19688FFE8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1.2319999999999999E-2</c:v>
              </c:pt>
            </c:numLit>
          </c:val>
          <c:extLst>
            <c:ext xmlns:c16="http://schemas.microsoft.com/office/drawing/2014/chart" uri="{C3380CC4-5D6E-409C-BE32-E72D297353CC}">
              <c16:uniqueId val="{00000001-0ECE-473F-9D7F-3A19688FFE8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7.3922000000000002E-2</c:v>
              </c:pt>
            </c:numLit>
          </c:val>
          <c:extLst>
            <c:ext xmlns:c16="http://schemas.microsoft.com/office/drawing/2014/chart" uri="{C3380CC4-5D6E-409C-BE32-E72D297353CC}">
              <c16:uniqueId val="{00000002-0ECE-473F-9D7F-3A19688FFE8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0.156057</c:v>
              </c:pt>
            </c:numLit>
          </c:val>
          <c:extLst>
            <c:ext xmlns:c16="http://schemas.microsoft.com/office/drawing/2014/chart" uri="{C3380CC4-5D6E-409C-BE32-E72D297353CC}">
              <c16:uniqueId val="{00000003-0ECE-473F-9D7F-3A19688FFE8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0.70431200000000005</c:v>
              </c:pt>
            </c:numLit>
          </c:val>
          <c:extLst>
            <c:ext xmlns:c16="http://schemas.microsoft.com/office/drawing/2014/chart" uri="{C3380CC4-5D6E-409C-BE32-E72D297353CC}">
              <c16:uniqueId val="{00000004-0ECE-473F-9D7F-3A19688FFE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6.7720000000000002E-3</c:v>
              </c:pt>
            </c:numLit>
          </c:val>
          <c:extLst>
            <c:ext xmlns:c16="http://schemas.microsoft.com/office/drawing/2014/chart" uri="{C3380CC4-5D6E-409C-BE32-E72D297353CC}">
              <c16:uniqueId val="{00000000-2FCA-47C3-8A12-500BBE1CF64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6.7720000000000002E-3</c:v>
              </c:pt>
            </c:numLit>
          </c:val>
          <c:extLst>
            <c:ext xmlns:c16="http://schemas.microsoft.com/office/drawing/2014/chart" uri="{C3380CC4-5D6E-409C-BE32-E72D297353CC}">
              <c16:uniqueId val="{00000001-2FCA-47C3-8A12-500BBE1CF6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8.3520999999999998E-2</c:v>
              </c:pt>
            </c:numLit>
          </c:val>
          <c:extLst>
            <c:ext xmlns:c16="http://schemas.microsoft.com/office/drawing/2014/chart" uri="{C3380CC4-5D6E-409C-BE32-E72D297353CC}">
              <c16:uniqueId val="{00000002-2FCA-47C3-8A12-500BBE1CF6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0.25056400000000001</c:v>
              </c:pt>
            </c:numLit>
          </c:val>
          <c:extLst>
            <c:ext xmlns:c16="http://schemas.microsoft.com/office/drawing/2014/chart" uri="{C3380CC4-5D6E-409C-BE32-E72D297353CC}">
              <c16:uniqueId val="{00000003-2FCA-47C3-8A12-500BBE1CF6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0.61399499999999996</c:v>
              </c:pt>
            </c:numLit>
          </c:val>
          <c:extLst>
            <c:ext xmlns:c16="http://schemas.microsoft.com/office/drawing/2014/chart" uri="{C3380CC4-5D6E-409C-BE32-E72D297353CC}">
              <c16:uniqueId val="{00000004-2FCA-47C3-8A12-500BBE1CF6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7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1.4311000000000001E-2</c:v>
              </c:pt>
            </c:numLit>
          </c:val>
          <c:extLst>
            <c:ext xmlns:c16="http://schemas.microsoft.com/office/drawing/2014/chart" uri="{C3380CC4-5D6E-409C-BE32-E72D297353CC}">
              <c16:uniqueId val="{00000000-794E-4510-8788-3E6AA2A0148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1.0732999999999999E-2</c:v>
              </c:pt>
            </c:numLit>
          </c:val>
          <c:extLst>
            <c:ext xmlns:c16="http://schemas.microsoft.com/office/drawing/2014/chart" uri="{C3380CC4-5D6E-409C-BE32-E72D297353CC}">
              <c16:uniqueId val="{00000001-794E-4510-8788-3E6AA2A0148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7.3344999999999994E-2</c:v>
              </c:pt>
            </c:numLit>
          </c:val>
          <c:extLst>
            <c:ext xmlns:c16="http://schemas.microsoft.com/office/drawing/2014/chart" uri="{C3380CC4-5D6E-409C-BE32-E72D297353CC}">
              <c16:uniqueId val="{00000002-794E-4510-8788-3E6AA2A0148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0.171735</c:v>
              </c:pt>
            </c:numLit>
          </c:val>
          <c:extLst>
            <c:ext xmlns:c16="http://schemas.microsoft.com/office/drawing/2014/chart" uri="{C3380CC4-5D6E-409C-BE32-E72D297353CC}">
              <c16:uniqueId val="{00000003-794E-4510-8788-3E6AA2A0148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0.706619</c:v>
              </c:pt>
            </c:numLit>
          </c:val>
          <c:extLst>
            <c:ext xmlns:c16="http://schemas.microsoft.com/office/drawing/2014/chart" uri="{C3380CC4-5D6E-409C-BE32-E72D297353CC}">
              <c16:uniqueId val="{00000004-794E-4510-8788-3E6AA2A014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1.1662E-2</c:v>
              </c:pt>
            </c:numLit>
          </c:val>
          <c:extLst>
            <c:ext xmlns:c16="http://schemas.microsoft.com/office/drawing/2014/chart" uri="{C3380CC4-5D6E-409C-BE32-E72D297353CC}">
              <c16:uniqueId val="{00000000-9471-44AC-A905-D9BC1D263CE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1-9471-44AC-A905-D9BC1D263CE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9.0379000000000001E-2</c:v>
              </c:pt>
            </c:numLit>
          </c:val>
          <c:extLst>
            <c:ext xmlns:c16="http://schemas.microsoft.com/office/drawing/2014/chart" uri="{C3380CC4-5D6E-409C-BE32-E72D297353CC}">
              <c16:uniqueId val="{00000002-9471-44AC-A905-D9BC1D263CE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0.241983</c:v>
              </c:pt>
            </c:numLit>
          </c:val>
          <c:extLst>
            <c:ext xmlns:c16="http://schemas.microsoft.com/office/drawing/2014/chart" uri="{C3380CC4-5D6E-409C-BE32-E72D297353CC}">
              <c16:uniqueId val="{00000003-9471-44AC-A905-D9BC1D263CE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0.62973800000000002</c:v>
              </c:pt>
            </c:numLit>
          </c:val>
          <c:extLst>
            <c:ext xmlns:c16="http://schemas.microsoft.com/office/drawing/2014/chart" uri="{C3380CC4-5D6E-409C-BE32-E72D297353CC}">
              <c16:uniqueId val="{00000004-9471-44AC-A905-D9BC1D263C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3.6229999999999999E-3</c:v>
              </c:pt>
            </c:numLit>
          </c:val>
          <c:extLst>
            <c:ext xmlns:c16="http://schemas.microsoft.com/office/drawing/2014/chart" uri="{C3380CC4-5D6E-409C-BE32-E72D297353CC}">
              <c16:uniqueId val="{00000000-2BAC-4B1A-8301-3ADE0A9E9A6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2.5361999999999999E-2</c:v>
              </c:pt>
            </c:numLit>
          </c:val>
          <c:extLst>
            <c:ext xmlns:c16="http://schemas.microsoft.com/office/drawing/2014/chart" uri="{C3380CC4-5D6E-409C-BE32-E72D297353CC}">
              <c16:uniqueId val="{00000001-2BAC-4B1A-8301-3ADE0A9E9A6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0.12681200000000001</c:v>
              </c:pt>
            </c:numLit>
          </c:val>
          <c:extLst>
            <c:ext xmlns:c16="http://schemas.microsoft.com/office/drawing/2014/chart" uri="{C3380CC4-5D6E-409C-BE32-E72D297353CC}">
              <c16:uniqueId val="{00000002-2BAC-4B1A-8301-3ADE0A9E9A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0.22101399999999999</c:v>
              </c:pt>
            </c:numLit>
          </c:val>
          <c:extLst>
            <c:ext xmlns:c16="http://schemas.microsoft.com/office/drawing/2014/chart" uri="{C3380CC4-5D6E-409C-BE32-E72D297353CC}">
              <c16:uniqueId val="{00000003-2BAC-4B1A-8301-3ADE0A9E9A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0.60144900000000001</c:v>
              </c:pt>
            </c:numLit>
          </c:val>
          <c:extLst>
            <c:ext xmlns:c16="http://schemas.microsoft.com/office/drawing/2014/chart" uri="{C3380CC4-5D6E-409C-BE32-E72D297353CC}">
              <c16:uniqueId val="{00000004-2BAC-4B1A-8301-3ADE0A9E9A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9.1739999999999999E-3</c:v>
              </c:pt>
            </c:numLit>
          </c:val>
          <c:extLst>
            <c:ext xmlns:c16="http://schemas.microsoft.com/office/drawing/2014/chart" uri="{C3380CC4-5D6E-409C-BE32-E72D297353CC}">
              <c16:uniqueId val="{00000000-3BE8-4E29-94B3-31835D55B5D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3.058E-3</c:v>
              </c:pt>
            </c:numLit>
          </c:val>
          <c:extLst>
            <c:ext xmlns:c16="http://schemas.microsoft.com/office/drawing/2014/chart" uri="{C3380CC4-5D6E-409C-BE32-E72D297353CC}">
              <c16:uniqueId val="{00000001-3BE8-4E29-94B3-31835D55B5D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4.8930000000000001E-2</c:v>
              </c:pt>
            </c:numLit>
          </c:val>
          <c:extLst>
            <c:ext xmlns:c16="http://schemas.microsoft.com/office/drawing/2014/chart" uri="{C3380CC4-5D6E-409C-BE32-E72D297353CC}">
              <c16:uniqueId val="{00000002-3BE8-4E29-94B3-31835D55B5D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0.211009</c:v>
              </c:pt>
            </c:numLit>
          </c:val>
          <c:extLst>
            <c:ext xmlns:c16="http://schemas.microsoft.com/office/drawing/2014/chart" uri="{C3380CC4-5D6E-409C-BE32-E72D297353CC}">
              <c16:uniqueId val="{00000003-3BE8-4E29-94B3-31835D55B5D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0.70642199999999999</c:v>
              </c:pt>
            </c:numLit>
          </c:val>
          <c:extLst>
            <c:ext xmlns:c16="http://schemas.microsoft.com/office/drawing/2014/chart" uri="{C3380CC4-5D6E-409C-BE32-E72D297353CC}">
              <c16:uniqueId val="{00000004-3BE8-4E29-94B3-31835D55B5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2.8089999999999999E-3</c:v>
              </c:pt>
            </c:numLit>
          </c:val>
          <c:extLst>
            <c:ext xmlns:c16="http://schemas.microsoft.com/office/drawing/2014/chart" uri="{C3380CC4-5D6E-409C-BE32-E72D297353CC}">
              <c16:uniqueId val="{00000000-96BF-409B-B89C-7F87F32AA8B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2.8089999999999999E-3</c:v>
              </c:pt>
            </c:numLit>
          </c:val>
          <c:extLst>
            <c:ext xmlns:c16="http://schemas.microsoft.com/office/drawing/2014/chart" uri="{C3380CC4-5D6E-409C-BE32-E72D297353CC}">
              <c16:uniqueId val="{00000001-96BF-409B-B89C-7F87F32AA8B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2.5281000000000001E-2</c:v>
              </c:pt>
            </c:numLit>
          </c:val>
          <c:extLst>
            <c:ext xmlns:c16="http://schemas.microsoft.com/office/drawing/2014/chart" uri="{C3380CC4-5D6E-409C-BE32-E72D297353CC}">
              <c16:uniqueId val="{00000002-96BF-409B-B89C-7F87F32AA8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0.17977499999999999</c:v>
              </c:pt>
            </c:numLit>
          </c:val>
          <c:extLst>
            <c:ext xmlns:c16="http://schemas.microsoft.com/office/drawing/2014/chart" uri="{C3380CC4-5D6E-409C-BE32-E72D297353CC}">
              <c16:uniqueId val="{00000003-96BF-409B-B89C-7F87F32AA8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0.77247200000000005</c:v>
              </c:pt>
            </c:numLit>
          </c:val>
          <c:extLst>
            <c:ext xmlns:c16="http://schemas.microsoft.com/office/drawing/2014/chart" uri="{C3380CC4-5D6E-409C-BE32-E72D297353CC}">
              <c16:uniqueId val="{00000004-96BF-409B-B89C-7F87F32AA8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4.1002229999999997</c:v>
              </c:pt>
            </c:numLit>
          </c:val>
          <c:extLst>
            <c:ext xmlns:c16="http://schemas.microsoft.com/office/drawing/2014/chart" uri="{C3380CC4-5D6E-409C-BE32-E72D297353CC}">
              <c16:uniqueId val="{00000000-87C4-4592-A1A5-F8425231BB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DBF-4B6C-A2F7-934A878368C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1-4DBF-4B6C-A2F7-934A878368C3}"/>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3.4783000000000001E-2</c:v>
              </c:pt>
            </c:numLit>
          </c:val>
          <c:extLst>
            <c:ext xmlns:c16="http://schemas.microsoft.com/office/drawing/2014/chart" uri="{C3380CC4-5D6E-409C-BE32-E72D297353CC}">
              <c16:uniqueId val="{00000002-4DBF-4B6C-A2F7-934A878368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9.5652000000000001E-2</c:v>
              </c:pt>
            </c:numLit>
          </c:val>
          <c:extLst>
            <c:ext xmlns:c16="http://schemas.microsoft.com/office/drawing/2014/chart" uri="{C3380CC4-5D6E-409C-BE32-E72D297353CC}">
              <c16:uniqueId val="{00000003-4DBF-4B6C-A2F7-934A878368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0.86087000000000002</c:v>
              </c:pt>
            </c:numLit>
          </c:val>
          <c:extLst>
            <c:ext xmlns:c16="http://schemas.microsoft.com/office/drawing/2014/chart" uri="{C3380CC4-5D6E-409C-BE32-E72D297353CC}">
              <c16:uniqueId val="{00000004-4DBF-4B6C-A2F7-934A878368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1.3514E-2</c:v>
              </c:pt>
            </c:numLit>
          </c:val>
          <c:extLst>
            <c:ext xmlns:c16="http://schemas.microsoft.com/office/drawing/2014/chart" uri="{C3380CC4-5D6E-409C-BE32-E72D297353CC}">
              <c16:uniqueId val="{00000000-5364-46AC-819D-4E1E5C19A8B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1.3514E-2</c:v>
              </c:pt>
            </c:numLit>
          </c:val>
          <c:extLst>
            <c:ext xmlns:c16="http://schemas.microsoft.com/office/drawing/2014/chart" uri="{C3380CC4-5D6E-409C-BE32-E72D297353CC}">
              <c16:uniqueId val="{00000001-5364-46AC-819D-4E1E5C19A8B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2-5364-46AC-819D-4E1E5C19A8B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0.310811</c:v>
              </c:pt>
            </c:numLit>
          </c:val>
          <c:extLst>
            <c:ext xmlns:c16="http://schemas.microsoft.com/office/drawing/2014/chart" uri="{C3380CC4-5D6E-409C-BE32-E72D297353CC}">
              <c16:uniqueId val="{00000003-5364-46AC-819D-4E1E5C19A8B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0.52702700000000002</c:v>
              </c:pt>
            </c:numLit>
          </c:val>
          <c:extLst>
            <c:ext xmlns:c16="http://schemas.microsoft.com/office/drawing/2014/chart" uri="{C3380CC4-5D6E-409C-BE32-E72D297353CC}">
              <c16:uniqueId val="{00000004-5364-46AC-819D-4E1E5C19A8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1.1442000000000001E-2</c:v>
              </c:pt>
            </c:numLit>
          </c:val>
          <c:extLst>
            <c:ext xmlns:c16="http://schemas.microsoft.com/office/drawing/2014/chart" uri="{C3380CC4-5D6E-409C-BE32-E72D297353CC}">
              <c16:uniqueId val="{00000000-CB43-4108-869B-8E27381A315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4.5770000000000003E-3</c:v>
              </c:pt>
            </c:numLit>
          </c:val>
          <c:extLst>
            <c:ext xmlns:c16="http://schemas.microsoft.com/office/drawing/2014/chart" uri="{C3380CC4-5D6E-409C-BE32-E72D297353CC}">
              <c16:uniqueId val="{00000001-CB43-4108-869B-8E27381A315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CB43-4108-869B-8E27381A315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0.19222</c:v>
              </c:pt>
            </c:numLit>
          </c:val>
          <c:extLst>
            <c:ext xmlns:c16="http://schemas.microsoft.com/office/drawing/2014/chart" uri="{C3380CC4-5D6E-409C-BE32-E72D297353CC}">
              <c16:uniqueId val="{00000003-CB43-4108-869B-8E27381A315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0.66590400000000005</c:v>
              </c:pt>
            </c:numLit>
          </c:val>
          <c:extLst>
            <c:ext xmlns:c16="http://schemas.microsoft.com/office/drawing/2014/chart" uri="{C3380CC4-5D6E-409C-BE32-E72D297353CC}">
              <c16:uniqueId val="{00000004-CB43-4108-869B-8E27381A315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3.8609999999999998E-3</c:v>
              </c:pt>
            </c:numLit>
          </c:val>
          <c:extLst>
            <c:ext xmlns:c16="http://schemas.microsoft.com/office/drawing/2014/chart" uri="{C3380CC4-5D6E-409C-BE32-E72D297353CC}">
              <c16:uniqueId val="{00000000-D65E-4CFC-BAD5-D09358D09A4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7.7219999999999997E-3</c:v>
              </c:pt>
            </c:numLit>
          </c:val>
          <c:extLst>
            <c:ext xmlns:c16="http://schemas.microsoft.com/office/drawing/2014/chart" uri="{C3380CC4-5D6E-409C-BE32-E72D297353CC}">
              <c16:uniqueId val="{00000001-D65E-4CFC-BAD5-D09358D09A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6.1775999999999998E-2</c:v>
              </c:pt>
            </c:numLit>
          </c:val>
          <c:extLst>
            <c:ext xmlns:c16="http://schemas.microsoft.com/office/drawing/2014/chart" uri="{C3380CC4-5D6E-409C-BE32-E72D297353CC}">
              <c16:uniqueId val="{00000002-D65E-4CFC-BAD5-D09358D09A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0.17374500000000001</c:v>
              </c:pt>
            </c:numLit>
          </c:val>
          <c:extLst>
            <c:ext xmlns:c16="http://schemas.microsoft.com/office/drawing/2014/chart" uri="{C3380CC4-5D6E-409C-BE32-E72D297353CC}">
              <c16:uniqueId val="{00000003-D65E-4CFC-BAD5-D09358D09A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0.737452</c:v>
              </c:pt>
            </c:numLit>
          </c:val>
          <c:extLst>
            <c:ext xmlns:c16="http://schemas.microsoft.com/office/drawing/2014/chart" uri="{C3380CC4-5D6E-409C-BE32-E72D297353CC}">
              <c16:uniqueId val="{00000004-D65E-4CFC-BAD5-D09358D09A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1.5424E-2</c:v>
              </c:pt>
            </c:numLit>
          </c:val>
          <c:extLst>
            <c:ext xmlns:c16="http://schemas.microsoft.com/office/drawing/2014/chart" uri="{C3380CC4-5D6E-409C-BE32-E72D297353CC}">
              <c16:uniqueId val="{00000000-7734-4FED-BDA5-1C8DE877758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1.5424E-2</c:v>
              </c:pt>
            </c:numLit>
          </c:val>
          <c:extLst>
            <c:ext xmlns:c16="http://schemas.microsoft.com/office/drawing/2014/chart" uri="{C3380CC4-5D6E-409C-BE32-E72D297353CC}">
              <c16:uniqueId val="{00000001-7734-4FED-BDA5-1C8DE877758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7.7120999999999995E-2</c:v>
              </c:pt>
            </c:numLit>
          </c:val>
          <c:extLst>
            <c:ext xmlns:c16="http://schemas.microsoft.com/office/drawing/2014/chart" uri="{C3380CC4-5D6E-409C-BE32-E72D297353CC}">
              <c16:uniqueId val="{00000002-7734-4FED-BDA5-1C8DE877758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0.23907500000000001</c:v>
              </c:pt>
            </c:numLit>
          </c:val>
          <c:extLst>
            <c:ext xmlns:c16="http://schemas.microsoft.com/office/drawing/2014/chart" uri="{C3380CC4-5D6E-409C-BE32-E72D297353CC}">
              <c16:uniqueId val="{00000003-7734-4FED-BDA5-1C8DE877758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0.62210799999999999</c:v>
              </c:pt>
            </c:numLit>
          </c:val>
          <c:extLst>
            <c:ext xmlns:c16="http://schemas.microsoft.com/office/drawing/2014/chart" uri="{C3380CC4-5D6E-409C-BE32-E72D297353CC}">
              <c16:uniqueId val="{00000004-7734-4FED-BDA5-1C8DE87775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1.3920999999999999E-2</c:v>
              </c:pt>
            </c:numLit>
          </c:val>
          <c:extLst>
            <c:ext xmlns:c16="http://schemas.microsoft.com/office/drawing/2014/chart" uri="{C3380CC4-5D6E-409C-BE32-E72D297353CC}">
              <c16:uniqueId val="{00000000-F3B9-485E-8BAA-5429A1C8C46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1.6240999999999998E-2</c:v>
              </c:pt>
            </c:numLit>
          </c:val>
          <c:extLst>
            <c:ext xmlns:c16="http://schemas.microsoft.com/office/drawing/2014/chart" uri="{C3380CC4-5D6E-409C-BE32-E72D297353CC}">
              <c16:uniqueId val="{00000001-F3B9-485E-8BAA-5429A1C8C4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8.3527000000000004E-2</c:v>
              </c:pt>
            </c:numLit>
          </c:val>
          <c:extLst>
            <c:ext xmlns:c16="http://schemas.microsoft.com/office/drawing/2014/chart" uri="{C3380CC4-5D6E-409C-BE32-E72D297353CC}">
              <c16:uniqueId val="{00000002-F3B9-485E-8BAA-5429A1C8C4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0.208817</c:v>
              </c:pt>
            </c:numLit>
          </c:val>
          <c:extLst>
            <c:ext xmlns:c16="http://schemas.microsoft.com/office/drawing/2014/chart" uri="{C3380CC4-5D6E-409C-BE32-E72D297353CC}">
              <c16:uniqueId val="{00000003-F3B9-485E-8BAA-5429A1C8C4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0.63805100000000003</c:v>
              </c:pt>
            </c:numLit>
          </c:val>
          <c:extLst>
            <c:ext xmlns:c16="http://schemas.microsoft.com/office/drawing/2014/chart" uri="{C3380CC4-5D6E-409C-BE32-E72D297353CC}">
              <c16:uniqueId val="{00000004-F3B9-485E-8BAA-5429A1C8C4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2.7272999999999999E-2</c:v>
              </c:pt>
            </c:numLit>
          </c:val>
          <c:extLst>
            <c:ext xmlns:c16="http://schemas.microsoft.com/office/drawing/2014/chart" uri="{C3380CC4-5D6E-409C-BE32-E72D297353CC}">
              <c16:uniqueId val="{00000000-7C59-48F5-935B-B774EE5E7CB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1-7C59-48F5-935B-B774EE5E7C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7.5758000000000006E-2</c:v>
              </c:pt>
            </c:numLit>
          </c:val>
          <c:extLst>
            <c:ext xmlns:c16="http://schemas.microsoft.com/office/drawing/2014/chart" uri="{C3380CC4-5D6E-409C-BE32-E72D297353CC}">
              <c16:uniqueId val="{00000002-7C59-48F5-935B-B774EE5E7C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0.145455</c:v>
              </c:pt>
            </c:numLit>
          </c:val>
          <c:extLst>
            <c:ext xmlns:c16="http://schemas.microsoft.com/office/drawing/2014/chart" uri="{C3380CC4-5D6E-409C-BE32-E72D297353CC}">
              <c16:uniqueId val="{00000003-7C59-48F5-935B-B774EE5E7C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0.70909100000000003</c:v>
              </c:pt>
            </c:numLit>
          </c:val>
          <c:extLst>
            <c:ext xmlns:c16="http://schemas.microsoft.com/office/drawing/2014/chart" uri="{C3380CC4-5D6E-409C-BE32-E72D297353CC}">
              <c16:uniqueId val="{00000004-7C59-48F5-935B-B774EE5E7C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1.2697999999999999E-2</c:v>
              </c:pt>
            </c:numLit>
          </c:val>
          <c:extLst>
            <c:ext xmlns:c16="http://schemas.microsoft.com/office/drawing/2014/chart" uri="{C3380CC4-5D6E-409C-BE32-E72D297353CC}">
              <c16:uniqueId val="{00000000-C9E8-4E7F-A56E-742A8AE4870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1.5873000000000002E-2</c:v>
              </c:pt>
            </c:numLit>
          </c:val>
          <c:extLst>
            <c:ext xmlns:c16="http://schemas.microsoft.com/office/drawing/2014/chart" uri="{C3380CC4-5D6E-409C-BE32-E72D297353CC}">
              <c16:uniqueId val="{00000001-C9E8-4E7F-A56E-742A8AE487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7.4603000000000003E-2</c:v>
              </c:pt>
            </c:numLit>
          </c:val>
          <c:extLst>
            <c:ext xmlns:c16="http://schemas.microsoft.com/office/drawing/2014/chart" uri="{C3380CC4-5D6E-409C-BE32-E72D297353CC}">
              <c16:uniqueId val="{00000002-C9E8-4E7F-A56E-742A8AE487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0.24127000000000001</c:v>
              </c:pt>
            </c:numLit>
          </c:val>
          <c:extLst>
            <c:ext xmlns:c16="http://schemas.microsoft.com/office/drawing/2014/chart" uri="{C3380CC4-5D6E-409C-BE32-E72D297353CC}">
              <c16:uniqueId val="{00000003-C9E8-4E7F-A56E-742A8AE487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0.63333300000000003</c:v>
              </c:pt>
            </c:numLit>
          </c:val>
          <c:extLst>
            <c:ext xmlns:c16="http://schemas.microsoft.com/office/drawing/2014/chart" uri="{C3380CC4-5D6E-409C-BE32-E72D297353CC}">
              <c16:uniqueId val="{00000004-C9E8-4E7F-A56E-742A8AE487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4.5685000000000003E-2</c:v>
              </c:pt>
            </c:numLit>
          </c:val>
          <c:extLst>
            <c:ext xmlns:c16="http://schemas.microsoft.com/office/drawing/2014/chart" uri="{C3380CC4-5D6E-409C-BE32-E72D297353CC}">
              <c16:uniqueId val="{00000000-3981-4F1C-89C5-99E16A985DE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1-3981-4F1C-89C5-99E16A985D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0.101523</c:v>
              </c:pt>
            </c:numLit>
          </c:val>
          <c:extLst>
            <c:ext xmlns:c16="http://schemas.microsoft.com/office/drawing/2014/chart" uri="{C3380CC4-5D6E-409C-BE32-E72D297353CC}">
              <c16:uniqueId val="{00000002-3981-4F1C-89C5-99E16A985D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0.23350299999999999</c:v>
              </c:pt>
            </c:numLit>
          </c:val>
          <c:extLst>
            <c:ext xmlns:c16="http://schemas.microsoft.com/office/drawing/2014/chart" uri="{C3380CC4-5D6E-409C-BE32-E72D297353CC}">
              <c16:uniqueId val="{00000003-3981-4F1C-89C5-99E16A985D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0.55837599999999998</c:v>
              </c:pt>
            </c:numLit>
          </c:val>
          <c:extLst>
            <c:ext xmlns:c16="http://schemas.microsoft.com/office/drawing/2014/chart" uri="{C3380CC4-5D6E-409C-BE32-E72D297353CC}">
              <c16:uniqueId val="{00000004-3981-4F1C-89C5-99E16A985D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7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8.0000000000000002E-3</c:v>
              </c:pt>
            </c:numLit>
          </c:val>
          <c:extLst>
            <c:ext xmlns:c16="http://schemas.microsoft.com/office/drawing/2014/chart" uri="{C3380CC4-5D6E-409C-BE32-E72D297353CC}">
              <c16:uniqueId val="{00000000-9982-4ACE-8E97-56AF36454F3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3.2000000000000001E-2</c:v>
              </c:pt>
            </c:numLit>
          </c:val>
          <c:extLst>
            <c:ext xmlns:c16="http://schemas.microsoft.com/office/drawing/2014/chart" uri="{C3380CC4-5D6E-409C-BE32-E72D297353CC}">
              <c16:uniqueId val="{00000001-9982-4ACE-8E97-56AF36454F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2-9982-4ACE-8E97-56AF36454F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c:v>
              </c:pt>
            </c:numLit>
          </c:val>
          <c:extLst>
            <c:ext xmlns:c16="http://schemas.microsoft.com/office/drawing/2014/chart" uri="{C3380CC4-5D6E-409C-BE32-E72D297353CC}">
              <c16:uniqueId val="{00000003-9982-4ACE-8E97-56AF36454F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0.59199999999999997</c:v>
              </c:pt>
            </c:numLit>
          </c:val>
          <c:extLst>
            <c:ext xmlns:c16="http://schemas.microsoft.com/office/drawing/2014/chart" uri="{C3380CC4-5D6E-409C-BE32-E72D297353CC}">
              <c16:uniqueId val="{00000004-9982-4ACE-8E97-56AF36454F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4.5789470000000003</c:v>
              </c:pt>
            </c:numLit>
          </c:val>
          <c:extLst>
            <c:ext xmlns:c16="http://schemas.microsoft.com/office/drawing/2014/chart" uri="{C3380CC4-5D6E-409C-BE32-E72D297353CC}">
              <c16:uniqueId val="{00000000-9008-42CF-B422-B51FC1258E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4.0827070000000001</c:v>
              </c:pt>
            </c:numLit>
          </c:val>
          <c:extLst>
            <c:ext xmlns:c16="http://schemas.microsoft.com/office/drawing/2014/chart" uri="{C3380CC4-5D6E-409C-BE32-E72D297353CC}">
              <c16:uniqueId val="{00000000-A094-4C36-9BAD-F83A6286C2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0-E852-4136-955B-9085877D984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E852-4136-955B-9085877D98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0.14414399999999999</c:v>
              </c:pt>
            </c:numLit>
          </c:val>
          <c:extLst>
            <c:ext xmlns:c16="http://schemas.microsoft.com/office/drawing/2014/chart" uri="{C3380CC4-5D6E-409C-BE32-E72D297353CC}">
              <c16:uniqueId val="{00000002-E852-4136-955B-9085877D98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0.18018000000000001</c:v>
              </c:pt>
            </c:numLit>
          </c:val>
          <c:extLst>
            <c:ext xmlns:c16="http://schemas.microsoft.com/office/drawing/2014/chart" uri="{C3380CC4-5D6E-409C-BE32-E72D297353CC}">
              <c16:uniqueId val="{00000003-E852-4136-955B-9085877D98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0.62162200000000001</c:v>
              </c:pt>
            </c:numLit>
          </c:val>
          <c:extLst>
            <c:ext xmlns:c16="http://schemas.microsoft.com/office/drawing/2014/chart" uri="{C3380CC4-5D6E-409C-BE32-E72D297353CC}">
              <c16:uniqueId val="{00000004-E852-4136-955B-9085877D98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1.0168999999999999E-2</c:v>
              </c:pt>
            </c:numLit>
          </c:val>
          <c:extLst>
            <c:ext xmlns:c16="http://schemas.microsoft.com/office/drawing/2014/chart" uri="{C3380CC4-5D6E-409C-BE32-E72D297353CC}">
              <c16:uniqueId val="{00000000-5C50-450D-807A-2CA21CC0CCF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1.3559E-2</c:v>
              </c:pt>
            </c:numLit>
          </c:val>
          <c:extLst>
            <c:ext xmlns:c16="http://schemas.microsoft.com/office/drawing/2014/chart" uri="{C3380CC4-5D6E-409C-BE32-E72D297353CC}">
              <c16:uniqueId val="{00000001-5C50-450D-807A-2CA21CC0CC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6.7796999999999996E-2</c:v>
              </c:pt>
            </c:numLit>
          </c:val>
          <c:extLst>
            <c:ext xmlns:c16="http://schemas.microsoft.com/office/drawing/2014/chart" uri="{C3380CC4-5D6E-409C-BE32-E72D297353CC}">
              <c16:uniqueId val="{00000002-5C50-450D-807A-2CA21CC0CC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0.186441</c:v>
              </c:pt>
            </c:numLit>
          </c:val>
          <c:extLst>
            <c:ext xmlns:c16="http://schemas.microsoft.com/office/drawing/2014/chart" uri="{C3380CC4-5D6E-409C-BE32-E72D297353CC}">
              <c16:uniqueId val="{00000003-5C50-450D-807A-2CA21CC0CC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0.69830499999999995</c:v>
              </c:pt>
            </c:numLit>
          </c:val>
          <c:extLst>
            <c:ext xmlns:c16="http://schemas.microsoft.com/office/drawing/2014/chart" uri="{C3380CC4-5D6E-409C-BE32-E72D297353CC}">
              <c16:uniqueId val="{00000004-5C50-450D-807A-2CA21CC0CC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3.509E-3</c:v>
              </c:pt>
            </c:numLit>
          </c:val>
          <c:extLst>
            <c:ext xmlns:c16="http://schemas.microsoft.com/office/drawing/2014/chart" uri="{C3380CC4-5D6E-409C-BE32-E72D297353CC}">
              <c16:uniqueId val="{00000000-55BB-411F-939E-303F97D07E0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1.7544000000000001E-2</c:v>
              </c:pt>
            </c:numLit>
          </c:val>
          <c:extLst>
            <c:ext xmlns:c16="http://schemas.microsoft.com/office/drawing/2014/chart" uri="{C3380CC4-5D6E-409C-BE32-E72D297353CC}">
              <c16:uniqueId val="{00000001-55BB-411F-939E-303F97D07E0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7.3683999999999999E-2</c:v>
              </c:pt>
            </c:numLit>
          </c:val>
          <c:extLst>
            <c:ext xmlns:c16="http://schemas.microsoft.com/office/drawing/2014/chart" uri="{C3380CC4-5D6E-409C-BE32-E72D297353CC}">
              <c16:uniqueId val="{00000002-55BB-411F-939E-303F97D07E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0.19298199999999999</c:v>
              </c:pt>
            </c:numLit>
          </c:val>
          <c:extLst>
            <c:ext xmlns:c16="http://schemas.microsoft.com/office/drawing/2014/chart" uri="{C3380CC4-5D6E-409C-BE32-E72D297353CC}">
              <c16:uniqueId val="{00000003-55BB-411F-939E-303F97D07E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0.69473700000000005</c:v>
              </c:pt>
            </c:numLit>
          </c:val>
          <c:extLst>
            <c:ext xmlns:c16="http://schemas.microsoft.com/office/drawing/2014/chart" uri="{C3380CC4-5D6E-409C-BE32-E72D297353CC}">
              <c16:uniqueId val="{00000004-55BB-411F-939E-303F97D07E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1.2919999999999999E-2</c:v>
              </c:pt>
            </c:numLit>
          </c:val>
          <c:extLst>
            <c:ext xmlns:c16="http://schemas.microsoft.com/office/drawing/2014/chart" uri="{C3380CC4-5D6E-409C-BE32-E72D297353CC}">
              <c16:uniqueId val="{00000000-FE15-4594-BA8B-698B74B9B44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1-FE15-4594-BA8B-698B74B9B4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0.12919900000000001</c:v>
              </c:pt>
            </c:numLit>
          </c:val>
          <c:extLst>
            <c:ext xmlns:c16="http://schemas.microsoft.com/office/drawing/2014/chart" uri="{C3380CC4-5D6E-409C-BE32-E72D297353CC}">
              <c16:uniqueId val="{00000002-FE15-4594-BA8B-698B74B9B4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0.173127</c:v>
              </c:pt>
            </c:numLit>
          </c:val>
          <c:extLst>
            <c:ext xmlns:c16="http://schemas.microsoft.com/office/drawing/2014/chart" uri="{C3380CC4-5D6E-409C-BE32-E72D297353CC}">
              <c16:uniqueId val="{00000003-FE15-4594-BA8B-698B74B9B4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0.609819</c:v>
              </c:pt>
            </c:numLit>
          </c:val>
          <c:extLst>
            <c:ext xmlns:c16="http://schemas.microsoft.com/office/drawing/2014/chart" uri="{C3380CC4-5D6E-409C-BE32-E72D297353CC}">
              <c16:uniqueId val="{00000004-FE15-4594-BA8B-698B74B9B4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3B3A-49AF-B5FB-3131C964439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B3A-49AF-B5FB-3131C964439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3B3A-49AF-B5FB-3131C96443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7.4765999999999999E-2</c:v>
              </c:pt>
            </c:numLit>
          </c:val>
          <c:extLst>
            <c:ext xmlns:c16="http://schemas.microsoft.com/office/drawing/2014/chart" uri="{C3380CC4-5D6E-409C-BE32-E72D297353CC}">
              <c16:uniqueId val="{00000003-3B3A-49AF-B5FB-3131C96443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0.90654199999999996</c:v>
              </c:pt>
            </c:numLit>
          </c:val>
          <c:extLst>
            <c:ext xmlns:c16="http://schemas.microsoft.com/office/drawing/2014/chart" uri="{C3380CC4-5D6E-409C-BE32-E72D297353CC}">
              <c16:uniqueId val="{00000004-3B3A-49AF-B5FB-3131C96443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B984-4A07-B1AD-924A1AC29C1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1-B984-4A07-B1AD-924A1AC29C19}"/>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2-B984-4A07-B1AD-924A1AC29C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5.3762999999999998E-2</c:v>
              </c:pt>
            </c:numLit>
          </c:val>
          <c:extLst>
            <c:ext xmlns:c16="http://schemas.microsoft.com/office/drawing/2014/chart" uri="{C3380CC4-5D6E-409C-BE32-E72D297353CC}">
              <c16:uniqueId val="{00000003-B984-4A07-B1AD-924A1AC29C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0.91397799999999996</c:v>
              </c:pt>
            </c:numLit>
          </c:val>
          <c:extLst>
            <c:ext xmlns:c16="http://schemas.microsoft.com/office/drawing/2014/chart" uri="{C3380CC4-5D6E-409C-BE32-E72D297353CC}">
              <c16:uniqueId val="{00000004-B984-4A07-B1AD-924A1AC29C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0-7D2D-4A4D-BA46-1B48A0AA21C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7D2D-4A4D-BA46-1B48A0AA21C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7D2D-4A4D-BA46-1B48A0AA21C6}"/>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3-7D2D-4A4D-BA46-1B48A0AA21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0.94642899999999996</c:v>
              </c:pt>
            </c:numLit>
          </c:val>
          <c:extLst>
            <c:ext xmlns:c16="http://schemas.microsoft.com/office/drawing/2014/chart" uri="{C3380CC4-5D6E-409C-BE32-E72D297353CC}">
              <c16:uniqueId val="{00000004-7D2D-4A4D-BA46-1B48A0AA21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4.1489999999999999E-3</c:v>
              </c:pt>
            </c:numLit>
          </c:val>
          <c:extLst>
            <c:ext xmlns:c16="http://schemas.microsoft.com/office/drawing/2014/chart" uri="{C3380CC4-5D6E-409C-BE32-E72D297353CC}">
              <c16:uniqueId val="{00000000-C6AB-484F-8B51-538C1318C0F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1.6598000000000002E-2</c:v>
              </c:pt>
            </c:numLit>
          </c:val>
          <c:extLst>
            <c:ext xmlns:c16="http://schemas.microsoft.com/office/drawing/2014/chart" uri="{C3380CC4-5D6E-409C-BE32-E72D297353CC}">
              <c16:uniqueId val="{00000001-C6AB-484F-8B51-538C1318C0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6.0165999999999997E-2</c:v>
              </c:pt>
            </c:numLit>
          </c:val>
          <c:extLst>
            <c:ext xmlns:c16="http://schemas.microsoft.com/office/drawing/2014/chart" uri="{C3380CC4-5D6E-409C-BE32-E72D297353CC}">
              <c16:uniqueId val="{00000002-C6AB-484F-8B51-538C1318C0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0.20124500000000001</c:v>
              </c:pt>
            </c:numLit>
          </c:val>
          <c:extLst>
            <c:ext xmlns:c16="http://schemas.microsoft.com/office/drawing/2014/chart" uri="{C3380CC4-5D6E-409C-BE32-E72D297353CC}">
              <c16:uniqueId val="{00000003-C6AB-484F-8B51-538C1318C0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0.67427400000000004</c:v>
              </c:pt>
            </c:numLit>
          </c:val>
          <c:extLst>
            <c:ext xmlns:c16="http://schemas.microsoft.com/office/drawing/2014/chart" uri="{C3380CC4-5D6E-409C-BE32-E72D297353CC}">
              <c16:uniqueId val="{00000004-C6AB-484F-8B51-538C1318C0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6.5319999999999996E-3</c:v>
              </c:pt>
            </c:numLit>
          </c:val>
          <c:extLst>
            <c:ext xmlns:c16="http://schemas.microsoft.com/office/drawing/2014/chart" uri="{C3380CC4-5D6E-409C-BE32-E72D297353CC}">
              <c16:uniqueId val="{00000000-0385-4D62-AFF2-A5FDA751602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7.077E-3</c:v>
              </c:pt>
            </c:numLit>
          </c:val>
          <c:extLst>
            <c:ext xmlns:c16="http://schemas.microsoft.com/office/drawing/2014/chart" uri="{C3380CC4-5D6E-409C-BE32-E72D297353CC}">
              <c16:uniqueId val="{00000001-0385-4D62-AFF2-A5FDA75160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6.5867999999999996E-2</c:v>
              </c:pt>
            </c:numLit>
          </c:val>
          <c:extLst>
            <c:ext xmlns:c16="http://schemas.microsoft.com/office/drawing/2014/chart" uri="{C3380CC4-5D6E-409C-BE32-E72D297353CC}">
              <c16:uniqueId val="{00000002-0385-4D62-AFF2-A5FDA75160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0.16766500000000001</c:v>
              </c:pt>
            </c:numLit>
          </c:val>
          <c:extLst>
            <c:ext xmlns:c16="http://schemas.microsoft.com/office/drawing/2014/chart" uri="{C3380CC4-5D6E-409C-BE32-E72D297353CC}">
              <c16:uniqueId val="{00000003-0385-4D62-AFF2-A5FDA75160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0.70005399999999995</c:v>
              </c:pt>
            </c:numLit>
          </c:val>
          <c:extLst>
            <c:ext xmlns:c16="http://schemas.microsoft.com/office/drawing/2014/chart" uri="{C3380CC4-5D6E-409C-BE32-E72D297353CC}">
              <c16:uniqueId val="{00000004-0385-4D62-AFF2-A5FDA75160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1.4896E-2</c:v>
              </c:pt>
            </c:numLit>
          </c:val>
          <c:extLst>
            <c:ext xmlns:c16="http://schemas.microsoft.com/office/drawing/2014/chart" uri="{C3380CC4-5D6E-409C-BE32-E72D297353CC}">
              <c16:uniqueId val="{00000000-B7F0-4FD6-9476-0C930E27AA1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1.6882000000000001E-2</c:v>
              </c:pt>
            </c:numLit>
          </c:val>
          <c:extLst>
            <c:ext xmlns:c16="http://schemas.microsoft.com/office/drawing/2014/chart" uri="{C3380CC4-5D6E-409C-BE32-E72D297353CC}">
              <c16:uniqueId val="{00000001-B7F0-4FD6-9476-0C930E27AA1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5.1638999999999997E-2</c:v>
              </c:pt>
            </c:numLit>
          </c:val>
          <c:extLst>
            <c:ext xmlns:c16="http://schemas.microsoft.com/office/drawing/2014/chart" uri="{C3380CC4-5D6E-409C-BE32-E72D297353CC}">
              <c16:uniqueId val="{00000002-B7F0-4FD6-9476-0C930E27AA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0.16583899999999999</c:v>
              </c:pt>
            </c:numLit>
          </c:val>
          <c:extLst>
            <c:ext xmlns:c16="http://schemas.microsoft.com/office/drawing/2014/chart" uri="{C3380CC4-5D6E-409C-BE32-E72D297353CC}">
              <c16:uniqueId val="{00000003-B7F0-4FD6-9476-0C930E27AA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0.72492599999999996</c:v>
              </c:pt>
            </c:numLit>
          </c:val>
          <c:extLst>
            <c:ext xmlns:c16="http://schemas.microsoft.com/office/drawing/2014/chart" uri="{C3380CC4-5D6E-409C-BE32-E72D297353CC}">
              <c16:uniqueId val="{00000004-B7F0-4FD6-9476-0C930E27AA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4.0588240000000004</c:v>
              </c:pt>
            </c:numLit>
          </c:val>
          <c:extLst>
            <c:ext xmlns:c16="http://schemas.microsoft.com/office/drawing/2014/chart" uri="{C3380CC4-5D6E-409C-BE32-E72D297353CC}">
              <c16:uniqueId val="{00000000-AC84-4A67-A926-4AE53BC1C1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2.7778000000000001E-2</c:v>
              </c:pt>
            </c:numLit>
          </c:val>
          <c:extLst>
            <c:ext xmlns:c16="http://schemas.microsoft.com/office/drawing/2014/chart" uri="{C3380CC4-5D6E-409C-BE32-E72D297353CC}">
              <c16:uniqueId val="{00000000-1F64-403D-8EEA-39D095E1EB2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1-1F64-403D-8EEA-39D095E1EB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2-1F64-403D-8EEA-39D095E1EB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0.18518499999999999</c:v>
              </c:pt>
            </c:numLit>
          </c:val>
          <c:extLst>
            <c:ext xmlns:c16="http://schemas.microsoft.com/office/drawing/2014/chart" uri="{C3380CC4-5D6E-409C-BE32-E72D297353CC}">
              <c16:uniqueId val="{00000003-1F64-403D-8EEA-39D095E1EB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0.66666700000000001</c:v>
              </c:pt>
            </c:numLit>
          </c:val>
          <c:extLst>
            <c:ext xmlns:c16="http://schemas.microsoft.com/office/drawing/2014/chart" uri="{C3380CC4-5D6E-409C-BE32-E72D297353CC}">
              <c16:uniqueId val="{00000004-1F64-403D-8EEA-39D095E1EB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1.0638E-2</c:v>
              </c:pt>
            </c:numLit>
          </c:val>
          <c:extLst>
            <c:ext xmlns:c16="http://schemas.microsoft.com/office/drawing/2014/chart" uri="{C3380CC4-5D6E-409C-BE32-E72D297353CC}">
              <c16:uniqueId val="{00000000-855D-4601-B203-C7755E265BF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3.1914999999999999E-2</c:v>
              </c:pt>
            </c:numLit>
          </c:val>
          <c:extLst>
            <c:ext xmlns:c16="http://schemas.microsoft.com/office/drawing/2014/chart" uri="{C3380CC4-5D6E-409C-BE32-E72D297353CC}">
              <c16:uniqueId val="{00000001-855D-4601-B203-C7755E265B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0.12766</c:v>
              </c:pt>
            </c:numLit>
          </c:val>
          <c:extLst>
            <c:ext xmlns:c16="http://schemas.microsoft.com/office/drawing/2014/chart" uri="{C3380CC4-5D6E-409C-BE32-E72D297353CC}">
              <c16:uniqueId val="{00000002-855D-4601-B203-C7755E265B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0.22340399999999999</c:v>
              </c:pt>
            </c:numLit>
          </c:val>
          <c:extLst>
            <c:ext xmlns:c16="http://schemas.microsoft.com/office/drawing/2014/chart" uri="{C3380CC4-5D6E-409C-BE32-E72D297353CC}">
              <c16:uniqueId val="{00000003-855D-4601-B203-C7755E265B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0.55319099999999999</c:v>
              </c:pt>
            </c:numLit>
          </c:val>
          <c:extLst>
            <c:ext xmlns:c16="http://schemas.microsoft.com/office/drawing/2014/chart" uri="{C3380CC4-5D6E-409C-BE32-E72D297353CC}">
              <c16:uniqueId val="{00000004-855D-4601-B203-C7755E265B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0-874C-45BA-9ECB-FAA585DC349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2.0833000000000001E-2</c:v>
              </c:pt>
            </c:numLit>
          </c:val>
          <c:extLst>
            <c:ext xmlns:c16="http://schemas.microsoft.com/office/drawing/2014/chart" uri="{C3380CC4-5D6E-409C-BE32-E72D297353CC}">
              <c16:uniqueId val="{00000001-874C-45BA-9ECB-FAA585DC349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6.25E-2</c:v>
              </c:pt>
            </c:numLit>
          </c:val>
          <c:extLst>
            <c:ext xmlns:c16="http://schemas.microsoft.com/office/drawing/2014/chart" uri="{C3380CC4-5D6E-409C-BE32-E72D297353CC}">
              <c16:uniqueId val="{00000002-874C-45BA-9ECB-FAA585DC349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0.22916700000000001</c:v>
              </c:pt>
            </c:numLit>
          </c:val>
          <c:extLst>
            <c:ext xmlns:c16="http://schemas.microsoft.com/office/drawing/2014/chart" uri="{C3380CC4-5D6E-409C-BE32-E72D297353CC}">
              <c16:uniqueId val="{00000003-874C-45BA-9ECB-FAA585DC349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0.59722200000000003</c:v>
              </c:pt>
            </c:numLit>
          </c:val>
          <c:extLst>
            <c:ext xmlns:c16="http://schemas.microsoft.com/office/drawing/2014/chart" uri="{C3380CC4-5D6E-409C-BE32-E72D297353CC}">
              <c16:uniqueId val="{00000004-874C-45BA-9ECB-FAA585DC34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0EAD-45F3-9625-B2C13B8CE08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0EAD-45F3-9625-B2C13B8CE08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2-0EAD-45F3-9625-B2C13B8CE0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0.139706</c:v>
              </c:pt>
            </c:numLit>
          </c:val>
          <c:extLst>
            <c:ext xmlns:c16="http://schemas.microsoft.com/office/drawing/2014/chart" uri="{C3380CC4-5D6E-409C-BE32-E72D297353CC}">
              <c16:uniqueId val="{00000003-0EAD-45F3-9625-B2C13B8CE0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0.77941199999999999</c:v>
              </c:pt>
            </c:numLit>
          </c:val>
          <c:extLst>
            <c:ext xmlns:c16="http://schemas.microsoft.com/office/drawing/2014/chart" uri="{C3380CC4-5D6E-409C-BE32-E72D297353CC}">
              <c16:uniqueId val="{00000004-0EAD-45F3-9625-B2C13B8CE0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0-A863-473B-AA03-97F53A2277A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A863-473B-AA03-97F53A2277A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4.3478000000000003E-2</c:v>
              </c:pt>
            </c:numLit>
          </c:val>
          <c:extLst>
            <c:ext xmlns:c16="http://schemas.microsoft.com/office/drawing/2014/chart" uri="{C3380CC4-5D6E-409C-BE32-E72D297353CC}">
              <c16:uniqueId val="{00000002-A863-473B-AA03-97F53A2277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0.20869599999999999</c:v>
              </c:pt>
            </c:numLit>
          </c:val>
          <c:extLst>
            <c:ext xmlns:c16="http://schemas.microsoft.com/office/drawing/2014/chart" uri="{C3380CC4-5D6E-409C-BE32-E72D297353CC}">
              <c16:uniqueId val="{00000003-A863-473B-AA03-97F53A2277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0.73043499999999995</c:v>
              </c:pt>
            </c:numLit>
          </c:val>
          <c:extLst>
            <c:ext xmlns:c16="http://schemas.microsoft.com/office/drawing/2014/chart" uri="{C3380CC4-5D6E-409C-BE32-E72D297353CC}">
              <c16:uniqueId val="{00000004-A863-473B-AA03-97F53A2277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1.7240999999999999E-2</c:v>
              </c:pt>
            </c:numLit>
          </c:val>
          <c:extLst>
            <c:ext xmlns:c16="http://schemas.microsoft.com/office/drawing/2014/chart" uri="{C3380CC4-5D6E-409C-BE32-E72D297353CC}">
              <c16:uniqueId val="{00000000-A59B-4CCB-A24A-47C1041D269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2.8736000000000001E-2</c:v>
              </c:pt>
            </c:numLit>
          </c:val>
          <c:extLst>
            <c:ext xmlns:c16="http://schemas.microsoft.com/office/drawing/2014/chart" uri="{C3380CC4-5D6E-409C-BE32-E72D297353CC}">
              <c16:uniqueId val="{00000001-A59B-4CCB-A24A-47C1041D269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3.4483E-2</c:v>
              </c:pt>
            </c:numLit>
          </c:val>
          <c:extLst>
            <c:ext xmlns:c16="http://schemas.microsoft.com/office/drawing/2014/chart" uri="{C3380CC4-5D6E-409C-BE32-E72D297353CC}">
              <c16:uniqueId val="{00000002-A59B-4CCB-A24A-47C1041D26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0.17816100000000001</c:v>
              </c:pt>
            </c:numLit>
          </c:val>
          <c:extLst>
            <c:ext xmlns:c16="http://schemas.microsoft.com/office/drawing/2014/chart" uri="{C3380CC4-5D6E-409C-BE32-E72D297353CC}">
              <c16:uniqueId val="{00000003-A59B-4CCB-A24A-47C1041D26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0.706897</c:v>
              </c:pt>
            </c:numLit>
          </c:val>
          <c:extLst>
            <c:ext xmlns:c16="http://schemas.microsoft.com/office/drawing/2014/chart" uri="{C3380CC4-5D6E-409C-BE32-E72D297353CC}">
              <c16:uniqueId val="{00000004-A59B-4CCB-A24A-47C1041D26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0-252E-4245-86C8-B4D1ADB42EF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252E-4245-86C8-B4D1ADB42EF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6.5934000000000006E-2</c:v>
              </c:pt>
            </c:numLit>
          </c:val>
          <c:extLst>
            <c:ext xmlns:c16="http://schemas.microsoft.com/office/drawing/2014/chart" uri="{C3380CC4-5D6E-409C-BE32-E72D297353CC}">
              <c16:uniqueId val="{00000002-252E-4245-86C8-B4D1ADB42EF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0.17582400000000001</c:v>
              </c:pt>
            </c:numLit>
          </c:val>
          <c:extLst>
            <c:ext xmlns:c16="http://schemas.microsoft.com/office/drawing/2014/chart" uri="{C3380CC4-5D6E-409C-BE32-E72D297353CC}">
              <c16:uniqueId val="{00000003-252E-4245-86C8-B4D1ADB42EF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0.71428599999999998</c:v>
              </c:pt>
            </c:numLit>
          </c:val>
          <c:extLst>
            <c:ext xmlns:c16="http://schemas.microsoft.com/office/drawing/2014/chart" uri="{C3380CC4-5D6E-409C-BE32-E72D297353CC}">
              <c16:uniqueId val="{00000004-252E-4245-86C8-B4D1ADB42E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1A0-4A0C-A523-C2A4BEFDB4E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1.5266999999999999E-2</c:v>
              </c:pt>
            </c:numLit>
          </c:val>
          <c:extLst>
            <c:ext xmlns:c16="http://schemas.microsoft.com/office/drawing/2014/chart" uri="{C3380CC4-5D6E-409C-BE32-E72D297353CC}">
              <c16:uniqueId val="{00000001-E1A0-4A0C-A523-C2A4BEFDB4E4}"/>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2.2901000000000001E-2</c:v>
              </c:pt>
            </c:numLit>
          </c:val>
          <c:extLst>
            <c:ext xmlns:c16="http://schemas.microsoft.com/office/drawing/2014/chart" uri="{C3380CC4-5D6E-409C-BE32-E72D297353CC}">
              <c16:uniqueId val="{00000002-E1A0-4A0C-A523-C2A4BEFDB4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0.129771</c:v>
              </c:pt>
            </c:numLit>
          </c:val>
          <c:extLst>
            <c:ext xmlns:c16="http://schemas.microsoft.com/office/drawing/2014/chart" uri="{C3380CC4-5D6E-409C-BE32-E72D297353CC}">
              <c16:uniqueId val="{00000003-E1A0-4A0C-A523-C2A4BEFDB4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0.81679400000000002</c:v>
              </c:pt>
            </c:numLit>
          </c:val>
          <c:extLst>
            <c:ext xmlns:c16="http://schemas.microsoft.com/office/drawing/2014/chart" uri="{C3380CC4-5D6E-409C-BE32-E72D297353CC}">
              <c16:uniqueId val="{00000004-E1A0-4A0C-A523-C2A4BEFDB4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BFA5-4E0F-80C3-500D006EC46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BFA5-4E0F-80C3-500D006EC46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1.6948999999999999E-2</c:v>
              </c:pt>
            </c:numLit>
          </c:val>
          <c:extLst>
            <c:ext xmlns:c16="http://schemas.microsoft.com/office/drawing/2014/chart" uri="{C3380CC4-5D6E-409C-BE32-E72D297353CC}">
              <c16:uniqueId val="{00000002-BFA5-4E0F-80C3-500D006EC46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0.22033900000000001</c:v>
              </c:pt>
            </c:numLit>
          </c:val>
          <c:extLst>
            <c:ext xmlns:c16="http://schemas.microsoft.com/office/drawing/2014/chart" uri="{C3380CC4-5D6E-409C-BE32-E72D297353CC}">
              <c16:uniqueId val="{00000003-BFA5-4E0F-80C3-500D006EC46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0.74576299999999995</c:v>
              </c:pt>
            </c:numLit>
          </c:val>
          <c:extLst>
            <c:ext xmlns:c16="http://schemas.microsoft.com/office/drawing/2014/chart" uri="{C3380CC4-5D6E-409C-BE32-E72D297353CC}">
              <c16:uniqueId val="{00000004-BFA5-4E0F-80C3-500D006EC4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5.587E-3</c:v>
              </c:pt>
            </c:numLit>
          </c:val>
          <c:extLst>
            <c:ext xmlns:c16="http://schemas.microsoft.com/office/drawing/2014/chart" uri="{C3380CC4-5D6E-409C-BE32-E72D297353CC}">
              <c16:uniqueId val="{00000000-D2AE-426B-9D9C-2834A619E20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8.3800000000000003E-3</c:v>
              </c:pt>
            </c:numLit>
          </c:val>
          <c:extLst>
            <c:ext xmlns:c16="http://schemas.microsoft.com/office/drawing/2014/chart" uri="{C3380CC4-5D6E-409C-BE32-E72D297353CC}">
              <c16:uniqueId val="{00000001-D2AE-426B-9D9C-2834A619E20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4.1898999999999999E-2</c:v>
              </c:pt>
            </c:numLit>
          </c:val>
          <c:extLst>
            <c:ext xmlns:c16="http://schemas.microsoft.com/office/drawing/2014/chart" uri="{C3380CC4-5D6E-409C-BE32-E72D297353CC}">
              <c16:uniqueId val="{00000002-D2AE-426B-9D9C-2834A619E2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0.15363099999999999</c:v>
              </c:pt>
            </c:numLit>
          </c:val>
          <c:extLst>
            <c:ext xmlns:c16="http://schemas.microsoft.com/office/drawing/2014/chart" uri="{C3380CC4-5D6E-409C-BE32-E72D297353CC}">
              <c16:uniqueId val="{00000003-D2AE-426B-9D9C-2834A619E2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0.77514000000000005</c:v>
              </c:pt>
            </c:numLit>
          </c:val>
          <c:extLst>
            <c:ext xmlns:c16="http://schemas.microsoft.com/office/drawing/2014/chart" uri="{C3380CC4-5D6E-409C-BE32-E72D297353CC}">
              <c16:uniqueId val="{00000004-D2AE-426B-9D9C-2834A619E2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4.040089</c:v>
              </c:pt>
            </c:numLit>
          </c:val>
          <c:extLst>
            <c:ext xmlns:c16="http://schemas.microsoft.com/office/drawing/2014/chart" uri="{C3380CC4-5D6E-409C-BE32-E72D297353CC}">
              <c16:uniqueId val="{00000000-8F3E-43D9-B9D8-2BEB97B5EB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5.8069999999999997E-3</c:v>
              </c:pt>
            </c:numLit>
          </c:val>
          <c:extLst>
            <c:ext xmlns:c16="http://schemas.microsoft.com/office/drawing/2014/chart" uri="{C3380CC4-5D6E-409C-BE32-E72D297353CC}">
              <c16:uniqueId val="{00000000-4556-484D-A572-FF9F23E5755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1.1613999999999999E-2</c:v>
              </c:pt>
            </c:numLit>
          </c:val>
          <c:extLst>
            <c:ext xmlns:c16="http://schemas.microsoft.com/office/drawing/2014/chart" uri="{C3380CC4-5D6E-409C-BE32-E72D297353CC}">
              <c16:uniqueId val="{00000001-4556-484D-A572-FF9F23E5755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3.252E-2</c:v>
              </c:pt>
            </c:numLit>
          </c:val>
          <c:extLst>
            <c:ext xmlns:c16="http://schemas.microsoft.com/office/drawing/2014/chart" uri="{C3380CC4-5D6E-409C-BE32-E72D297353CC}">
              <c16:uniqueId val="{00000002-4556-484D-A572-FF9F23E5755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0.16957</c:v>
              </c:pt>
            </c:numLit>
          </c:val>
          <c:extLst>
            <c:ext xmlns:c16="http://schemas.microsoft.com/office/drawing/2014/chart" uri="{C3380CC4-5D6E-409C-BE32-E72D297353CC}">
              <c16:uniqueId val="{00000003-4556-484D-A572-FF9F23E5755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0.76422800000000002</c:v>
              </c:pt>
            </c:numLit>
          </c:val>
          <c:extLst>
            <c:ext xmlns:c16="http://schemas.microsoft.com/office/drawing/2014/chart" uri="{C3380CC4-5D6E-409C-BE32-E72D297353CC}">
              <c16:uniqueId val="{00000004-4556-484D-A572-FF9F23E575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9.247E-3</c:v>
              </c:pt>
            </c:numLit>
          </c:val>
          <c:extLst>
            <c:ext xmlns:c16="http://schemas.microsoft.com/office/drawing/2014/chart" uri="{C3380CC4-5D6E-409C-BE32-E72D297353CC}">
              <c16:uniqueId val="{00000000-ECBD-40B6-95ED-8261DC661DB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9.247E-3</c:v>
              </c:pt>
            </c:numLit>
          </c:val>
          <c:extLst>
            <c:ext xmlns:c16="http://schemas.microsoft.com/office/drawing/2014/chart" uri="{C3380CC4-5D6E-409C-BE32-E72D297353CC}">
              <c16:uniqueId val="{00000001-ECBD-40B6-95ED-8261DC661D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6.6049999999999998E-2</c:v>
              </c:pt>
            </c:numLit>
          </c:val>
          <c:extLst>
            <c:ext xmlns:c16="http://schemas.microsoft.com/office/drawing/2014/chart" uri="{C3380CC4-5D6E-409C-BE32-E72D297353CC}">
              <c16:uniqueId val="{00000002-ECBD-40B6-95ED-8261DC661D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0.16908899999999999</c:v>
              </c:pt>
            </c:numLit>
          </c:val>
          <c:extLst>
            <c:ext xmlns:c16="http://schemas.microsoft.com/office/drawing/2014/chart" uri="{C3380CC4-5D6E-409C-BE32-E72D297353CC}">
              <c16:uniqueId val="{00000003-ECBD-40B6-95ED-8261DC661D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0.72126800000000002</c:v>
              </c:pt>
            </c:numLit>
          </c:val>
          <c:extLst>
            <c:ext xmlns:c16="http://schemas.microsoft.com/office/drawing/2014/chart" uri="{C3380CC4-5D6E-409C-BE32-E72D297353CC}">
              <c16:uniqueId val="{00000004-ECBD-40B6-95ED-8261DC661D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DD77-4B28-A76C-455FE926C2B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D77-4B28-A76C-455FE926C2B1}"/>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2-DD77-4B28-A76C-455FE926C2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0.30769200000000002</c:v>
              </c:pt>
            </c:numLit>
          </c:val>
          <c:extLst>
            <c:ext xmlns:c16="http://schemas.microsoft.com/office/drawing/2014/chart" uri="{C3380CC4-5D6E-409C-BE32-E72D297353CC}">
              <c16:uniqueId val="{00000003-DD77-4B28-A76C-455FE926C2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0.61538499999999996</c:v>
              </c:pt>
            </c:numLit>
          </c:val>
          <c:extLst>
            <c:ext xmlns:c16="http://schemas.microsoft.com/office/drawing/2014/chart" uri="{C3380CC4-5D6E-409C-BE32-E72D297353CC}">
              <c16:uniqueId val="{00000004-DD77-4B28-A76C-455FE926C2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DEE-4318-86EC-B886D0DAB2F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5DEE-4318-86EC-B886D0DAB2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5DEE-4318-86EC-B886D0DAB2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0.18181800000000001</c:v>
              </c:pt>
            </c:numLit>
          </c:val>
          <c:extLst>
            <c:ext xmlns:c16="http://schemas.microsoft.com/office/drawing/2014/chart" uri="{C3380CC4-5D6E-409C-BE32-E72D297353CC}">
              <c16:uniqueId val="{00000003-5DEE-4318-86EC-B886D0DAB2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0.77272700000000005</c:v>
              </c:pt>
            </c:numLit>
          </c:val>
          <c:extLst>
            <c:ext xmlns:c16="http://schemas.microsoft.com/office/drawing/2014/chart" uri="{C3380CC4-5D6E-409C-BE32-E72D297353CC}">
              <c16:uniqueId val="{00000004-5DEE-4318-86EC-B886D0DAB2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0-24AD-44C2-B710-FB8B2A15CCB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4AD-44C2-B710-FB8B2A15CCB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24AD-44C2-B710-FB8B2A15CC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3-24AD-44C2-B710-FB8B2A15CC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0.68181800000000004</c:v>
              </c:pt>
            </c:numLit>
          </c:val>
          <c:extLst>
            <c:ext xmlns:c16="http://schemas.microsoft.com/office/drawing/2014/chart" uri="{C3380CC4-5D6E-409C-BE32-E72D297353CC}">
              <c16:uniqueId val="{00000004-24AD-44C2-B710-FB8B2A15CC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6.0980000000000001E-3</c:v>
              </c:pt>
            </c:numLit>
          </c:val>
          <c:extLst>
            <c:ext xmlns:c16="http://schemas.microsoft.com/office/drawing/2014/chart" uri="{C3380CC4-5D6E-409C-BE32-E72D297353CC}">
              <c16:uniqueId val="{00000000-4BEE-4D40-95A1-F49D3773CC3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2.7439000000000002E-2</c:v>
              </c:pt>
            </c:numLit>
          </c:val>
          <c:extLst>
            <c:ext xmlns:c16="http://schemas.microsoft.com/office/drawing/2014/chart" uri="{C3380CC4-5D6E-409C-BE32-E72D297353CC}">
              <c16:uniqueId val="{00000001-4BEE-4D40-95A1-F49D3773CC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7.3171E-2</c:v>
              </c:pt>
            </c:numLit>
          </c:val>
          <c:extLst>
            <c:ext xmlns:c16="http://schemas.microsoft.com/office/drawing/2014/chart" uri="{C3380CC4-5D6E-409C-BE32-E72D297353CC}">
              <c16:uniqueId val="{00000002-4BEE-4D40-95A1-F49D3773CC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0.24390200000000001</c:v>
              </c:pt>
            </c:numLit>
          </c:val>
          <c:extLst>
            <c:ext xmlns:c16="http://schemas.microsoft.com/office/drawing/2014/chart" uri="{C3380CC4-5D6E-409C-BE32-E72D297353CC}">
              <c16:uniqueId val="{00000003-4BEE-4D40-95A1-F49D3773CC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0.606707</c:v>
              </c:pt>
            </c:numLit>
          </c:val>
          <c:extLst>
            <c:ext xmlns:c16="http://schemas.microsoft.com/office/drawing/2014/chart" uri="{C3380CC4-5D6E-409C-BE32-E72D297353CC}">
              <c16:uniqueId val="{00000004-4BEE-4D40-95A1-F49D3773CC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3.1350000000000002E-3</c:v>
              </c:pt>
            </c:numLit>
          </c:val>
          <c:extLst>
            <c:ext xmlns:c16="http://schemas.microsoft.com/office/drawing/2014/chart" uri="{C3380CC4-5D6E-409C-BE32-E72D297353CC}">
              <c16:uniqueId val="{00000000-34DA-45EF-8016-29EB77A86F2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6.2700000000000004E-3</c:v>
              </c:pt>
            </c:numLit>
          </c:val>
          <c:extLst>
            <c:ext xmlns:c16="http://schemas.microsoft.com/office/drawing/2014/chart" uri="{C3380CC4-5D6E-409C-BE32-E72D297353CC}">
              <c16:uniqueId val="{00000001-34DA-45EF-8016-29EB77A86F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7.2099999999999997E-2</c:v>
              </c:pt>
            </c:numLit>
          </c:val>
          <c:extLst>
            <c:ext xmlns:c16="http://schemas.microsoft.com/office/drawing/2014/chart" uri="{C3380CC4-5D6E-409C-BE32-E72D297353CC}">
              <c16:uniqueId val="{00000002-34DA-45EF-8016-29EB77A86F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0.15673999999999999</c:v>
              </c:pt>
            </c:numLit>
          </c:val>
          <c:extLst>
            <c:ext xmlns:c16="http://schemas.microsoft.com/office/drawing/2014/chart" uri="{C3380CC4-5D6E-409C-BE32-E72D297353CC}">
              <c16:uniqueId val="{00000003-34DA-45EF-8016-29EB77A86F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0.73354200000000003</c:v>
              </c:pt>
            </c:numLit>
          </c:val>
          <c:extLst>
            <c:ext xmlns:c16="http://schemas.microsoft.com/office/drawing/2014/chart" uri="{C3380CC4-5D6E-409C-BE32-E72D297353CC}">
              <c16:uniqueId val="{00000004-34DA-45EF-8016-29EB77A86F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1.0444E-2</c:v>
              </c:pt>
            </c:numLit>
          </c:val>
          <c:extLst>
            <c:ext xmlns:c16="http://schemas.microsoft.com/office/drawing/2014/chart" uri="{C3380CC4-5D6E-409C-BE32-E72D297353CC}">
              <c16:uniqueId val="{00000000-CC5C-447F-B596-3D9E4FE9357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1.1313999999999999E-2</c:v>
              </c:pt>
            </c:numLit>
          </c:val>
          <c:extLst>
            <c:ext xmlns:c16="http://schemas.microsoft.com/office/drawing/2014/chart" uri="{C3380CC4-5D6E-409C-BE32-E72D297353CC}">
              <c16:uniqueId val="{00000001-CC5C-447F-B596-3D9E4FE9357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6.2662999999999996E-2</c:v>
              </c:pt>
            </c:numLit>
          </c:val>
          <c:extLst>
            <c:ext xmlns:c16="http://schemas.microsoft.com/office/drawing/2014/chart" uri="{C3380CC4-5D6E-409C-BE32-E72D297353CC}">
              <c16:uniqueId val="{00000002-CC5C-447F-B596-3D9E4FE935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0.20713699999999999</c:v>
              </c:pt>
            </c:numLit>
          </c:val>
          <c:extLst>
            <c:ext xmlns:c16="http://schemas.microsoft.com/office/drawing/2014/chart" uri="{C3380CC4-5D6E-409C-BE32-E72D297353CC}">
              <c16:uniqueId val="{00000003-CC5C-447F-B596-3D9E4FE935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0.68407300000000004</c:v>
              </c:pt>
            </c:numLit>
          </c:val>
          <c:extLst>
            <c:ext xmlns:c16="http://schemas.microsoft.com/office/drawing/2014/chart" uri="{C3380CC4-5D6E-409C-BE32-E72D297353CC}">
              <c16:uniqueId val="{00000004-CC5C-447F-B596-3D9E4FE935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0-AF7A-4C32-A717-C132032E979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2.3363999999999999E-2</c:v>
              </c:pt>
            </c:numLit>
          </c:val>
          <c:extLst>
            <c:ext xmlns:c16="http://schemas.microsoft.com/office/drawing/2014/chart" uri="{C3380CC4-5D6E-409C-BE32-E72D297353CC}">
              <c16:uniqueId val="{00000001-AF7A-4C32-A717-C132032E97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5.6075E-2</c:v>
              </c:pt>
            </c:numLit>
          </c:val>
          <c:extLst>
            <c:ext xmlns:c16="http://schemas.microsoft.com/office/drawing/2014/chart" uri="{C3380CC4-5D6E-409C-BE32-E72D297353CC}">
              <c16:uniqueId val="{00000002-AF7A-4C32-A717-C132032E97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0.20560700000000001</c:v>
              </c:pt>
            </c:numLit>
          </c:val>
          <c:extLst>
            <c:ext xmlns:c16="http://schemas.microsoft.com/office/drawing/2014/chart" uri="{C3380CC4-5D6E-409C-BE32-E72D297353CC}">
              <c16:uniqueId val="{00000003-AF7A-4C32-A717-C132032E97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0.65887899999999999</c:v>
              </c:pt>
            </c:numLit>
          </c:val>
          <c:extLst>
            <c:ext xmlns:c16="http://schemas.microsoft.com/office/drawing/2014/chart" uri="{C3380CC4-5D6E-409C-BE32-E72D297353CC}">
              <c16:uniqueId val="{00000004-AF7A-4C32-A717-C132032E97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1.3698999999999999E-2</c:v>
              </c:pt>
            </c:numLit>
          </c:val>
          <c:extLst>
            <c:ext xmlns:c16="http://schemas.microsoft.com/office/drawing/2014/chart" uri="{C3380CC4-5D6E-409C-BE32-E72D297353CC}">
              <c16:uniqueId val="{00000000-E345-4A3B-85DE-066E8843759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4.7945000000000002E-2</c:v>
              </c:pt>
            </c:numLit>
          </c:val>
          <c:extLst>
            <c:ext xmlns:c16="http://schemas.microsoft.com/office/drawing/2014/chart" uri="{C3380CC4-5D6E-409C-BE32-E72D297353CC}">
              <c16:uniqueId val="{00000001-E345-4A3B-85DE-066E8843759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6.8492999999999998E-2</c:v>
              </c:pt>
            </c:numLit>
          </c:val>
          <c:extLst>
            <c:ext xmlns:c16="http://schemas.microsoft.com/office/drawing/2014/chart" uri="{C3380CC4-5D6E-409C-BE32-E72D297353CC}">
              <c16:uniqueId val="{00000002-E345-4A3B-85DE-066E884375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0.21917800000000001</c:v>
              </c:pt>
            </c:numLit>
          </c:val>
          <c:extLst>
            <c:ext xmlns:c16="http://schemas.microsoft.com/office/drawing/2014/chart" uri="{C3380CC4-5D6E-409C-BE32-E72D297353CC}">
              <c16:uniqueId val="{00000003-E345-4A3B-85DE-066E884375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0.65068499999999996</c:v>
              </c:pt>
            </c:numLit>
          </c:val>
          <c:extLst>
            <c:ext xmlns:c16="http://schemas.microsoft.com/office/drawing/2014/chart" uri="{C3380CC4-5D6E-409C-BE32-E72D297353CC}">
              <c16:uniqueId val="{00000004-E345-4A3B-85DE-066E884375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4.024845</c:v>
              </c:pt>
            </c:numLit>
          </c:val>
          <c:extLst>
            <c:ext xmlns:c16="http://schemas.microsoft.com/office/drawing/2014/chart" uri="{C3380CC4-5D6E-409C-BE32-E72D297353CC}">
              <c16:uniqueId val="{00000000-7243-419D-98CA-F6A5CACBFA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0-7ACE-46D5-8398-A3D6ABF0F74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1-7ACE-46D5-8398-A3D6ABF0F7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6.8182000000000006E-2</c:v>
              </c:pt>
            </c:numLit>
          </c:val>
          <c:extLst>
            <c:ext xmlns:c16="http://schemas.microsoft.com/office/drawing/2014/chart" uri="{C3380CC4-5D6E-409C-BE32-E72D297353CC}">
              <c16:uniqueId val="{00000002-7ACE-46D5-8398-A3D6ABF0F7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0.102273</c:v>
              </c:pt>
            </c:numLit>
          </c:val>
          <c:extLst>
            <c:ext xmlns:c16="http://schemas.microsoft.com/office/drawing/2014/chart" uri="{C3380CC4-5D6E-409C-BE32-E72D297353CC}">
              <c16:uniqueId val="{00000003-7ACE-46D5-8398-A3D6ABF0F7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0.76136400000000004</c:v>
              </c:pt>
            </c:numLit>
          </c:val>
          <c:extLst>
            <c:ext xmlns:c16="http://schemas.microsoft.com/office/drawing/2014/chart" uri="{C3380CC4-5D6E-409C-BE32-E72D297353CC}">
              <c16:uniqueId val="{00000004-7ACE-46D5-8398-A3D6ABF0F7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3.686E-3</c:v>
              </c:pt>
            </c:numLit>
          </c:val>
          <c:extLst>
            <c:ext xmlns:c16="http://schemas.microsoft.com/office/drawing/2014/chart" uri="{C3380CC4-5D6E-409C-BE32-E72D297353CC}">
              <c16:uniqueId val="{00000000-4D0F-418A-BB88-706358A6FA9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9.8279999999999999E-3</c:v>
              </c:pt>
            </c:numLit>
          </c:val>
          <c:extLst>
            <c:ext xmlns:c16="http://schemas.microsoft.com/office/drawing/2014/chart" uri="{C3380CC4-5D6E-409C-BE32-E72D297353CC}">
              <c16:uniqueId val="{00000001-4D0F-418A-BB88-706358A6FA9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2.0885000000000001E-2</c:v>
              </c:pt>
            </c:numLit>
          </c:val>
          <c:extLst>
            <c:ext xmlns:c16="http://schemas.microsoft.com/office/drawing/2014/chart" uri="{C3380CC4-5D6E-409C-BE32-E72D297353CC}">
              <c16:uniqueId val="{00000002-4D0F-418A-BB88-706358A6FA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0.18181800000000001</c:v>
              </c:pt>
            </c:numLit>
          </c:val>
          <c:extLst>
            <c:ext xmlns:c16="http://schemas.microsoft.com/office/drawing/2014/chart" uri="{C3380CC4-5D6E-409C-BE32-E72D297353CC}">
              <c16:uniqueId val="{00000003-4D0F-418A-BB88-706358A6FA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0.77886999999999995</c:v>
              </c:pt>
            </c:numLit>
          </c:val>
          <c:extLst>
            <c:ext xmlns:c16="http://schemas.microsoft.com/office/drawing/2014/chart" uri="{C3380CC4-5D6E-409C-BE32-E72D297353CC}">
              <c16:uniqueId val="{00000004-4D0F-418A-BB88-706358A6FA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1.107E-2</c:v>
              </c:pt>
            </c:numLit>
          </c:val>
          <c:extLst>
            <c:ext xmlns:c16="http://schemas.microsoft.com/office/drawing/2014/chart" uri="{C3380CC4-5D6E-409C-BE32-E72D297353CC}">
              <c16:uniqueId val="{00000000-8434-4F45-857B-9EDDC007C58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4.9199999999999999E-3</c:v>
              </c:pt>
            </c:numLit>
          </c:val>
          <c:extLst>
            <c:ext xmlns:c16="http://schemas.microsoft.com/office/drawing/2014/chart" uri="{C3380CC4-5D6E-409C-BE32-E72D297353CC}">
              <c16:uniqueId val="{00000001-8434-4F45-857B-9EDDC007C585}"/>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3.3210000000000003E-2</c:v>
              </c:pt>
            </c:numLit>
          </c:val>
          <c:extLst>
            <c:ext xmlns:c16="http://schemas.microsoft.com/office/drawing/2014/chart" uri="{C3380CC4-5D6E-409C-BE32-E72D297353CC}">
              <c16:uniqueId val="{00000002-8434-4F45-857B-9EDDC007C58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0.14145099999999999</c:v>
              </c:pt>
            </c:numLit>
          </c:val>
          <c:extLst>
            <c:ext xmlns:c16="http://schemas.microsoft.com/office/drawing/2014/chart" uri="{C3380CC4-5D6E-409C-BE32-E72D297353CC}">
              <c16:uniqueId val="{00000003-8434-4F45-857B-9EDDC007C58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0.79704799999999998</c:v>
              </c:pt>
            </c:numLit>
          </c:val>
          <c:extLst>
            <c:ext xmlns:c16="http://schemas.microsoft.com/office/drawing/2014/chart" uri="{C3380CC4-5D6E-409C-BE32-E72D297353CC}">
              <c16:uniqueId val="{00000004-8434-4F45-857B-9EDDC007C5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1.616E-3</c:v>
              </c:pt>
            </c:numLit>
          </c:val>
          <c:extLst>
            <c:ext xmlns:c16="http://schemas.microsoft.com/office/drawing/2014/chart" uri="{C3380CC4-5D6E-409C-BE32-E72D297353CC}">
              <c16:uniqueId val="{00000000-EC87-4A4F-A243-E9CA059D585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6.4619999999999999E-3</c:v>
              </c:pt>
            </c:numLit>
          </c:val>
          <c:extLst>
            <c:ext xmlns:c16="http://schemas.microsoft.com/office/drawing/2014/chart" uri="{C3380CC4-5D6E-409C-BE32-E72D297353CC}">
              <c16:uniqueId val="{00000001-EC87-4A4F-A243-E9CA059D585C}"/>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4.0388E-2</c:v>
              </c:pt>
            </c:numLit>
          </c:val>
          <c:extLst>
            <c:ext xmlns:c16="http://schemas.microsoft.com/office/drawing/2014/chart" uri="{C3380CC4-5D6E-409C-BE32-E72D297353CC}">
              <c16:uniqueId val="{00000002-EC87-4A4F-A243-E9CA059D585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0.16639699999999999</c:v>
              </c:pt>
            </c:numLit>
          </c:val>
          <c:extLst>
            <c:ext xmlns:c16="http://schemas.microsoft.com/office/drawing/2014/chart" uri="{C3380CC4-5D6E-409C-BE32-E72D297353CC}">
              <c16:uniqueId val="{00000003-EC87-4A4F-A243-E9CA059D585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0.76898200000000005</c:v>
              </c:pt>
            </c:numLit>
          </c:val>
          <c:extLst>
            <c:ext xmlns:c16="http://schemas.microsoft.com/office/drawing/2014/chart" uri="{C3380CC4-5D6E-409C-BE32-E72D297353CC}">
              <c16:uniqueId val="{00000004-EC87-4A4F-A243-E9CA059D58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3A8D-43BC-AB52-3B7491ADF3B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1-3A8D-43BC-AB52-3B7491ADF3B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0.108108</c:v>
              </c:pt>
            </c:numLit>
          </c:val>
          <c:extLst>
            <c:ext xmlns:c16="http://schemas.microsoft.com/office/drawing/2014/chart" uri="{C3380CC4-5D6E-409C-BE32-E72D297353CC}">
              <c16:uniqueId val="{00000002-3A8D-43BC-AB52-3B7491ADF3B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3-3A8D-43BC-AB52-3B7491ADF3B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0.67567600000000005</c:v>
              </c:pt>
            </c:numLit>
          </c:val>
          <c:extLst>
            <c:ext xmlns:c16="http://schemas.microsoft.com/office/drawing/2014/chart" uri="{C3380CC4-5D6E-409C-BE32-E72D297353CC}">
              <c16:uniqueId val="{00000004-3A8D-43BC-AB52-3B7491ADF3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4A1-43CB-BF66-BEFA7ED13DA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34A1-43CB-BF66-BEFA7ED13DA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8.8234999999999994E-2</c:v>
              </c:pt>
            </c:numLit>
          </c:val>
          <c:extLst>
            <c:ext xmlns:c16="http://schemas.microsoft.com/office/drawing/2014/chart" uri="{C3380CC4-5D6E-409C-BE32-E72D297353CC}">
              <c16:uniqueId val="{00000002-34A1-43CB-BF66-BEFA7ED13DA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0.235294</c:v>
              </c:pt>
            </c:numLit>
          </c:val>
          <c:extLst>
            <c:ext xmlns:c16="http://schemas.microsoft.com/office/drawing/2014/chart" uri="{C3380CC4-5D6E-409C-BE32-E72D297353CC}">
              <c16:uniqueId val="{00000003-34A1-43CB-BF66-BEFA7ED13DA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0.52941199999999999</c:v>
              </c:pt>
            </c:numLit>
          </c:val>
          <c:extLst>
            <c:ext xmlns:c16="http://schemas.microsoft.com/office/drawing/2014/chart" uri="{C3380CC4-5D6E-409C-BE32-E72D297353CC}">
              <c16:uniqueId val="{00000004-34A1-43CB-BF66-BEFA7ED13D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0-F991-4DEA-A76A-A82C8F66BEE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991-4DEA-A76A-A82C8F66BEE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F991-4DEA-A76A-A82C8F66BEE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3-F991-4DEA-A76A-A82C8F66BEE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0.57142899999999996</c:v>
              </c:pt>
            </c:numLit>
          </c:val>
          <c:extLst>
            <c:ext xmlns:c16="http://schemas.microsoft.com/office/drawing/2014/chart" uri="{C3380CC4-5D6E-409C-BE32-E72D297353CC}">
              <c16:uniqueId val="{00000004-F991-4DEA-A76A-A82C8F66BE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5.0000000000000001E-3</c:v>
              </c:pt>
            </c:numLit>
          </c:val>
          <c:extLst>
            <c:ext xmlns:c16="http://schemas.microsoft.com/office/drawing/2014/chart" uri="{C3380CC4-5D6E-409C-BE32-E72D297353CC}">
              <c16:uniqueId val="{00000000-41A7-46F4-88FE-FF556154768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0.01</c:v>
              </c:pt>
            </c:numLit>
          </c:val>
          <c:extLst>
            <c:ext xmlns:c16="http://schemas.microsoft.com/office/drawing/2014/chart" uri="{C3380CC4-5D6E-409C-BE32-E72D297353CC}">
              <c16:uniqueId val="{00000001-41A7-46F4-88FE-FF556154768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41A7-46F4-88FE-FF556154768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c:v>
              </c:pt>
            </c:numLit>
          </c:val>
          <c:extLst>
            <c:ext xmlns:c16="http://schemas.microsoft.com/office/drawing/2014/chart" uri="{C3380CC4-5D6E-409C-BE32-E72D297353CC}">
              <c16:uniqueId val="{00000003-41A7-46F4-88FE-FF556154768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0.72</c:v>
              </c:pt>
            </c:numLit>
          </c:val>
          <c:extLst>
            <c:ext xmlns:c16="http://schemas.microsoft.com/office/drawing/2014/chart" uri="{C3380CC4-5D6E-409C-BE32-E72D297353CC}">
              <c16:uniqueId val="{00000004-41A7-46F4-88FE-FF55615476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BC7-4078-BC54-9090D65B569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BC7-4078-BC54-9090D65B569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2.2800999999999998E-2</c:v>
              </c:pt>
            </c:numLit>
          </c:val>
          <c:extLst>
            <c:ext xmlns:c16="http://schemas.microsoft.com/office/drawing/2014/chart" uri="{C3380CC4-5D6E-409C-BE32-E72D297353CC}">
              <c16:uniqueId val="{00000002-7BC7-4078-BC54-9090D65B56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0.159609</c:v>
              </c:pt>
            </c:numLit>
          </c:val>
          <c:extLst>
            <c:ext xmlns:c16="http://schemas.microsoft.com/office/drawing/2014/chart" uri="{C3380CC4-5D6E-409C-BE32-E72D297353CC}">
              <c16:uniqueId val="{00000003-7BC7-4078-BC54-9090D65B56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0.81107499999999999</c:v>
              </c:pt>
            </c:numLit>
          </c:val>
          <c:extLst>
            <c:ext xmlns:c16="http://schemas.microsoft.com/office/drawing/2014/chart" uri="{C3380CC4-5D6E-409C-BE32-E72D297353CC}">
              <c16:uniqueId val="{00000004-7BC7-4078-BC54-9090D65B56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6.3290000000000004E-3</c:v>
              </c:pt>
            </c:numLit>
          </c:val>
          <c:extLst>
            <c:ext xmlns:c16="http://schemas.microsoft.com/office/drawing/2014/chart" uri="{C3380CC4-5D6E-409C-BE32-E72D297353CC}">
              <c16:uniqueId val="{00000000-3515-4ED6-B884-FABAE1AF932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6.3290000000000004E-3</c:v>
              </c:pt>
            </c:numLit>
          </c:val>
          <c:extLst>
            <c:ext xmlns:c16="http://schemas.microsoft.com/office/drawing/2014/chart" uri="{C3380CC4-5D6E-409C-BE32-E72D297353CC}">
              <c16:uniqueId val="{00000001-3515-4ED6-B884-FABAE1AF9320}"/>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2.1097000000000001E-2</c:v>
              </c:pt>
            </c:numLit>
          </c:val>
          <c:extLst>
            <c:ext xmlns:c16="http://schemas.microsoft.com/office/drawing/2014/chart" uri="{C3380CC4-5D6E-409C-BE32-E72D297353CC}">
              <c16:uniqueId val="{00000002-3515-4ED6-B884-FABAE1AF93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0.19409299999999999</c:v>
              </c:pt>
            </c:numLit>
          </c:val>
          <c:extLst>
            <c:ext xmlns:c16="http://schemas.microsoft.com/office/drawing/2014/chart" uri="{C3380CC4-5D6E-409C-BE32-E72D297353CC}">
              <c16:uniqueId val="{00000003-3515-4ED6-B884-FABAE1AF93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0.76582300000000003</c:v>
              </c:pt>
            </c:numLit>
          </c:val>
          <c:extLst>
            <c:ext xmlns:c16="http://schemas.microsoft.com/office/drawing/2014/chart" uri="{C3380CC4-5D6E-409C-BE32-E72D297353CC}">
              <c16:uniqueId val="{00000004-3515-4ED6-B884-FABAE1AF93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4.0157480000000003</c:v>
              </c:pt>
            </c:numLit>
          </c:val>
          <c:extLst>
            <c:ext xmlns:c16="http://schemas.microsoft.com/office/drawing/2014/chart" uri="{C3380CC4-5D6E-409C-BE32-E72D297353CC}">
              <c16:uniqueId val="{00000000-357C-421F-80FB-B55D31C033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9F1-4FBF-B0BF-4CE7DD6F737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99F1-4FBF-B0BF-4CE7DD6F7372}"/>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4.4117999999999997E-2</c:v>
              </c:pt>
            </c:numLit>
          </c:val>
          <c:extLst>
            <c:ext xmlns:c16="http://schemas.microsoft.com/office/drawing/2014/chart" uri="{C3380CC4-5D6E-409C-BE32-E72D297353CC}">
              <c16:uniqueId val="{00000002-99F1-4FBF-B0BF-4CE7DD6F73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0.22058800000000001</c:v>
              </c:pt>
            </c:numLit>
          </c:val>
          <c:extLst>
            <c:ext xmlns:c16="http://schemas.microsoft.com/office/drawing/2014/chart" uri="{C3380CC4-5D6E-409C-BE32-E72D297353CC}">
              <c16:uniqueId val="{00000003-99F1-4FBF-B0BF-4CE7DD6F73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0.71323499999999995</c:v>
              </c:pt>
            </c:numLit>
          </c:val>
          <c:extLst>
            <c:ext xmlns:c16="http://schemas.microsoft.com/office/drawing/2014/chart" uri="{C3380CC4-5D6E-409C-BE32-E72D297353CC}">
              <c16:uniqueId val="{00000004-99F1-4FBF-B0BF-4CE7DD6F73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7.0419999999999996E-3</c:v>
              </c:pt>
            </c:numLit>
          </c:val>
          <c:extLst>
            <c:ext xmlns:c16="http://schemas.microsoft.com/office/drawing/2014/chart" uri="{C3380CC4-5D6E-409C-BE32-E72D297353CC}">
              <c16:uniqueId val="{00000000-7144-46A9-924E-E229CBD03A9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1.4085E-2</c:v>
              </c:pt>
            </c:numLit>
          </c:val>
          <c:extLst>
            <c:ext xmlns:c16="http://schemas.microsoft.com/office/drawing/2014/chart" uri="{C3380CC4-5D6E-409C-BE32-E72D297353CC}">
              <c16:uniqueId val="{00000001-7144-46A9-924E-E229CBD03A9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2.1127E-2</c:v>
              </c:pt>
            </c:numLit>
          </c:val>
          <c:extLst>
            <c:ext xmlns:c16="http://schemas.microsoft.com/office/drawing/2014/chart" uri="{C3380CC4-5D6E-409C-BE32-E72D297353CC}">
              <c16:uniqueId val="{00000002-7144-46A9-924E-E229CBD03A9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0.17605599999999999</c:v>
              </c:pt>
            </c:numLit>
          </c:val>
          <c:extLst>
            <c:ext xmlns:c16="http://schemas.microsoft.com/office/drawing/2014/chart" uri="{C3380CC4-5D6E-409C-BE32-E72D297353CC}">
              <c16:uniqueId val="{00000003-7144-46A9-924E-E229CBD03A9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0.76760600000000001</c:v>
              </c:pt>
            </c:numLit>
          </c:val>
          <c:extLst>
            <c:ext xmlns:c16="http://schemas.microsoft.com/office/drawing/2014/chart" uri="{C3380CC4-5D6E-409C-BE32-E72D297353CC}">
              <c16:uniqueId val="{00000004-7144-46A9-924E-E229CBD03A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1.626E-2</c:v>
              </c:pt>
            </c:numLit>
          </c:val>
          <c:extLst>
            <c:ext xmlns:c16="http://schemas.microsoft.com/office/drawing/2014/chart" uri="{C3380CC4-5D6E-409C-BE32-E72D297353CC}">
              <c16:uniqueId val="{00000000-F7C0-4642-8313-5A987F55799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F7C0-4642-8313-5A987F55799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4.8779999999999997E-2</c:v>
              </c:pt>
            </c:numLit>
          </c:val>
          <c:extLst>
            <c:ext xmlns:c16="http://schemas.microsoft.com/office/drawing/2014/chart" uri="{C3380CC4-5D6E-409C-BE32-E72D297353CC}">
              <c16:uniqueId val="{00000002-F7C0-4642-8313-5A987F55799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0.17886199999999999</c:v>
              </c:pt>
            </c:numLit>
          </c:val>
          <c:extLst>
            <c:ext xmlns:c16="http://schemas.microsoft.com/office/drawing/2014/chart" uri="{C3380CC4-5D6E-409C-BE32-E72D297353CC}">
              <c16:uniqueId val="{00000003-F7C0-4642-8313-5A987F55799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0.72357700000000003</c:v>
              </c:pt>
            </c:numLit>
          </c:val>
          <c:extLst>
            <c:ext xmlns:c16="http://schemas.microsoft.com/office/drawing/2014/chart" uri="{C3380CC4-5D6E-409C-BE32-E72D297353CC}">
              <c16:uniqueId val="{00000004-F7C0-4642-8313-5A987F5579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031-46DC-8002-0D6ADC99700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031-46DC-8002-0D6ADC99700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3.7499999999999999E-2</c:v>
              </c:pt>
            </c:numLit>
          </c:val>
          <c:extLst>
            <c:ext xmlns:c16="http://schemas.microsoft.com/office/drawing/2014/chart" uri="{C3380CC4-5D6E-409C-BE32-E72D297353CC}">
              <c16:uniqueId val="{00000002-7031-46DC-8002-0D6ADC99700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0.28749999999999998</c:v>
              </c:pt>
            </c:numLit>
          </c:val>
          <c:extLst>
            <c:ext xmlns:c16="http://schemas.microsoft.com/office/drawing/2014/chart" uri="{C3380CC4-5D6E-409C-BE32-E72D297353CC}">
              <c16:uniqueId val="{00000003-7031-46DC-8002-0D6ADC99700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0.66249999999999998</c:v>
              </c:pt>
            </c:numLit>
          </c:val>
          <c:extLst>
            <c:ext xmlns:c16="http://schemas.microsoft.com/office/drawing/2014/chart" uri="{C3380CC4-5D6E-409C-BE32-E72D297353CC}">
              <c16:uniqueId val="{00000004-7031-46DC-8002-0D6ADC9970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0-F854-482F-8F35-8599633EB4A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1-F854-482F-8F35-8599633EB4A9}"/>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2-F854-482F-8F35-8599633EB4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0.12698400000000001</c:v>
              </c:pt>
            </c:numLit>
          </c:val>
          <c:extLst>
            <c:ext xmlns:c16="http://schemas.microsoft.com/office/drawing/2014/chart" uri="{C3380CC4-5D6E-409C-BE32-E72D297353CC}">
              <c16:uniqueId val="{00000003-F854-482F-8F35-8599633EB4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F854-482F-8F35-8599633EB4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0-29A7-4067-A1B7-1807C1A9177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9A7-4067-A1B7-1807C1A9177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29A7-4067-A1B7-1807C1A9177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29A7-4067-A1B7-1807C1A9177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4-29A7-4067-A1B7-1807C1A917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373E-45EC-BBAB-9EAE840FEA0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1-373E-45EC-BBAB-9EAE840FEA07}"/>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2-373E-45EC-BBAB-9EAE840FEA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c:v>
              </c:pt>
            </c:numLit>
          </c:val>
          <c:extLst>
            <c:ext xmlns:c16="http://schemas.microsoft.com/office/drawing/2014/chart" uri="{C3380CC4-5D6E-409C-BE32-E72D297353CC}">
              <c16:uniqueId val="{00000003-373E-45EC-BBAB-9EAE840FEA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c:v>
              </c:pt>
            </c:numLit>
          </c:val>
          <c:extLst>
            <c:ext xmlns:c16="http://schemas.microsoft.com/office/drawing/2014/chart" uri="{C3380CC4-5D6E-409C-BE32-E72D297353CC}">
              <c16:uniqueId val="{00000004-373E-45EC-BBAB-9EAE840FEA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0E8-4993-ACEE-F847045CE1E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A0E8-4993-ACEE-F847045CE1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6.25E-2</c:v>
              </c:pt>
            </c:numLit>
          </c:val>
          <c:extLst>
            <c:ext xmlns:c16="http://schemas.microsoft.com/office/drawing/2014/chart" uri="{C3380CC4-5D6E-409C-BE32-E72D297353CC}">
              <c16:uniqueId val="{00000002-A0E8-4993-ACEE-F847045CE1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3-A0E8-4993-ACEE-F847045CE1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0.84375</c:v>
              </c:pt>
            </c:numLit>
          </c:val>
          <c:extLst>
            <c:ext xmlns:c16="http://schemas.microsoft.com/office/drawing/2014/chart" uri="{C3380CC4-5D6E-409C-BE32-E72D297353CC}">
              <c16:uniqueId val="{00000004-A0E8-4993-ACEE-F847045CE1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455-4ED1-94D5-4416EA95E17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455-4ED1-94D5-4416EA95E17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1455-4ED1-94D5-4416EA95E1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3-1455-4ED1-94D5-4416EA95E1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0.88372099999999998</c:v>
              </c:pt>
            </c:numLit>
          </c:val>
          <c:extLst>
            <c:ext xmlns:c16="http://schemas.microsoft.com/office/drawing/2014/chart" uri="{C3380CC4-5D6E-409C-BE32-E72D297353CC}">
              <c16:uniqueId val="{00000004-1455-4ED1-94D5-4416EA95E1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2.4539999999999999E-2</c:v>
              </c:pt>
            </c:numLit>
          </c:val>
          <c:extLst>
            <c:ext xmlns:c16="http://schemas.microsoft.com/office/drawing/2014/chart" uri="{C3380CC4-5D6E-409C-BE32-E72D297353CC}">
              <c16:uniqueId val="{00000000-F034-452C-9BA3-26088A970F1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1.227E-2</c:v>
              </c:pt>
            </c:numLit>
          </c:val>
          <c:extLst>
            <c:ext xmlns:c16="http://schemas.microsoft.com/office/drawing/2014/chart" uri="{C3380CC4-5D6E-409C-BE32-E72D297353CC}">
              <c16:uniqueId val="{00000001-F034-452C-9BA3-26088A970F1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6.1350000000000002E-2</c:v>
              </c:pt>
            </c:numLit>
          </c:val>
          <c:extLst>
            <c:ext xmlns:c16="http://schemas.microsoft.com/office/drawing/2014/chart" uri="{C3380CC4-5D6E-409C-BE32-E72D297353CC}">
              <c16:uniqueId val="{00000002-F034-452C-9BA3-26088A970F1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0.226994</c:v>
              </c:pt>
            </c:numLit>
          </c:val>
          <c:extLst>
            <c:ext xmlns:c16="http://schemas.microsoft.com/office/drawing/2014/chart" uri="{C3380CC4-5D6E-409C-BE32-E72D297353CC}">
              <c16:uniqueId val="{00000003-F034-452C-9BA3-26088A970F1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0.65644199999999997</c:v>
              </c:pt>
            </c:numLit>
          </c:val>
          <c:extLst>
            <c:ext xmlns:c16="http://schemas.microsoft.com/office/drawing/2014/chart" uri="{C3380CC4-5D6E-409C-BE32-E72D297353CC}">
              <c16:uniqueId val="{00000004-F034-452C-9BA3-26088A970F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3.9170310000000002</c:v>
              </c:pt>
            </c:numLit>
          </c:val>
          <c:extLst>
            <c:ext xmlns:c16="http://schemas.microsoft.com/office/drawing/2014/chart" uri="{C3380CC4-5D6E-409C-BE32-E72D297353CC}">
              <c16:uniqueId val="{00000000-F0A1-42F3-8FE3-F10E6F627D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5.587E-3</c:v>
              </c:pt>
            </c:numLit>
          </c:val>
          <c:extLst>
            <c:ext xmlns:c16="http://schemas.microsoft.com/office/drawing/2014/chart" uri="{C3380CC4-5D6E-409C-BE32-E72D297353CC}">
              <c16:uniqueId val="{00000000-00FA-4268-AE30-1964D62BE34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1.1173000000000001E-2</c:v>
              </c:pt>
            </c:numLit>
          </c:val>
          <c:extLst>
            <c:ext xmlns:c16="http://schemas.microsoft.com/office/drawing/2014/chart" uri="{C3380CC4-5D6E-409C-BE32-E72D297353CC}">
              <c16:uniqueId val="{00000001-00FA-4268-AE30-1964D62BE3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6.1453000000000001E-2</c:v>
              </c:pt>
            </c:numLit>
          </c:val>
          <c:extLst>
            <c:ext xmlns:c16="http://schemas.microsoft.com/office/drawing/2014/chart" uri="{C3380CC4-5D6E-409C-BE32-E72D297353CC}">
              <c16:uniqueId val="{00000002-00FA-4268-AE30-1964D62BE3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0.20111699999999999</c:v>
              </c:pt>
            </c:numLit>
          </c:val>
          <c:extLst>
            <c:ext xmlns:c16="http://schemas.microsoft.com/office/drawing/2014/chart" uri="{C3380CC4-5D6E-409C-BE32-E72D297353CC}">
              <c16:uniqueId val="{00000003-00FA-4268-AE30-1964D62BE3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0.70949700000000004</c:v>
              </c:pt>
            </c:numLit>
          </c:val>
          <c:extLst>
            <c:ext xmlns:c16="http://schemas.microsoft.com/office/drawing/2014/chart" uri="{C3380CC4-5D6E-409C-BE32-E72D297353CC}">
              <c16:uniqueId val="{00000004-00FA-4268-AE30-1964D62BE3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2.0618999999999998E-2</c:v>
              </c:pt>
            </c:numLit>
          </c:val>
          <c:extLst>
            <c:ext xmlns:c16="http://schemas.microsoft.com/office/drawing/2014/chart" uri="{C3380CC4-5D6E-409C-BE32-E72D297353CC}">
              <c16:uniqueId val="{00000000-F509-4CC9-ACED-5B85ED9D6C9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2.5773000000000001E-2</c:v>
              </c:pt>
            </c:numLit>
          </c:val>
          <c:extLst>
            <c:ext xmlns:c16="http://schemas.microsoft.com/office/drawing/2014/chart" uri="{C3380CC4-5D6E-409C-BE32-E72D297353CC}">
              <c16:uniqueId val="{00000001-F509-4CC9-ACED-5B85ED9D6C9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0.108247</c:v>
              </c:pt>
            </c:numLit>
          </c:val>
          <c:extLst>
            <c:ext xmlns:c16="http://schemas.microsoft.com/office/drawing/2014/chart" uri="{C3380CC4-5D6E-409C-BE32-E72D297353CC}">
              <c16:uniqueId val="{00000002-F509-4CC9-ACED-5B85ED9D6C9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0.12886600000000001</c:v>
              </c:pt>
            </c:numLit>
          </c:val>
          <c:extLst>
            <c:ext xmlns:c16="http://schemas.microsoft.com/office/drawing/2014/chart" uri="{C3380CC4-5D6E-409C-BE32-E72D297353CC}">
              <c16:uniqueId val="{00000003-F509-4CC9-ACED-5B85ED9D6C9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0.69587600000000005</c:v>
              </c:pt>
            </c:numLit>
          </c:val>
          <c:extLst>
            <c:ext xmlns:c16="http://schemas.microsoft.com/office/drawing/2014/chart" uri="{C3380CC4-5D6E-409C-BE32-E72D297353CC}">
              <c16:uniqueId val="{00000004-F509-4CC9-ACED-5B85ED9D6C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5.4780000000000002E-3</c:v>
              </c:pt>
            </c:numLit>
          </c:val>
          <c:extLst>
            <c:ext xmlns:c16="http://schemas.microsoft.com/office/drawing/2014/chart" uri="{C3380CC4-5D6E-409C-BE32-E72D297353CC}">
              <c16:uniqueId val="{00000000-7D5F-499F-B1D1-C12758AD677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7.3039999999999997E-3</c:v>
              </c:pt>
            </c:numLit>
          </c:val>
          <c:extLst>
            <c:ext xmlns:c16="http://schemas.microsoft.com/office/drawing/2014/chart" uri="{C3380CC4-5D6E-409C-BE32-E72D297353CC}">
              <c16:uniqueId val="{00000001-7D5F-499F-B1D1-C12758AD677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6.3298999999999994E-2</c:v>
              </c:pt>
            </c:numLit>
          </c:val>
          <c:extLst>
            <c:ext xmlns:c16="http://schemas.microsoft.com/office/drawing/2014/chart" uri="{C3380CC4-5D6E-409C-BE32-E72D297353CC}">
              <c16:uniqueId val="{00000002-7D5F-499F-B1D1-C12758AD677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0.14303099999999999</c:v>
              </c:pt>
            </c:numLit>
          </c:val>
          <c:extLst>
            <c:ext xmlns:c16="http://schemas.microsoft.com/office/drawing/2014/chart" uri="{C3380CC4-5D6E-409C-BE32-E72D297353CC}">
              <c16:uniqueId val="{00000003-7D5F-499F-B1D1-C12758AD677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0.75289099999999998</c:v>
              </c:pt>
            </c:numLit>
          </c:val>
          <c:extLst>
            <c:ext xmlns:c16="http://schemas.microsoft.com/office/drawing/2014/chart" uri="{C3380CC4-5D6E-409C-BE32-E72D297353CC}">
              <c16:uniqueId val="{00000004-7D5F-499F-B1D1-C12758AD67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2.1879999999999998E-3</c:v>
              </c:pt>
            </c:numLit>
          </c:val>
          <c:extLst>
            <c:ext xmlns:c16="http://schemas.microsoft.com/office/drawing/2014/chart" uri="{C3380CC4-5D6E-409C-BE32-E72D297353CC}">
              <c16:uniqueId val="{00000000-F386-498F-905B-84FBEDB4FF2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2.1879999999999998E-3</c:v>
              </c:pt>
            </c:numLit>
          </c:val>
          <c:extLst>
            <c:ext xmlns:c16="http://schemas.microsoft.com/office/drawing/2014/chart" uri="{C3380CC4-5D6E-409C-BE32-E72D297353CC}">
              <c16:uniqueId val="{00000001-F386-498F-905B-84FBEDB4FF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5.3610999999999999E-2</c:v>
              </c:pt>
            </c:numLit>
          </c:val>
          <c:extLst>
            <c:ext xmlns:c16="http://schemas.microsoft.com/office/drawing/2014/chart" uri="{C3380CC4-5D6E-409C-BE32-E72D297353CC}">
              <c16:uniqueId val="{00000002-F386-498F-905B-84FBEDB4FF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0.16739599999999999</c:v>
              </c:pt>
            </c:numLit>
          </c:val>
          <c:extLst>
            <c:ext xmlns:c16="http://schemas.microsoft.com/office/drawing/2014/chart" uri="{C3380CC4-5D6E-409C-BE32-E72D297353CC}">
              <c16:uniqueId val="{00000003-F386-498F-905B-84FBEDB4FF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0.74070000000000003</c:v>
              </c:pt>
            </c:numLit>
          </c:val>
          <c:extLst>
            <c:ext xmlns:c16="http://schemas.microsoft.com/office/drawing/2014/chart" uri="{C3380CC4-5D6E-409C-BE32-E72D297353CC}">
              <c16:uniqueId val="{00000004-F386-498F-905B-84FBEDB4FF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3.3110000000000001E-3</c:v>
              </c:pt>
            </c:numLit>
          </c:val>
          <c:extLst>
            <c:ext xmlns:c16="http://schemas.microsoft.com/office/drawing/2014/chart" uri="{C3380CC4-5D6E-409C-BE32-E72D297353CC}">
              <c16:uniqueId val="{00000000-F75C-4117-98F2-1D688A32986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1.9868E-2</c:v>
              </c:pt>
            </c:numLit>
          </c:val>
          <c:extLst>
            <c:ext xmlns:c16="http://schemas.microsoft.com/office/drawing/2014/chart" uri="{C3380CC4-5D6E-409C-BE32-E72D297353CC}">
              <c16:uniqueId val="{00000001-F75C-4117-98F2-1D688A32986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6.5120999999999998E-2</c:v>
              </c:pt>
            </c:numLit>
          </c:val>
          <c:extLst>
            <c:ext xmlns:c16="http://schemas.microsoft.com/office/drawing/2014/chart" uri="{C3380CC4-5D6E-409C-BE32-E72D297353CC}">
              <c16:uniqueId val="{00000002-F75C-4117-98F2-1D688A32986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0.14790300000000001</c:v>
              </c:pt>
            </c:numLit>
          </c:val>
          <c:extLst>
            <c:ext xmlns:c16="http://schemas.microsoft.com/office/drawing/2014/chart" uri="{C3380CC4-5D6E-409C-BE32-E72D297353CC}">
              <c16:uniqueId val="{00000003-F75C-4117-98F2-1D688A32986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0.72737300000000005</c:v>
              </c:pt>
            </c:numLit>
          </c:val>
          <c:extLst>
            <c:ext xmlns:c16="http://schemas.microsoft.com/office/drawing/2014/chart" uri="{C3380CC4-5D6E-409C-BE32-E72D297353CC}">
              <c16:uniqueId val="{00000004-F75C-4117-98F2-1D688A3298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1.9737000000000001E-2</c:v>
              </c:pt>
            </c:numLit>
          </c:val>
          <c:extLst>
            <c:ext xmlns:c16="http://schemas.microsoft.com/office/drawing/2014/chart" uri="{C3380CC4-5D6E-409C-BE32-E72D297353CC}">
              <c16:uniqueId val="{00000000-7B0C-448A-B966-1C79127FF32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4.6052999999999997E-2</c:v>
              </c:pt>
            </c:numLit>
          </c:val>
          <c:extLst>
            <c:ext xmlns:c16="http://schemas.microsoft.com/office/drawing/2014/chart" uri="{C3380CC4-5D6E-409C-BE32-E72D297353CC}">
              <c16:uniqueId val="{00000001-7B0C-448A-B966-1C79127FF32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4.6052999999999997E-2</c:v>
              </c:pt>
            </c:numLit>
          </c:val>
          <c:extLst>
            <c:ext xmlns:c16="http://schemas.microsoft.com/office/drawing/2014/chart" uri="{C3380CC4-5D6E-409C-BE32-E72D297353CC}">
              <c16:uniqueId val="{00000002-7B0C-448A-B966-1C79127FF32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0.17105300000000001</c:v>
              </c:pt>
            </c:numLit>
          </c:val>
          <c:extLst>
            <c:ext xmlns:c16="http://schemas.microsoft.com/office/drawing/2014/chart" uri="{C3380CC4-5D6E-409C-BE32-E72D297353CC}">
              <c16:uniqueId val="{00000003-7B0C-448A-B966-1C79127FF32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0.70394699999999999</c:v>
              </c:pt>
            </c:numLit>
          </c:val>
          <c:extLst>
            <c:ext xmlns:c16="http://schemas.microsoft.com/office/drawing/2014/chart" uri="{C3380CC4-5D6E-409C-BE32-E72D297353CC}">
              <c16:uniqueId val="{00000004-7B0C-448A-B966-1C79127FF3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8C87-43AB-896C-C327F693A3B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7.0920000000000002E-3</c:v>
              </c:pt>
            </c:numLit>
          </c:val>
          <c:extLst>
            <c:ext xmlns:c16="http://schemas.microsoft.com/office/drawing/2014/chart" uri="{C3380CC4-5D6E-409C-BE32-E72D297353CC}">
              <c16:uniqueId val="{00000001-8C87-43AB-896C-C327F693A3B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2-8C87-43AB-896C-C327F693A3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0.10638300000000001</c:v>
              </c:pt>
            </c:numLit>
          </c:val>
          <c:extLst>
            <c:ext xmlns:c16="http://schemas.microsoft.com/office/drawing/2014/chart" uri="{C3380CC4-5D6E-409C-BE32-E72D297353CC}">
              <c16:uniqueId val="{00000003-8C87-43AB-896C-C327F693A3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0.84397200000000006</c:v>
              </c:pt>
            </c:numLit>
          </c:val>
          <c:extLst>
            <c:ext xmlns:c16="http://schemas.microsoft.com/office/drawing/2014/chart" uri="{C3380CC4-5D6E-409C-BE32-E72D297353CC}">
              <c16:uniqueId val="{00000004-8C87-43AB-896C-C327F693A3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1.5152000000000001E-2</c:v>
              </c:pt>
            </c:numLit>
          </c:val>
          <c:extLst>
            <c:ext xmlns:c16="http://schemas.microsoft.com/office/drawing/2014/chart" uri="{C3380CC4-5D6E-409C-BE32-E72D297353CC}">
              <c16:uniqueId val="{00000000-7494-4DC1-A92D-2C1A3EC340F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7.5760000000000003E-3</c:v>
              </c:pt>
            </c:numLit>
          </c:val>
          <c:extLst>
            <c:ext xmlns:c16="http://schemas.microsoft.com/office/drawing/2014/chart" uri="{C3380CC4-5D6E-409C-BE32-E72D297353CC}">
              <c16:uniqueId val="{00000001-7494-4DC1-A92D-2C1A3EC340F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6.8182000000000006E-2</c:v>
              </c:pt>
            </c:numLit>
          </c:val>
          <c:extLst>
            <c:ext xmlns:c16="http://schemas.microsoft.com/office/drawing/2014/chart" uri="{C3380CC4-5D6E-409C-BE32-E72D297353CC}">
              <c16:uniqueId val="{00000002-7494-4DC1-A92D-2C1A3EC340F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0.15151500000000001</c:v>
              </c:pt>
            </c:numLit>
          </c:val>
          <c:extLst>
            <c:ext xmlns:c16="http://schemas.microsoft.com/office/drawing/2014/chart" uri="{C3380CC4-5D6E-409C-BE32-E72D297353CC}">
              <c16:uniqueId val="{00000003-7494-4DC1-A92D-2C1A3EC340F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0.73484799999999995</c:v>
              </c:pt>
            </c:numLit>
          </c:val>
          <c:extLst>
            <c:ext xmlns:c16="http://schemas.microsoft.com/office/drawing/2014/chart" uri="{C3380CC4-5D6E-409C-BE32-E72D297353CC}">
              <c16:uniqueId val="{00000004-7494-4DC1-A92D-2C1A3EC340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9.4640000000000002E-3</c:v>
              </c:pt>
            </c:numLit>
          </c:val>
          <c:extLst>
            <c:ext xmlns:c16="http://schemas.microsoft.com/office/drawing/2014/chart" uri="{C3380CC4-5D6E-409C-BE32-E72D297353CC}">
              <c16:uniqueId val="{00000000-237D-4ECD-B00D-BDDEA8D9065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9.4640000000000002E-3</c:v>
              </c:pt>
            </c:numLit>
          </c:val>
          <c:extLst>
            <c:ext xmlns:c16="http://schemas.microsoft.com/office/drawing/2014/chart" uri="{C3380CC4-5D6E-409C-BE32-E72D297353CC}">
              <c16:uniqueId val="{00000001-237D-4ECD-B00D-BDDEA8D9065A}"/>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2.8391E-2</c:v>
              </c:pt>
            </c:numLit>
          </c:val>
          <c:extLst>
            <c:ext xmlns:c16="http://schemas.microsoft.com/office/drawing/2014/chart" uri="{C3380CC4-5D6E-409C-BE32-E72D297353CC}">
              <c16:uniqueId val="{00000002-237D-4ECD-B00D-BDDEA8D906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0.107256</c:v>
              </c:pt>
            </c:numLit>
          </c:val>
          <c:extLst>
            <c:ext xmlns:c16="http://schemas.microsoft.com/office/drawing/2014/chart" uri="{C3380CC4-5D6E-409C-BE32-E72D297353CC}">
              <c16:uniqueId val="{00000003-237D-4ECD-B00D-BDDEA8D906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0.82965299999999997</c:v>
              </c:pt>
            </c:numLit>
          </c:val>
          <c:extLst>
            <c:ext xmlns:c16="http://schemas.microsoft.com/office/drawing/2014/chart" uri="{C3380CC4-5D6E-409C-BE32-E72D297353CC}">
              <c16:uniqueId val="{00000004-237D-4ECD-B00D-BDDEA8D906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7.7320000000000002E-3</c:v>
              </c:pt>
            </c:numLit>
          </c:val>
          <c:extLst>
            <c:ext xmlns:c16="http://schemas.microsoft.com/office/drawing/2014/chart" uri="{C3380CC4-5D6E-409C-BE32-E72D297353CC}">
              <c16:uniqueId val="{00000000-19A4-47B7-AC68-F38CB662063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7.7320000000000002E-3</c:v>
              </c:pt>
            </c:numLit>
          </c:val>
          <c:extLst>
            <c:ext xmlns:c16="http://schemas.microsoft.com/office/drawing/2014/chart" uri="{C3380CC4-5D6E-409C-BE32-E72D297353CC}">
              <c16:uniqueId val="{00000001-19A4-47B7-AC68-F38CB662063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6.9587999999999997E-2</c:v>
              </c:pt>
            </c:numLit>
          </c:val>
          <c:extLst>
            <c:ext xmlns:c16="http://schemas.microsoft.com/office/drawing/2014/chart" uri="{C3380CC4-5D6E-409C-BE32-E72D297353CC}">
              <c16:uniqueId val="{00000002-19A4-47B7-AC68-F38CB662063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0.17268</c:v>
              </c:pt>
            </c:numLit>
          </c:val>
          <c:extLst>
            <c:ext xmlns:c16="http://schemas.microsoft.com/office/drawing/2014/chart" uri="{C3380CC4-5D6E-409C-BE32-E72D297353CC}">
              <c16:uniqueId val="{00000003-19A4-47B7-AC68-F38CB662063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0.70876300000000003</c:v>
              </c:pt>
            </c:numLit>
          </c:val>
          <c:extLst>
            <c:ext xmlns:c16="http://schemas.microsoft.com/office/drawing/2014/chart" uri="{C3380CC4-5D6E-409C-BE32-E72D297353CC}">
              <c16:uniqueId val="{00000004-19A4-47B7-AC68-F38CB66206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3.7571430000000001</c:v>
              </c:pt>
            </c:numLit>
          </c:val>
          <c:extLst>
            <c:ext xmlns:c16="http://schemas.microsoft.com/office/drawing/2014/chart" uri="{C3380CC4-5D6E-409C-BE32-E72D297353CC}">
              <c16:uniqueId val="{00000000-4FD9-4FB9-9CFC-623F1DE6B8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5.0629999999999998E-3</c:v>
              </c:pt>
            </c:numLit>
          </c:val>
          <c:extLst>
            <c:ext xmlns:c16="http://schemas.microsoft.com/office/drawing/2014/chart" uri="{C3380CC4-5D6E-409C-BE32-E72D297353CC}">
              <c16:uniqueId val="{00000000-078B-4EA8-B0AC-49A3CB654BF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1.2658000000000001E-2</c:v>
              </c:pt>
            </c:numLit>
          </c:val>
          <c:extLst>
            <c:ext xmlns:c16="http://schemas.microsoft.com/office/drawing/2014/chart" uri="{C3380CC4-5D6E-409C-BE32-E72D297353CC}">
              <c16:uniqueId val="{00000001-078B-4EA8-B0AC-49A3CB654BF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5.5696000000000002E-2</c:v>
              </c:pt>
            </c:numLit>
          </c:val>
          <c:extLst>
            <c:ext xmlns:c16="http://schemas.microsoft.com/office/drawing/2014/chart" uri="{C3380CC4-5D6E-409C-BE32-E72D297353CC}">
              <c16:uniqueId val="{00000002-078B-4EA8-B0AC-49A3CB654BF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0.16708899999999999</c:v>
              </c:pt>
            </c:numLit>
          </c:val>
          <c:extLst>
            <c:ext xmlns:c16="http://schemas.microsoft.com/office/drawing/2014/chart" uri="{C3380CC4-5D6E-409C-BE32-E72D297353CC}">
              <c16:uniqueId val="{00000003-078B-4EA8-B0AC-49A3CB654BF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0.73164600000000002</c:v>
              </c:pt>
            </c:numLit>
          </c:val>
          <c:extLst>
            <c:ext xmlns:c16="http://schemas.microsoft.com/office/drawing/2014/chart" uri="{C3380CC4-5D6E-409C-BE32-E72D297353CC}">
              <c16:uniqueId val="{00000004-078B-4EA8-B0AC-49A3CB654B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2EF-45AD-8C2D-92BBB8EA9AA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1-62EF-45AD-8C2D-92BBB8EA9AA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5.4795000000000003E-2</c:v>
              </c:pt>
            </c:numLit>
          </c:val>
          <c:extLst>
            <c:ext xmlns:c16="http://schemas.microsoft.com/office/drawing/2014/chart" uri="{C3380CC4-5D6E-409C-BE32-E72D297353CC}">
              <c16:uniqueId val="{00000002-62EF-45AD-8C2D-92BBB8EA9AA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0.27397300000000002</c:v>
              </c:pt>
            </c:numLit>
          </c:val>
          <c:extLst>
            <c:ext xmlns:c16="http://schemas.microsoft.com/office/drawing/2014/chart" uri="{C3380CC4-5D6E-409C-BE32-E72D297353CC}">
              <c16:uniqueId val="{00000003-62EF-45AD-8C2D-92BBB8EA9AA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0.65068499999999996</c:v>
              </c:pt>
            </c:numLit>
          </c:val>
          <c:extLst>
            <c:ext xmlns:c16="http://schemas.microsoft.com/office/drawing/2014/chart" uri="{C3380CC4-5D6E-409C-BE32-E72D297353CC}">
              <c16:uniqueId val="{00000004-62EF-45AD-8C2D-92BBB8EA9A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DBA-447B-9D82-BE18500E6BF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4.3860000000000003E-2</c:v>
              </c:pt>
            </c:numLit>
          </c:val>
          <c:extLst>
            <c:ext xmlns:c16="http://schemas.microsoft.com/office/drawing/2014/chart" uri="{C3380CC4-5D6E-409C-BE32-E72D297353CC}">
              <c16:uniqueId val="{00000001-5DBA-447B-9D82-BE18500E6B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5DBA-447B-9D82-BE18500E6B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0.28947400000000001</c:v>
              </c:pt>
            </c:numLit>
          </c:val>
          <c:extLst>
            <c:ext xmlns:c16="http://schemas.microsoft.com/office/drawing/2014/chart" uri="{C3380CC4-5D6E-409C-BE32-E72D297353CC}">
              <c16:uniqueId val="{00000003-5DBA-447B-9D82-BE18500E6B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0.55263200000000001</c:v>
              </c:pt>
            </c:numLit>
          </c:val>
          <c:extLst>
            <c:ext xmlns:c16="http://schemas.microsoft.com/office/drawing/2014/chart" uri="{C3380CC4-5D6E-409C-BE32-E72D297353CC}">
              <c16:uniqueId val="{00000004-5DBA-447B-9D82-BE18500E6B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0.04</c:v>
              </c:pt>
            </c:numLit>
          </c:val>
          <c:extLst>
            <c:ext xmlns:c16="http://schemas.microsoft.com/office/drawing/2014/chart" uri="{C3380CC4-5D6E-409C-BE32-E72D297353CC}">
              <c16:uniqueId val="{00000000-07C5-4083-9061-0113000AE35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07C5-4083-9061-0113000AE35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2-07C5-4083-9061-0113000AE3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c:v>
              </c:pt>
            </c:numLit>
          </c:val>
          <c:extLst>
            <c:ext xmlns:c16="http://schemas.microsoft.com/office/drawing/2014/chart" uri="{C3380CC4-5D6E-409C-BE32-E72D297353CC}">
              <c16:uniqueId val="{00000003-07C5-4083-9061-0113000AE3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0.57999999999999996</c:v>
              </c:pt>
            </c:numLit>
          </c:val>
          <c:extLst>
            <c:ext xmlns:c16="http://schemas.microsoft.com/office/drawing/2014/chart" uri="{C3380CC4-5D6E-409C-BE32-E72D297353CC}">
              <c16:uniqueId val="{00000004-07C5-4083-9061-0113000AE3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159A-4068-AB7F-6B03562BF9F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8.2192000000000001E-2</c:v>
              </c:pt>
            </c:numLit>
          </c:val>
          <c:extLst>
            <c:ext xmlns:c16="http://schemas.microsoft.com/office/drawing/2014/chart" uri="{C3380CC4-5D6E-409C-BE32-E72D297353CC}">
              <c16:uniqueId val="{00000001-159A-4068-AB7F-6B03562BF9F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0.10958900000000001</c:v>
              </c:pt>
            </c:numLit>
          </c:val>
          <c:extLst>
            <c:ext xmlns:c16="http://schemas.microsoft.com/office/drawing/2014/chart" uri="{C3380CC4-5D6E-409C-BE32-E72D297353CC}">
              <c16:uniqueId val="{00000002-159A-4068-AB7F-6B03562BF9F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0.27397300000000002</c:v>
              </c:pt>
            </c:numLit>
          </c:val>
          <c:extLst>
            <c:ext xmlns:c16="http://schemas.microsoft.com/office/drawing/2014/chart" uri="{C3380CC4-5D6E-409C-BE32-E72D297353CC}">
              <c16:uniqueId val="{00000003-159A-4068-AB7F-6B03562BF9F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0.49315100000000001</c:v>
              </c:pt>
            </c:numLit>
          </c:val>
          <c:extLst>
            <c:ext xmlns:c16="http://schemas.microsoft.com/office/drawing/2014/chart" uri="{C3380CC4-5D6E-409C-BE32-E72D297353CC}">
              <c16:uniqueId val="{00000004-159A-4068-AB7F-6B03562BF9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1.9608E-2</c:v>
              </c:pt>
            </c:numLit>
          </c:val>
          <c:extLst>
            <c:ext xmlns:c16="http://schemas.microsoft.com/office/drawing/2014/chart" uri="{C3380CC4-5D6E-409C-BE32-E72D297353CC}">
              <c16:uniqueId val="{00000000-47A1-48CC-B049-5584305DD32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9.8040000000000002E-3</c:v>
              </c:pt>
            </c:numLit>
          </c:val>
          <c:extLst>
            <c:ext xmlns:c16="http://schemas.microsoft.com/office/drawing/2014/chart" uri="{C3380CC4-5D6E-409C-BE32-E72D297353CC}">
              <c16:uniqueId val="{00000001-47A1-48CC-B049-5584305DD32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0.112745</c:v>
              </c:pt>
            </c:numLit>
          </c:val>
          <c:extLst>
            <c:ext xmlns:c16="http://schemas.microsoft.com/office/drawing/2014/chart" uri="{C3380CC4-5D6E-409C-BE32-E72D297353CC}">
              <c16:uniqueId val="{00000002-47A1-48CC-B049-5584305DD32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0.25980399999999998</c:v>
              </c:pt>
            </c:numLit>
          </c:val>
          <c:extLst>
            <c:ext xmlns:c16="http://schemas.microsoft.com/office/drawing/2014/chart" uri="{C3380CC4-5D6E-409C-BE32-E72D297353CC}">
              <c16:uniqueId val="{00000003-47A1-48CC-B049-5584305DD32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0.56372500000000003</c:v>
              </c:pt>
            </c:numLit>
          </c:val>
          <c:extLst>
            <c:ext xmlns:c16="http://schemas.microsoft.com/office/drawing/2014/chart" uri="{C3380CC4-5D6E-409C-BE32-E72D297353CC}">
              <c16:uniqueId val="{00000004-47A1-48CC-B049-5584305DD3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0-8418-406B-8A19-54E80D2D412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1-8418-406B-8A19-54E80D2D412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9.6210000000000004E-2</c:v>
              </c:pt>
            </c:numLit>
          </c:val>
          <c:extLst>
            <c:ext xmlns:c16="http://schemas.microsoft.com/office/drawing/2014/chart" uri="{C3380CC4-5D6E-409C-BE32-E72D297353CC}">
              <c16:uniqueId val="{00000002-8418-406B-8A19-54E80D2D412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0.21282799999999999</c:v>
              </c:pt>
            </c:numLit>
          </c:val>
          <c:extLst>
            <c:ext xmlns:c16="http://schemas.microsoft.com/office/drawing/2014/chart" uri="{C3380CC4-5D6E-409C-BE32-E72D297353CC}">
              <c16:uniqueId val="{00000003-8418-406B-8A19-54E80D2D412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0.63556900000000005</c:v>
              </c:pt>
            </c:numLit>
          </c:val>
          <c:extLst>
            <c:ext xmlns:c16="http://schemas.microsoft.com/office/drawing/2014/chart" uri="{C3380CC4-5D6E-409C-BE32-E72D297353CC}">
              <c16:uniqueId val="{00000004-8418-406B-8A19-54E80D2D41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1.9802E-2</c:v>
              </c:pt>
            </c:numLit>
          </c:val>
          <c:extLst>
            <c:ext xmlns:c16="http://schemas.microsoft.com/office/drawing/2014/chart" uri="{C3380CC4-5D6E-409C-BE32-E72D297353CC}">
              <c16:uniqueId val="{00000000-4C87-4CDF-8998-7B3926A2E01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9.9010000000000001E-3</c:v>
              </c:pt>
            </c:numLit>
          </c:val>
          <c:extLst>
            <c:ext xmlns:c16="http://schemas.microsoft.com/office/drawing/2014/chart" uri="{C3380CC4-5D6E-409C-BE32-E72D297353CC}">
              <c16:uniqueId val="{00000001-4C87-4CDF-8998-7B3926A2E0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5.9406E-2</c:v>
              </c:pt>
            </c:numLit>
          </c:val>
          <c:extLst>
            <c:ext xmlns:c16="http://schemas.microsoft.com/office/drawing/2014/chart" uri="{C3380CC4-5D6E-409C-BE32-E72D297353CC}">
              <c16:uniqueId val="{00000002-4C87-4CDF-8998-7B3926A2E0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0.222772</c:v>
              </c:pt>
            </c:numLit>
          </c:val>
          <c:extLst>
            <c:ext xmlns:c16="http://schemas.microsoft.com/office/drawing/2014/chart" uri="{C3380CC4-5D6E-409C-BE32-E72D297353CC}">
              <c16:uniqueId val="{00000003-4C87-4CDF-8998-7B3926A2E0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0.658416</c:v>
              </c:pt>
            </c:numLit>
          </c:val>
          <c:extLst>
            <c:ext xmlns:c16="http://schemas.microsoft.com/office/drawing/2014/chart" uri="{C3380CC4-5D6E-409C-BE32-E72D297353CC}">
              <c16:uniqueId val="{00000004-4C87-4CDF-8998-7B3926A2E0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E8A2-4A88-9CAB-7DBFA166723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1-E8A2-4A88-9CAB-7DBFA16672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E8A2-4A88-9CAB-7DBFA16672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E8A2-4A88-9CAB-7DBFA16672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0.47058800000000001</c:v>
              </c:pt>
            </c:numLit>
          </c:val>
          <c:extLst>
            <c:ext xmlns:c16="http://schemas.microsoft.com/office/drawing/2014/chart" uri="{C3380CC4-5D6E-409C-BE32-E72D297353CC}">
              <c16:uniqueId val="{00000004-E8A2-4A88-9CAB-7DBFA16672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683E-4F91-995C-7CC7E287691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683E-4F91-995C-7CC7E2876911}"/>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683E-4F91-995C-7CC7E28769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683E-4F91-995C-7CC7E28769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683E-4F91-995C-7CC7E28769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4.8636359999999996</c:v>
              </c:pt>
            </c:numLit>
          </c:val>
          <c:extLst>
            <c:ext xmlns:c16="http://schemas.microsoft.com/office/drawing/2014/chart" uri="{C3380CC4-5D6E-409C-BE32-E72D297353CC}">
              <c16:uniqueId val="{00000000-56E9-446D-9E71-AD9199F482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972A-4E06-968C-B4303E9017C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972A-4E06-968C-B4303E9017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2-972A-4E06-968C-B4303E9017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0.189189</c:v>
              </c:pt>
            </c:numLit>
          </c:val>
          <c:extLst>
            <c:ext xmlns:c16="http://schemas.microsoft.com/office/drawing/2014/chart" uri="{C3380CC4-5D6E-409C-BE32-E72D297353CC}">
              <c16:uniqueId val="{00000003-972A-4E06-968C-B4303E9017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0.75675700000000001</c:v>
              </c:pt>
            </c:numLit>
          </c:val>
          <c:extLst>
            <c:ext xmlns:c16="http://schemas.microsoft.com/office/drawing/2014/chart" uri="{C3380CC4-5D6E-409C-BE32-E72D297353CC}">
              <c16:uniqueId val="{00000004-972A-4E06-968C-B4303E9017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5EC0-47BB-8571-D855A76D425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3.6364E-2</c:v>
              </c:pt>
            </c:numLit>
          </c:val>
          <c:extLst>
            <c:ext xmlns:c16="http://schemas.microsoft.com/office/drawing/2014/chart" uri="{C3380CC4-5D6E-409C-BE32-E72D297353CC}">
              <c16:uniqueId val="{00000001-5EC0-47BB-8571-D855A76D4252}"/>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1.8182E-2</c:v>
              </c:pt>
            </c:numLit>
          </c:val>
          <c:extLst>
            <c:ext xmlns:c16="http://schemas.microsoft.com/office/drawing/2014/chart" uri="{C3380CC4-5D6E-409C-BE32-E72D297353CC}">
              <c16:uniqueId val="{00000002-5EC0-47BB-8571-D855A76D42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0.21818199999999999</c:v>
              </c:pt>
            </c:numLit>
          </c:val>
          <c:extLst>
            <c:ext xmlns:c16="http://schemas.microsoft.com/office/drawing/2014/chart" uri="{C3380CC4-5D6E-409C-BE32-E72D297353CC}">
              <c16:uniqueId val="{00000003-5EC0-47BB-8571-D855A76D42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5EC0-47BB-8571-D855A76D42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BD0-4B6F-B81B-9F71C1648DC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BD0-4B6F-B81B-9F71C1648DC5}"/>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2BD0-4B6F-B81B-9F71C1648D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3-2BD0-4B6F-B81B-9F71C1648D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0.875</c:v>
              </c:pt>
            </c:numLit>
          </c:val>
          <c:extLst>
            <c:ext xmlns:c16="http://schemas.microsoft.com/office/drawing/2014/chart" uri="{C3380CC4-5D6E-409C-BE32-E72D297353CC}">
              <c16:uniqueId val="{00000004-2BD0-4B6F-B81B-9F71C1648D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FCEE-46C3-8C33-F1517FD2F44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CEE-46C3-8C33-F1517FD2F44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FCEE-46C3-8C33-F1517FD2F44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0.108696</c:v>
              </c:pt>
            </c:numLit>
          </c:val>
          <c:extLst>
            <c:ext xmlns:c16="http://schemas.microsoft.com/office/drawing/2014/chart" uri="{C3380CC4-5D6E-409C-BE32-E72D297353CC}">
              <c16:uniqueId val="{00000003-FCEE-46C3-8C33-F1517FD2F44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0.86956500000000003</c:v>
              </c:pt>
            </c:numLit>
          </c:val>
          <c:extLst>
            <c:ext xmlns:c16="http://schemas.microsoft.com/office/drawing/2014/chart" uri="{C3380CC4-5D6E-409C-BE32-E72D297353CC}">
              <c16:uniqueId val="{00000004-FCEE-46C3-8C33-F1517FD2F4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9ED7-464F-8346-4353584441A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1-9ED7-464F-8346-4353584441A3}"/>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2-9ED7-464F-8346-4353584441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9ED7-464F-8346-4353584441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0.69696999999999998</c:v>
              </c:pt>
            </c:numLit>
          </c:val>
          <c:extLst>
            <c:ext xmlns:c16="http://schemas.microsoft.com/office/drawing/2014/chart" uri="{C3380CC4-5D6E-409C-BE32-E72D297353CC}">
              <c16:uniqueId val="{00000004-9ED7-464F-8346-4353584441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69B-4794-8CD9-AEE03CFDB6E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1-569B-4794-8CD9-AEE03CFDB6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2-569B-4794-8CD9-AEE03CFDB6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0.11627899999999999</c:v>
              </c:pt>
            </c:numLit>
          </c:val>
          <c:extLst>
            <c:ext xmlns:c16="http://schemas.microsoft.com/office/drawing/2014/chart" uri="{C3380CC4-5D6E-409C-BE32-E72D297353CC}">
              <c16:uniqueId val="{00000003-569B-4794-8CD9-AEE03CFDB6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0.72092999999999996</c:v>
              </c:pt>
            </c:numLit>
          </c:val>
          <c:extLst>
            <c:ext xmlns:c16="http://schemas.microsoft.com/office/drawing/2014/chart" uri="{C3380CC4-5D6E-409C-BE32-E72D297353CC}">
              <c16:uniqueId val="{00000004-569B-4794-8CD9-AEE03CFDB6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1.1029000000000001E-2</c:v>
              </c:pt>
            </c:numLit>
          </c:val>
          <c:extLst>
            <c:ext xmlns:c16="http://schemas.microsoft.com/office/drawing/2014/chart" uri="{C3380CC4-5D6E-409C-BE32-E72D297353CC}">
              <c16:uniqueId val="{00000000-48C9-4A1B-B58A-285E7462658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48C9-4A1B-B58A-285E7462658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8.4558999999999995E-2</c:v>
              </c:pt>
            </c:numLit>
          </c:val>
          <c:extLst>
            <c:ext xmlns:c16="http://schemas.microsoft.com/office/drawing/2014/chart" uri="{C3380CC4-5D6E-409C-BE32-E72D297353CC}">
              <c16:uniqueId val="{00000002-48C9-4A1B-B58A-285E7462658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0.24632399999999999</c:v>
              </c:pt>
            </c:numLit>
          </c:val>
          <c:extLst>
            <c:ext xmlns:c16="http://schemas.microsoft.com/office/drawing/2014/chart" uri="{C3380CC4-5D6E-409C-BE32-E72D297353CC}">
              <c16:uniqueId val="{00000003-48C9-4A1B-B58A-285E7462658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c:v>
              </c:pt>
            </c:numLit>
          </c:val>
          <c:extLst>
            <c:ext xmlns:c16="http://schemas.microsoft.com/office/drawing/2014/chart" uri="{C3380CC4-5D6E-409C-BE32-E72D297353CC}">
              <c16:uniqueId val="{00000004-48C9-4A1B-B58A-285E746265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1.2146000000000001E-2</c:v>
              </c:pt>
            </c:numLit>
          </c:val>
          <c:extLst>
            <c:ext xmlns:c16="http://schemas.microsoft.com/office/drawing/2014/chart" uri="{C3380CC4-5D6E-409C-BE32-E72D297353CC}">
              <c16:uniqueId val="{00000000-A828-4F0C-9178-7B7F621A904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2.0243000000000001E-2</c:v>
              </c:pt>
            </c:numLit>
          </c:val>
          <c:extLst>
            <c:ext xmlns:c16="http://schemas.microsoft.com/office/drawing/2014/chart" uri="{C3380CC4-5D6E-409C-BE32-E72D297353CC}">
              <c16:uniqueId val="{00000001-A828-4F0C-9178-7B7F621A904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0.117409</c:v>
              </c:pt>
            </c:numLit>
          </c:val>
          <c:extLst>
            <c:ext xmlns:c16="http://schemas.microsoft.com/office/drawing/2014/chart" uri="{C3380CC4-5D6E-409C-BE32-E72D297353CC}">
              <c16:uniqueId val="{00000002-A828-4F0C-9178-7B7F621A904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0.25910899999999998</c:v>
              </c:pt>
            </c:numLit>
          </c:val>
          <c:extLst>
            <c:ext xmlns:c16="http://schemas.microsoft.com/office/drawing/2014/chart" uri="{C3380CC4-5D6E-409C-BE32-E72D297353CC}">
              <c16:uniqueId val="{00000003-A828-4F0C-9178-7B7F621A904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0.58299599999999996</c:v>
              </c:pt>
            </c:numLit>
          </c:val>
          <c:extLst>
            <c:ext xmlns:c16="http://schemas.microsoft.com/office/drawing/2014/chart" uri="{C3380CC4-5D6E-409C-BE32-E72D297353CC}">
              <c16:uniqueId val="{00000004-A828-4F0C-9178-7B7F621A90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1.9608E-2</c:v>
              </c:pt>
            </c:numLit>
          </c:val>
          <c:extLst>
            <c:ext xmlns:c16="http://schemas.microsoft.com/office/drawing/2014/chart" uri="{C3380CC4-5D6E-409C-BE32-E72D297353CC}">
              <c16:uniqueId val="{00000000-7E94-441F-A953-16A4D68743F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3.2680000000000001E-2</c:v>
              </c:pt>
            </c:numLit>
          </c:val>
          <c:extLst>
            <c:ext xmlns:c16="http://schemas.microsoft.com/office/drawing/2014/chart" uri="{C3380CC4-5D6E-409C-BE32-E72D297353CC}">
              <c16:uniqueId val="{00000001-7E94-441F-A953-16A4D68743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0.117647</c:v>
              </c:pt>
            </c:numLit>
          </c:val>
          <c:extLst>
            <c:ext xmlns:c16="http://schemas.microsoft.com/office/drawing/2014/chart" uri="{C3380CC4-5D6E-409C-BE32-E72D297353CC}">
              <c16:uniqueId val="{00000002-7E94-441F-A953-16A4D68743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0.29411799999999999</c:v>
              </c:pt>
            </c:numLit>
          </c:val>
          <c:extLst>
            <c:ext xmlns:c16="http://schemas.microsoft.com/office/drawing/2014/chart" uri="{C3380CC4-5D6E-409C-BE32-E72D297353CC}">
              <c16:uniqueId val="{00000003-7E94-441F-A953-16A4D68743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0.52287600000000001</c:v>
              </c:pt>
            </c:numLit>
          </c:val>
          <c:extLst>
            <c:ext xmlns:c16="http://schemas.microsoft.com/office/drawing/2014/chart" uri="{C3380CC4-5D6E-409C-BE32-E72D297353CC}">
              <c16:uniqueId val="{00000004-7E94-441F-A953-16A4D68743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1.3043000000000001E-2</c:v>
              </c:pt>
            </c:numLit>
          </c:val>
          <c:extLst>
            <c:ext xmlns:c16="http://schemas.microsoft.com/office/drawing/2014/chart" uri="{C3380CC4-5D6E-409C-BE32-E72D297353CC}">
              <c16:uniqueId val="{00000000-4A32-4D90-A6DC-6B005C4DE30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1.3043000000000001E-2</c:v>
              </c:pt>
            </c:numLit>
          </c:val>
          <c:extLst>
            <c:ext xmlns:c16="http://schemas.microsoft.com/office/drawing/2014/chart" uri="{C3380CC4-5D6E-409C-BE32-E72D297353CC}">
              <c16:uniqueId val="{00000001-4A32-4D90-A6DC-6B005C4DE30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5.2173999999999998E-2</c:v>
              </c:pt>
            </c:numLit>
          </c:val>
          <c:extLst>
            <c:ext xmlns:c16="http://schemas.microsoft.com/office/drawing/2014/chart" uri="{C3380CC4-5D6E-409C-BE32-E72D297353CC}">
              <c16:uniqueId val="{00000002-4A32-4D90-A6DC-6B005C4DE30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0.243478</c:v>
              </c:pt>
            </c:numLit>
          </c:val>
          <c:extLst>
            <c:ext xmlns:c16="http://schemas.microsoft.com/office/drawing/2014/chart" uri="{C3380CC4-5D6E-409C-BE32-E72D297353CC}">
              <c16:uniqueId val="{00000003-4A32-4D90-A6DC-6B005C4DE30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0.678261</c:v>
              </c:pt>
            </c:numLit>
          </c:val>
          <c:extLst>
            <c:ext xmlns:c16="http://schemas.microsoft.com/office/drawing/2014/chart" uri="{C3380CC4-5D6E-409C-BE32-E72D297353CC}">
              <c16:uniqueId val="{00000004-4A32-4D90-A6DC-6B005C4DE3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4.7608699999999997</c:v>
              </c:pt>
            </c:numLit>
          </c:val>
          <c:extLst>
            <c:ext xmlns:c16="http://schemas.microsoft.com/office/drawing/2014/chart" uri="{C3380CC4-5D6E-409C-BE32-E72D297353CC}">
              <c16:uniqueId val="{00000000-7053-4332-8D47-8AC0D57D37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1.566E-2</c:v>
              </c:pt>
            </c:numLit>
          </c:val>
          <c:extLst>
            <c:ext xmlns:c16="http://schemas.microsoft.com/office/drawing/2014/chart" uri="{C3380CC4-5D6E-409C-BE32-E72D297353CC}">
              <c16:uniqueId val="{00000000-764D-4A81-AA2C-43FA5CDAA9D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1.1186E-2</c:v>
              </c:pt>
            </c:numLit>
          </c:val>
          <c:extLst>
            <c:ext xmlns:c16="http://schemas.microsoft.com/office/drawing/2014/chart" uri="{C3380CC4-5D6E-409C-BE32-E72D297353CC}">
              <c16:uniqueId val="{00000001-764D-4A81-AA2C-43FA5CDAA9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7.6063000000000006E-2</c:v>
              </c:pt>
            </c:numLit>
          </c:val>
          <c:extLst>
            <c:ext xmlns:c16="http://schemas.microsoft.com/office/drawing/2014/chart" uri="{C3380CC4-5D6E-409C-BE32-E72D297353CC}">
              <c16:uniqueId val="{00000002-764D-4A81-AA2C-43FA5CDAA9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0.24832199999999999</c:v>
              </c:pt>
            </c:numLit>
          </c:val>
          <c:extLst>
            <c:ext xmlns:c16="http://schemas.microsoft.com/office/drawing/2014/chart" uri="{C3380CC4-5D6E-409C-BE32-E72D297353CC}">
              <c16:uniqueId val="{00000003-764D-4A81-AA2C-43FA5CDAA9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0.62863500000000005</c:v>
              </c:pt>
            </c:numLit>
          </c:val>
          <c:extLst>
            <c:ext xmlns:c16="http://schemas.microsoft.com/office/drawing/2014/chart" uri="{C3380CC4-5D6E-409C-BE32-E72D297353CC}">
              <c16:uniqueId val="{00000004-764D-4A81-AA2C-43FA5CDAA9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7.561E-3</c:v>
              </c:pt>
            </c:numLit>
          </c:val>
          <c:extLst>
            <c:ext xmlns:c16="http://schemas.microsoft.com/office/drawing/2014/chart" uri="{C3380CC4-5D6E-409C-BE32-E72D297353CC}">
              <c16:uniqueId val="{00000000-784B-4CBA-B5D5-5735C48A2DA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5.6709999999999998E-3</c:v>
              </c:pt>
            </c:numLit>
          </c:val>
          <c:extLst>
            <c:ext xmlns:c16="http://schemas.microsoft.com/office/drawing/2014/chart" uri="{C3380CC4-5D6E-409C-BE32-E72D297353CC}">
              <c16:uniqueId val="{00000001-784B-4CBA-B5D5-5735C48A2D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5.2929999999999998E-2</c:v>
              </c:pt>
            </c:numLit>
          </c:val>
          <c:extLst>
            <c:ext xmlns:c16="http://schemas.microsoft.com/office/drawing/2014/chart" uri="{C3380CC4-5D6E-409C-BE32-E72D297353CC}">
              <c16:uniqueId val="{00000002-784B-4CBA-B5D5-5735C48A2D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0.25141799999999997</c:v>
              </c:pt>
            </c:numLit>
          </c:val>
          <c:extLst>
            <c:ext xmlns:c16="http://schemas.microsoft.com/office/drawing/2014/chart" uri="{C3380CC4-5D6E-409C-BE32-E72D297353CC}">
              <c16:uniqueId val="{00000003-784B-4CBA-B5D5-5735C48A2D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0.66729700000000003</c:v>
              </c:pt>
            </c:numLit>
          </c:val>
          <c:extLst>
            <c:ext xmlns:c16="http://schemas.microsoft.com/office/drawing/2014/chart" uri="{C3380CC4-5D6E-409C-BE32-E72D297353CC}">
              <c16:uniqueId val="{00000004-784B-4CBA-B5D5-5735C48A2D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CDD-4A34-940A-4E58794999B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CDD-4A34-940A-4E58794999B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9.0909000000000004E-2</c:v>
              </c:pt>
            </c:numLit>
          </c:val>
          <c:extLst>
            <c:ext xmlns:c16="http://schemas.microsoft.com/office/drawing/2014/chart" uri="{C3380CC4-5D6E-409C-BE32-E72D297353CC}">
              <c16:uniqueId val="{00000002-7CDD-4A34-940A-4E58794999B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0.31818200000000002</c:v>
              </c:pt>
            </c:numLit>
          </c:val>
          <c:extLst>
            <c:ext xmlns:c16="http://schemas.microsoft.com/office/drawing/2014/chart" uri="{C3380CC4-5D6E-409C-BE32-E72D297353CC}">
              <c16:uniqueId val="{00000003-7CDD-4A34-940A-4E58794999B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0.59090900000000002</c:v>
              </c:pt>
            </c:numLit>
          </c:val>
          <c:extLst>
            <c:ext xmlns:c16="http://schemas.microsoft.com/office/drawing/2014/chart" uri="{C3380CC4-5D6E-409C-BE32-E72D297353CC}">
              <c16:uniqueId val="{00000004-7CDD-4A34-940A-4E58794999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B724-4872-8587-18BBE15EDF2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724-4872-8587-18BBE15EDF2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B724-4872-8587-18BBE15EDF2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B724-4872-8587-18BBE15EDF2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B724-4872-8587-18BBE15EDF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952F-46A0-8B7A-A5D8D670471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952F-46A0-8B7A-A5D8D670471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2-952F-46A0-8B7A-A5D8D670471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0.24324299999999999</c:v>
              </c:pt>
            </c:numLit>
          </c:val>
          <c:extLst>
            <c:ext xmlns:c16="http://schemas.microsoft.com/office/drawing/2014/chart" uri="{C3380CC4-5D6E-409C-BE32-E72D297353CC}">
              <c16:uniqueId val="{00000003-952F-46A0-8B7A-A5D8D670471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0.64864900000000003</c:v>
              </c:pt>
            </c:numLit>
          </c:val>
          <c:extLst>
            <c:ext xmlns:c16="http://schemas.microsoft.com/office/drawing/2014/chart" uri="{C3380CC4-5D6E-409C-BE32-E72D297353CC}">
              <c16:uniqueId val="{00000004-952F-46A0-8B7A-A5D8D67047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3.7037E-2</c:v>
              </c:pt>
            </c:numLit>
          </c:val>
          <c:extLst>
            <c:ext xmlns:c16="http://schemas.microsoft.com/office/drawing/2014/chart" uri="{C3380CC4-5D6E-409C-BE32-E72D297353CC}">
              <c16:uniqueId val="{00000000-949C-4370-BC7D-780DB89F764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1-949C-4370-BC7D-780DB89F764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0.15432100000000001</c:v>
              </c:pt>
            </c:numLit>
          </c:val>
          <c:extLst>
            <c:ext xmlns:c16="http://schemas.microsoft.com/office/drawing/2014/chart" uri="{C3380CC4-5D6E-409C-BE32-E72D297353CC}">
              <c16:uniqueId val="{00000002-949C-4370-BC7D-780DB89F764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0.24074100000000001</c:v>
              </c:pt>
            </c:numLit>
          </c:val>
          <c:extLst>
            <c:ext xmlns:c16="http://schemas.microsoft.com/office/drawing/2014/chart" uri="{C3380CC4-5D6E-409C-BE32-E72D297353CC}">
              <c16:uniqueId val="{00000003-949C-4370-BC7D-780DB89F764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0.54320999999999997</c:v>
              </c:pt>
            </c:numLit>
          </c:val>
          <c:extLst>
            <c:ext xmlns:c16="http://schemas.microsoft.com/office/drawing/2014/chart" uri="{C3380CC4-5D6E-409C-BE32-E72D297353CC}">
              <c16:uniqueId val="{00000004-949C-4370-BC7D-780DB89F76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1.0581999999999999E-2</c:v>
              </c:pt>
            </c:numLit>
          </c:val>
          <c:extLst>
            <c:ext xmlns:c16="http://schemas.microsoft.com/office/drawing/2014/chart" uri="{C3380CC4-5D6E-409C-BE32-E72D297353CC}">
              <c16:uniqueId val="{00000000-F30E-4685-94B2-FC38039A3F3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1.5873000000000002E-2</c:v>
              </c:pt>
            </c:numLit>
          </c:val>
          <c:extLst>
            <c:ext xmlns:c16="http://schemas.microsoft.com/office/drawing/2014/chart" uri="{C3380CC4-5D6E-409C-BE32-E72D297353CC}">
              <c16:uniqueId val="{00000001-F30E-4685-94B2-FC38039A3F3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0.132275</c:v>
              </c:pt>
            </c:numLit>
          </c:val>
          <c:extLst>
            <c:ext xmlns:c16="http://schemas.microsoft.com/office/drawing/2014/chart" uri="{C3380CC4-5D6E-409C-BE32-E72D297353CC}">
              <c16:uniqueId val="{00000002-F30E-4685-94B2-FC38039A3F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0.24338599999999999</c:v>
              </c:pt>
            </c:numLit>
          </c:val>
          <c:extLst>
            <c:ext xmlns:c16="http://schemas.microsoft.com/office/drawing/2014/chart" uri="{C3380CC4-5D6E-409C-BE32-E72D297353CC}">
              <c16:uniqueId val="{00000003-F30E-4685-94B2-FC38039A3F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0.58730199999999999</c:v>
              </c:pt>
            </c:numLit>
          </c:val>
          <c:extLst>
            <c:ext xmlns:c16="http://schemas.microsoft.com/office/drawing/2014/chart" uri="{C3380CC4-5D6E-409C-BE32-E72D297353CC}">
              <c16:uniqueId val="{00000004-F30E-4685-94B2-FC38039A3F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3.2086000000000003E-2</c:v>
              </c:pt>
            </c:numLit>
          </c:val>
          <c:extLst>
            <c:ext xmlns:c16="http://schemas.microsoft.com/office/drawing/2014/chart" uri="{C3380CC4-5D6E-409C-BE32-E72D297353CC}">
              <c16:uniqueId val="{00000000-2FA3-4488-B311-8D0EBECC017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3.2086000000000003E-2</c:v>
              </c:pt>
            </c:numLit>
          </c:val>
          <c:extLst>
            <c:ext xmlns:c16="http://schemas.microsoft.com/office/drawing/2014/chart" uri="{C3380CC4-5D6E-409C-BE32-E72D297353CC}">
              <c16:uniqueId val="{00000001-2FA3-4488-B311-8D0EBECC017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0.15508</c:v>
              </c:pt>
            </c:numLit>
          </c:val>
          <c:extLst>
            <c:ext xmlns:c16="http://schemas.microsoft.com/office/drawing/2014/chart" uri="{C3380CC4-5D6E-409C-BE32-E72D297353CC}">
              <c16:uniqueId val="{00000002-2FA3-4488-B311-8D0EBECC017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0.203209</c:v>
              </c:pt>
            </c:numLit>
          </c:val>
          <c:extLst>
            <c:ext xmlns:c16="http://schemas.microsoft.com/office/drawing/2014/chart" uri="{C3380CC4-5D6E-409C-BE32-E72D297353CC}">
              <c16:uniqueId val="{00000003-2FA3-4488-B311-8D0EBECC017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0.56684500000000004</c:v>
              </c:pt>
            </c:numLit>
          </c:val>
          <c:extLst>
            <c:ext xmlns:c16="http://schemas.microsoft.com/office/drawing/2014/chart" uri="{C3380CC4-5D6E-409C-BE32-E72D297353CC}">
              <c16:uniqueId val="{00000004-2FA3-4488-B311-8D0EBECC017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9.1319999999999995E-3</c:v>
              </c:pt>
            </c:numLit>
          </c:val>
          <c:extLst>
            <c:ext xmlns:c16="http://schemas.microsoft.com/office/drawing/2014/chart" uri="{C3380CC4-5D6E-409C-BE32-E72D297353CC}">
              <c16:uniqueId val="{00000000-3FEF-4E72-93F1-F0C1444E41E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3.1962999999999998E-2</c:v>
              </c:pt>
            </c:numLit>
          </c:val>
          <c:extLst>
            <c:ext xmlns:c16="http://schemas.microsoft.com/office/drawing/2014/chart" uri="{C3380CC4-5D6E-409C-BE32-E72D297353CC}">
              <c16:uniqueId val="{00000001-3FEF-4E72-93F1-F0C1444E41E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6.3926999999999998E-2</c:v>
              </c:pt>
            </c:numLit>
          </c:val>
          <c:extLst>
            <c:ext xmlns:c16="http://schemas.microsoft.com/office/drawing/2014/chart" uri="{C3380CC4-5D6E-409C-BE32-E72D297353CC}">
              <c16:uniqueId val="{00000002-3FEF-4E72-93F1-F0C1444E41E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0.182648</c:v>
              </c:pt>
            </c:numLit>
          </c:val>
          <c:extLst>
            <c:ext xmlns:c16="http://schemas.microsoft.com/office/drawing/2014/chart" uri="{C3380CC4-5D6E-409C-BE32-E72D297353CC}">
              <c16:uniqueId val="{00000003-3FEF-4E72-93F1-F0C1444E41E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0.67579900000000004</c:v>
              </c:pt>
            </c:numLit>
          </c:val>
          <c:extLst>
            <c:ext xmlns:c16="http://schemas.microsoft.com/office/drawing/2014/chart" uri="{C3380CC4-5D6E-409C-BE32-E72D297353CC}">
              <c16:uniqueId val="{00000004-3FEF-4E72-93F1-F0C1444E41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6.4939999999999998E-3</c:v>
              </c:pt>
            </c:numLit>
          </c:val>
          <c:extLst>
            <c:ext xmlns:c16="http://schemas.microsoft.com/office/drawing/2014/chart" uri="{C3380CC4-5D6E-409C-BE32-E72D297353CC}">
              <c16:uniqueId val="{00000000-EB82-4C2C-8491-C7815A9CB8F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6.4939999999999998E-3</c:v>
              </c:pt>
            </c:numLit>
          </c:val>
          <c:extLst>
            <c:ext xmlns:c16="http://schemas.microsoft.com/office/drawing/2014/chart" uri="{C3380CC4-5D6E-409C-BE32-E72D297353CC}">
              <c16:uniqueId val="{00000001-EB82-4C2C-8491-C7815A9CB8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7.7922000000000005E-2</c:v>
              </c:pt>
            </c:numLit>
          </c:val>
          <c:extLst>
            <c:ext xmlns:c16="http://schemas.microsoft.com/office/drawing/2014/chart" uri="{C3380CC4-5D6E-409C-BE32-E72D297353CC}">
              <c16:uniqueId val="{00000002-EB82-4C2C-8491-C7815A9CB8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0.207792</c:v>
              </c:pt>
            </c:numLit>
          </c:val>
          <c:extLst>
            <c:ext xmlns:c16="http://schemas.microsoft.com/office/drawing/2014/chart" uri="{C3380CC4-5D6E-409C-BE32-E72D297353CC}">
              <c16:uniqueId val="{00000003-EB82-4C2C-8491-C7815A9CB8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0.69480500000000001</c:v>
              </c:pt>
            </c:numLit>
          </c:val>
          <c:extLst>
            <c:ext xmlns:c16="http://schemas.microsoft.com/office/drawing/2014/chart" uri="{C3380CC4-5D6E-409C-BE32-E72D297353CC}">
              <c16:uniqueId val="{00000004-EB82-4C2C-8491-C7815A9CB8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4.7523809999999997</c:v>
              </c:pt>
            </c:numLit>
          </c:val>
          <c:extLst>
            <c:ext xmlns:c16="http://schemas.microsoft.com/office/drawing/2014/chart" uri="{C3380CC4-5D6E-409C-BE32-E72D297353CC}">
              <c16:uniqueId val="{00000000-87F5-4B60-8A07-EC4F2372ED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1.0581999999999999E-2</c:v>
              </c:pt>
            </c:numLit>
          </c:val>
          <c:extLst>
            <c:ext xmlns:c16="http://schemas.microsoft.com/office/drawing/2014/chart" uri="{C3380CC4-5D6E-409C-BE32-E72D297353CC}">
              <c16:uniqueId val="{00000000-9DE5-4D13-A3A8-3524E0C7010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5.2909999999999997E-3</c:v>
              </c:pt>
            </c:numLit>
          </c:val>
          <c:extLst>
            <c:ext xmlns:c16="http://schemas.microsoft.com/office/drawing/2014/chart" uri="{C3380CC4-5D6E-409C-BE32-E72D297353CC}">
              <c16:uniqueId val="{00000001-9DE5-4D13-A3A8-3524E0C7010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0.10052899999999999</c:v>
              </c:pt>
            </c:numLit>
          </c:val>
          <c:extLst>
            <c:ext xmlns:c16="http://schemas.microsoft.com/office/drawing/2014/chart" uri="{C3380CC4-5D6E-409C-BE32-E72D297353CC}">
              <c16:uniqueId val="{00000002-9DE5-4D13-A3A8-3524E0C7010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0.24867700000000001</c:v>
              </c:pt>
            </c:numLit>
          </c:val>
          <c:extLst>
            <c:ext xmlns:c16="http://schemas.microsoft.com/office/drawing/2014/chart" uri="{C3380CC4-5D6E-409C-BE32-E72D297353CC}">
              <c16:uniqueId val="{00000003-9DE5-4D13-A3A8-3524E0C7010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0.60846599999999995</c:v>
              </c:pt>
            </c:numLit>
          </c:val>
          <c:extLst>
            <c:ext xmlns:c16="http://schemas.microsoft.com/office/drawing/2014/chart" uri="{C3380CC4-5D6E-409C-BE32-E72D297353CC}">
              <c16:uniqueId val="{00000004-9DE5-4D13-A3A8-3524E0C701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0-A49D-4ED2-8CC7-26D7B92AC99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9.4339999999999997E-3</c:v>
              </c:pt>
            </c:numLit>
          </c:val>
          <c:extLst>
            <c:ext xmlns:c16="http://schemas.microsoft.com/office/drawing/2014/chart" uri="{C3380CC4-5D6E-409C-BE32-E72D297353CC}">
              <c16:uniqueId val="{00000001-A49D-4ED2-8CC7-26D7B92AC9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0.132075</c:v>
              </c:pt>
            </c:numLit>
          </c:val>
          <c:extLst>
            <c:ext xmlns:c16="http://schemas.microsoft.com/office/drawing/2014/chart" uri="{C3380CC4-5D6E-409C-BE32-E72D297353CC}">
              <c16:uniqueId val="{00000002-A49D-4ED2-8CC7-26D7B92AC9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0.21698100000000001</c:v>
              </c:pt>
            </c:numLit>
          </c:val>
          <c:extLst>
            <c:ext xmlns:c16="http://schemas.microsoft.com/office/drawing/2014/chart" uri="{C3380CC4-5D6E-409C-BE32-E72D297353CC}">
              <c16:uniqueId val="{00000003-A49D-4ED2-8CC7-26D7B92AC9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0.61320799999999998</c:v>
              </c:pt>
            </c:numLit>
          </c:val>
          <c:extLst>
            <c:ext xmlns:c16="http://schemas.microsoft.com/office/drawing/2014/chart" uri="{C3380CC4-5D6E-409C-BE32-E72D297353CC}">
              <c16:uniqueId val="{00000004-A49D-4ED2-8CC7-26D7B92AC9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0-96F8-4460-A9B3-DD5B97A2C93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5.4949999999999999E-3</c:v>
              </c:pt>
            </c:numLit>
          </c:val>
          <c:extLst>
            <c:ext xmlns:c16="http://schemas.microsoft.com/office/drawing/2014/chart" uri="{C3380CC4-5D6E-409C-BE32-E72D297353CC}">
              <c16:uniqueId val="{00000001-96F8-4460-A9B3-DD5B97A2C930}"/>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4.3956000000000002E-2</c:v>
              </c:pt>
            </c:numLit>
          </c:val>
          <c:extLst>
            <c:ext xmlns:c16="http://schemas.microsoft.com/office/drawing/2014/chart" uri="{C3380CC4-5D6E-409C-BE32-E72D297353CC}">
              <c16:uniqueId val="{00000002-96F8-4460-A9B3-DD5B97A2C93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0.21978</c:v>
              </c:pt>
            </c:numLit>
          </c:val>
          <c:extLst>
            <c:ext xmlns:c16="http://schemas.microsoft.com/office/drawing/2014/chart" uri="{C3380CC4-5D6E-409C-BE32-E72D297353CC}">
              <c16:uniqueId val="{00000003-96F8-4460-A9B3-DD5B97A2C93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0.71428599999999998</c:v>
              </c:pt>
            </c:numLit>
          </c:val>
          <c:extLst>
            <c:ext xmlns:c16="http://schemas.microsoft.com/office/drawing/2014/chart" uri="{C3380CC4-5D6E-409C-BE32-E72D297353CC}">
              <c16:uniqueId val="{00000004-96F8-4460-A9B3-DD5B97A2C9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7.3530000000000002E-3</c:v>
              </c:pt>
            </c:numLit>
          </c:val>
          <c:extLst>
            <c:ext xmlns:c16="http://schemas.microsoft.com/office/drawing/2014/chart" uri="{C3380CC4-5D6E-409C-BE32-E72D297353CC}">
              <c16:uniqueId val="{00000000-162E-4B19-90AB-836564E3B6B5}"/>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1.4706E-2</c:v>
              </c:pt>
            </c:numLit>
          </c:val>
          <c:extLst>
            <c:ext xmlns:c16="http://schemas.microsoft.com/office/drawing/2014/chart" uri="{C3380CC4-5D6E-409C-BE32-E72D297353CC}">
              <c16:uniqueId val="{00000001-162E-4B19-90AB-836564E3B6B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8.0881999999999996E-2</c:v>
              </c:pt>
            </c:numLit>
          </c:val>
          <c:extLst>
            <c:ext xmlns:c16="http://schemas.microsoft.com/office/drawing/2014/chart" uri="{C3380CC4-5D6E-409C-BE32-E72D297353CC}">
              <c16:uniqueId val="{00000002-162E-4B19-90AB-836564E3B6B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0.272059</c:v>
              </c:pt>
            </c:numLit>
          </c:val>
          <c:extLst>
            <c:ext xmlns:c16="http://schemas.microsoft.com/office/drawing/2014/chart" uri="{C3380CC4-5D6E-409C-BE32-E72D297353CC}">
              <c16:uniqueId val="{00000003-162E-4B19-90AB-836564E3B6B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0.59558800000000001</c:v>
              </c:pt>
            </c:numLit>
          </c:val>
          <c:extLst>
            <c:ext xmlns:c16="http://schemas.microsoft.com/office/drawing/2014/chart" uri="{C3380CC4-5D6E-409C-BE32-E72D297353CC}">
              <c16:uniqueId val="{00000004-162E-4B19-90AB-836564E3B6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8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1.4085E-2</c:v>
              </c:pt>
            </c:numLit>
          </c:val>
          <c:extLst>
            <c:ext xmlns:c16="http://schemas.microsoft.com/office/drawing/2014/chart" uri="{C3380CC4-5D6E-409C-BE32-E72D297353CC}">
              <c16:uniqueId val="{00000000-7475-429B-BE27-A961711B531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7475-429B-BE27-A961711B5316}"/>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4.2254E-2</c:v>
              </c:pt>
            </c:numLit>
          </c:val>
          <c:extLst>
            <c:ext xmlns:c16="http://schemas.microsoft.com/office/drawing/2014/chart" uri="{C3380CC4-5D6E-409C-BE32-E72D297353CC}">
              <c16:uniqueId val="{00000002-7475-429B-BE27-A961711B531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0.169014</c:v>
              </c:pt>
            </c:numLit>
          </c:val>
          <c:extLst>
            <c:ext xmlns:c16="http://schemas.microsoft.com/office/drawing/2014/chart" uri="{C3380CC4-5D6E-409C-BE32-E72D297353CC}">
              <c16:uniqueId val="{00000003-7475-429B-BE27-A961711B531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0.774648</c:v>
              </c:pt>
            </c:numLit>
          </c:val>
          <c:extLst>
            <c:ext xmlns:c16="http://schemas.microsoft.com/office/drawing/2014/chart" uri="{C3380CC4-5D6E-409C-BE32-E72D297353CC}">
              <c16:uniqueId val="{00000004-7475-429B-BE27-A961711B53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0-35ED-4FED-BE2F-E92452CC09F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1-35ED-4FED-BE2F-E92452CC09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7.8125E-2</c:v>
              </c:pt>
            </c:numLit>
          </c:val>
          <c:extLst>
            <c:ext xmlns:c16="http://schemas.microsoft.com/office/drawing/2014/chart" uri="{C3380CC4-5D6E-409C-BE32-E72D297353CC}">
              <c16:uniqueId val="{00000002-35ED-4FED-BE2F-E92452CC09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35ED-4FED-BE2F-E92452CC09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0.59375</c:v>
              </c:pt>
            </c:numLit>
          </c:val>
          <c:extLst>
            <c:ext xmlns:c16="http://schemas.microsoft.com/office/drawing/2014/chart" uri="{C3380CC4-5D6E-409C-BE32-E72D297353CC}">
              <c16:uniqueId val="{00000004-35ED-4FED-BE2F-E92452CC09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DED-431D-9FB2-176A81591E3C}"/>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1.4925000000000001E-2</c:v>
              </c:pt>
            </c:numLit>
          </c:val>
          <c:extLst>
            <c:ext xmlns:c16="http://schemas.microsoft.com/office/drawing/2014/chart" uri="{C3380CC4-5D6E-409C-BE32-E72D297353CC}">
              <c16:uniqueId val="{00000001-1DED-431D-9FB2-176A81591E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7.4626999999999999E-2</c:v>
              </c:pt>
            </c:numLit>
          </c:val>
          <c:extLst>
            <c:ext xmlns:c16="http://schemas.microsoft.com/office/drawing/2014/chart" uri="{C3380CC4-5D6E-409C-BE32-E72D297353CC}">
              <c16:uniqueId val="{00000002-1DED-431D-9FB2-176A81591E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0.17910400000000001</c:v>
              </c:pt>
            </c:numLit>
          </c:val>
          <c:extLst>
            <c:ext xmlns:c16="http://schemas.microsoft.com/office/drawing/2014/chart" uri="{C3380CC4-5D6E-409C-BE32-E72D297353CC}">
              <c16:uniqueId val="{00000003-1DED-431D-9FB2-176A81591E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0.68656700000000004</c:v>
              </c:pt>
            </c:numLit>
          </c:val>
          <c:extLst>
            <c:ext xmlns:c16="http://schemas.microsoft.com/office/drawing/2014/chart" uri="{C3380CC4-5D6E-409C-BE32-E72D297353CC}">
              <c16:uniqueId val="{00000004-1DED-431D-9FB2-176A81591E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1.7240999999999999E-2</c:v>
              </c:pt>
            </c:numLit>
          </c:val>
          <c:extLst>
            <c:ext xmlns:c16="http://schemas.microsoft.com/office/drawing/2014/chart" uri="{C3380CC4-5D6E-409C-BE32-E72D297353CC}">
              <c16:uniqueId val="{00000000-B169-4068-A58A-FA4EF7F3F82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1.5086E-2</c:v>
              </c:pt>
            </c:numLit>
          </c:val>
          <c:extLst>
            <c:ext xmlns:c16="http://schemas.microsoft.com/office/drawing/2014/chart" uri="{C3380CC4-5D6E-409C-BE32-E72D297353CC}">
              <c16:uniqueId val="{00000001-B169-4068-A58A-FA4EF7F3F82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6.0345000000000003E-2</c:v>
              </c:pt>
            </c:numLit>
          </c:val>
          <c:extLst>
            <c:ext xmlns:c16="http://schemas.microsoft.com/office/drawing/2014/chart" uri="{C3380CC4-5D6E-409C-BE32-E72D297353CC}">
              <c16:uniqueId val="{00000002-B169-4068-A58A-FA4EF7F3F82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0.18534500000000001</c:v>
              </c:pt>
            </c:numLit>
          </c:val>
          <c:extLst>
            <c:ext xmlns:c16="http://schemas.microsoft.com/office/drawing/2014/chart" uri="{C3380CC4-5D6E-409C-BE32-E72D297353CC}">
              <c16:uniqueId val="{00000003-B169-4068-A58A-FA4EF7F3F82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0.68103400000000003</c:v>
              </c:pt>
            </c:numLit>
          </c:val>
          <c:extLst>
            <c:ext xmlns:c16="http://schemas.microsoft.com/office/drawing/2014/chart" uri="{C3380CC4-5D6E-409C-BE32-E72D297353CC}">
              <c16:uniqueId val="{00000004-B169-4068-A58A-FA4EF7F3F8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1.5748000000000002E-2</c:v>
              </c:pt>
            </c:numLit>
          </c:val>
          <c:extLst>
            <c:ext xmlns:c16="http://schemas.microsoft.com/office/drawing/2014/chart" uri="{C3380CC4-5D6E-409C-BE32-E72D297353CC}">
              <c16:uniqueId val="{00000000-A091-48E7-B5E6-044D0C996B5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2.3622000000000001E-2</c:v>
              </c:pt>
            </c:numLit>
          </c:val>
          <c:extLst>
            <c:ext xmlns:c16="http://schemas.microsoft.com/office/drawing/2014/chart" uri="{C3380CC4-5D6E-409C-BE32-E72D297353CC}">
              <c16:uniqueId val="{00000001-A091-48E7-B5E6-044D0C996B5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6.6929000000000002E-2</c:v>
              </c:pt>
            </c:numLit>
          </c:val>
          <c:extLst>
            <c:ext xmlns:c16="http://schemas.microsoft.com/office/drawing/2014/chart" uri="{C3380CC4-5D6E-409C-BE32-E72D297353CC}">
              <c16:uniqueId val="{00000002-A091-48E7-B5E6-044D0C996B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0.20341200000000001</c:v>
              </c:pt>
            </c:numLit>
          </c:val>
          <c:extLst>
            <c:ext xmlns:c16="http://schemas.microsoft.com/office/drawing/2014/chart" uri="{C3380CC4-5D6E-409C-BE32-E72D297353CC}">
              <c16:uniqueId val="{00000003-A091-48E7-B5E6-044D0C996B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0.66404200000000002</c:v>
              </c:pt>
            </c:numLit>
          </c:val>
          <c:extLst>
            <c:ext xmlns:c16="http://schemas.microsoft.com/office/drawing/2014/chart" uri="{C3380CC4-5D6E-409C-BE32-E72D297353CC}">
              <c16:uniqueId val="{00000004-A091-48E7-B5E6-044D0C996B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8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3.4798999999999997E-2</c:v>
              </c:pt>
            </c:numLit>
          </c:val>
          <c:extLst>
            <c:ext xmlns:c16="http://schemas.microsoft.com/office/drawing/2014/chart" uri="{C3380CC4-5D6E-409C-BE32-E72D297353CC}">
              <c16:uniqueId val="{00000000-45F1-4080-9350-9C5AFA6FA7C0}"/>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1.2821000000000001E-2</c:v>
              </c:pt>
            </c:numLit>
          </c:val>
          <c:extLst>
            <c:ext xmlns:c16="http://schemas.microsoft.com/office/drawing/2014/chart" uri="{C3380CC4-5D6E-409C-BE32-E72D297353CC}">
              <c16:uniqueId val="{00000001-45F1-4080-9350-9C5AFA6FA7C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7.5092000000000006E-2</c:v>
              </c:pt>
            </c:numLit>
          </c:val>
          <c:extLst>
            <c:ext xmlns:c16="http://schemas.microsoft.com/office/drawing/2014/chart" uri="{C3380CC4-5D6E-409C-BE32-E72D297353CC}">
              <c16:uniqueId val="{00000002-45F1-4080-9350-9C5AFA6FA7C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0.20329700000000001</c:v>
              </c:pt>
            </c:numLit>
          </c:val>
          <c:extLst>
            <c:ext xmlns:c16="http://schemas.microsoft.com/office/drawing/2014/chart" uri="{C3380CC4-5D6E-409C-BE32-E72D297353CC}">
              <c16:uniqueId val="{00000003-45F1-4080-9350-9C5AFA6FA7C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0.62087899999999996</c:v>
              </c:pt>
            </c:numLit>
          </c:val>
          <c:extLst>
            <c:ext xmlns:c16="http://schemas.microsoft.com/office/drawing/2014/chart" uri="{C3380CC4-5D6E-409C-BE32-E72D297353CC}">
              <c16:uniqueId val="{00000004-45F1-4080-9350-9C5AFA6FA7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4.5769229999999999</c:v>
              </c:pt>
            </c:numLit>
          </c:val>
          <c:extLst>
            <c:ext xmlns:c16="http://schemas.microsoft.com/office/drawing/2014/chart" uri="{C3380CC4-5D6E-409C-BE32-E72D297353CC}">
              <c16:uniqueId val="{00000000-7CE3-4F90-B552-744A31529B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4.7089549999999996</c:v>
              </c:pt>
            </c:numLit>
          </c:val>
          <c:extLst>
            <c:ext xmlns:c16="http://schemas.microsoft.com/office/drawing/2014/chart" uri="{C3380CC4-5D6E-409C-BE32-E72D297353CC}">
              <c16:uniqueId val="{00000000-C120-41FD-B7CB-2104588797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3.6970000000000003E-2</c:v>
              </c:pt>
            </c:numLit>
          </c:val>
          <c:extLst>
            <c:ext xmlns:c16="http://schemas.microsoft.com/office/drawing/2014/chart" uri="{C3380CC4-5D6E-409C-BE32-E72D297353CC}">
              <c16:uniqueId val="{00000000-1C46-4956-BA66-2C09E7EED82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3.0716E-2</c:v>
              </c:pt>
            </c:numLit>
          </c:val>
          <c:extLst>
            <c:ext xmlns:c16="http://schemas.microsoft.com/office/drawing/2014/chart" uri="{C3380CC4-5D6E-409C-BE32-E72D297353CC}">
              <c16:uniqueId val="{00000001-1C46-4956-BA66-2C09E7EED82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9.4364000000000003E-2</c:v>
              </c:pt>
            </c:numLit>
          </c:val>
          <c:extLst>
            <c:ext xmlns:c16="http://schemas.microsoft.com/office/drawing/2014/chart" uri="{C3380CC4-5D6E-409C-BE32-E72D297353CC}">
              <c16:uniqueId val="{00000002-1C46-4956-BA66-2C09E7EED82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0.208676</c:v>
              </c:pt>
            </c:numLit>
          </c:val>
          <c:extLst>
            <c:ext xmlns:c16="http://schemas.microsoft.com/office/drawing/2014/chart" uri="{C3380CC4-5D6E-409C-BE32-E72D297353CC}">
              <c16:uniqueId val="{00000003-1C46-4956-BA66-2C09E7EED82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0.61360000000000003</c:v>
              </c:pt>
            </c:numLit>
          </c:val>
          <c:extLst>
            <c:ext xmlns:c16="http://schemas.microsoft.com/office/drawing/2014/chart" uri="{C3380CC4-5D6E-409C-BE32-E72D297353CC}">
              <c16:uniqueId val="{00000004-1C46-4956-BA66-2C09E7EED8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3.2490999999999999E-2</c:v>
              </c:pt>
            </c:numLit>
          </c:val>
          <c:extLst>
            <c:ext xmlns:c16="http://schemas.microsoft.com/office/drawing/2014/chart" uri="{C3380CC4-5D6E-409C-BE32-E72D297353CC}">
              <c16:uniqueId val="{00000000-11B9-426F-97BC-2962B05ABFE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3.0428E-2</c:v>
              </c:pt>
            </c:numLit>
          </c:val>
          <c:extLst>
            <c:ext xmlns:c16="http://schemas.microsoft.com/office/drawing/2014/chart" uri="{C3380CC4-5D6E-409C-BE32-E72D297353CC}">
              <c16:uniqueId val="{00000001-11B9-426F-97BC-2962B05ABFE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9.1431999999999999E-2</c:v>
              </c:pt>
            </c:numLit>
          </c:val>
          <c:extLst>
            <c:ext xmlns:c16="http://schemas.microsoft.com/office/drawing/2014/chart" uri="{C3380CC4-5D6E-409C-BE32-E72D297353CC}">
              <c16:uniqueId val="{00000002-11B9-426F-97BC-2962B05ABFE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0.206292</c:v>
              </c:pt>
            </c:numLit>
          </c:val>
          <c:extLst>
            <c:ext xmlns:c16="http://schemas.microsoft.com/office/drawing/2014/chart" uri="{C3380CC4-5D6E-409C-BE32-E72D297353CC}">
              <c16:uniqueId val="{00000003-11B9-426F-97BC-2962B05ABFE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0.61334999999999995</c:v>
              </c:pt>
            </c:numLit>
          </c:val>
          <c:extLst>
            <c:ext xmlns:c16="http://schemas.microsoft.com/office/drawing/2014/chart" uri="{C3380CC4-5D6E-409C-BE32-E72D297353CC}">
              <c16:uniqueId val="{00000004-11B9-426F-97BC-2962B05ABF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4.0805000000000001E-2</c:v>
              </c:pt>
            </c:numLit>
          </c:val>
          <c:extLst>
            <c:ext xmlns:c16="http://schemas.microsoft.com/office/drawing/2014/chart" uri="{C3380CC4-5D6E-409C-BE32-E72D297353CC}">
              <c16:uniqueId val="{00000000-B665-4C54-B97C-C2C00BD50A8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3.2066999999999998E-2</c:v>
              </c:pt>
            </c:numLit>
          </c:val>
          <c:extLst>
            <c:ext xmlns:c16="http://schemas.microsoft.com/office/drawing/2014/chart" uri="{C3380CC4-5D6E-409C-BE32-E72D297353CC}">
              <c16:uniqueId val="{00000001-B665-4C54-B97C-C2C00BD50A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9.9487000000000006E-2</c:v>
              </c:pt>
            </c:numLit>
          </c:val>
          <c:extLst>
            <c:ext xmlns:c16="http://schemas.microsoft.com/office/drawing/2014/chart" uri="{C3380CC4-5D6E-409C-BE32-E72D297353CC}">
              <c16:uniqueId val="{00000002-B665-4C54-B97C-C2C00BD50A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0.21524799999999999</c:v>
              </c:pt>
            </c:numLit>
          </c:val>
          <c:extLst>
            <c:ext xmlns:c16="http://schemas.microsoft.com/office/drawing/2014/chart" uri="{C3380CC4-5D6E-409C-BE32-E72D297353CC}">
              <c16:uniqueId val="{00000003-B665-4C54-B97C-C2C00BD50A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0.59347399999999995</c:v>
              </c:pt>
            </c:numLit>
          </c:val>
          <c:extLst>
            <c:ext xmlns:c16="http://schemas.microsoft.com/office/drawing/2014/chart" uri="{C3380CC4-5D6E-409C-BE32-E72D297353CC}">
              <c16:uniqueId val="{00000004-B665-4C54-B97C-C2C00BD50A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2.6643E-2</c:v>
              </c:pt>
            </c:numLit>
          </c:val>
          <c:extLst>
            <c:ext xmlns:c16="http://schemas.microsoft.com/office/drawing/2014/chart" uri="{C3380CC4-5D6E-409C-BE32-E72D297353CC}">
              <c16:uniqueId val="{00000000-BAEF-4F05-8425-18C5DA2A3EB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2.3091E-2</c:v>
              </c:pt>
            </c:numLit>
          </c:val>
          <c:extLst>
            <c:ext xmlns:c16="http://schemas.microsoft.com/office/drawing/2014/chart" uri="{C3380CC4-5D6E-409C-BE32-E72D297353CC}">
              <c16:uniqueId val="{00000001-BAEF-4F05-8425-18C5DA2A3EB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7.9041E-2</c:v>
              </c:pt>
            </c:numLit>
          </c:val>
          <c:extLst>
            <c:ext xmlns:c16="http://schemas.microsoft.com/office/drawing/2014/chart" uri="{C3380CC4-5D6E-409C-BE32-E72D297353CC}">
              <c16:uniqueId val="{00000002-BAEF-4F05-8425-18C5DA2A3EB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0.248668</c:v>
              </c:pt>
            </c:numLit>
          </c:val>
          <c:extLst>
            <c:ext xmlns:c16="http://schemas.microsoft.com/office/drawing/2014/chart" uri="{C3380CC4-5D6E-409C-BE32-E72D297353CC}">
              <c16:uniqueId val="{00000003-BAEF-4F05-8425-18C5DA2A3EB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0.61456500000000003</c:v>
              </c:pt>
            </c:numLit>
          </c:val>
          <c:extLst>
            <c:ext xmlns:c16="http://schemas.microsoft.com/office/drawing/2014/chart" uri="{C3380CC4-5D6E-409C-BE32-E72D297353CC}">
              <c16:uniqueId val="{00000004-BAEF-4F05-8425-18C5DA2A3E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2.7612000000000001E-2</c:v>
              </c:pt>
            </c:numLit>
          </c:val>
          <c:extLst>
            <c:ext xmlns:c16="http://schemas.microsoft.com/office/drawing/2014/chart" uri="{C3380CC4-5D6E-409C-BE32-E72D297353CC}">
              <c16:uniqueId val="{00000000-5B3D-4C3F-8450-4AF42D92DA9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2.2388000000000002E-2</c:v>
              </c:pt>
            </c:numLit>
          </c:val>
          <c:extLst>
            <c:ext xmlns:c16="http://schemas.microsoft.com/office/drawing/2014/chart" uri="{C3380CC4-5D6E-409C-BE32-E72D297353CC}">
              <c16:uniqueId val="{00000001-5B3D-4C3F-8450-4AF42D92DA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8.5820999999999995E-2</c:v>
              </c:pt>
            </c:numLit>
          </c:val>
          <c:extLst>
            <c:ext xmlns:c16="http://schemas.microsoft.com/office/drawing/2014/chart" uri="{C3380CC4-5D6E-409C-BE32-E72D297353CC}">
              <c16:uniqueId val="{00000002-5B3D-4C3F-8450-4AF42D92DA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0.21119399999999999</c:v>
              </c:pt>
            </c:numLit>
          </c:val>
          <c:extLst>
            <c:ext xmlns:c16="http://schemas.microsoft.com/office/drawing/2014/chart" uri="{C3380CC4-5D6E-409C-BE32-E72D297353CC}">
              <c16:uniqueId val="{00000003-5B3D-4C3F-8450-4AF42D92DA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0.63507499999999995</c:v>
              </c:pt>
            </c:numLit>
          </c:val>
          <c:extLst>
            <c:ext xmlns:c16="http://schemas.microsoft.com/office/drawing/2014/chart" uri="{C3380CC4-5D6E-409C-BE32-E72D297353CC}">
              <c16:uniqueId val="{00000004-5B3D-4C3F-8450-4AF42D92DA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5.0651000000000002E-2</c:v>
              </c:pt>
            </c:numLit>
          </c:val>
          <c:extLst>
            <c:ext xmlns:c16="http://schemas.microsoft.com/office/drawing/2014/chart" uri="{C3380CC4-5D6E-409C-BE32-E72D297353CC}">
              <c16:uniqueId val="{00000000-0B60-452F-BDB1-24B05705A4E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3.7627000000000001E-2</c:v>
              </c:pt>
            </c:numLit>
          </c:val>
          <c:extLst>
            <c:ext xmlns:c16="http://schemas.microsoft.com/office/drawing/2014/chart" uri="{C3380CC4-5D6E-409C-BE32-E72D297353CC}">
              <c16:uniqueId val="{00000001-0B60-452F-BDB1-24B05705A4E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0.101302</c:v>
              </c:pt>
            </c:numLit>
          </c:val>
          <c:extLst>
            <c:ext xmlns:c16="http://schemas.microsoft.com/office/drawing/2014/chart" uri="{C3380CC4-5D6E-409C-BE32-E72D297353CC}">
              <c16:uniqueId val="{00000002-0B60-452F-BDB1-24B05705A4E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0.21562999999999999</c:v>
              </c:pt>
            </c:numLit>
          </c:val>
          <c:extLst>
            <c:ext xmlns:c16="http://schemas.microsoft.com/office/drawing/2014/chart" uri="{C3380CC4-5D6E-409C-BE32-E72D297353CC}">
              <c16:uniqueId val="{00000003-0B60-452F-BDB1-24B05705A4E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0.57742400000000005</c:v>
              </c:pt>
            </c:numLit>
          </c:val>
          <c:extLst>
            <c:ext xmlns:c16="http://schemas.microsoft.com/office/drawing/2014/chart" uri="{C3380CC4-5D6E-409C-BE32-E72D297353CC}">
              <c16:uniqueId val="{00000004-0B60-452F-BDB1-24B05705A4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0-B3FB-40AC-B9A7-0D16437A2FF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B3FB-40AC-B9A7-0D16437A2FFA}"/>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2.9850999999999999E-2</c:v>
              </c:pt>
            </c:numLit>
          </c:val>
          <c:extLst>
            <c:ext xmlns:c16="http://schemas.microsoft.com/office/drawing/2014/chart" uri="{C3380CC4-5D6E-409C-BE32-E72D297353CC}">
              <c16:uniqueId val="{00000002-B3FB-40AC-B9A7-0D16437A2F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0.134328</c:v>
              </c:pt>
            </c:numLit>
          </c:val>
          <c:extLst>
            <c:ext xmlns:c16="http://schemas.microsoft.com/office/drawing/2014/chart" uri="{C3380CC4-5D6E-409C-BE32-E72D297353CC}">
              <c16:uniqueId val="{00000003-B3FB-40AC-B9A7-0D16437A2F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0.82089599999999996</c:v>
              </c:pt>
            </c:numLit>
          </c:val>
          <c:extLst>
            <c:ext xmlns:c16="http://schemas.microsoft.com/office/drawing/2014/chart" uri="{C3380CC4-5D6E-409C-BE32-E72D297353CC}">
              <c16:uniqueId val="{00000004-B3FB-40AC-B9A7-0D16437A2F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7BE1-4735-94AB-D1774AC420F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7BE1-4735-94AB-D1774AC420F6}"/>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2-7BE1-4735-94AB-D1774AC420F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5.5556000000000001E-2</c:v>
              </c:pt>
            </c:numLit>
          </c:val>
          <c:extLst>
            <c:ext xmlns:c16="http://schemas.microsoft.com/office/drawing/2014/chart" uri="{C3380CC4-5D6E-409C-BE32-E72D297353CC}">
              <c16:uniqueId val="{00000003-7BE1-4735-94AB-D1774AC420F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0.91666700000000001</c:v>
              </c:pt>
            </c:numLit>
          </c:val>
          <c:extLst>
            <c:ext xmlns:c16="http://schemas.microsoft.com/office/drawing/2014/chart" uri="{C3380CC4-5D6E-409C-BE32-E72D297353CC}">
              <c16:uniqueId val="{00000004-7BE1-4735-94AB-D1774AC420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7C45-4EF0-A961-784908638195}"/>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1-7C45-4EF0-A961-78490863819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7C45-4EF0-A961-78490863819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3-7C45-4EF0-A961-78490863819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0.375</c:v>
              </c:pt>
            </c:numLit>
          </c:val>
          <c:extLst>
            <c:ext xmlns:c16="http://schemas.microsoft.com/office/drawing/2014/chart" uri="{C3380CC4-5D6E-409C-BE32-E72D297353CC}">
              <c16:uniqueId val="{00000004-7C45-4EF0-A961-7849086381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0.11920500000000001</c:v>
              </c:pt>
            </c:numLit>
          </c:val>
          <c:extLst>
            <c:ext xmlns:c16="http://schemas.microsoft.com/office/drawing/2014/chart" uri="{C3380CC4-5D6E-409C-BE32-E72D297353CC}">
              <c16:uniqueId val="{00000000-3563-4388-A34D-CECA4013484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7.2847999999999996E-2</c:v>
              </c:pt>
            </c:numLit>
          </c:val>
          <c:extLst>
            <c:ext xmlns:c16="http://schemas.microsoft.com/office/drawing/2014/chart" uri="{C3380CC4-5D6E-409C-BE32-E72D297353CC}">
              <c16:uniqueId val="{00000001-3563-4388-A34D-CECA401348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0.14127999999999999</c:v>
              </c:pt>
            </c:numLit>
          </c:val>
          <c:extLst>
            <c:ext xmlns:c16="http://schemas.microsoft.com/office/drawing/2014/chart" uri="{C3380CC4-5D6E-409C-BE32-E72D297353CC}">
              <c16:uniqueId val="{00000002-3563-4388-A34D-CECA401348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0.24282599999999999</c:v>
              </c:pt>
            </c:numLit>
          </c:val>
          <c:extLst>
            <c:ext xmlns:c16="http://schemas.microsoft.com/office/drawing/2014/chart" uri="{C3380CC4-5D6E-409C-BE32-E72D297353CC}">
              <c16:uniqueId val="{00000003-3563-4388-A34D-CECA401348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0.408389</c:v>
              </c:pt>
            </c:numLit>
          </c:val>
          <c:extLst>
            <c:ext xmlns:c16="http://schemas.microsoft.com/office/drawing/2014/chart" uri="{C3380CC4-5D6E-409C-BE32-E72D297353CC}">
              <c16:uniqueId val="{00000004-3563-4388-A34D-CECA401348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c:v>
              </c:pt>
            </c:numLit>
          </c:val>
          <c:extLst>
            <c:ext xmlns:c16="http://schemas.microsoft.com/office/drawing/2014/chart" uri="{C3380CC4-5D6E-409C-BE32-E72D297353CC}">
              <c16:uniqueId val="{00000000-7E60-49AD-87CA-AEC5B25708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8.2789000000000001E-2</c:v>
              </c:pt>
            </c:numLit>
          </c:val>
          <c:extLst>
            <c:ext xmlns:c16="http://schemas.microsoft.com/office/drawing/2014/chart" uri="{C3380CC4-5D6E-409C-BE32-E72D297353CC}">
              <c16:uniqueId val="{00000000-C267-403F-BD17-AE483F23BE3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6.5359E-2</c:v>
              </c:pt>
            </c:numLit>
          </c:val>
          <c:extLst>
            <c:ext xmlns:c16="http://schemas.microsoft.com/office/drawing/2014/chart" uri="{C3380CC4-5D6E-409C-BE32-E72D297353CC}">
              <c16:uniqueId val="{00000001-C267-403F-BD17-AE483F23BE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9.5861000000000002E-2</c:v>
              </c:pt>
            </c:numLit>
          </c:val>
          <c:extLst>
            <c:ext xmlns:c16="http://schemas.microsoft.com/office/drawing/2014/chart" uri="{C3380CC4-5D6E-409C-BE32-E72D297353CC}">
              <c16:uniqueId val="{00000002-C267-403F-BD17-AE483F23BE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0.217865</c:v>
              </c:pt>
            </c:numLit>
          </c:val>
          <c:extLst>
            <c:ext xmlns:c16="http://schemas.microsoft.com/office/drawing/2014/chart" uri="{C3380CC4-5D6E-409C-BE32-E72D297353CC}">
              <c16:uniqueId val="{00000003-C267-403F-BD17-AE483F23BE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0.52941199999999999</c:v>
              </c:pt>
            </c:numLit>
          </c:val>
          <c:extLst>
            <c:ext xmlns:c16="http://schemas.microsoft.com/office/drawing/2014/chart" uri="{C3380CC4-5D6E-409C-BE32-E72D297353CC}">
              <c16:uniqueId val="{00000004-C267-403F-BD17-AE483F23BE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7.485E-2</c:v>
              </c:pt>
            </c:numLit>
          </c:val>
          <c:extLst>
            <c:ext xmlns:c16="http://schemas.microsoft.com/office/drawing/2014/chart" uri="{C3380CC4-5D6E-409C-BE32-E72D297353CC}">
              <c16:uniqueId val="{00000000-A9E5-4BDE-AE26-A7A472376AA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2.6946000000000001E-2</c:v>
              </c:pt>
            </c:numLit>
          </c:val>
          <c:extLst>
            <c:ext xmlns:c16="http://schemas.microsoft.com/office/drawing/2014/chart" uri="{C3380CC4-5D6E-409C-BE32-E72D297353CC}">
              <c16:uniqueId val="{00000001-A9E5-4BDE-AE26-A7A472376AA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0.13173699999999999</c:v>
              </c:pt>
            </c:numLit>
          </c:val>
          <c:extLst>
            <c:ext xmlns:c16="http://schemas.microsoft.com/office/drawing/2014/chart" uri="{C3380CC4-5D6E-409C-BE32-E72D297353CC}">
              <c16:uniqueId val="{00000002-A9E5-4BDE-AE26-A7A472376AA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0.25748500000000002</c:v>
              </c:pt>
            </c:numLit>
          </c:val>
          <c:extLst>
            <c:ext xmlns:c16="http://schemas.microsoft.com/office/drawing/2014/chart" uri="{C3380CC4-5D6E-409C-BE32-E72D297353CC}">
              <c16:uniqueId val="{00000003-A9E5-4BDE-AE26-A7A472376AA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0.48503000000000002</c:v>
              </c:pt>
            </c:numLit>
          </c:val>
          <c:extLst>
            <c:ext xmlns:c16="http://schemas.microsoft.com/office/drawing/2014/chart" uri="{C3380CC4-5D6E-409C-BE32-E72D297353CC}">
              <c16:uniqueId val="{00000004-A9E5-4BDE-AE26-A7A472376A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4.2194000000000002E-2</c:v>
              </c:pt>
            </c:numLit>
          </c:val>
          <c:extLst>
            <c:ext xmlns:c16="http://schemas.microsoft.com/office/drawing/2014/chart" uri="{C3380CC4-5D6E-409C-BE32-E72D297353CC}">
              <c16:uniqueId val="{00000000-CDC5-4D11-AC5C-983414B368D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3.3755E-2</c:v>
              </c:pt>
            </c:numLit>
          </c:val>
          <c:extLst>
            <c:ext xmlns:c16="http://schemas.microsoft.com/office/drawing/2014/chart" uri="{C3380CC4-5D6E-409C-BE32-E72D297353CC}">
              <c16:uniqueId val="{00000001-CDC5-4D11-AC5C-983414B368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0.105485</c:v>
              </c:pt>
            </c:numLit>
          </c:val>
          <c:extLst>
            <c:ext xmlns:c16="http://schemas.microsoft.com/office/drawing/2014/chart" uri="{C3380CC4-5D6E-409C-BE32-E72D297353CC}">
              <c16:uniqueId val="{00000002-CDC5-4D11-AC5C-983414B368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0.19409299999999999</c:v>
              </c:pt>
            </c:numLit>
          </c:val>
          <c:extLst>
            <c:ext xmlns:c16="http://schemas.microsoft.com/office/drawing/2014/chart" uri="{C3380CC4-5D6E-409C-BE32-E72D297353CC}">
              <c16:uniqueId val="{00000003-CDC5-4D11-AC5C-983414B368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0.59493700000000005</c:v>
              </c:pt>
            </c:numLit>
          </c:val>
          <c:extLst>
            <c:ext xmlns:c16="http://schemas.microsoft.com/office/drawing/2014/chart" uri="{C3380CC4-5D6E-409C-BE32-E72D297353CC}">
              <c16:uniqueId val="{00000004-CDC5-4D11-AC5C-983414B368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4.1378999999999999E-2</c:v>
              </c:pt>
            </c:numLit>
          </c:val>
          <c:extLst>
            <c:ext xmlns:c16="http://schemas.microsoft.com/office/drawing/2014/chart" uri="{C3380CC4-5D6E-409C-BE32-E72D297353CC}">
              <c16:uniqueId val="{00000000-BE12-45E4-A0BF-3C6C45EE0D3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6.8966E-2</c:v>
              </c:pt>
            </c:numLit>
          </c:val>
          <c:extLst>
            <c:ext xmlns:c16="http://schemas.microsoft.com/office/drawing/2014/chart" uri="{C3380CC4-5D6E-409C-BE32-E72D297353CC}">
              <c16:uniqueId val="{00000001-BE12-45E4-A0BF-3C6C45EE0D3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8.9654999999999999E-2</c:v>
              </c:pt>
            </c:numLit>
          </c:val>
          <c:extLst>
            <c:ext xmlns:c16="http://schemas.microsoft.com/office/drawing/2014/chart" uri="{C3380CC4-5D6E-409C-BE32-E72D297353CC}">
              <c16:uniqueId val="{00000002-BE12-45E4-A0BF-3C6C45EE0D3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0.262069</c:v>
              </c:pt>
            </c:numLit>
          </c:val>
          <c:extLst>
            <c:ext xmlns:c16="http://schemas.microsoft.com/office/drawing/2014/chart" uri="{C3380CC4-5D6E-409C-BE32-E72D297353CC}">
              <c16:uniqueId val="{00000003-BE12-45E4-A0BF-3C6C45EE0D3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0.51724099999999995</c:v>
              </c:pt>
            </c:numLit>
          </c:val>
          <c:extLst>
            <c:ext xmlns:c16="http://schemas.microsoft.com/office/drawing/2014/chart" uri="{C3380CC4-5D6E-409C-BE32-E72D297353CC}">
              <c16:uniqueId val="{00000004-BE12-45E4-A0BF-3C6C45EE0D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2.2831000000000001E-2</c:v>
              </c:pt>
            </c:numLit>
          </c:val>
          <c:extLst>
            <c:ext xmlns:c16="http://schemas.microsoft.com/office/drawing/2014/chart" uri="{C3380CC4-5D6E-409C-BE32-E72D297353CC}">
              <c16:uniqueId val="{00000000-BDD7-4329-9533-9420B53B87F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9.1319999999999995E-3</c:v>
              </c:pt>
            </c:numLit>
          </c:val>
          <c:extLst>
            <c:ext xmlns:c16="http://schemas.microsoft.com/office/drawing/2014/chart" uri="{C3380CC4-5D6E-409C-BE32-E72D297353CC}">
              <c16:uniqueId val="{00000001-BDD7-4329-9533-9420B53B87F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0.10502300000000001</c:v>
              </c:pt>
            </c:numLit>
          </c:val>
          <c:extLst>
            <c:ext xmlns:c16="http://schemas.microsoft.com/office/drawing/2014/chart" uri="{C3380CC4-5D6E-409C-BE32-E72D297353CC}">
              <c16:uniqueId val="{00000002-BDD7-4329-9533-9420B53B87F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0.19634699999999999</c:v>
              </c:pt>
            </c:numLit>
          </c:val>
          <c:extLst>
            <c:ext xmlns:c16="http://schemas.microsoft.com/office/drawing/2014/chart" uri="{C3380CC4-5D6E-409C-BE32-E72D297353CC}">
              <c16:uniqueId val="{00000003-BDD7-4329-9533-9420B53B87F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0.62557099999999999</c:v>
              </c:pt>
            </c:numLit>
          </c:val>
          <c:extLst>
            <c:ext xmlns:c16="http://schemas.microsoft.com/office/drawing/2014/chart" uri="{C3380CC4-5D6E-409C-BE32-E72D297353CC}">
              <c16:uniqueId val="{00000004-BDD7-4329-9533-9420B53B87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3.5990000000000001E-2</c:v>
              </c:pt>
            </c:numLit>
          </c:val>
          <c:extLst>
            <c:ext xmlns:c16="http://schemas.microsoft.com/office/drawing/2014/chart" uri="{C3380CC4-5D6E-409C-BE32-E72D297353CC}">
              <c16:uniqueId val="{00000000-8C6C-494E-BC9C-0C2C72CAB8B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4.3701999999999998E-2</c:v>
              </c:pt>
            </c:numLit>
          </c:val>
          <c:extLst>
            <c:ext xmlns:c16="http://schemas.microsoft.com/office/drawing/2014/chart" uri="{C3380CC4-5D6E-409C-BE32-E72D297353CC}">
              <c16:uniqueId val="{00000001-8C6C-494E-BC9C-0C2C72CAB8B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9.7685999999999995E-2</c:v>
              </c:pt>
            </c:numLit>
          </c:val>
          <c:extLst>
            <c:ext xmlns:c16="http://schemas.microsoft.com/office/drawing/2014/chart" uri="{C3380CC4-5D6E-409C-BE32-E72D297353CC}">
              <c16:uniqueId val="{00000002-8C6C-494E-BC9C-0C2C72CAB8B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0.20822599999999999</c:v>
              </c:pt>
            </c:numLit>
          </c:val>
          <c:extLst>
            <c:ext xmlns:c16="http://schemas.microsoft.com/office/drawing/2014/chart" uri="{C3380CC4-5D6E-409C-BE32-E72D297353CC}">
              <c16:uniqueId val="{00000003-8C6C-494E-BC9C-0C2C72CAB8B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0.59897199999999995</c:v>
              </c:pt>
            </c:numLit>
          </c:val>
          <c:extLst>
            <c:ext xmlns:c16="http://schemas.microsoft.com/office/drawing/2014/chart" uri="{C3380CC4-5D6E-409C-BE32-E72D297353CC}">
              <c16:uniqueId val="{00000004-8C6C-494E-BC9C-0C2C72CAB8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2.0534E-2</c:v>
              </c:pt>
            </c:numLit>
          </c:val>
          <c:extLst>
            <c:ext xmlns:c16="http://schemas.microsoft.com/office/drawing/2014/chart" uri="{C3380CC4-5D6E-409C-BE32-E72D297353CC}">
              <c16:uniqueId val="{00000000-C050-4B67-876F-CC240326E87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3.4908000000000002E-2</c:v>
              </c:pt>
            </c:numLit>
          </c:val>
          <c:extLst>
            <c:ext xmlns:c16="http://schemas.microsoft.com/office/drawing/2014/chart" uri="{C3380CC4-5D6E-409C-BE32-E72D297353CC}">
              <c16:uniqueId val="{00000001-C050-4B67-876F-CC240326E8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8.4189E-2</c:v>
              </c:pt>
            </c:numLit>
          </c:val>
          <c:extLst>
            <c:ext xmlns:c16="http://schemas.microsoft.com/office/drawing/2014/chart" uri="{C3380CC4-5D6E-409C-BE32-E72D297353CC}">
              <c16:uniqueId val="{00000002-C050-4B67-876F-CC240326E8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0.19712499999999999</c:v>
              </c:pt>
            </c:numLit>
          </c:val>
          <c:extLst>
            <c:ext xmlns:c16="http://schemas.microsoft.com/office/drawing/2014/chart" uri="{C3380CC4-5D6E-409C-BE32-E72D297353CC}">
              <c16:uniqueId val="{00000003-C050-4B67-876F-CC240326E8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0.64887099999999998</c:v>
              </c:pt>
            </c:numLit>
          </c:val>
          <c:extLst>
            <c:ext xmlns:c16="http://schemas.microsoft.com/office/drawing/2014/chart" uri="{C3380CC4-5D6E-409C-BE32-E72D297353CC}">
              <c16:uniqueId val="{00000004-C050-4B67-876F-CC240326E8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3.6117000000000003E-2</c:v>
              </c:pt>
            </c:numLit>
          </c:val>
          <c:extLst>
            <c:ext xmlns:c16="http://schemas.microsoft.com/office/drawing/2014/chart" uri="{C3380CC4-5D6E-409C-BE32-E72D297353CC}">
              <c16:uniqueId val="{00000000-933F-480B-A24A-0DA0C2ABADE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1.3544E-2</c:v>
              </c:pt>
            </c:numLit>
          </c:val>
          <c:extLst>
            <c:ext xmlns:c16="http://schemas.microsoft.com/office/drawing/2014/chart" uri="{C3380CC4-5D6E-409C-BE32-E72D297353CC}">
              <c16:uniqueId val="{00000001-933F-480B-A24A-0DA0C2ABADE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7.6748999999999998E-2</c:v>
              </c:pt>
            </c:numLit>
          </c:val>
          <c:extLst>
            <c:ext xmlns:c16="http://schemas.microsoft.com/office/drawing/2014/chart" uri="{C3380CC4-5D6E-409C-BE32-E72D297353CC}">
              <c16:uniqueId val="{00000002-933F-480B-A24A-0DA0C2ABADE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0.227991</c:v>
              </c:pt>
            </c:numLit>
          </c:val>
          <c:extLst>
            <c:ext xmlns:c16="http://schemas.microsoft.com/office/drawing/2014/chart" uri="{C3380CC4-5D6E-409C-BE32-E72D297353CC}">
              <c16:uniqueId val="{00000003-933F-480B-A24A-0DA0C2ABADE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0.625282</c:v>
              </c:pt>
            </c:numLit>
          </c:val>
          <c:extLst>
            <c:ext xmlns:c16="http://schemas.microsoft.com/office/drawing/2014/chart" uri="{C3380CC4-5D6E-409C-BE32-E72D297353CC}">
              <c16:uniqueId val="{00000004-933F-480B-A24A-0DA0C2ABAD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3.2199999999999999E-2</c:v>
              </c:pt>
            </c:numLit>
          </c:val>
          <c:extLst>
            <c:ext xmlns:c16="http://schemas.microsoft.com/office/drawing/2014/chart" uri="{C3380CC4-5D6E-409C-BE32-E72D297353CC}">
              <c16:uniqueId val="{00000000-4AD6-4F1A-9EB0-E8BA532415C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3.3988999999999998E-2</c:v>
              </c:pt>
            </c:numLit>
          </c:val>
          <c:extLst>
            <c:ext xmlns:c16="http://schemas.microsoft.com/office/drawing/2014/chart" uri="{C3380CC4-5D6E-409C-BE32-E72D297353CC}">
              <c16:uniqueId val="{00000001-4AD6-4F1A-9EB0-E8BA532415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0.128801</c:v>
              </c:pt>
            </c:numLit>
          </c:val>
          <c:extLst>
            <c:ext xmlns:c16="http://schemas.microsoft.com/office/drawing/2014/chart" uri="{C3380CC4-5D6E-409C-BE32-E72D297353CC}">
              <c16:uniqueId val="{00000002-4AD6-4F1A-9EB0-E8BA532415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0.234347</c:v>
              </c:pt>
            </c:numLit>
          </c:val>
          <c:extLst>
            <c:ext xmlns:c16="http://schemas.microsoft.com/office/drawing/2014/chart" uri="{C3380CC4-5D6E-409C-BE32-E72D297353CC}">
              <c16:uniqueId val="{00000003-4AD6-4F1A-9EB0-E8BA532415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0.54740599999999995</c:v>
              </c:pt>
            </c:numLit>
          </c:val>
          <c:extLst>
            <c:ext xmlns:c16="http://schemas.microsoft.com/office/drawing/2014/chart" uri="{C3380CC4-5D6E-409C-BE32-E72D297353CC}">
              <c16:uniqueId val="{00000004-4AD6-4F1A-9EB0-E8BA532415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3.4985000000000002E-2</c:v>
              </c:pt>
            </c:numLit>
          </c:val>
          <c:extLst>
            <c:ext xmlns:c16="http://schemas.microsoft.com/office/drawing/2014/chart" uri="{C3380CC4-5D6E-409C-BE32-E72D297353CC}">
              <c16:uniqueId val="{00000000-B23C-48B5-A235-0E1431CFC05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3.2070000000000001E-2</c:v>
              </c:pt>
            </c:numLit>
          </c:val>
          <c:extLst>
            <c:ext xmlns:c16="http://schemas.microsoft.com/office/drawing/2014/chart" uri="{C3380CC4-5D6E-409C-BE32-E72D297353CC}">
              <c16:uniqueId val="{00000001-B23C-48B5-A235-0E1431CFC05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0.13119500000000001</c:v>
              </c:pt>
            </c:numLit>
          </c:val>
          <c:extLst>
            <c:ext xmlns:c16="http://schemas.microsoft.com/office/drawing/2014/chart" uri="{C3380CC4-5D6E-409C-BE32-E72D297353CC}">
              <c16:uniqueId val="{00000002-B23C-48B5-A235-0E1431CFC05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0.21282799999999999</c:v>
              </c:pt>
            </c:numLit>
          </c:val>
          <c:extLst>
            <c:ext xmlns:c16="http://schemas.microsoft.com/office/drawing/2014/chart" uri="{C3380CC4-5D6E-409C-BE32-E72D297353CC}">
              <c16:uniqueId val="{00000003-B23C-48B5-A235-0E1431CFC05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0.56851300000000005</c:v>
              </c:pt>
            </c:numLit>
          </c:val>
          <c:extLst>
            <c:ext xmlns:c16="http://schemas.microsoft.com/office/drawing/2014/chart" uri="{C3380CC4-5D6E-409C-BE32-E72D297353CC}">
              <c16:uniqueId val="{00000004-B23C-48B5-A235-0E1431CFC0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4.6666670000000003</c:v>
              </c:pt>
            </c:numLit>
          </c:val>
          <c:extLst>
            <c:ext xmlns:c16="http://schemas.microsoft.com/office/drawing/2014/chart" uri="{C3380CC4-5D6E-409C-BE32-E72D297353CC}">
              <c16:uniqueId val="{00000000-9FE5-4A69-A840-44E8E7F255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3.9855000000000002E-2</c:v>
              </c:pt>
            </c:numLit>
          </c:val>
          <c:extLst>
            <c:ext xmlns:c16="http://schemas.microsoft.com/office/drawing/2014/chart" uri="{C3380CC4-5D6E-409C-BE32-E72D297353CC}">
              <c16:uniqueId val="{00000000-E6D6-43FB-BF32-BBF3076A519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5.4348E-2</c:v>
              </c:pt>
            </c:numLit>
          </c:val>
          <c:extLst>
            <c:ext xmlns:c16="http://schemas.microsoft.com/office/drawing/2014/chart" uri="{C3380CC4-5D6E-409C-BE32-E72D297353CC}">
              <c16:uniqueId val="{00000001-E6D6-43FB-BF32-BBF3076A519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0.17391300000000001</c:v>
              </c:pt>
            </c:numLit>
          </c:val>
          <c:extLst>
            <c:ext xmlns:c16="http://schemas.microsoft.com/office/drawing/2014/chart" uri="{C3380CC4-5D6E-409C-BE32-E72D297353CC}">
              <c16:uniqueId val="{00000002-E6D6-43FB-BF32-BBF3076A519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E6D6-43FB-BF32-BBF3076A519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0.44565199999999999</c:v>
              </c:pt>
            </c:numLit>
          </c:val>
          <c:extLst>
            <c:ext xmlns:c16="http://schemas.microsoft.com/office/drawing/2014/chart" uri="{C3380CC4-5D6E-409C-BE32-E72D297353CC}">
              <c16:uniqueId val="{00000004-E6D6-43FB-BF32-BBF3076A51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2.7522999999999999E-2</c:v>
              </c:pt>
            </c:numLit>
          </c:val>
          <c:extLst>
            <c:ext xmlns:c16="http://schemas.microsoft.com/office/drawing/2014/chart" uri="{C3380CC4-5D6E-409C-BE32-E72D297353CC}">
              <c16:uniqueId val="{00000000-7411-40FA-8815-17BAE05B214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2.4465000000000001E-2</c:v>
              </c:pt>
            </c:numLit>
          </c:val>
          <c:extLst>
            <c:ext xmlns:c16="http://schemas.microsoft.com/office/drawing/2014/chart" uri="{C3380CC4-5D6E-409C-BE32-E72D297353CC}">
              <c16:uniqueId val="{00000001-7411-40FA-8815-17BAE05B214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7.6452999999999993E-2</c:v>
              </c:pt>
            </c:numLit>
          </c:val>
          <c:extLst>
            <c:ext xmlns:c16="http://schemas.microsoft.com/office/drawing/2014/chart" uri="{C3380CC4-5D6E-409C-BE32-E72D297353CC}">
              <c16:uniqueId val="{00000002-7411-40FA-8815-17BAE05B214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0.207951</c:v>
              </c:pt>
            </c:numLit>
          </c:val>
          <c:extLst>
            <c:ext xmlns:c16="http://schemas.microsoft.com/office/drawing/2014/chart" uri="{C3380CC4-5D6E-409C-BE32-E72D297353CC}">
              <c16:uniqueId val="{00000003-7411-40FA-8815-17BAE05B214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0.65137599999999996</c:v>
              </c:pt>
            </c:numLit>
          </c:val>
          <c:extLst>
            <c:ext xmlns:c16="http://schemas.microsoft.com/office/drawing/2014/chart" uri="{C3380CC4-5D6E-409C-BE32-E72D297353CC}">
              <c16:uniqueId val="{00000004-7411-40FA-8815-17BAE05B21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1.6854000000000001E-2</c:v>
              </c:pt>
            </c:numLit>
          </c:val>
          <c:extLst>
            <c:ext xmlns:c16="http://schemas.microsoft.com/office/drawing/2014/chart" uri="{C3380CC4-5D6E-409C-BE32-E72D297353CC}">
              <c16:uniqueId val="{00000000-362C-476C-A6CC-B64004CE03F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1.9663E-2</c:v>
              </c:pt>
            </c:numLit>
          </c:val>
          <c:extLst>
            <c:ext xmlns:c16="http://schemas.microsoft.com/office/drawing/2014/chart" uri="{C3380CC4-5D6E-409C-BE32-E72D297353CC}">
              <c16:uniqueId val="{00000001-362C-476C-A6CC-B64004CE03F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7.0224999999999996E-2</c:v>
              </c:pt>
            </c:numLit>
          </c:val>
          <c:extLst>
            <c:ext xmlns:c16="http://schemas.microsoft.com/office/drawing/2014/chart" uri="{C3380CC4-5D6E-409C-BE32-E72D297353CC}">
              <c16:uniqueId val="{00000002-362C-476C-A6CC-B64004CE03F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0.146067</c:v>
              </c:pt>
            </c:numLit>
          </c:val>
          <c:extLst>
            <c:ext xmlns:c16="http://schemas.microsoft.com/office/drawing/2014/chart" uri="{C3380CC4-5D6E-409C-BE32-E72D297353CC}">
              <c16:uniqueId val="{00000003-362C-476C-A6CC-B64004CE03F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0.73876399999999998</c:v>
              </c:pt>
            </c:numLit>
          </c:val>
          <c:extLst>
            <c:ext xmlns:c16="http://schemas.microsoft.com/office/drawing/2014/chart" uri="{C3380CC4-5D6E-409C-BE32-E72D297353CC}">
              <c16:uniqueId val="{00000004-362C-476C-A6CC-B64004CE03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0-6D86-4349-9C41-3A823D81F61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1-6D86-4349-9C41-3A823D81F61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1.7391E-2</c:v>
              </c:pt>
            </c:numLit>
          </c:val>
          <c:extLst>
            <c:ext xmlns:c16="http://schemas.microsoft.com/office/drawing/2014/chart" uri="{C3380CC4-5D6E-409C-BE32-E72D297353CC}">
              <c16:uniqueId val="{00000002-6D86-4349-9C41-3A823D81F6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6.087E-2</c:v>
              </c:pt>
            </c:numLit>
          </c:val>
          <c:extLst>
            <c:ext xmlns:c16="http://schemas.microsoft.com/office/drawing/2014/chart" uri="{C3380CC4-5D6E-409C-BE32-E72D297353CC}">
              <c16:uniqueId val="{00000003-6D86-4349-9C41-3A823D81F6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0.895652</c:v>
              </c:pt>
            </c:numLit>
          </c:val>
          <c:extLst>
            <c:ext xmlns:c16="http://schemas.microsoft.com/office/drawing/2014/chart" uri="{C3380CC4-5D6E-409C-BE32-E72D297353CC}">
              <c16:uniqueId val="{00000004-6D86-4349-9C41-3A823D81F6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0-1017-4CBF-927A-E4457747C8C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1-1017-4CBF-927A-E4457747C8C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8.7837999999999999E-2</c:v>
              </c:pt>
            </c:numLit>
          </c:val>
          <c:extLst>
            <c:ext xmlns:c16="http://schemas.microsoft.com/office/drawing/2014/chart" uri="{C3380CC4-5D6E-409C-BE32-E72D297353CC}">
              <c16:uniqueId val="{00000002-1017-4CBF-927A-E4457747C8C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0.28378399999999998</c:v>
              </c:pt>
            </c:numLit>
          </c:val>
          <c:extLst>
            <c:ext xmlns:c16="http://schemas.microsoft.com/office/drawing/2014/chart" uri="{C3380CC4-5D6E-409C-BE32-E72D297353CC}">
              <c16:uniqueId val="{00000003-1017-4CBF-927A-E4457747C8C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0.54054100000000005</c:v>
              </c:pt>
            </c:numLit>
          </c:val>
          <c:extLst>
            <c:ext xmlns:c16="http://schemas.microsoft.com/office/drawing/2014/chart" uri="{C3380CC4-5D6E-409C-BE32-E72D297353CC}">
              <c16:uniqueId val="{00000004-1017-4CBF-927A-E4457747C8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4.5767000000000002E-2</c:v>
              </c:pt>
            </c:numLit>
          </c:val>
          <c:extLst>
            <c:ext xmlns:c16="http://schemas.microsoft.com/office/drawing/2014/chart" uri="{C3380CC4-5D6E-409C-BE32-E72D297353CC}">
              <c16:uniqueId val="{00000000-0DB9-49A2-B9F9-8C6EEDA8B32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1.6018000000000001E-2</c:v>
              </c:pt>
            </c:numLit>
          </c:val>
          <c:extLst>
            <c:ext xmlns:c16="http://schemas.microsoft.com/office/drawing/2014/chart" uri="{C3380CC4-5D6E-409C-BE32-E72D297353CC}">
              <c16:uniqueId val="{00000001-0DB9-49A2-B9F9-8C6EEDA8B32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0DB9-49A2-B9F9-8C6EEDA8B32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0.21967999999999999</c:v>
              </c:pt>
            </c:numLit>
          </c:val>
          <c:extLst>
            <c:ext xmlns:c16="http://schemas.microsoft.com/office/drawing/2014/chart" uri="{C3380CC4-5D6E-409C-BE32-E72D297353CC}">
              <c16:uniqueId val="{00000003-0DB9-49A2-B9F9-8C6EEDA8B32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0.59038900000000005</c:v>
              </c:pt>
            </c:numLit>
          </c:val>
          <c:extLst>
            <c:ext xmlns:c16="http://schemas.microsoft.com/office/drawing/2014/chart" uri="{C3380CC4-5D6E-409C-BE32-E72D297353CC}">
              <c16:uniqueId val="{00000004-0DB9-49A2-B9F9-8C6EEDA8B3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2.7026999999999999E-2</c:v>
              </c:pt>
            </c:numLit>
          </c:val>
          <c:extLst>
            <c:ext xmlns:c16="http://schemas.microsoft.com/office/drawing/2014/chart" uri="{C3380CC4-5D6E-409C-BE32-E72D297353CC}">
              <c16:uniqueId val="{00000000-88C4-454D-A9F4-BC63B52346B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3.8609999999999998E-3</c:v>
              </c:pt>
            </c:numLit>
          </c:val>
          <c:extLst>
            <c:ext xmlns:c16="http://schemas.microsoft.com/office/drawing/2014/chart" uri="{C3380CC4-5D6E-409C-BE32-E72D297353CC}">
              <c16:uniqueId val="{00000001-88C4-454D-A9F4-BC63B52346B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7.7219999999999997E-2</c:v>
              </c:pt>
            </c:numLit>
          </c:val>
          <c:extLst>
            <c:ext xmlns:c16="http://schemas.microsoft.com/office/drawing/2014/chart" uri="{C3380CC4-5D6E-409C-BE32-E72D297353CC}">
              <c16:uniqueId val="{00000002-88C4-454D-A9F4-BC63B52346B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0.20849400000000001</c:v>
              </c:pt>
            </c:numLit>
          </c:val>
          <c:extLst>
            <c:ext xmlns:c16="http://schemas.microsoft.com/office/drawing/2014/chart" uri="{C3380CC4-5D6E-409C-BE32-E72D297353CC}">
              <c16:uniqueId val="{00000003-88C4-454D-A9F4-BC63B52346B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0.66795400000000005</c:v>
              </c:pt>
            </c:numLit>
          </c:val>
          <c:extLst>
            <c:ext xmlns:c16="http://schemas.microsoft.com/office/drawing/2014/chart" uri="{C3380CC4-5D6E-409C-BE32-E72D297353CC}">
              <c16:uniqueId val="{00000004-88C4-454D-A9F4-BC63B52346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5.1414000000000001E-2</c:v>
              </c:pt>
            </c:numLit>
          </c:val>
          <c:extLst>
            <c:ext xmlns:c16="http://schemas.microsoft.com/office/drawing/2014/chart" uri="{C3380CC4-5D6E-409C-BE32-E72D297353CC}">
              <c16:uniqueId val="{00000000-755F-4637-8189-F303DF3434B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1.7995000000000001E-2</c:v>
              </c:pt>
            </c:numLit>
          </c:val>
          <c:extLst>
            <c:ext xmlns:c16="http://schemas.microsoft.com/office/drawing/2014/chart" uri="{C3380CC4-5D6E-409C-BE32-E72D297353CC}">
              <c16:uniqueId val="{00000001-755F-4637-8189-F303DF3434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0.120823</c:v>
              </c:pt>
            </c:numLit>
          </c:val>
          <c:extLst>
            <c:ext xmlns:c16="http://schemas.microsoft.com/office/drawing/2014/chart" uri="{C3380CC4-5D6E-409C-BE32-E72D297353CC}">
              <c16:uniqueId val="{00000002-755F-4637-8189-F303DF3434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0.25706899999999999</c:v>
              </c:pt>
            </c:numLit>
          </c:val>
          <c:extLst>
            <c:ext xmlns:c16="http://schemas.microsoft.com/office/drawing/2014/chart" uri="{C3380CC4-5D6E-409C-BE32-E72D297353CC}">
              <c16:uniqueId val="{00000003-755F-4637-8189-F303DF3434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0.53470399999999996</c:v>
              </c:pt>
            </c:numLit>
          </c:val>
          <c:extLst>
            <c:ext xmlns:c16="http://schemas.microsoft.com/office/drawing/2014/chart" uri="{C3380CC4-5D6E-409C-BE32-E72D297353CC}">
              <c16:uniqueId val="{00000004-755F-4637-8189-F303DF3434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3.4803000000000001E-2</c:v>
              </c:pt>
            </c:numLit>
          </c:val>
          <c:extLst>
            <c:ext xmlns:c16="http://schemas.microsoft.com/office/drawing/2014/chart" uri="{C3380CC4-5D6E-409C-BE32-E72D297353CC}">
              <c16:uniqueId val="{00000000-A51B-44E0-84C7-8550CDEC850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6.2645000000000006E-2</c:v>
              </c:pt>
            </c:numLit>
          </c:val>
          <c:extLst>
            <c:ext xmlns:c16="http://schemas.microsoft.com/office/drawing/2014/chart" uri="{C3380CC4-5D6E-409C-BE32-E72D297353CC}">
              <c16:uniqueId val="{00000001-A51B-44E0-84C7-8550CDEC850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0.116009</c:v>
              </c:pt>
            </c:numLit>
          </c:val>
          <c:extLst>
            <c:ext xmlns:c16="http://schemas.microsoft.com/office/drawing/2014/chart" uri="{C3380CC4-5D6E-409C-BE32-E72D297353CC}">
              <c16:uniqueId val="{00000002-A51B-44E0-84C7-8550CDEC85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0.25290000000000001</c:v>
              </c:pt>
            </c:numLit>
          </c:val>
          <c:extLst>
            <c:ext xmlns:c16="http://schemas.microsoft.com/office/drawing/2014/chart" uri="{C3380CC4-5D6E-409C-BE32-E72D297353CC}">
              <c16:uniqueId val="{00000003-A51B-44E0-84C7-8550CDEC85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0.49652000000000002</c:v>
              </c:pt>
            </c:numLit>
          </c:val>
          <c:extLst>
            <c:ext xmlns:c16="http://schemas.microsoft.com/office/drawing/2014/chart" uri="{C3380CC4-5D6E-409C-BE32-E72D297353CC}">
              <c16:uniqueId val="{00000004-A51B-44E0-84C7-8550CDEC85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8.4848000000000007E-2</c:v>
              </c:pt>
            </c:numLit>
          </c:val>
          <c:extLst>
            <c:ext xmlns:c16="http://schemas.microsoft.com/office/drawing/2014/chart" uri="{C3380CC4-5D6E-409C-BE32-E72D297353CC}">
              <c16:uniqueId val="{00000000-7D4C-44D2-9A8B-EAF897C25431}"/>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3.6364E-2</c:v>
              </c:pt>
            </c:numLit>
          </c:val>
          <c:extLst>
            <c:ext xmlns:c16="http://schemas.microsoft.com/office/drawing/2014/chart" uri="{C3380CC4-5D6E-409C-BE32-E72D297353CC}">
              <c16:uniqueId val="{00000001-7D4C-44D2-9A8B-EAF897C2543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7D4C-44D2-9A8B-EAF897C2543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0.24848500000000001</c:v>
              </c:pt>
            </c:numLit>
          </c:val>
          <c:extLst>
            <c:ext xmlns:c16="http://schemas.microsoft.com/office/drawing/2014/chart" uri="{C3380CC4-5D6E-409C-BE32-E72D297353CC}">
              <c16:uniqueId val="{00000003-7D4C-44D2-9A8B-EAF897C2543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0.44545499999999999</c:v>
              </c:pt>
            </c:numLit>
          </c:val>
          <c:extLst>
            <c:ext xmlns:c16="http://schemas.microsoft.com/office/drawing/2014/chart" uri="{C3380CC4-5D6E-409C-BE32-E72D297353CC}">
              <c16:uniqueId val="{00000004-7D4C-44D2-9A8B-EAF897C254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4.6417909999999996</c:v>
              </c:pt>
            </c:numLit>
          </c:val>
          <c:extLst>
            <c:ext xmlns:c16="http://schemas.microsoft.com/office/drawing/2014/chart" uri="{C3380CC4-5D6E-409C-BE32-E72D297353CC}">
              <c16:uniqueId val="{00000000-ED44-4B64-B319-CE773C1A38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4.2856999999999999E-2</c:v>
              </c:pt>
            </c:numLit>
          </c:val>
          <c:extLst>
            <c:ext xmlns:c16="http://schemas.microsoft.com/office/drawing/2014/chart" uri="{C3380CC4-5D6E-409C-BE32-E72D297353CC}">
              <c16:uniqueId val="{00000000-6EF4-4E45-88EA-0878AD54036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3.9683000000000003E-2</c:v>
              </c:pt>
            </c:numLit>
          </c:val>
          <c:extLst>
            <c:ext xmlns:c16="http://schemas.microsoft.com/office/drawing/2014/chart" uri="{C3380CC4-5D6E-409C-BE32-E72D297353CC}">
              <c16:uniqueId val="{00000001-6EF4-4E45-88EA-0878AD5403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0.12539700000000001</c:v>
              </c:pt>
            </c:numLit>
          </c:val>
          <c:extLst>
            <c:ext xmlns:c16="http://schemas.microsoft.com/office/drawing/2014/chart" uri="{C3380CC4-5D6E-409C-BE32-E72D297353CC}">
              <c16:uniqueId val="{00000002-6EF4-4E45-88EA-0878AD5403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0.23968300000000001</c:v>
              </c:pt>
            </c:numLit>
          </c:val>
          <c:extLst>
            <c:ext xmlns:c16="http://schemas.microsoft.com/office/drawing/2014/chart" uri="{C3380CC4-5D6E-409C-BE32-E72D297353CC}">
              <c16:uniqueId val="{00000003-6EF4-4E45-88EA-0878AD5403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0.52381</c:v>
              </c:pt>
            </c:numLit>
          </c:val>
          <c:extLst>
            <c:ext xmlns:c16="http://schemas.microsoft.com/office/drawing/2014/chart" uri="{C3380CC4-5D6E-409C-BE32-E72D297353CC}">
              <c16:uniqueId val="{00000004-6EF4-4E45-88EA-0878AD5403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0-587A-436D-A33E-41028D2A326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1-587A-436D-A33E-41028D2A326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8.1217999999999999E-2</c:v>
              </c:pt>
            </c:numLit>
          </c:val>
          <c:extLst>
            <c:ext xmlns:c16="http://schemas.microsoft.com/office/drawing/2014/chart" uri="{C3380CC4-5D6E-409C-BE32-E72D297353CC}">
              <c16:uniqueId val="{00000002-587A-436D-A33E-41028D2A326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0.22842599999999999</c:v>
              </c:pt>
            </c:numLit>
          </c:val>
          <c:extLst>
            <c:ext xmlns:c16="http://schemas.microsoft.com/office/drawing/2014/chart" uri="{C3380CC4-5D6E-409C-BE32-E72D297353CC}">
              <c16:uniqueId val="{00000003-587A-436D-A33E-41028D2A326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0.59898499999999999</c:v>
              </c:pt>
            </c:numLit>
          </c:val>
          <c:extLst>
            <c:ext xmlns:c16="http://schemas.microsoft.com/office/drawing/2014/chart" uri="{C3380CC4-5D6E-409C-BE32-E72D297353CC}">
              <c16:uniqueId val="{00000004-587A-436D-A33E-41028D2A32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2.8000000000000001E-2</c:v>
              </c:pt>
            </c:numLit>
          </c:val>
          <c:extLst>
            <c:ext xmlns:c16="http://schemas.microsoft.com/office/drawing/2014/chart" uri="{C3380CC4-5D6E-409C-BE32-E72D297353CC}">
              <c16:uniqueId val="{00000000-0BA2-490A-8DFB-A6BD31612AE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0BA2-490A-8DFB-A6BD31612AE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8.4000000000000005E-2</c:v>
              </c:pt>
            </c:numLit>
          </c:val>
          <c:extLst>
            <c:ext xmlns:c16="http://schemas.microsoft.com/office/drawing/2014/chart" uri="{C3380CC4-5D6E-409C-BE32-E72D297353CC}">
              <c16:uniqueId val="{00000002-0BA2-490A-8DFB-A6BD31612AE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0.26400000000000001</c:v>
              </c:pt>
            </c:numLit>
          </c:val>
          <c:extLst>
            <c:ext xmlns:c16="http://schemas.microsoft.com/office/drawing/2014/chart" uri="{C3380CC4-5D6E-409C-BE32-E72D297353CC}">
              <c16:uniqueId val="{00000003-0BA2-490A-8DFB-A6BD31612AE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c:v>
              </c:pt>
            </c:numLit>
          </c:val>
          <c:extLst>
            <c:ext xmlns:c16="http://schemas.microsoft.com/office/drawing/2014/chart" uri="{C3380CC4-5D6E-409C-BE32-E72D297353CC}">
              <c16:uniqueId val="{00000004-0BA2-490A-8DFB-A6BD31612A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4.5045000000000002E-2</c:v>
              </c:pt>
            </c:numLit>
          </c:val>
          <c:extLst>
            <c:ext xmlns:c16="http://schemas.microsoft.com/office/drawing/2014/chart" uri="{C3380CC4-5D6E-409C-BE32-E72D297353CC}">
              <c16:uniqueId val="{00000000-C725-42E5-9AF2-12017CD0501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1-C725-42E5-9AF2-12017CD050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9.0090000000000003E-2</c:v>
              </c:pt>
            </c:numLit>
          </c:val>
          <c:extLst>
            <c:ext xmlns:c16="http://schemas.microsoft.com/office/drawing/2014/chart" uri="{C3380CC4-5D6E-409C-BE32-E72D297353CC}">
              <c16:uniqueId val="{00000002-C725-42E5-9AF2-12017CD050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0.22522500000000001</c:v>
              </c:pt>
            </c:numLit>
          </c:val>
          <c:extLst>
            <c:ext xmlns:c16="http://schemas.microsoft.com/office/drawing/2014/chart" uri="{C3380CC4-5D6E-409C-BE32-E72D297353CC}">
              <c16:uniqueId val="{00000003-C725-42E5-9AF2-12017CD050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0.60360400000000003</c:v>
              </c:pt>
            </c:numLit>
          </c:val>
          <c:extLst>
            <c:ext xmlns:c16="http://schemas.microsoft.com/office/drawing/2014/chart" uri="{C3380CC4-5D6E-409C-BE32-E72D297353CC}">
              <c16:uniqueId val="{00000004-C725-42E5-9AF2-12017CD050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0.122034</c:v>
              </c:pt>
            </c:numLit>
          </c:val>
          <c:extLst>
            <c:ext xmlns:c16="http://schemas.microsoft.com/office/drawing/2014/chart" uri="{C3380CC4-5D6E-409C-BE32-E72D297353CC}">
              <c16:uniqueId val="{00000000-452F-42F2-BD7C-22E2A740F4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6.7796999999999996E-2</c:v>
              </c:pt>
            </c:numLit>
          </c:val>
          <c:extLst>
            <c:ext xmlns:c16="http://schemas.microsoft.com/office/drawing/2014/chart" uri="{C3380CC4-5D6E-409C-BE32-E72D297353CC}">
              <c16:uniqueId val="{00000001-452F-42F2-BD7C-22E2A740F4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0.12542400000000001</c:v>
              </c:pt>
            </c:numLit>
          </c:val>
          <c:extLst>
            <c:ext xmlns:c16="http://schemas.microsoft.com/office/drawing/2014/chart" uri="{C3380CC4-5D6E-409C-BE32-E72D297353CC}">
              <c16:uniqueId val="{00000002-452F-42F2-BD7C-22E2A740F4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0.237288</c:v>
              </c:pt>
            </c:numLit>
          </c:val>
          <c:extLst>
            <c:ext xmlns:c16="http://schemas.microsoft.com/office/drawing/2014/chart" uri="{C3380CC4-5D6E-409C-BE32-E72D297353CC}">
              <c16:uniqueId val="{00000003-452F-42F2-BD7C-22E2A740F4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0.42711900000000003</c:v>
              </c:pt>
            </c:numLit>
          </c:val>
          <c:extLst>
            <c:ext xmlns:c16="http://schemas.microsoft.com/office/drawing/2014/chart" uri="{C3380CC4-5D6E-409C-BE32-E72D297353CC}">
              <c16:uniqueId val="{00000004-452F-42F2-BD7C-22E2A740F4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0.11228100000000001</c:v>
              </c:pt>
            </c:numLit>
          </c:val>
          <c:extLst>
            <c:ext xmlns:c16="http://schemas.microsoft.com/office/drawing/2014/chart" uri="{C3380CC4-5D6E-409C-BE32-E72D297353CC}">
              <c16:uniqueId val="{00000000-A862-410E-88D0-6D0B4CE005F9}"/>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0.11228100000000001</c:v>
              </c:pt>
            </c:numLit>
          </c:val>
          <c:extLst>
            <c:ext xmlns:c16="http://schemas.microsoft.com/office/drawing/2014/chart" uri="{C3380CC4-5D6E-409C-BE32-E72D297353CC}">
              <c16:uniqueId val="{00000001-A862-410E-88D0-6D0B4CE005F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0.15789500000000001</c:v>
              </c:pt>
            </c:numLit>
          </c:val>
          <c:extLst>
            <c:ext xmlns:c16="http://schemas.microsoft.com/office/drawing/2014/chart" uri="{C3380CC4-5D6E-409C-BE32-E72D297353CC}">
              <c16:uniqueId val="{00000002-A862-410E-88D0-6D0B4CE005F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0.23508799999999999</c:v>
              </c:pt>
            </c:numLit>
          </c:val>
          <c:extLst>
            <c:ext xmlns:c16="http://schemas.microsoft.com/office/drawing/2014/chart" uri="{C3380CC4-5D6E-409C-BE32-E72D297353CC}">
              <c16:uniqueId val="{00000003-A862-410E-88D0-6D0B4CE005F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0.361404</c:v>
              </c:pt>
            </c:numLit>
          </c:val>
          <c:extLst>
            <c:ext xmlns:c16="http://schemas.microsoft.com/office/drawing/2014/chart" uri="{C3380CC4-5D6E-409C-BE32-E72D297353CC}">
              <c16:uniqueId val="{00000004-A862-410E-88D0-6D0B4CE005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0.121447</c:v>
              </c:pt>
            </c:numLit>
          </c:val>
          <c:extLst>
            <c:ext xmlns:c16="http://schemas.microsoft.com/office/drawing/2014/chart" uri="{C3380CC4-5D6E-409C-BE32-E72D297353CC}">
              <c16:uniqueId val="{00000000-E8B4-4A61-99BF-C842DFB94CC7}"/>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1-E8B4-4A61-99BF-C842DFB94CC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0.20671800000000001</c:v>
              </c:pt>
            </c:numLit>
          </c:val>
          <c:extLst>
            <c:ext xmlns:c16="http://schemas.microsoft.com/office/drawing/2014/chart" uri="{C3380CC4-5D6E-409C-BE32-E72D297353CC}">
              <c16:uniqueId val="{00000002-E8B4-4A61-99BF-C842DFB94CC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0.22739000000000001</c:v>
              </c:pt>
            </c:numLit>
          </c:val>
          <c:extLst>
            <c:ext xmlns:c16="http://schemas.microsoft.com/office/drawing/2014/chart" uri="{C3380CC4-5D6E-409C-BE32-E72D297353CC}">
              <c16:uniqueId val="{00000003-E8B4-4A61-99BF-C842DFB94CC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0.29974200000000001</c:v>
              </c:pt>
            </c:numLit>
          </c:val>
          <c:extLst>
            <c:ext xmlns:c16="http://schemas.microsoft.com/office/drawing/2014/chart" uri="{C3380CC4-5D6E-409C-BE32-E72D297353CC}">
              <c16:uniqueId val="{00000004-E8B4-4A61-99BF-C842DFB94C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A0BC-4DFB-AF26-5F829C40347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A0BC-4DFB-AF26-5F829C403472}"/>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2-A0BC-4DFB-AF26-5F829C40347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0.10280400000000001</c:v>
              </c:pt>
            </c:numLit>
          </c:val>
          <c:extLst>
            <c:ext xmlns:c16="http://schemas.microsoft.com/office/drawing/2014/chart" uri="{C3380CC4-5D6E-409C-BE32-E72D297353CC}">
              <c16:uniqueId val="{00000003-A0BC-4DFB-AF26-5F829C40347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0.84112100000000001</c:v>
              </c:pt>
            </c:numLit>
          </c:val>
          <c:extLst>
            <c:ext xmlns:c16="http://schemas.microsoft.com/office/drawing/2014/chart" uri="{C3380CC4-5D6E-409C-BE32-E72D297353CC}">
              <c16:uniqueId val="{00000004-A0BC-4DFB-AF26-5F829C40347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0-95C9-4C06-B558-CFF3F4CB801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1-95C9-4C06-B558-CFF3F4CB801E}"/>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2-95C9-4C06-B558-CFF3F4CB801E}"/>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3-95C9-4C06-B558-CFF3F4CB801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0.93548399999999998</c:v>
              </c:pt>
            </c:numLit>
          </c:val>
          <c:extLst>
            <c:ext xmlns:c16="http://schemas.microsoft.com/office/drawing/2014/chart" uri="{C3380CC4-5D6E-409C-BE32-E72D297353CC}">
              <c16:uniqueId val="{00000004-95C9-4C06-B558-CFF3F4CB80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93C-49C6-8014-1A9C3B5DE40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93C-49C6-8014-1A9C3B5DE406}"/>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593C-49C6-8014-1A9C3B5DE4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3-593C-49C6-8014-1A9C3B5DE4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0.94642899999999996</c:v>
              </c:pt>
            </c:numLit>
          </c:val>
          <c:extLst>
            <c:ext xmlns:c16="http://schemas.microsoft.com/office/drawing/2014/chart" uri="{C3380CC4-5D6E-409C-BE32-E72D297353CC}">
              <c16:uniqueId val="{00000004-593C-49C6-8014-1A9C3B5DE4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4.6388889999999998</c:v>
              </c:pt>
            </c:numLit>
          </c:val>
          <c:extLst>
            <c:ext xmlns:c16="http://schemas.microsoft.com/office/drawing/2014/chart" uri="{C3380CC4-5D6E-409C-BE32-E72D297353CC}">
              <c16:uniqueId val="{00000000-5A18-470F-BE18-FBFE77607B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3.7344000000000002E-2</c:v>
              </c:pt>
            </c:numLit>
          </c:val>
          <c:extLst>
            <c:ext xmlns:c16="http://schemas.microsoft.com/office/drawing/2014/chart" uri="{C3380CC4-5D6E-409C-BE32-E72D297353CC}">
              <c16:uniqueId val="{00000000-8294-42D6-8534-E3DA93A035E1}"/>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4.9792999999999997E-2</c:v>
              </c:pt>
            </c:numLit>
          </c:val>
          <c:extLst>
            <c:ext xmlns:c16="http://schemas.microsoft.com/office/drawing/2014/chart" uri="{C3380CC4-5D6E-409C-BE32-E72D297353CC}">
              <c16:uniqueId val="{00000001-8294-42D6-8534-E3DA93A035E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0.12033199999999999</c:v>
              </c:pt>
            </c:numLit>
          </c:val>
          <c:extLst>
            <c:ext xmlns:c16="http://schemas.microsoft.com/office/drawing/2014/chart" uri="{C3380CC4-5D6E-409C-BE32-E72D297353CC}">
              <c16:uniqueId val="{00000002-8294-42D6-8534-E3DA93A035E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0.21784200000000001</c:v>
              </c:pt>
            </c:numLit>
          </c:val>
          <c:extLst>
            <c:ext xmlns:c16="http://schemas.microsoft.com/office/drawing/2014/chart" uri="{C3380CC4-5D6E-409C-BE32-E72D297353CC}">
              <c16:uniqueId val="{00000003-8294-42D6-8534-E3DA93A035E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0.54564299999999999</c:v>
              </c:pt>
            </c:numLit>
          </c:val>
          <c:extLst>
            <c:ext xmlns:c16="http://schemas.microsoft.com/office/drawing/2014/chart" uri="{C3380CC4-5D6E-409C-BE32-E72D297353CC}">
              <c16:uniqueId val="{00000004-8294-42D6-8534-E3DA93A035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1.7964000000000001E-2</c:v>
              </c:pt>
            </c:numLit>
          </c:val>
          <c:extLst>
            <c:ext xmlns:c16="http://schemas.microsoft.com/office/drawing/2014/chart" uri="{C3380CC4-5D6E-409C-BE32-E72D297353CC}">
              <c16:uniqueId val="{00000000-7502-4D8B-852C-5CDFA7C1DFD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3.5928000000000002E-2</c:v>
              </c:pt>
            </c:numLit>
          </c:val>
          <c:extLst>
            <c:ext xmlns:c16="http://schemas.microsoft.com/office/drawing/2014/chart" uri="{C3380CC4-5D6E-409C-BE32-E72D297353CC}">
              <c16:uniqueId val="{00000001-7502-4D8B-852C-5CDFA7C1DFD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0.102341</c:v>
              </c:pt>
            </c:numLit>
          </c:val>
          <c:extLst>
            <c:ext xmlns:c16="http://schemas.microsoft.com/office/drawing/2014/chart" uri="{C3380CC4-5D6E-409C-BE32-E72D297353CC}">
              <c16:uniqueId val="{00000002-7502-4D8B-852C-5CDFA7C1DFD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0.23081099999999999</c:v>
              </c:pt>
            </c:numLit>
          </c:val>
          <c:extLst>
            <c:ext xmlns:c16="http://schemas.microsoft.com/office/drawing/2014/chart" uri="{C3380CC4-5D6E-409C-BE32-E72D297353CC}">
              <c16:uniqueId val="{00000003-7502-4D8B-852C-5CDFA7C1DFD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0.53239000000000003</c:v>
              </c:pt>
            </c:numLit>
          </c:val>
          <c:extLst>
            <c:ext xmlns:c16="http://schemas.microsoft.com/office/drawing/2014/chart" uri="{C3380CC4-5D6E-409C-BE32-E72D297353CC}">
              <c16:uniqueId val="{00000004-7502-4D8B-852C-5CDFA7C1DF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5.7597000000000002E-2</c:v>
              </c:pt>
            </c:numLit>
          </c:val>
          <c:extLst>
            <c:ext xmlns:c16="http://schemas.microsoft.com/office/drawing/2014/chart" uri="{C3380CC4-5D6E-409C-BE32-E72D297353CC}">
              <c16:uniqueId val="{00000000-E30F-4C85-AFE3-095D37B3365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5.5611000000000001E-2</c:v>
              </c:pt>
            </c:numLit>
          </c:val>
          <c:extLst>
            <c:ext xmlns:c16="http://schemas.microsoft.com/office/drawing/2014/chart" uri="{C3380CC4-5D6E-409C-BE32-E72D297353CC}">
              <c16:uniqueId val="{00000001-E30F-4C85-AFE3-095D37B3365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0.12810299999999999</c:v>
              </c:pt>
            </c:numLit>
          </c:val>
          <c:extLst>
            <c:ext xmlns:c16="http://schemas.microsoft.com/office/drawing/2014/chart" uri="{C3380CC4-5D6E-409C-BE32-E72D297353CC}">
              <c16:uniqueId val="{00000002-E30F-4C85-AFE3-095D37B3365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0.24230399999999999</c:v>
              </c:pt>
            </c:numLit>
          </c:val>
          <c:extLst>
            <c:ext xmlns:c16="http://schemas.microsoft.com/office/drawing/2014/chart" uri="{C3380CC4-5D6E-409C-BE32-E72D297353CC}">
              <c16:uniqueId val="{00000003-E30F-4C85-AFE3-095D37B3365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0.49751699999999999</c:v>
              </c:pt>
            </c:numLit>
          </c:val>
          <c:extLst>
            <c:ext xmlns:c16="http://schemas.microsoft.com/office/drawing/2014/chart" uri="{C3380CC4-5D6E-409C-BE32-E72D297353CC}">
              <c16:uniqueId val="{00000004-E30F-4C85-AFE3-095D37B336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4.6295999999999997E-2</c:v>
              </c:pt>
            </c:numLit>
          </c:val>
          <c:extLst>
            <c:ext xmlns:c16="http://schemas.microsoft.com/office/drawing/2014/chart" uri="{C3380CC4-5D6E-409C-BE32-E72D297353CC}">
              <c16:uniqueId val="{00000000-30BE-44FD-9F0E-4B98C9608E0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3.7037E-2</c:v>
              </c:pt>
            </c:numLit>
          </c:val>
          <c:extLst>
            <c:ext xmlns:c16="http://schemas.microsoft.com/office/drawing/2014/chart" uri="{C3380CC4-5D6E-409C-BE32-E72D297353CC}">
              <c16:uniqueId val="{00000001-30BE-44FD-9F0E-4B98C9608E0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0.111111</c:v>
              </c:pt>
            </c:numLit>
          </c:val>
          <c:extLst>
            <c:ext xmlns:c16="http://schemas.microsoft.com/office/drawing/2014/chart" uri="{C3380CC4-5D6E-409C-BE32-E72D297353CC}">
              <c16:uniqueId val="{00000002-30BE-44FD-9F0E-4B98C9608E0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0.12963</c:v>
              </c:pt>
            </c:numLit>
          </c:val>
          <c:extLst>
            <c:ext xmlns:c16="http://schemas.microsoft.com/office/drawing/2014/chart" uri="{C3380CC4-5D6E-409C-BE32-E72D297353CC}">
              <c16:uniqueId val="{00000003-30BE-44FD-9F0E-4B98C9608E0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0.66666700000000001</c:v>
              </c:pt>
            </c:numLit>
          </c:val>
          <c:extLst>
            <c:ext xmlns:c16="http://schemas.microsoft.com/office/drawing/2014/chart" uri="{C3380CC4-5D6E-409C-BE32-E72D297353CC}">
              <c16:uniqueId val="{00000004-30BE-44FD-9F0E-4B98C9608E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0-4AC1-4E75-BC34-30C7AF326E3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3.1914999999999999E-2</c:v>
              </c:pt>
            </c:numLit>
          </c:val>
          <c:extLst>
            <c:ext xmlns:c16="http://schemas.microsoft.com/office/drawing/2014/chart" uri="{C3380CC4-5D6E-409C-BE32-E72D297353CC}">
              <c16:uniqueId val="{00000001-4AC1-4E75-BC34-30C7AF326E3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0.170213</c:v>
              </c:pt>
            </c:numLit>
          </c:val>
          <c:extLst>
            <c:ext xmlns:c16="http://schemas.microsoft.com/office/drawing/2014/chart" uri="{C3380CC4-5D6E-409C-BE32-E72D297353CC}">
              <c16:uniqueId val="{00000002-4AC1-4E75-BC34-30C7AF326E3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0.202128</c:v>
              </c:pt>
            </c:numLit>
          </c:val>
          <c:extLst>
            <c:ext xmlns:c16="http://schemas.microsoft.com/office/drawing/2014/chart" uri="{C3380CC4-5D6E-409C-BE32-E72D297353CC}">
              <c16:uniqueId val="{00000003-4AC1-4E75-BC34-30C7AF326E3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0.55319099999999999</c:v>
              </c:pt>
            </c:numLit>
          </c:val>
          <c:extLst>
            <c:ext xmlns:c16="http://schemas.microsoft.com/office/drawing/2014/chart" uri="{C3380CC4-5D6E-409C-BE32-E72D297353CC}">
              <c16:uniqueId val="{00000004-4AC1-4E75-BC34-30C7AF326E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6.9444000000000006E-2</c:v>
              </c:pt>
            </c:numLit>
          </c:val>
          <c:extLst>
            <c:ext xmlns:c16="http://schemas.microsoft.com/office/drawing/2014/chart" uri="{C3380CC4-5D6E-409C-BE32-E72D297353CC}">
              <c16:uniqueId val="{00000000-254B-4767-8A0F-03195505E17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3.4722000000000003E-2</c:v>
              </c:pt>
            </c:numLit>
          </c:val>
          <c:extLst>
            <c:ext xmlns:c16="http://schemas.microsoft.com/office/drawing/2014/chart" uri="{C3380CC4-5D6E-409C-BE32-E72D297353CC}">
              <c16:uniqueId val="{00000001-254B-4767-8A0F-03195505E1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0.104167</c:v>
              </c:pt>
            </c:numLit>
          </c:val>
          <c:extLst>
            <c:ext xmlns:c16="http://schemas.microsoft.com/office/drawing/2014/chart" uri="{C3380CC4-5D6E-409C-BE32-E72D297353CC}">
              <c16:uniqueId val="{00000002-254B-4767-8A0F-03195505E1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0.19444400000000001</c:v>
              </c:pt>
            </c:numLit>
          </c:val>
          <c:extLst>
            <c:ext xmlns:c16="http://schemas.microsoft.com/office/drawing/2014/chart" uri="{C3380CC4-5D6E-409C-BE32-E72D297353CC}">
              <c16:uniqueId val="{00000003-254B-4767-8A0F-03195505E1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0.56944399999999995</c:v>
              </c:pt>
            </c:numLit>
          </c:val>
          <c:extLst>
            <c:ext xmlns:c16="http://schemas.microsoft.com/office/drawing/2014/chart" uri="{C3380CC4-5D6E-409C-BE32-E72D297353CC}">
              <c16:uniqueId val="{00000004-254B-4767-8A0F-03195505E1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0-7D7D-4A53-BE97-EF586014EAA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7D7D-4A53-BE97-EF586014EAA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5.1471000000000003E-2</c:v>
              </c:pt>
            </c:numLit>
          </c:val>
          <c:extLst>
            <c:ext xmlns:c16="http://schemas.microsoft.com/office/drawing/2014/chart" uri="{C3380CC4-5D6E-409C-BE32-E72D297353CC}">
              <c16:uniqueId val="{00000002-7D7D-4A53-BE97-EF586014EAA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0.15441199999999999</c:v>
              </c:pt>
            </c:numLit>
          </c:val>
          <c:extLst>
            <c:ext xmlns:c16="http://schemas.microsoft.com/office/drawing/2014/chart" uri="{C3380CC4-5D6E-409C-BE32-E72D297353CC}">
              <c16:uniqueId val="{00000003-7D7D-4A53-BE97-EF586014EAA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0.77941199999999999</c:v>
              </c:pt>
            </c:numLit>
          </c:val>
          <c:extLst>
            <c:ext xmlns:c16="http://schemas.microsoft.com/office/drawing/2014/chart" uri="{C3380CC4-5D6E-409C-BE32-E72D297353CC}">
              <c16:uniqueId val="{00000004-7D7D-4A53-BE97-EF586014EA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0-4E1C-4E85-AE1A-91C32A01FEA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1-4E1C-4E85-AE1A-91C32A01FEA3}"/>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3.4783000000000001E-2</c:v>
              </c:pt>
            </c:numLit>
          </c:val>
          <c:extLst>
            <c:ext xmlns:c16="http://schemas.microsoft.com/office/drawing/2014/chart" uri="{C3380CC4-5D6E-409C-BE32-E72D297353CC}">
              <c16:uniqueId val="{00000002-4E1C-4E85-AE1A-91C32A01FE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0.17391300000000001</c:v>
              </c:pt>
            </c:numLit>
          </c:val>
          <c:extLst>
            <c:ext xmlns:c16="http://schemas.microsoft.com/office/drawing/2014/chart" uri="{C3380CC4-5D6E-409C-BE32-E72D297353CC}">
              <c16:uniqueId val="{00000003-4E1C-4E85-AE1A-91C32A01FE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0.72173900000000002</c:v>
              </c:pt>
            </c:numLit>
          </c:val>
          <c:extLst>
            <c:ext xmlns:c16="http://schemas.microsoft.com/office/drawing/2014/chart" uri="{C3380CC4-5D6E-409C-BE32-E72D297353CC}">
              <c16:uniqueId val="{00000004-4E1C-4E85-AE1A-91C32A01FE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1.1494000000000001E-2</c:v>
              </c:pt>
            </c:numLit>
          </c:val>
          <c:extLst>
            <c:ext xmlns:c16="http://schemas.microsoft.com/office/drawing/2014/chart" uri="{C3380CC4-5D6E-409C-BE32-E72D297353CC}">
              <c16:uniqueId val="{00000000-5380-4B1B-B08D-6CE8DEA23AE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2.2988999999999999E-2</c:v>
              </c:pt>
            </c:numLit>
          </c:val>
          <c:extLst>
            <c:ext xmlns:c16="http://schemas.microsoft.com/office/drawing/2014/chart" uri="{C3380CC4-5D6E-409C-BE32-E72D297353CC}">
              <c16:uniqueId val="{00000001-5380-4B1B-B08D-6CE8DEA23AEF}"/>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4.0230000000000002E-2</c:v>
              </c:pt>
            </c:numLit>
          </c:val>
          <c:extLst>
            <c:ext xmlns:c16="http://schemas.microsoft.com/office/drawing/2014/chart" uri="{C3380CC4-5D6E-409C-BE32-E72D297353CC}">
              <c16:uniqueId val="{00000002-5380-4B1B-B08D-6CE8DEA23A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0.206897</c:v>
              </c:pt>
            </c:numLit>
          </c:val>
          <c:extLst>
            <c:ext xmlns:c16="http://schemas.microsoft.com/office/drawing/2014/chart" uri="{C3380CC4-5D6E-409C-BE32-E72D297353CC}">
              <c16:uniqueId val="{00000003-5380-4B1B-B08D-6CE8DEA23A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0.71264400000000006</c:v>
              </c:pt>
            </c:numLit>
          </c:val>
          <c:extLst>
            <c:ext xmlns:c16="http://schemas.microsoft.com/office/drawing/2014/chart" uri="{C3380CC4-5D6E-409C-BE32-E72D297353CC}">
              <c16:uniqueId val="{00000004-5380-4B1B-B08D-6CE8DEA23A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9.8901000000000003E-2</c:v>
              </c:pt>
            </c:numLit>
          </c:val>
          <c:extLst>
            <c:ext xmlns:c16="http://schemas.microsoft.com/office/drawing/2014/chart" uri="{C3380CC4-5D6E-409C-BE32-E72D297353CC}">
              <c16:uniqueId val="{00000000-C0EC-48CC-8997-05661B4D439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2.1978000000000001E-2</c:v>
              </c:pt>
            </c:numLit>
          </c:val>
          <c:extLst>
            <c:ext xmlns:c16="http://schemas.microsoft.com/office/drawing/2014/chart" uri="{C3380CC4-5D6E-409C-BE32-E72D297353CC}">
              <c16:uniqueId val="{00000001-C0EC-48CC-8997-05661B4D439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C0EC-48CC-8997-05661B4D439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0.208791</c:v>
              </c:pt>
            </c:numLit>
          </c:val>
          <c:extLst>
            <c:ext xmlns:c16="http://schemas.microsoft.com/office/drawing/2014/chart" uri="{C3380CC4-5D6E-409C-BE32-E72D297353CC}">
              <c16:uniqueId val="{00000003-C0EC-48CC-8997-05661B4D439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0.59340700000000002</c:v>
              </c:pt>
            </c:numLit>
          </c:val>
          <c:extLst>
            <c:ext xmlns:c16="http://schemas.microsoft.com/office/drawing/2014/chart" uri="{C3380CC4-5D6E-409C-BE32-E72D297353CC}">
              <c16:uniqueId val="{00000004-C0EC-48CC-8997-05661B4D43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4.6056340000000002</c:v>
              </c:pt>
            </c:numLit>
          </c:val>
          <c:extLst>
            <c:ext xmlns:c16="http://schemas.microsoft.com/office/drawing/2014/chart" uri="{C3380CC4-5D6E-409C-BE32-E72D297353CC}">
              <c16:uniqueId val="{00000000-A25A-4C67-BC1B-B83615A93E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1.5266999999999999E-2</c:v>
              </c:pt>
            </c:numLit>
          </c:val>
          <c:extLst>
            <c:ext xmlns:c16="http://schemas.microsoft.com/office/drawing/2014/chart" uri="{C3380CC4-5D6E-409C-BE32-E72D297353CC}">
              <c16:uniqueId val="{00000000-B9F9-41E4-A537-D16AA290DA9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B9F9-41E4-A537-D16AA290DA9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6.8701999999999999E-2</c:v>
              </c:pt>
            </c:numLit>
          </c:val>
          <c:extLst>
            <c:ext xmlns:c16="http://schemas.microsoft.com/office/drawing/2014/chart" uri="{C3380CC4-5D6E-409C-BE32-E72D297353CC}">
              <c16:uniqueId val="{00000002-B9F9-41E4-A537-D16AA290DA9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0.145038</c:v>
              </c:pt>
            </c:numLit>
          </c:val>
          <c:extLst>
            <c:ext xmlns:c16="http://schemas.microsoft.com/office/drawing/2014/chart" uri="{C3380CC4-5D6E-409C-BE32-E72D297353CC}">
              <c16:uniqueId val="{00000003-B9F9-41E4-A537-D16AA290DA9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0.76335900000000001</c:v>
              </c:pt>
            </c:numLit>
          </c:val>
          <c:extLst>
            <c:ext xmlns:c16="http://schemas.microsoft.com/office/drawing/2014/chart" uri="{C3380CC4-5D6E-409C-BE32-E72D297353CC}">
              <c16:uniqueId val="{00000004-B9F9-41E4-A537-D16AA290DA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0C06-4313-850D-AE86F866E4D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0C06-4313-850D-AE86F866E4D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4.2373000000000001E-2</c:v>
              </c:pt>
            </c:numLit>
          </c:val>
          <c:extLst>
            <c:ext xmlns:c16="http://schemas.microsoft.com/office/drawing/2014/chart" uri="{C3380CC4-5D6E-409C-BE32-E72D297353CC}">
              <c16:uniqueId val="{00000002-0C06-4313-850D-AE86F866E4D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0.194915</c:v>
              </c:pt>
            </c:numLit>
          </c:val>
          <c:extLst>
            <c:ext xmlns:c16="http://schemas.microsoft.com/office/drawing/2014/chart" uri="{C3380CC4-5D6E-409C-BE32-E72D297353CC}">
              <c16:uniqueId val="{00000003-0C06-4313-850D-AE86F866E4D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0.76271199999999995</c:v>
              </c:pt>
            </c:numLit>
          </c:val>
          <c:extLst>
            <c:ext xmlns:c16="http://schemas.microsoft.com/office/drawing/2014/chart" uri="{C3380CC4-5D6E-409C-BE32-E72D297353CC}">
              <c16:uniqueId val="{00000004-0C06-4313-850D-AE86F866E4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1.8155999999999999E-2</c:v>
              </c:pt>
            </c:numLit>
          </c:val>
          <c:extLst>
            <c:ext xmlns:c16="http://schemas.microsoft.com/office/drawing/2014/chart" uri="{C3380CC4-5D6E-409C-BE32-E72D297353CC}">
              <c16:uniqueId val="{00000000-6061-4C82-9500-836C75A974D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1.5363E-2</c:v>
              </c:pt>
            </c:numLit>
          </c:val>
          <c:extLst>
            <c:ext xmlns:c16="http://schemas.microsoft.com/office/drawing/2014/chart" uri="{C3380CC4-5D6E-409C-BE32-E72D297353CC}">
              <c16:uniqueId val="{00000001-6061-4C82-9500-836C75A974D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6.8435999999999997E-2</c:v>
              </c:pt>
            </c:numLit>
          </c:val>
          <c:extLst>
            <c:ext xmlns:c16="http://schemas.microsoft.com/office/drawing/2014/chart" uri="{C3380CC4-5D6E-409C-BE32-E72D297353CC}">
              <c16:uniqueId val="{00000002-6061-4C82-9500-836C75A974D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0.18435799999999999</c:v>
              </c:pt>
            </c:numLit>
          </c:val>
          <c:extLst>
            <c:ext xmlns:c16="http://schemas.microsoft.com/office/drawing/2014/chart" uri="{C3380CC4-5D6E-409C-BE32-E72D297353CC}">
              <c16:uniqueId val="{00000003-6061-4C82-9500-836C75A974D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0.69972100000000004</c:v>
              </c:pt>
            </c:numLit>
          </c:val>
          <c:extLst>
            <c:ext xmlns:c16="http://schemas.microsoft.com/office/drawing/2014/chart" uri="{C3380CC4-5D6E-409C-BE32-E72D297353CC}">
              <c16:uniqueId val="{00000004-6061-4C82-9500-836C75A974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1.8582999999999999E-2</c:v>
              </c:pt>
            </c:numLit>
          </c:val>
          <c:extLst>
            <c:ext xmlns:c16="http://schemas.microsoft.com/office/drawing/2014/chart" uri="{C3380CC4-5D6E-409C-BE32-E72D297353CC}">
              <c16:uniqueId val="{00000000-435F-43C7-8179-D00EF50A0A2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1.5099E-2</c:v>
              </c:pt>
            </c:numLit>
          </c:val>
          <c:extLst>
            <c:ext xmlns:c16="http://schemas.microsoft.com/office/drawing/2014/chart" uri="{C3380CC4-5D6E-409C-BE32-E72D297353CC}">
              <c16:uniqueId val="{00000001-435F-43C7-8179-D00EF50A0A2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5.8071999999999999E-2</c:v>
              </c:pt>
            </c:numLit>
          </c:val>
          <c:extLst>
            <c:ext xmlns:c16="http://schemas.microsoft.com/office/drawing/2014/chart" uri="{C3380CC4-5D6E-409C-BE32-E72D297353CC}">
              <c16:uniqueId val="{00000002-435F-43C7-8179-D00EF50A0A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0.18815299999999999</c:v>
              </c:pt>
            </c:numLit>
          </c:val>
          <c:extLst>
            <c:ext xmlns:c16="http://schemas.microsoft.com/office/drawing/2014/chart" uri="{C3380CC4-5D6E-409C-BE32-E72D297353CC}">
              <c16:uniqueId val="{00000003-435F-43C7-8179-D00EF50A0A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0.71312399999999998</c:v>
              </c:pt>
            </c:numLit>
          </c:val>
          <c:extLst>
            <c:ext xmlns:c16="http://schemas.microsoft.com/office/drawing/2014/chart" uri="{C3380CC4-5D6E-409C-BE32-E72D297353CC}">
              <c16:uniqueId val="{00000004-435F-43C7-8179-D00EF50A0A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3.0383E-2</c:v>
              </c:pt>
            </c:numLit>
          </c:val>
          <c:extLst>
            <c:ext xmlns:c16="http://schemas.microsoft.com/office/drawing/2014/chart" uri="{C3380CC4-5D6E-409C-BE32-E72D297353CC}">
              <c16:uniqueId val="{00000000-9B23-44A7-BC53-572E6E38D50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2.6419999999999999E-2</c:v>
              </c:pt>
            </c:numLit>
          </c:val>
          <c:extLst>
            <c:ext xmlns:c16="http://schemas.microsoft.com/office/drawing/2014/chart" uri="{C3380CC4-5D6E-409C-BE32-E72D297353CC}">
              <c16:uniqueId val="{00000001-9B23-44A7-BC53-572E6E38D5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6.6049999999999998E-2</c:v>
              </c:pt>
            </c:numLit>
          </c:val>
          <c:extLst>
            <c:ext xmlns:c16="http://schemas.microsoft.com/office/drawing/2014/chart" uri="{C3380CC4-5D6E-409C-BE32-E72D297353CC}">
              <c16:uniqueId val="{00000002-9B23-44A7-BC53-572E6E38D5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0.17833599999999999</c:v>
              </c:pt>
            </c:numLit>
          </c:val>
          <c:extLst>
            <c:ext xmlns:c16="http://schemas.microsoft.com/office/drawing/2014/chart" uri="{C3380CC4-5D6E-409C-BE32-E72D297353CC}">
              <c16:uniqueId val="{00000003-9B23-44A7-BC53-572E6E38D5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0.68560100000000002</c:v>
              </c:pt>
            </c:numLit>
          </c:val>
          <c:extLst>
            <c:ext xmlns:c16="http://schemas.microsoft.com/office/drawing/2014/chart" uri="{C3380CC4-5D6E-409C-BE32-E72D297353CC}">
              <c16:uniqueId val="{00000004-9B23-44A7-BC53-572E6E38D5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0.115385</c:v>
              </c:pt>
            </c:numLit>
          </c:val>
          <c:extLst>
            <c:ext xmlns:c16="http://schemas.microsoft.com/office/drawing/2014/chart" uri="{C3380CC4-5D6E-409C-BE32-E72D297353CC}">
              <c16:uniqueId val="{00000000-739F-49CA-BC1E-94FF1D9EFDF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1-739F-49CA-BC1E-94FF1D9EFDF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7.6923000000000005E-2</c:v>
              </c:pt>
            </c:numLit>
          </c:val>
          <c:extLst>
            <c:ext xmlns:c16="http://schemas.microsoft.com/office/drawing/2014/chart" uri="{C3380CC4-5D6E-409C-BE32-E72D297353CC}">
              <c16:uniqueId val="{00000002-739F-49CA-BC1E-94FF1D9EFDF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739F-49CA-BC1E-94FF1D9EFDF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4-739F-49CA-BC1E-94FF1D9EFD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7D9-4E77-AF75-BCB51B94EE5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1-47D9-4E77-AF75-BCB51B94EE5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47D9-4E77-AF75-BCB51B94EE5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0.272727</c:v>
              </c:pt>
            </c:numLit>
          </c:val>
          <c:extLst>
            <c:ext xmlns:c16="http://schemas.microsoft.com/office/drawing/2014/chart" uri="{C3380CC4-5D6E-409C-BE32-E72D297353CC}">
              <c16:uniqueId val="{00000003-47D9-4E77-AF75-BCB51B94EE5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0.59090900000000002</c:v>
              </c:pt>
            </c:numLit>
          </c:val>
          <c:extLst>
            <c:ext xmlns:c16="http://schemas.microsoft.com/office/drawing/2014/chart" uri="{C3380CC4-5D6E-409C-BE32-E72D297353CC}">
              <c16:uniqueId val="{00000004-47D9-4E77-AF75-BCB51B94EE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0-2A18-40EB-AC2C-3AD81AD2F8C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A18-40EB-AC2C-3AD81AD2F8C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2A18-40EB-AC2C-3AD81AD2F8C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2A18-40EB-AC2C-3AD81AD2F8C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0.72727299999999995</c:v>
              </c:pt>
            </c:numLit>
          </c:val>
          <c:extLst>
            <c:ext xmlns:c16="http://schemas.microsoft.com/office/drawing/2014/chart" uri="{C3380CC4-5D6E-409C-BE32-E72D297353CC}">
              <c16:uniqueId val="{00000004-2A18-40EB-AC2C-3AD81AD2F8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5.4878000000000003E-2</c:v>
              </c:pt>
            </c:numLit>
          </c:val>
          <c:extLst>
            <c:ext xmlns:c16="http://schemas.microsoft.com/office/drawing/2014/chart" uri="{C3380CC4-5D6E-409C-BE32-E72D297353CC}">
              <c16:uniqueId val="{00000000-7140-4982-8155-39AE86081568}"/>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7.0122000000000004E-2</c:v>
              </c:pt>
            </c:numLit>
          </c:val>
          <c:extLst>
            <c:ext xmlns:c16="http://schemas.microsoft.com/office/drawing/2014/chart" uri="{C3380CC4-5D6E-409C-BE32-E72D297353CC}">
              <c16:uniqueId val="{00000001-7140-4982-8155-39AE8608156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0.14939</c:v>
              </c:pt>
            </c:numLit>
          </c:val>
          <c:extLst>
            <c:ext xmlns:c16="http://schemas.microsoft.com/office/drawing/2014/chart" uri="{C3380CC4-5D6E-409C-BE32-E72D297353CC}">
              <c16:uniqueId val="{00000002-7140-4982-8155-39AE8608156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0.21951200000000001</c:v>
              </c:pt>
            </c:numLit>
          </c:val>
          <c:extLst>
            <c:ext xmlns:c16="http://schemas.microsoft.com/office/drawing/2014/chart" uri="{C3380CC4-5D6E-409C-BE32-E72D297353CC}">
              <c16:uniqueId val="{00000003-7140-4982-8155-39AE8608156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0.50304899999999997</c:v>
              </c:pt>
            </c:numLit>
          </c:val>
          <c:extLst>
            <c:ext xmlns:c16="http://schemas.microsoft.com/office/drawing/2014/chart" uri="{C3380CC4-5D6E-409C-BE32-E72D297353CC}">
              <c16:uniqueId val="{00000004-7140-4982-8155-39AE860815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1.8808999999999999E-2</c:v>
              </c:pt>
            </c:numLit>
          </c:val>
          <c:extLst>
            <c:ext xmlns:c16="http://schemas.microsoft.com/office/drawing/2014/chart" uri="{C3380CC4-5D6E-409C-BE32-E72D297353CC}">
              <c16:uniqueId val="{00000000-DAE2-48A9-836A-9AC3592D59F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3.1348000000000001E-2</c:v>
              </c:pt>
            </c:numLit>
          </c:val>
          <c:extLst>
            <c:ext xmlns:c16="http://schemas.microsoft.com/office/drawing/2014/chart" uri="{C3380CC4-5D6E-409C-BE32-E72D297353CC}">
              <c16:uniqueId val="{00000001-DAE2-48A9-836A-9AC3592D59F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0.131661</c:v>
              </c:pt>
            </c:numLit>
          </c:val>
          <c:extLst>
            <c:ext xmlns:c16="http://schemas.microsoft.com/office/drawing/2014/chart" uri="{C3380CC4-5D6E-409C-BE32-E72D297353CC}">
              <c16:uniqueId val="{00000002-DAE2-48A9-836A-9AC3592D59F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0.200627</c:v>
              </c:pt>
            </c:numLit>
          </c:val>
          <c:extLst>
            <c:ext xmlns:c16="http://schemas.microsoft.com/office/drawing/2014/chart" uri="{C3380CC4-5D6E-409C-BE32-E72D297353CC}">
              <c16:uniqueId val="{00000003-DAE2-48A9-836A-9AC3592D59F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0.595611</c:v>
              </c:pt>
            </c:numLit>
          </c:val>
          <c:extLst>
            <c:ext xmlns:c16="http://schemas.microsoft.com/office/drawing/2014/chart" uri="{C3380CC4-5D6E-409C-BE32-E72D297353CC}">
              <c16:uniqueId val="{00000004-DAE2-48A9-836A-9AC3592D59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4.5999999999999996</c:v>
              </c:pt>
            </c:numLit>
          </c:val>
          <c:extLst>
            <c:ext xmlns:c16="http://schemas.microsoft.com/office/drawing/2014/chart" uri="{C3380CC4-5D6E-409C-BE32-E72D297353CC}">
              <c16:uniqueId val="{00000000-BBD9-46C0-98E9-5AB24101D6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2.1758E-2</c:v>
              </c:pt>
            </c:numLit>
          </c:val>
          <c:extLst>
            <c:ext xmlns:c16="http://schemas.microsoft.com/office/drawing/2014/chart" uri="{C3380CC4-5D6E-409C-BE32-E72D297353CC}">
              <c16:uniqueId val="{00000000-8C89-4C9D-93A7-A260F694252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3.3071999999999997E-2</c:v>
              </c:pt>
            </c:numLit>
          </c:val>
          <c:extLst>
            <c:ext xmlns:c16="http://schemas.microsoft.com/office/drawing/2014/chart" uri="{C3380CC4-5D6E-409C-BE32-E72D297353CC}">
              <c16:uniqueId val="{00000001-8C89-4C9D-93A7-A260F694252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8.5292000000000007E-2</c:v>
              </c:pt>
            </c:numLit>
          </c:val>
          <c:extLst>
            <c:ext xmlns:c16="http://schemas.microsoft.com/office/drawing/2014/chart" uri="{C3380CC4-5D6E-409C-BE32-E72D297353CC}">
              <c16:uniqueId val="{00000002-8C89-4C9D-93A7-A260F694252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0.20278499999999999</c:v>
              </c:pt>
            </c:numLit>
          </c:val>
          <c:extLst>
            <c:ext xmlns:c16="http://schemas.microsoft.com/office/drawing/2014/chart" uri="{C3380CC4-5D6E-409C-BE32-E72D297353CC}">
              <c16:uniqueId val="{00000003-8C89-4C9D-93A7-A260F694252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0.64839000000000002</c:v>
              </c:pt>
            </c:numLit>
          </c:val>
          <c:extLst>
            <c:ext xmlns:c16="http://schemas.microsoft.com/office/drawing/2014/chart" uri="{C3380CC4-5D6E-409C-BE32-E72D297353CC}">
              <c16:uniqueId val="{00000004-8C89-4C9D-93A7-A260F69425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0-9352-441A-AB2C-076BC786E9A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2.3363999999999999E-2</c:v>
              </c:pt>
            </c:numLit>
          </c:val>
          <c:extLst>
            <c:ext xmlns:c16="http://schemas.microsoft.com/office/drawing/2014/chart" uri="{C3380CC4-5D6E-409C-BE32-E72D297353CC}">
              <c16:uniqueId val="{00000001-9352-441A-AB2C-076BC786E9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9.3457999999999999E-2</c:v>
              </c:pt>
            </c:numLit>
          </c:val>
          <c:extLst>
            <c:ext xmlns:c16="http://schemas.microsoft.com/office/drawing/2014/chart" uri="{C3380CC4-5D6E-409C-BE32-E72D297353CC}">
              <c16:uniqueId val="{00000002-9352-441A-AB2C-076BC786E9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0.21962599999999999</c:v>
              </c:pt>
            </c:numLit>
          </c:val>
          <c:extLst>
            <c:ext xmlns:c16="http://schemas.microsoft.com/office/drawing/2014/chart" uri="{C3380CC4-5D6E-409C-BE32-E72D297353CC}">
              <c16:uniqueId val="{00000003-9352-441A-AB2C-076BC786E9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0.62616799999999995</c:v>
              </c:pt>
            </c:numLit>
          </c:val>
          <c:extLst>
            <c:ext xmlns:c16="http://schemas.microsoft.com/office/drawing/2014/chart" uri="{C3380CC4-5D6E-409C-BE32-E72D297353CC}">
              <c16:uniqueId val="{00000004-9352-441A-AB2C-076BC786E9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D30A-4FDC-A2E0-AE2377FFD18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3.4247E-2</c:v>
              </c:pt>
            </c:numLit>
          </c:val>
          <c:extLst>
            <c:ext xmlns:c16="http://schemas.microsoft.com/office/drawing/2014/chart" uri="{C3380CC4-5D6E-409C-BE32-E72D297353CC}">
              <c16:uniqueId val="{00000001-D30A-4FDC-A2E0-AE2377FFD18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5.4795000000000003E-2</c:v>
              </c:pt>
            </c:numLit>
          </c:val>
          <c:extLst>
            <c:ext xmlns:c16="http://schemas.microsoft.com/office/drawing/2014/chart" uri="{C3380CC4-5D6E-409C-BE32-E72D297353CC}">
              <c16:uniqueId val="{00000002-D30A-4FDC-A2E0-AE2377FFD18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0.267123</c:v>
              </c:pt>
            </c:numLit>
          </c:val>
          <c:extLst>
            <c:ext xmlns:c16="http://schemas.microsoft.com/office/drawing/2014/chart" uri="{C3380CC4-5D6E-409C-BE32-E72D297353CC}">
              <c16:uniqueId val="{00000003-D30A-4FDC-A2E0-AE2377FFD18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0.64383599999999996</c:v>
              </c:pt>
            </c:numLit>
          </c:val>
          <c:extLst>
            <c:ext xmlns:c16="http://schemas.microsoft.com/office/drawing/2014/chart" uri="{C3380CC4-5D6E-409C-BE32-E72D297353CC}">
              <c16:uniqueId val="{00000004-D30A-4FDC-A2E0-AE2377FFD1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1.7045000000000001E-2</c:v>
              </c:pt>
            </c:numLit>
          </c:val>
          <c:extLst>
            <c:ext xmlns:c16="http://schemas.microsoft.com/office/drawing/2014/chart" uri="{C3380CC4-5D6E-409C-BE32-E72D297353CC}">
              <c16:uniqueId val="{00000000-D2A9-4018-8326-F2DD3E9A344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1-D2A9-4018-8326-F2DD3E9A344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2-D2A9-4018-8326-F2DD3E9A344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0.17613599999999999</c:v>
              </c:pt>
            </c:numLit>
          </c:val>
          <c:extLst>
            <c:ext xmlns:c16="http://schemas.microsoft.com/office/drawing/2014/chart" uri="{C3380CC4-5D6E-409C-BE32-E72D297353CC}">
              <c16:uniqueId val="{00000003-D2A9-4018-8326-F2DD3E9A344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0.75</c:v>
              </c:pt>
            </c:numLit>
          </c:val>
          <c:extLst>
            <c:ext xmlns:c16="http://schemas.microsoft.com/office/drawing/2014/chart" uri="{C3380CC4-5D6E-409C-BE32-E72D297353CC}">
              <c16:uniqueId val="{00000004-D2A9-4018-8326-F2DD3E9A34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7.3709999999999999E-3</c:v>
              </c:pt>
            </c:numLit>
          </c:val>
          <c:extLst>
            <c:ext xmlns:c16="http://schemas.microsoft.com/office/drawing/2014/chart" uri="{C3380CC4-5D6E-409C-BE32-E72D297353CC}">
              <c16:uniqueId val="{00000000-A5FD-4FA5-B681-7134A54AFC20}"/>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8.6E-3</c:v>
              </c:pt>
            </c:numLit>
          </c:val>
          <c:extLst>
            <c:ext xmlns:c16="http://schemas.microsoft.com/office/drawing/2014/chart" uri="{C3380CC4-5D6E-409C-BE32-E72D297353CC}">
              <c16:uniqueId val="{00000001-A5FD-4FA5-B681-7134A54AFC20}"/>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2-A5FD-4FA5-B681-7134A54AFC2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0.15110599999999999</c:v>
              </c:pt>
            </c:numLit>
          </c:val>
          <c:extLst>
            <c:ext xmlns:c16="http://schemas.microsoft.com/office/drawing/2014/chart" uri="{C3380CC4-5D6E-409C-BE32-E72D297353CC}">
              <c16:uniqueId val="{00000003-A5FD-4FA5-B681-7134A54AFC2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0.78378400000000004</c:v>
              </c:pt>
            </c:numLit>
          </c:val>
          <c:extLst>
            <c:ext xmlns:c16="http://schemas.microsoft.com/office/drawing/2014/chart" uri="{C3380CC4-5D6E-409C-BE32-E72D297353CC}">
              <c16:uniqueId val="{00000004-A5FD-4FA5-B681-7134A54AFC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2.5829999999999999E-2</c:v>
              </c:pt>
            </c:numLit>
          </c:val>
          <c:extLst>
            <c:ext xmlns:c16="http://schemas.microsoft.com/office/drawing/2014/chart" uri="{C3380CC4-5D6E-409C-BE32-E72D297353CC}">
              <c16:uniqueId val="{00000000-DCD4-485D-86BA-FBFD0D63C9F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1.23E-2</c:v>
              </c:pt>
            </c:numLit>
          </c:val>
          <c:extLst>
            <c:ext xmlns:c16="http://schemas.microsoft.com/office/drawing/2014/chart" uri="{C3380CC4-5D6E-409C-BE32-E72D297353CC}">
              <c16:uniqueId val="{00000001-DCD4-485D-86BA-FBFD0D63C9F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5.1660999999999999E-2</c:v>
              </c:pt>
            </c:numLit>
          </c:val>
          <c:extLst>
            <c:ext xmlns:c16="http://schemas.microsoft.com/office/drawing/2014/chart" uri="{C3380CC4-5D6E-409C-BE32-E72D297353CC}">
              <c16:uniqueId val="{00000002-DCD4-485D-86BA-FBFD0D63C9F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0.13161100000000001</c:v>
              </c:pt>
            </c:numLit>
          </c:val>
          <c:extLst>
            <c:ext xmlns:c16="http://schemas.microsoft.com/office/drawing/2014/chart" uri="{C3380CC4-5D6E-409C-BE32-E72D297353CC}">
              <c16:uniqueId val="{00000003-DCD4-485D-86BA-FBFD0D63C9F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0.76875800000000005</c:v>
              </c:pt>
            </c:numLit>
          </c:val>
          <c:extLst>
            <c:ext xmlns:c16="http://schemas.microsoft.com/office/drawing/2014/chart" uri="{C3380CC4-5D6E-409C-BE32-E72D297353CC}">
              <c16:uniqueId val="{00000004-DCD4-485D-86BA-FBFD0D63C9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2.1002E-2</c:v>
              </c:pt>
            </c:numLit>
          </c:val>
          <c:extLst>
            <c:ext xmlns:c16="http://schemas.microsoft.com/office/drawing/2014/chart" uri="{C3380CC4-5D6E-409C-BE32-E72D297353CC}">
              <c16:uniqueId val="{00000000-DA3E-4BDF-9474-E58ADCB5025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1.2924E-2</c:v>
              </c:pt>
            </c:numLit>
          </c:val>
          <c:extLst>
            <c:ext xmlns:c16="http://schemas.microsoft.com/office/drawing/2014/chart" uri="{C3380CC4-5D6E-409C-BE32-E72D297353CC}">
              <c16:uniqueId val="{00000001-DA3E-4BDF-9474-E58ADCB5025F}"/>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4.3618999999999998E-2</c:v>
              </c:pt>
            </c:numLit>
          </c:val>
          <c:extLst>
            <c:ext xmlns:c16="http://schemas.microsoft.com/office/drawing/2014/chart" uri="{C3380CC4-5D6E-409C-BE32-E72D297353CC}">
              <c16:uniqueId val="{00000002-DA3E-4BDF-9474-E58ADCB5025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0.21001600000000001</c:v>
              </c:pt>
            </c:numLit>
          </c:val>
          <c:extLst>
            <c:ext xmlns:c16="http://schemas.microsoft.com/office/drawing/2014/chart" uri="{C3380CC4-5D6E-409C-BE32-E72D297353CC}">
              <c16:uniqueId val="{00000003-DA3E-4BDF-9474-E58ADCB5025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0.70759300000000003</c:v>
              </c:pt>
            </c:numLit>
          </c:val>
          <c:extLst>
            <c:ext xmlns:c16="http://schemas.microsoft.com/office/drawing/2014/chart" uri="{C3380CC4-5D6E-409C-BE32-E72D297353CC}">
              <c16:uniqueId val="{00000004-DA3E-4BDF-9474-E58ADCB502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0-FB89-4C7E-ADB1-15CE0E8DB5D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FB89-4C7E-ADB1-15CE0E8DB5D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2-FB89-4C7E-ADB1-15CE0E8DB5D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8.1081E-2</c:v>
              </c:pt>
            </c:numLit>
          </c:val>
          <c:extLst>
            <c:ext xmlns:c16="http://schemas.microsoft.com/office/drawing/2014/chart" uri="{C3380CC4-5D6E-409C-BE32-E72D297353CC}">
              <c16:uniqueId val="{00000003-FB89-4C7E-ADB1-15CE0E8DB5D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0.70270299999999997</c:v>
              </c:pt>
            </c:numLit>
          </c:val>
          <c:extLst>
            <c:ext xmlns:c16="http://schemas.microsoft.com/office/drawing/2014/chart" uri="{C3380CC4-5D6E-409C-BE32-E72D297353CC}">
              <c16:uniqueId val="{00000004-FB89-4C7E-ADB1-15CE0E8DB5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5.8824000000000001E-2</c:v>
              </c:pt>
            </c:numLit>
          </c:val>
          <c:extLst>
            <c:ext xmlns:c16="http://schemas.microsoft.com/office/drawing/2014/chart" uri="{C3380CC4-5D6E-409C-BE32-E72D297353CC}">
              <c16:uniqueId val="{00000000-046C-4D6D-AF2D-A7A19E45382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46C-4D6D-AF2D-A7A19E453823}"/>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2.9412000000000001E-2</c:v>
              </c:pt>
            </c:numLit>
          </c:val>
          <c:extLst>
            <c:ext xmlns:c16="http://schemas.microsoft.com/office/drawing/2014/chart" uri="{C3380CC4-5D6E-409C-BE32-E72D297353CC}">
              <c16:uniqueId val="{00000002-046C-4D6D-AF2D-A7A19E45382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0.29411799999999999</c:v>
              </c:pt>
            </c:numLit>
          </c:val>
          <c:extLst>
            <c:ext xmlns:c16="http://schemas.microsoft.com/office/drawing/2014/chart" uri="{C3380CC4-5D6E-409C-BE32-E72D297353CC}">
              <c16:uniqueId val="{00000003-046C-4D6D-AF2D-A7A19E45382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0.58823499999999995</c:v>
              </c:pt>
            </c:numLit>
          </c:val>
          <c:extLst>
            <c:ext xmlns:c16="http://schemas.microsoft.com/office/drawing/2014/chart" uri="{C3380CC4-5D6E-409C-BE32-E72D297353CC}">
              <c16:uniqueId val="{00000004-046C-4D6D-AF2D-A7A19E4538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A841-44E3-9F9B-2E8F21D9790D}"/>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1-A841-44E3-9F9B-2E8F21D9790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7.1429000000000006E-2</c:v>
              </c:pt>
            </c:numLit>
          </c:val>
          <c:extLst>
            <c:ext xmlns:c16="http://schemas.microsoft.com/office/drawing/2014/chart" uri="{C3380CC4-5D6E-409C-BE32-E72D297353CC}">
              <c16:uniqueId val="{00000002-A841-44E3-9F9B-2E8F21D9790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A841-44E3-9F9B-2E8F21D9790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0.71428599999999998</c:v>
              </c:pt>
            </c:numLit>
          </c:val>
          <c:extLst>
            <c:ext xmlns:c16="http://schemas.microsoft.com/office/drawing/2014/chart" uri="{C3380CC4-5D6E-409C-BE32-E72D297353CC}">
              <c16:uniqueId val="{00000004-A841-44E3-9F9B-2E8F21D979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4.580247</c:v>
              </c:pt>
            </c:numLit>
          </c:val>
          <c:extLst>
            <c:ext xmlns:c16="http://schemas.microsoft.com/office/drawing/2014/chart" uri="{C3380CC4-5D6E-409C-BE32-E72D297353CC}">
              <c16:uniqueId val="{00000000-C412-4205-A537-399502733B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7.4999999999999997E-2</c:v>
              </c:pt>
            </c:numLit>
          </c:val>
          <c:extLst>
            <c:ext xmlns:c16="http://schemas.microsoft.com/office/drawing/2014/chart" uri="{C3380CC4-5D6E-409C-BE32-E72D297353CC}">
              <c16:uniqueId val="{00000000-F705-4AEE-9A37-45DB04775C9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1-F705-4AEE-9A37-45DB04775C9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c:v>
              </c:pt>
            </c:numLit>
          </c:val>
          <c:extLst>
            <c:ext xmlns:c16="http://schemas.microsoft.com/office/drawing/2014/chart" uri="{C3380CC4-5D6E-409C-BE32-E72D297353CC}">
              <c16:uniqueId val="{00000002-F705-4AEE-9A37-45DB04775C9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c:v>
              </c:pt>
            </c:numLit>
          </c:val>
          <c:extLst>
            <c:ext xmlns:c16="http://schemas.microsoft.com/office/drawing/2014/chart" uri="{C3380CC4-5D6E-409C-BE32-E72D297353CC}">
              <c16:uniqueId val="{00000003-F705-4AEE-9A37-45DB04775C9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c:v>
              </c:pt>
            </c:numLit>
          </c:val>
          <c:extLst>
            <c:ext xmlns:c16="http://schemas.microsoft.com/office/drawing/2014/chart" uri="{C3380CC4-5D6E-409C-BE32-E72D297353CC}">
              <c16:uniqueId val="{00000004-F705-4AEE-9A37-45DB04775C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3.5831000000000002E-2</c:v>
              </c:pt>
            </c:numLit>
          </c:val>
          <c:extLst>
            <c:ext xmlns:c16="http://schemas.microsoft.com/office/drawing/2014/chart" uri="{C3380CC4-5D6E-409C-BE32-E72D297353CC}">
              <c16:uniqueId val="{00000000-D5A2-4502-944E-FF34B21A9B7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2.2800999999999998E-2</c:v>
              </c:pt>
            </c:numLit>
          </c:val>
          <c:extLst>
            <c:ext xmlns:c16="http://schemas.microsoft.com/office/drawing/2014/chart" uri="{C3380CC4-5D6E-409C-BE32-E72D297353CC}">
              <c16:uniqueId val="{00000001-D5A2-4502-944E-FF34B21A9B7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6.5146999999999997E-2</c:v>
              </c:pt>
            </c:numLit>
          </c:val>
          <c:extLst>
            <c:ext xmlns:c16="http://schemas.microsoft.com/office/drawing/2014/chart" uri="{C3380CC4-5D6E-409C-BE32-E72D297353CC}">
              <c16:uniqueId val="{00000002-D5A2-4502-944E-FF34B21A9B7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0.23452799999999999</c:v>
              </c:pt>
            </c:numLit>
          </c:val>
          <c:extLst>
            <c:ext xmlns:c16="http://schemas.microsoft.com/office/drawing/2014/chart" uri="{C3380CC4-5D6E-409C-BE32-E72D297353CC}">
              <c16:uniqueId val="{00000003-D5A2-4502-944E-FF34B21A9B7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0.628664</c:v>
              </c:pt>
            </c:numLit>
          </c:val>
          <c:extLst>
            <c:ext xmlns:c16="http://schemas.microsoft.com/office/drawing/2014/chart" uri="{C3380CC4-5D6E-409C-BE32-E72D297353CC}">
              <c16:uniqueId val="{00000004-D5A2-4502-944E-FF34B21A9B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1.8987E-2</c:v>
              </c:pt>
            </c:numLit>
          </c:val>
          <c:extLst>
            <c:ext xmlns:c16="http://schemas.microsoft.com/office/drawing/2014/chart" uri="{C3380CC4-5D6E-409C-BE32-E72D297353CC}">
              <c16:uniqueId val="{00000000-210A-4BE3-9634-B691381E5E1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2.5316000000000002E-2</c:v>
              </c:pt>
            </c:numLit>
          </c:val>
          <c:extLst>
            <c:ext xmlns:c16="http://schemas.microsoft.com/office/drawing/2014/chart" uri="{C3380CC4-5D6E-409C-BE32-E72D297353CC}">
              <c16:uniqueId val="{00000001-210A-4BE3-9634-B691381E5E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8.6498000000000005E-2</c:v>
              </c:pt>
            </c:numLit>
          </c:val>
          <c:extLst>
            <c:ext xmlns:c16="http://schemas.microsoft.com/office/drawing/2014/chart" uri="{C3380CC4-5D6E-409C-BE32-E72D297353CC}">
              <c16:uniqueId val="{00000002-210A-4BE3-9634-B691381E5E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0.19198299999999999</c:v>
              </c:pt>
            </c:numLit>
          </c:val>
          <c:extLst>
            <c:ext xmlns:c16="http://schemas.microsoft.com/office/drawing/2014/chart" uri="{C3380CC4-5D6E-409C-BE32-E72D297353CC}">
              <c16:uniqueId val="{00000003-210A-4BE3-9634-B691381E5E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0.65822800000000004</c:v>
              </c:pt>
            </c:numLit>
          </c:val>
          <c:extLst>
            <c:ext xmlns:c16="http://schemas.microsoft.com/office/drawing/2014/chart" uri="{C3380CC4-5D6E-409C-BE32-E72D297353CC}">
              <c16:uniqueId val="{00000004-210A-4BE3-9634-B691381E5E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5.1471000000000003E-2</c:v>
              </c:pt>
            </c:numLit>
          </c:val>
          <c:extLst>
            <c:ext xmlns:c16="http://schemas.microsoft.com/office/drawing/2014/chart" uri="{C3380CC4-5D6E-409C-BE32-E72D297353CC}">
              <c16:uniqueId val="{00000000-28FE-43C4-8DCF-BF1289358ED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28FE-43C4-8DCF-BF1289358E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8.8234999999999994E-2</c:v>
              </c:pt>
            </c:numLit>
          </c:val>
          <c:extLst>
            <c:ext xmlns:c16="http://schemas.microsoft.com/office/drawing/2014/chart" uri="{C3380CC4-5D6E-409C-BE32-E72D297353CC}">
              <c16:uniqueId val="{00000002-28FE-43C4-8DCF-BF1289358E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0.19117600000000001</c:v>
              </c:pt>
            </c:numLit>
          </c:val>
          <c:extLst>
            <c:ext xmlns:c16="http://schemas.microsoft.com/office/drawing/2014/chart" uri="{C3380CC4-5D6E-409C-BE32-E72D297353CC}">
              <c16:uniqueId val="{00000003-28FE-43C4-8DCF-BF1289358E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0.61764699999999995</c:v>
              </c:pt>
            </c:numLit>
          </c:val>
          <c:extLst>
            <c:ext xmlns:c16="http://schemas.microsoft.com/office/drawing/2014/chart" uri="{C3380CC4-5D6E-409C-BE32-E72D297353CC}">
              <c16:uniqueId val="{00000004-28FE-43C4-8DCF-BF1289358E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4.2254E-2</c:v>
              </c:pt>
            </c:numLit>
          </c:val>
          <c:extLst>
            <c:ext xmlns:c16="http://schemas.microsoft.com/office/drawing/2014/chart" uri="{C3380CC4-5D6E-409C-BE32-E72D297353CC}">
              <c16:uniqueId val="{00000000-4622-4974-B0BC-A8703694A7A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4.2254E-2</c:v>
              </c:pt>
            </c:numLit>
          </c:val>
          <c:extLst>
            <c:ext xmlns:c16="http://schemas.microsoft.com/office/drawing/2014/chart" uri="{C3380CC4-5D6E-409C-BE32-E72D297353CC}">
              <c16:uniqueId val="{00000001-4622-4974-B0BC-A8703694A7A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9.8591999999999999E-2</c:v>
              </c:pt>
            </c:numLit>
          </c:val>
          <c:extLst>
            <c:ext xmlns:c16="http://schemas.microsoft.com/office/drawing/2014/chart" uri="{C3380CC4-5D6E-409C-BE32-E72D297353CC}">
              <c16:uniqueId val="{00000002-4622-4974-B0BC-A8703694A7A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0.15493000000000001</c:v>
              </c:pt>
            </c:numLit>
          </c:val>
          <c:extLst>
            <c:ext xmlns:c16="http://schemas.microsoft.com/office/drawing/2014/chart" uri="{C3380CC4-5D6E-409C-BE32-E72D297353CC}">
              <c16:uniqueId val="{00000003-4622-4974-B0BC-A8703694A7A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0.63380300000000001</c:v>
              </c:pt>
            </c:numLit>
          </c:val>
          <c:extLst>
            <c:ext xmlns:c16="http://schemas.microsoft.com/office/drawing/2014/chart" uri="{C3380CC4-5D6E-409C-BE32-E72D297353CC}">
              <c16:uniqueId val="{00000004-4622-4974-B0BC-A8703694A7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5.6911000000000003E-2</c:v>
              </c:pt>
            </c:numLit>
          </c:val>
          <c:extLst>
            <c:ext xmlns:c16="http://schemas.microsoft.com/office/drawing/2014/chart" uri="{C3380CC4-5D6E-409C-BE32-E72D297353CC}">
              <c16:uniqueId val="{00000000-0678-4081-80E0-7650EBBB8C6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1.626E-2</c:v>
              </c:pt>
            </c:numLit>
          </c:val>
          <c:extLst>
            <c:ext xmlns:c16="http://schemas.microsoft.com/office/drawing/2014/chart" uri="{C3380CC4-5D6E-409C-BE32-E72D297353CC}">
              <c16:uniqueId val="{00000001-0678-4081-80E0-7650EBBB8C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6.5041000000000002E-2</c:v>
              </c:pt>
            </c:numLit>
          </c:val>
          <c:extLst>
            <c:ext xmlns:c16="http://schemas.microsoft.com/office/drawing/2014/chart" uri="{C3380CC4-5D6E-409C-BE32-E72D297353CC}">
              <c16:uniqueId val="{00000002-0678-4081-80E0-7650EBBB8C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0.121951</c:v>
              </c:pt>
            </c:numLit>
          </c:val>
          <c:extLst>
            <c:ext xmlns:c16="http://schemas.microsoft.com/office/drawing/2014/chart" uri="{C3380CC4-5D6E-409C-BE32-E72D297353CC}">
              <c16:uniqueId val="{00000003-0678-4081-80E0-7650EBBB8C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0.73983699999999997</c:v>
              </c:pt>
            </c:numLit>
          </c:val>
          <c:extLst>
            <c:ext xmlns:c16="http://schemas.microsoft.com/office/drawing/2014/chart" uri="{C3380CC4-5D6E-409C-BE32-E72D297353CC}">
              <c16:uniqueId val="{00000004-0678-4081-80E0-7650EBBB8C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0-D104-4AF0-AE7B-3F1C91CD6DE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1.2500000000000001E-2</c:v>
              </c:pt>
            </c:numLit>
          </c:val>
          <c:extLst>
            <c:ext xmlns:c16="http://schemas.microsoft.com/office/drawing/2014/chart" uri="{C3380CC4-5D6E-409C-BE32-E72D297353CC}">
              <c16:uniqueId val="{00000001-D104-4AF0-AE7B-3F1C91CD6DE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0.05</c:v>
              </c:pt>
            </c:numLit>
          </c:val>
          <c:extLst>
            <c:ext xmlns:c16="http://schemas.microsoft.com/office/drawing/2014/chart" uri="{C3380CC4-5D6E-409C-BE32-E72D297353CC}">
              <c16:uniqueId val="{00000002-D104-4AF0-AE7B-3F1C91CD6DE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0.27500000000000002</c:v>
              </c:pt>
            </c:numLit>
          </c:val>
          <c:extLst>
            <c:ext xmlns:c16="http://schemas.microsoft.com/office/drawing/2014/chart" uri="{C3380CC4-5D6E-409C-BE32-E72D297353CC}">
              <c16:uniqueId val="{00000003-D104-4AF0-AE7B-3F1C91CD6DE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0.63749999999999996</c:v>
              </c:pt>
            </c:numLit>
          </c:val>
          <c:extLst>
            <c:ext xmlns:c16="http://schemas.microsoft.com/office/drawing/2014/chart" uri="{C3380CC4-5D6E-409C-BE32-E72D297353CC}">
              <c16:uniqueId val="{00000004-D104-4AF0-AE7B-3F1C91CD6D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7.9365000000000005E-2</c:v>
              </c:pt>
            </c:numLit>
          </c:val>
          <c:extLst>
            <c:ext xmlns:c16="http://schemas.microsoft.com/office/drawing/2014/chart" uri="{C3380CC4-5D6E-409C-BE32-E72D297353CC}">
              <c16:uniqueId val="{00000000-1D7E-4DA6-BCD3-D7A8FD08E06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3.1746000000000003E-2</c:v>
              </c:pt>
            </c:numLit>
          </c:val>
          <c:extLst>
            <c:ext xmlns:c16="http://schemas.microsoft.com/office/drawing/2014/chart" uri="{C3380CC4-5D6E-409C-BE32-E72D297353CC}">
              <c16:uniqueId val="{00000001-1D7E-4DA6-BCD3-D7A8FD08E06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2-1D7E-4DA6-BCD3-D7A8FD08E06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0.28571400000000002</c:v>
              </c:pt>
            </c:numLit>
          </c:val>
          <c:extLst>
            <c:ext xmlns:c16="http://schemas.microsoft.com/office/drawing/2014/chart" uri="{C3380CC4-5D6E-409C-BE32-E72D297353CC}">
              <c16:uniqueId val="{00000003-1D7E-4DA6-BCD3-D7A8FD08E06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0.49206299999999997</c:v>
              </c:pt>
            </c:numLit>
          </c:val>
          <c:extLst>
            <c:ext xmlns:c16="http://schemas.microsoft.com/office/drawing/2014/chart" uri="{C3380CC4-5D6E-409C-BE32-E72D297353CC}">
              <c16:uniqueId val="{00000004-1D7E-4DA6-BCD3-D7A8FD08E0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0-A87E-4441-BBA7-1DCC5CE96706}"/>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1-A87E-4441-BBA7-1DCC5CE967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2-A87E-4441-BBA7-1DCC5CE96706}"/>
            </c:ext>
          </c:extLst>
        </c:ser>
        <c:ser>
          <c:idx val="3"/>
          <c:order val="3"/>
          <c:tx>
            <c:v>4</c:v>
          </c:tx>
          <c:spPr>
            <a:solidFill>
              <a:srgbClr val="A6D854"/>
            </a:solidFill>
            <a:ln>
              <a:solidFill>
                <a:srgbClr val="A6D854"/>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3-A87E-4441-BBA7-1DCC5CE96706}"/>
            </c:ext>
          </c:extLst>
        </c:ser>
        <c:ser>
          <c:idx val="4"/>
          <c:order val="4"/>
          <c:tx>
            <c:v>5 Stämmer helt</c:v>
          </c:tx>
          <c:spPr>
            <a:solidFill>
              <a:srgbClr val="66A61E"/>
            </a:solidFill>
            <a:ln>
              <a:solidFill>
                <a:srgbClr val="66A61E"/>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4-A87E-4441-BBA7-1DCC5CE967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1.6667000000000001E-2</c:v>
              </c:pt>
            </c:numLit>
          </c:val>
          <c:extLst>
            <c:ext xmlns:c16="http://schemas.microsoft.com/office/drawing/2014/chart" uri="{C3380CC4-5D6E-409C-BE32-E72D297353CC}">
              <c16:uniqueId val="{00000000-8E7D-404C-B878-00615846895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8E7D-404C-B878-006158468954}"/>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3.3333000000000002E-2</c:v>
              </c:pt>
            </c:numLit>
          </c:val>
          <c:extLst>
            <c:ext xmlns:c16="http://schemas.microsoft.com/office/drawing/2014/chart" uri="{C3380CC4-5D6E-409C-BE32-E72D297353CC}">
              <c16:uniqueId val="{00000002-8E7D-404C-B878-00615846895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0.13333300000000001</c:v>
              </c:pt>
            </c:numLit>
          </c:val>
          <c:extLst>
            <c:ext xmlns:c16="http://schemas.microsoft.com/office/drawing/2014/chart" uri="{C3380CC4-5D6E-409C-BE32-E72D297353CC}">
              <c16:uniqueId val="{00000003-8E7D-404C-B878-00615846895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0.81666700000000003</c:v>
              </c:pt>
            </c:numLit>
          </c:val>
          <c:extLst>
            <c:ext xmlns:c16="http://schemas.microsoft.com/office/drawing/2014/chart" uri="{C3380CC4-5D6E-409C-BE32-E72D297353CC}">
              <c16:uniqueId val="{00000004-8E7D-404C-B878-0061584689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4.5780589999999997</c:v>
              </c:pt>
            </c:numLit>
          </c:val>
          <c:extLst>
            <c:ext xmlns:c16="http://schemas.microsoft.com/office/drawing/2014/chart" uri="{C3380CC4-5D6E-409C-BE32-E72D297353CC}">
              <c16:uniqueId val="{00000000-B883-4759-B3C1-BB57DD5AE0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0524-48B2-873C-F3C9EB9CC1C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524-48B2-873C-F3C9EB9CC1CC}"/>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0524-48B2-873C-F3C9EB9CC1C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c:v>
              </c:pt>
            </c:numLit>
          </c:val>
          <c:extLst>
            <c:ext xmlns:c16="http://schemas.microsoft.com/office/drawing/2014/chart" uri="{C3380CC4-5D6E-409C-BE32-E72D297353CC}">
              <c16:uniqueId val="{00000003-0524-48B2-873C-F3C9EB9CC1C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0.875</c:v>
              </c:pt>
            </c:numLit>
          </c:val>
          <c:extLst>
            <c:ext xmlns:c16="http://schemas.microsoft.com/office/drawing/2014/chart" uri="{C3380CC4-5D6E-409C-BE32-E72D297353CC}">
              <c16:uniqueId val="{00000004-0524-48B2-873C-F3C9EB9CC1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9415-4795-835C-DCF3A3F1D36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9415-4795-835C-DCF3A3F1D36B}"/>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9415-4795-835C-DCF3A3F1D36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3-9415-4795-835C-DCF3A3F1D36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0.953488</c:v>
              </c:pt>
            </c:numLit>
          </c:val>
          <c:extLst>
            <c:ext xmlns:c16="http://schemas.microsoft.com/office/drawing/2014/chart" uri="{C3380CC4-5D6E-409C-BE32-E72D297353CC}">
              <c16:uniqueId val="{00000004-9415-4795-835C-DCF3A3F1D3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4.2944999999999997E-2</c:v>
              </c:pt>
            </c:numLit>
          </c:val>
          <c:extLst>
            <c:ext xmlns:c16="http://schemas.microsoft.com/office/drawing/2014/chart" uri="{C3380CC4-5D6E-409C-BE32-E72D297353CC}">
              <c16:uniqueId val="{00000000-5722-44AA-BD82-D9AF96420E0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3.6810000000000002E-2</c:v>
              </c:pt>
            </c:numLit>
          </c:val>
          <c:extLst>
            <c:ext xmlns:c16="http://schemas.microsoft.com/office/drawing/2014/chart" uri="{C3380CC4-5D6E-409C-BE32-E72D297353CC}">
              <c16:uniqueId val="{00000001-5722-44AA-BD82-D9AF96420E0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8.5889999999999994E-2</c:v>
              </c:pt>
            </c:numLit>
          </c:val>
          <c:extLst>
            <c:ext xmlns:c16="http://schemas.microsoft.com/office/drawing/2014/chart" uri="{C3380CC4-5D6E-409C-BE32-E72D297353CC}">
              <c16:uniqueId val="{00000002-5722-44AA-BD82-D9AF96420E0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0.28220899999999999</c:v>
              </c:pt>
            </c:numLit>
          </c:val>
          <c:extLst>
            <c:ext xmlns:c16="http://schemas.microsoft.com/office/drawing/2014/chart" uri="{C3380CC4-5D6E-409C-BE32-E72D297353CC}">
              <c16:uniqueId val="{00000003-5722-44AA-BD82-D9AF96420E0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0.53374200000000005</c:v>
              </c:pt>
            </c:numLit>
          </c:val>
          <c:extLst>
            <c:ext xmlns:c16="http://schemas.microsoft.com/office/drawing/2014/chart" uri="{C3380CC4-5D6E-409C-BE32-E72D297353CC}">
              <c16:uniqueId val="{00000004-5722-44AA-BD82-D9AF96420E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2.2346000000000001E-2</c:v>
              </c:pt>
            </c:numLit>
          </c:val>
          <c:extLst>
            <c:ext xmlns:c16="http://schemas.microsoft.com/office/drawing/2014/chart" uri="{C3380CC4-5D6E-409C-BE32-E72D297353CC}">
              <c16:uniqueId val="{00000000-6131-405F-9DBF-CC34C222391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2.2346000000000001E-2</c:v>
              </c:pt>
            </c:numLit>
          </c:val>
          <c:extLst>
            <c:ext xmlns:c16="http://schemas.microsoft.com/office/drawing/2014/chart" uri="{C3380CC4-5D6E-409C-BE32-E72D297353CC}">
              <c16:uniqueId val="{00000001-6131-405F-9DBF-CC34C2223919}"/>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0.100559</c:v>
              </c:pt>
            </c:numLit>
          </c:val>
          <c:extLst>
            <c:ext xmlns:c16="http://schemas.microsoft.com/office/drawing/2014/chart" uri="{C3380CC4-5D6E-409C-BE32-E72D297353CC}">
              <c16:uniqueId val="{00000002-6131-405F-9DBF-CC34C22239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0.22905</c:v>
              </c:pt>
            </c:numLit>
          </c:val>
          <c:extLst>
            <c:ext xmlns:c16="http://schemas.microsoft.com/office/drawing/2014/chart" uri="{C3380CC4-5D6E-409C-BE32-E72D297353CC}">
              <c16:uniqueId val="{00000003-6131-405F-9DBF-CC34C22239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0.603352</c:v>
              </c:pt>
            </c:numLit>
          </c:val>
          <c:extLst>
            <c:ext xmlns:c16="http://schemas.microsoft.com/office/drawing/2014/chart" uri="{C3380CC4-5D6E-409C-BE32-E72D297353CC}">
              <c16:uniqueId val="{00000004-6131-405F-9DBF-CC34C22239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6.1856000000000001E-2</c:v>
              </c:pt>
            </c:numLit>
          </c:val>
          <c:extLst>
            <c:ext xmlns:c16="http://schemas.microsoft.com/office/drawing/2014/chart" uri="{C3380CC4-5D6E-409C-BE32-E72D297353CC}">
              <c16:uniqueId val="{00000000-C461-46CF-ACEF-334004112E6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1.5464E-2</c:v>
              </c:pt>
            </c:numLit>
          </c:val>
          <c:extLst>
            <c:ext xmlns:c16="http://schemas.microsoft.com/office/drawing/2014/chart" uri="{C3380CC4-5D6E-409C-BE32-E72D297353CC}">
              <c16:uniqueId val="{00000001-C461-46CF-ACEF-334004112E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9.2784000000000005E-2</c:v>
              </c:pt>
            </c:numLit>
          </c:val>
          <c:extLst>
            <c:ext xmlns:c16="http://schemas.microsoft.com/office/drawing/2014/chart" uri="{C3380CC4-5D6E-409C-BE32-E72D297353CC}">
              <c16:uniqueId val="{00000002-C461-46CF-ACEF-334004112E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0.20618600000000001</c:v>
              </c:pt>
            </c:numLit>
          </c:val>
          <c:extLst>
            <c:ext xmlns:c16="http://schemas.microsoft.com/office/drawing/2014/chart" uri="{C3380CC4-5D6E-409C-BE32-E72D297353CC}">
              <c16:uniqueId val="{00000003-C461-46CF-ACEF-334004112E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0.60824699999999998</c:v>
              </c:pt>
            </c:numLit>
          </c:val>
          <c:extLst>
            <c:ext xmlns:c16="http://schemas.microsoft.com/office/drawing/2014/chart" uri="{C3380CC4-5D6E-409C-BE32-E72D297353CC}">
              <c16:uniqueId val="{00000004-C461-46CF-ACEF-334004112E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1.3998999999999999E-2</c:v>
              </c:pt>
            </c:numLit>
          </c:val>
          <c:extLst>
            <c:ext xmlns:c16="http://schemas.microsoft.com/office/drawing/2014/chart" uri="{C3380CC4-5D6E-409C-BE32-E72D297353CC}">
              <c16:uniqueId val="{00000000-047A-409E-AE11-253686B0CCE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1.8867999999999999E-2</c:v>
              </c:pt>
            </c:numLit>
          </c:val>
          <c:extLst>
            <c:ext xmlns:c16="http://schemas.microsoft.com/office/drawing/2014/chart" uri="{C3380CC4-5D6E-409C-BE32-E72D297353CC}">
              <c16:uniqueId val="{00000001-047A-409E-AE11-253686B0CCE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7.2428000000000006E-2</c:v>
              </c:pt>
            </c:numLit>
          </c:val>
          <c:extLst>
            <c:ext xmlns:c16="http://schemas.microsoft.com/office/drawing/2014/chart" uri="{C3380CC4-5D6E-409C-BE32-E72D297353CC}">
              <c16:uniqueId val="{00000002-047A-409E-AE11-253686B0CCE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0.185027</c:v>
              </c:pt>
            </c:numLit>
          </c:val>
          <c:extLst>
            <c:ext xmlns:c16="http://schemas.microsoft.com/office/drawing/2014/chart" uri="{C3380CC4-5D6E-409C-BE32-E72D297353CC}">
              <c16:uniqueId val="{00000003-047A-409E-AE11-253686B0CCE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0.69506999999999997</c:v>
              </c:pt>
            </c:numLit>
          </c:val>
          <c:extLst>
            <c:ext xmlns:c16="http://schemas.microsoft.com/office/drawing/2014/chart" uri="{C3380CC4-5D6E-409C-BE32-E72D297353CC}">
              <c16:uniqueId val="{00000004-047A-409E-AE11-253686B0CC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1.2035000000000001E-2</c:v>
              </c:pt>
            </c:numLit>
          </c:val>
          <c:extLst>
            <c:ext xmlns:c16="http://schemas.microsoft.com/office/drawing/2014/chart" uri="{C3380CC4-5D6E-409C-BE32-E72D297353CC}">
              <c16:uniqueId val="{00000000-D93D-4FE0-806D-ECCA59F84FF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9.8469999999999999E-3</c:v>
              </c:pt>
            </c:numLit>
          </c:val>
          <c:extLst>
            <c:ext xmlns:c16="http://schemas.microsoft.com/office/drawing/2014/chart" uri="{C3380CC4-5D6E-409C-BE32-E72D297353CC}">
              <c16:uniqueId val="{00000001-D93D-4FE0-806D-ECCA59F84FF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7.3303999999999994E-2</c:v>
              </c:pt>
            </c:numLit>
          </c:val>
          <c:extLst>
            <c:ext xmlns:c16="http://schemas.microsoft.com/office/drawing/2014/chart" uri="{C3380CC4-5D6E-409C-BE32-E72D297353CC}">
              <c16:uniqueId val="{00000002-D93D-4FE0-806D-ECCA59F84FF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0.19365399999999999</c:v>
              </c:pt>
            </c:numLit>
          </c:val>
          <c:extLst>
            <c:ext xmlns:c16="http://schemas.microsoft.com/office/drawing/2014/chart" uri="{C3380CC4-5D6E-409C-BE32-E72D297353CC}">
              <c16:uniqueId val="{00000003-D93D-4FE0-806D-ECCA59F84FF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0.68818400000000002</c:v>
              </c:pt>
            </c:numLit>
          </c:val>
          <c:extLst>
            <c:ext xmlns:c16="http://schemas.microsoft.com/office/drawing/2014/chart" uri="{C3380CC4-5D6E-409C-BE32-E72D297353CC}">
              <c16:uniqueId val="{00000004-D93D-4FE0-806D-ECCA59F84F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2.0971E-2</c:v>
              </c:pt>
            </c:numLit>
          </c:val>
          <c:extLst>
            <c:ext xmlns:c16="http://schemas.microsoft.com/office/drawing/2014/chart" uri="{C3380CC4-5D6E-409C-BE32-E72D297353CC}">
              <c16:uniqueId val="{00000000-F274-42E4-85C8-DD557DA974E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2.5385999999999999E-2</c:v>
              </c:pt>
            </c:numLit>
          </c:val>
          <c:extLst>
            <c:ext xmlns:c16="http://schemas.microsoft.com/office/drawing/2014/chart" uri="{C3380CC4-5D6E-409C-BE32-E72D297353CC}">
              <c16:uniqueId val="{00000001-F274-42E4-85C8-DD557DA974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9.0508000000000005E-2</c:v>
              </c:pt>
            </c:numLit>
          </c:val>
          <c:extLst>
            <c:ext xmlns:c16="http://schemas.microsoft.com/office/drawing/2014/chart" uri="{C3380CC4-5D6E-409C-BE32-E72D297353CC}">
              <c16:uniqueId val="{00000002-F274-42E4-85C8-DD557DA974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0.23730699999999999</c:v>
              </c:pt>
            </c:numLit>
          </c:val>
          <c:extLst>
            <c:ext xmlns:c16="http://schemas.microsoft.com/office/drawing/2014/chart" uri="{C3380CC4-5D6E-409C-BE32-E72D297353CC}">
              <c16:uniqueId val="{00000003-F274-42E4-85C8-DD557DA974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0.60264899999999999</c:v>
              </c:pt>
            </c:numLit>
          </c:val>
          <c:extLst>
            <c:ext xmlns:c16="http://schemas.microsoft.com/office/drawing/2014/chart" uri="{C3380CC4-5D6E-409C-BE32-E72D297353CC}">
              <c16:uniqueId val="{00000004-F274-42E4-85C8-DD557DA974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2.6315999999999999E-2</c:v>
              </c:pt>
            </c:numLit>
          </c:val>
          <c:extLst>
            <c:ext xmlns:c16="http://schemas.microsoft.com/office/drawing/2014/chart" uri="{C3380CC4-5D6E-409C-BE32-E72D297353CC}">
              <c16:uniqueId val="{00000000-D7CB-47EB-8926-108FF84823E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3.2895000000000001E-2</c:v>
              </c:pt>
            </c:numLit>
          </c:val>
          <c:extLst>
            <c:ext xmlns:c16="http://schemas.microsoft.com/office/drawing/2014/chart" uri="{C3380CC4-5D6E-409C-BE32-E72D297353CC}">
              <c16:uniqueId val="{00000001-D7CB-47EB-8926-108FF84823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0.105263</c:v>
              </c:pt>
            </c:numLit>
          </c:val>
          <c:extLst>
            <c:ext xmlns:c16="http://schemas.microsoft.com/office/drawing/2014/chart" uri="{C3380CC4-5D6E-409C-BE32-E72D297353CC}">
              <c16:uniqueId val="{00000002-D7CB-47EB-8926-108FF84823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D7CB-47EB-8926-108FF84823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0.57236799999999999</c:v>
              </c:pt>
            </c:numLit>
          </c:val>
          <c:extLst>
            <c:ext xmlns:c16="http://schemas.microsoft.com/office/drawing/2014/chart" uri="{C3380CC4-5D6E-409C-BE32-E72D297353CC}">
              <c16:uniqueId val="{00000004-D7CB-47EB-8926-108FF84823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1.4184E-2</c:v>
              </c:pt>
            </c:numLit>
          </c:val>
          <c:extLst>
            <c:ext xmlns:c16="http://schemas.microsoft.com/office/drawing/2014/chart" uri="{C3380CC4-5D6E-409C-BE32-E72D297353CC}">
              <c16:uniqueId val="{00000000-A4A7-4727-BC8C-2F8DE745EC3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1-A4A7-4727-BC8C-2F8DE745EC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0.11347500000000001</c:v>
              </c:pt>
            </c:numLit>
          </c:val>
          <c:extLst>
            <c:ext xmlns:c16="http://schemas.microsoft.com/office/drawing/2014/chart" uri="{C3380CC4-5D6E-409C-BE32-E72D297353CC}">
              <c16:uniqueId val="{00000002-A4A7-4727-BC8C-2F8DE745EC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0.170213</c:v>
              </c:pt>
            </c:numLit>
          </c:val>
          <c:extLst>
            <c:ext xmlns:c16="http://schemas.microsoft.com/office/drawing/2014/chart" uri="{C3380CC4-5D6E-409C-BE32-E72D297353CC}">
              <c16:uniqueId val="{00000003-A4A7-4727-BC8C-2F8DE745EC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4-A4A7-4727-BC8C-2F8DE745EC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4.5728160000000004</c:v>
              </c:pt>
            </c:numLit>
          </c:val>
          <c:extLst>
            <c:ext xmlns:c16="http://schemas.microsoft.com/office/drawing/2014/chart" uri="{C3380CC4-5D6E-409C-BE32-E72D297353CC}">
              <c16:uniqueId val="{00000000-446E-4EDC-891F-C87DC60FAF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3.7879000000000003E-2</c:v>
              </c:pt>
            </c:numLit>
          </c:val>
          <c:extLst>
            <c:ext xmlns:c16="http://schemas.microsoft.com/office/drawing/2014/chart" uri="{C3380CC4-5D6E-409C-BE32-E72D297353CC}">
              <c16:uniqueId val="{00000000-8101-425D-B554-7C2A858776B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1-8101-425D-B554-7C2A858776B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0.14393900000000001</c:v>
              </c:pt>
            </c:numLit>
          </c:val>
          <c:extLst>
            <c:ext xmlns:c16="http://schemas.microsoft.com/office/drawing/2014/chart" uri="{C3380CC4-5D6E-409C-BE32-E72D297353CC}">
              <c16:uniqueId val="{00000002-8101-425D-B554-7C2A858776B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0.121212</c:v>
              </c:pt>
            </c:numLit>
          </c:val>
          <c:extLst>
            <c:ext xmlns:c16="http://schemas.microsoft.com/office/drawing/2014/chart" uri="{C3380CC4-5D6E-409C-BE32-E72D297353CC}">
              <c16:uniqueId val="{00000003-8101-425D-B554-7C2A858776B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0.62121199999999999</c:v>
              </c:pt>
            </c:numLit>
          </c:val>
          <c:extLst>
            <c:ext xmlns:c16="http://schemas.microsoft.com/office/drawing/2014/chart" uri="{C3380CC4-5D6E-409C-BE32-E72D297353CC}">
              <c16:uniqueId val="{00000004-8101-425D-B554-7C2A858776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29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3.4700000000000002E-2</c:v>
              </c:pt>
            </c:numLit>
          </c:val>
          <c:extLst>
            <c:ext xmlns:c16="http://schemas.microsoft.com/office/drawing/2014/chart" uri="{C3380CC4-5D6E-409C-BE32-E72D297353CC}">
              <c16:uniqueId val="{00000000-F9BE-4E3E-80C5-F57B74C6D74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1.5772999999999999E-2</c:v>
              </c:pt>
            </c:numLit>
          </c:val>
          <c:extLst>
            <c:ext xmlns:c16="http://schemas.microsoft.com/office/drawing/2014/chart" uri="{C3380CC4-5D6E-409C-BE32-E72D297353CC}">
              <c16:uniqueId val="{00000001-F9BE-4E3E-80C5-F57B74C6D74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7.2554999999999994E-2</c:v>
              </c:pt>
            </c:numLit>
          </c:val>
          <c:extLst>
            <c:ext xmlns:c16="http://schemas.microsoft.com/office/drawing/2014/chart" uri="{C3380CC4-5D6E-409C-BE32-E72D297353CC}">
              <c16:uniqueId val="{00000002-F9BE-4E3E-80C5-F57B74C6D7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0.12618299999999999</c:v>
              </c:pt>
            </c:numLit>
          </c:val>
          <c:extLst>
            <c:ext xmlns:c16="http://schemas.microsoft.com/office/drawing/2014/chart" uri="{C3380CC4-5D6E-409C-BE32-E72D297353CC}">
              <c16:uniqueId val="{00000003-F9BE-4E3E-80C5-F57B74C6D7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0.735016</c:v>
              </c:pt>
            </c:numLit>
          </c:val>
          <c:extLst>
            <c:ext xmlns:c16="http://schemas.microsoft.com/office/drawing/2014/chart" uri="{C3380CC4-5D6E-409C-BE32-E72D297353CC}">
              <c16:uniqueId val="{00000004-F9BE-4E3E-80C5-F57B74C6D7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9.2784000000000005E-2</c:v>
              </c:pt>
            </c:numLit>
          </c:val>
          <c:extLst>
            <c:ext xmlns:c16="http://schemas.microsoft.com/office/drawing/2014/chart" uri="{C3380CC4-5D6E-409C-BE32-E72D297353CC}">
              <c16:uniqueId val="{00000000-3D25-4B17-8C57-38724673E9CB}"/>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4.6392000000000003E-2</c:v>
              </c:pt>
            </c:numLit>
          </c:val>
          <c:extLst>
            <c:ext xmlns:c16="http://schemas.microsoft.com/office/drawing/2014/chart" uri="{C3380CC4-5D6E-409C-BE32-E72D297353CC}">
              <c16:uniqueId val="{00000001-3D25-4B17-8C57-38724673E9C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9.0205999999999995E-2</c:v>
              </c:pt>
            </c:numLit>
          </c:val>
          <c:extLst>
            <c:ext xmlns:c16="http://schemas.microsoft.com/office/drawing/2014/chart" uri="{C3380CC4-5D6E-409C-BE32-E72D297353CC}">
              <c16:uniqueId val="{00000002-3D25-4B17-8C57-38724673E9C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0.175258</c:v>
              </c:pt>
            </c:numLit>
          </c:val>
          <c:extLst>
            <c:ext xmlns:c16="http://schemas.microsoft.com/office/drawing/2014/chart" uri="{C3380CC4-5D6E-409C-BE32-E72D297353CC}">
              <c16:uniqueId val="{00000003-3D25-4B17-8C57-38724673E9C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0.54639199999999999</c:v>
              </c:pt>
            </c:numLit>
          </c:val>
          <c:extLst>
            <c:ext xmlns:c16="http://schemas.microsoft.com/office/drawing/2014/chart" uri="{C3380CC4-5D6E-409C-BE32-E72D297353CC}">
              <c16:uniqueId val="{00000004-3D25-4B17-8C57-38724673E9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2.2785E-2</c:v>
              </c:pt>
            </c:numLit>
          </c:val>
          <c:extLst>
            <c:ext xmlns:c16="http://schemas.microsoft.com/office/drawing/2014/chart" uri="{C3380CC4-5D6E-409C-BE32-E72D297353CC}">
              <c16:uniqueId val="{00000000-F200-4667-9A89-15CA6D7898D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2.7848000000000001E-2</c:v>
              </c:pt>
            </c:numLit>
          </c:val>
          <c:extLst>
            <c:ext xmlns:c16="http://schemas.microsoft.com/office/drawing/2014/chart" uri="{C3380CC4-5D6E-409C-BE32-E72D297353CC}">
              <c16:uniqueId val="{00000001-F200-4667-9A89-15CA6D7898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6.3291E-2</c:v>
              </c:pt>
            </c:numLit>
          </c:val>
          <c:extLst>
            <c:ext xmlns:c16="http://schemas.microsoft.com/office/drawing/2014/chart" uri="{C3380CC4-5D6E-409C-BE32-E72D297353CC}">
              <c16:uniqueId val="{00000002-F200-4667-9A89-15CA6D7898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0.13417699999999999</c:v>
              </c:pt>
            </c:numLit>
          </c:val>
          <c:extLst>
            <c:ext xmlns:c16="http://schemas.microsoft.com/office/drawing/2014/chart" uri="{C3380CC4-5D6E-409C-BE32-E72D297353CC}">
              <c16:uniqueId val="{00000003-F200-4667-9A89-15CA6D7898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0.73670899999999995</c:v>
              </c:pt>
            </c:numLit>
          </c:val>
          <c:extLst>
            <c:ext xmlns:c16="http://schemas.microsoft.com/office/drawing/2014/chart" uri="{C3380CC4-5D6E-409C-BE32-E72D297353CC}">
              <c16:uniqueId val="{00000004-F200-4667-9A89-15CA6D7898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6.8490000000000001E-3</c:v>
              </c:pt>
            </c:numLit>
          </c:val>
          <c:extLst>
            <c:ext xmlns:c16="http://schemas.microsoft.com/office/drawing/2014/chart" uri="{C3380CC4-5D6E-409C-BE32-E72D297353CC}">
              <c16:uniqueId val="{00000000-3593-4902-BFCD-B6D7C507900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3593-4902-BFCD-B6D7C5079008}"/>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2-3593-4902-BFCD-B6D7C507900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0.20547899999999999</c:v>
              </c:pt>
            </c:numLit>
          </c:val>
          <c:extLst>
            <c:ext xmlns:c16="http://schemas.microsoft.com/office/drawing/2014/chart" uri="{C3380CC4-5D6E-409C-BE32-E72D297353CC}">
              <c16:uniqueId val="{00000003-3593-4902-BFCD-B6D7C507900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0.71917799999999998</c:v>
              </c:pt>
            </c:numLit>
          </c:val>
          <c:extLst>
            <c:ext xmlns:c16="http://schemas.microsoft.com/office/drawing/2014/chart" uri="{C3380CC4-5D6E-409C-BE32-E72D297353CC}">
              <c16:uniqueId val="{00000004-3593-4902-BFCD-B6D7C50790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A07-465C-ADC8-B24AC3C4C3E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2.6315999999999999E-2</c:v>
              </c:pt>
            </c:numLit>
          </c:val>
          <c:extLst>
            <c:ext xmlns:c16="http://schemas.microsoft.com/office/drawing/2014/chart" uri="{C3380CC4-5D6E-409C-BE32-E72D297353CC}">
              <c16:uniqueId val="{00000001-5A07-465C-ADC8-B24AC3C4C3E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7.0175000000000001E-2</c:v>
              </c:pt>
            </c:numLit>
          </c:val>
          <c:extLst>
            <c:ext xmlns:c16="http://schemas.microsoft.com/office/drawing/2014/chart" uri="{C3380CC4-5D6E-409C-BE32-E72D297353CC}">
              <c16:uniqueId val="{00000002-5A07-465C-ADC8-B24AC3C4C3E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0.263158</c:v>
              </c:pt>
            </c:numLit>
          </c:val>
          <c:extLst>
            <c:ext xmlns:c16="http://schemas.microsoft.com/office/drawing/2014/chart" uri="{C3380CC4-5D6E-409C-BE32-E72D297353CC}">
              <c16:uniqueId val="{00000003-5A07-465C-ADC8-B24AC3C4C3E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0.631579</c:v>
              </c:pt>
            </c:numLit>
          </c:val>
          <c:extLst>
            <c:ext xmlns:c16="http://schemas.microsoft.com/office/drawing/2014/chart" uri="{C3380CC4-5D6E-409C-BE32-E72D297353CC}">
              <c16:uniqueId val="{00000004-5A07-465C-ADC8-B24AC3C4C3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E1EE-4A2E-AC08-9648064EF6F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0.02</c:v>
              </c:pt>
            </c:numLit>
          </c:val>
          <c:extLst>
            <c:ext xmlns:c16="http://schemas.microsoft.com/office/drawing/2014/chart" uri="{C3380CC4-5D6E-409C-BE32-E72D297353CC}">
              <c16:uniqueId val="{00000001-E1EE-4A2E-AC08-9648064EF6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0.14000000000000001</c:v>
              </c:pt>
            </c:numLit>
          </c:val>
          <c:extLst>
            <c:ext xmlns:c16="http://schemas.microsoft.com/office/drawing/2014/chart" uri="{C3380CC4-5D6E-409C-BE32-E72D297353CC}">
              <c16:uniqueId val="{00000002-E1EE-4A2E-AC08-9648064EF6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c:v>
              </c:pt>
            </c:numLit>
          </c:val>
          <c:extLst>
            <c:ext xmlns:c16="http://schemas.microsoft.com/office/drawing/2014/chart" uri="{C3380CC4-5D6E-409C-BE32-E72D297353CC}">
              <c16:uniqueId val="{00000003-E1EE-4A2E-AC08-9648064EF6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c:v>
              </c:pt>
            </c:numLit>
          </c:val>
          <c:extLst>
            <c:ext xmlns:c16="http://schemas.microsoft.com/office/drawing/2014/chart" uri="{C3380CC4-5D6E-409C-BE32-E72D297353CC}">
              <c16:uniqueId val="{00000004-E1EE-4A2E-AC08-9648064EF6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0-699C-4FDC-8F03-1CF916E7508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4.1096000000000001E-2</c:v>
              </c:pt>
            </c:numLit>
          </c:val>
          <c:extLst>
            <c:ext xmlns:c16="http://schemas.microsoft.com/office/drawing/2014/chart" uri="{C3380CC4-5D6E-409C-BE32-E72D297353CC}">
              <c16:uniqueId val="{00000001-699C-4FDC-8F03-1CF916E7508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0.10958900000000001</c:v>
              </c:pt>
            </c:numLit>
          </c:val>
          <c:extLst>
            <c:ext xmlns:c16="http://schemas.microsoft.com/office/drawing/2014/chart" uri="{C3380CC4-5D6E-409C-BE32-E72D297353CC}">
              <c16:uniqueId val="{00000002-699C-4FDC-8F03-1CF916E7508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0.232877</c:v>
              </c:pt>
            </c:numLit>
          </c:val>
          <c:extLst>
            <c:ext xmlns:c16="http://schemas.microsoft.com/office/drawing/2014/chart" uri="{C3380CC4-5D6E-409C-BE32-E72D297353CC}">
              <c16:uniqueId val="{00000003-699C-4FDC-8F03-1CF916E7508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0.60274000000000005</c:v>
              </c:pt>
            </c:numLit>
          </c:val>
          <c:extLst>
            <c:ext xmlns:c16="http://schemas.microsoft.com/office/drawing/2014/chart" uri="{C3380CC4-5D6E-409C-BE32-E72D297353CC}">
              <c16:uniqueId val="{00000004-699C-4FDC-8F03-1CF916E750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2.4510000000000001E-2</c:v>
              </c:pt>
            </c:numLit>
          </c:val>
          <c:extLst>
            <c:ext xmlns:c16="http://schemas.microsoft.com/office/drawing/2014/chart" uri="{C3380CC4-5D6E-409C-BE32-E72D297353CC}">
              <c16:uniqueId val="{00000000-E536-4DAE-9D92-C20C1104621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1-E536-4DAE-9D92-C20C1104621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0.13725499999999999</c:v>
              </c:pt>
            </c:numLit>
          </c:val>
          <c:extLst>
            <c:ext xmlns:c16="http://schemas.microsoft.com/office/drawing/2014/chart" uri="{C3380CC4-5D6E-409C-BE32-E72D297353CC}">
              <c16:uniqueId val="{00000002-E536-4DAE-9D92-C20C1104621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0.22549</c:v>
              </c:pt>
            </c:numLit>
          </c:val>
          <c:extLst>
            <c:ext xmlns:c16="http://schemas.microsoft.com/office/drawing/2014/chart" uri="{C3380CC4-5D6E-409C-BE32-E72D297353CC}">
              <c16:uniqueId val="{00000003-E536-4DAE-9D92-C20C1104621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0.57352899999999996</c:v>
              </c:pt>
            </c:numLit>
          </c:val>
          <c:extLst>
            <c:ext xmlns:c16="http://schemas.microsoft.com/office/drawing/2014/chart" uri="{C3380CC4-5D6E-409C-BE32-E72D297353CC}">
              <c16:uniqueId val="{00000004-E536-4DAE-9D92-C20C110462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29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4.3732E-2</c:v>
              </c:pt>
            </c:numLit>
          </c:val>
          <c:extLst>
            <c:ext xmlns:c16="http://schemas.microsoft.com/office/drawing/2014/chart" uri="{C3380CC4-5D6E-409C-BE32-E72D297353CC}">
              <c16:uniqueId val="{00000000-E671-499E-8140-72160C72D6E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4.6647000000000001E-2</c:v>
              </c:pt>
            </c:numLit>
          </c:val>
          <c:extLst>
            <c:ext xmlns:c16="http://schemas.microsoft.com/office/drawing/2014/chart" uri="{C3380CC4-5D6E-409C-BE32-E72D297353CC}">
              <c16:uniqueId val="{00000001-E671-499E-8140-72160C72D6E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0.116618</c:v>
              </c:pt>
            </c:numLit>
          </c:val>
          <c:extLst>
            <c:ext xmlns:c16="http://schemas.microsoft.com/office/drawing/2014/chart" uri="{C3380CC4-5D6E-409C-BE32-E72D297353CC}">
              <c16:uniqueId val="{00000002-E671-499E-8140-72160C72D6E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0.183673</c:v>
              </c:pt>
            </c:numLit>
          </c:val>
          <c:extLst>
            <c:ext xmlns:c16="http://schemas.microsoft.com/office/drawing/2014/chart" uri="{C3380CC4-5D6E-409C-BE32-E72D297353CC}">
              <c16:uniqueId val="{00000003-E671-499E-8140-72160C72D6E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0.580175</c:v>
              </c:pt>
            </c:numLit>
          </c:val>
          <c:extLst>
            <c:ext xmlns:c16="http://schemas.microsoft.com/office/drawing/2014/chart" uri="{C3380CC4-5D6E-409C-BE32-E72D297353CC}">
              <c16:uniqueId val="{00000004-E671-499E-8140-72160C72D6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radarChart>
        <c:radarStyle val="marker"/>
        <c:varyColors val="0"/>
        <c:ser>
          <c:idx val="0"/>
          <c:order val="0"/>
          <c:tx>
            <c:v>Helhetsomdöme</c:v>
          </c:tx>
          <c:spPr>
            <a:ln>
              <a:solidFill>
                <a:srgbClr val="4572A7"/>
              </a:solidFill>
            </a:ln>
          </c:spPr>
          <c:marker>
            <c:spPr>
              <a:solidFill>
                <a:srgbClr val="4572A7"/>
              </a:solidFill>
            </c:spPr>
          </c:marker>
          <c:cat>
            <c:strLit>
              <c:ptCount val="6"/>
              <c:pt idx="0">
                <c:v>Helhetsomdöme</c:v>
              </c:pt>
              <c:pt idx="1">
                <c:v>Normer och värden</c:v>
              </c:pt>
              <c:pt idx="2">
                <c:v>Trygghet</c:v>
              </c:pt>
              <c:pt idx="3">
                <c:v>Lärandet</c:v>
              </c:pt>
              <c:pt idx="4">
                <c:v>Inflytande</c:v>
              </c:pt>
              <c:pt idx="5">
                <c:v>Vägledning</c:v>
              </c:pt>
            </c:strLit>
          </c:cat>
          <c:val>
            <c:numLit>
              <c:formatCode>General</c:formatCode>
              <c:ptCount val="6"/>
              <c:pt idx="0">
                <c:v>4.3524209999999997</c:v>
              </c:pt>
              <c:pt idx="1">
                <c:v>4.4615739999999997</c:v>
              </c:pt>
              <c:pt idx="2">
                <c:v>4.4235040000000003</c:v>
              </c:pt>
              <c:pt idx="3">
                <c:v>4.2792640000000004</c:v>
              </c:pt>
              <c:pt idx="4">
                <c:v>4.021471</c:v>
              </c:pt>
              <c:pt idx="5">
                <c:v>4.5081810000000004</c:v>
              </c:pt>
            </c:numLit>
          </c:val>
          <c:extLst>
            <c:ext xmlns:c16="http://schemas.microsoft.com/office/drawing/2014/chart" uri="{C3380CC4-5D6E-409C-BE32-E72D297353CC}">
              <c16:uniqueId val="{00000000-A057-4212-84A2-E968E6CE6FD2}"/>
            </c:ext>
          </c:extLst>
        </c:ser>
        <c:dLbls>
          <c:showLegendKey val="0"/>
          <c:showVal val="0"/>
          <c:showCatName val="0"/>
          <c:showSerName val="0"/>
          <c:showPercent val="0"/>
          <c:showBubbleSize val="0"/>
        </c:dLbls>
        <c:axId val="54877568"/>
        <c:axId val="46285952"/>
      </c:radarChart>
      <c:catAx>
        <c:axId val="54877568"/>
        <c:scaling>
          <c:orientation val="minMax"/>
        </c:scaling>
        <c:delete val="0"/>
        <c:axPos val="b"/>
        <c:majorGridlines/>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5"/>
          <c:min val="1"/>
        </c:scaling>
        <c:delete val="0"/>
        <c:axPos val="l"/>
        <c:numFmt formatCode="0.0;0.0" sourceLinked="0"/>
        <c:majorTickMark val="out"/>
        <c:minorTickMark val="none"/>
        <c:tickLblPos val="nextTo"/>
        <c:txPr>
          <a:bodyPr/>
          <a:lstStyle/>
          <a:p>
            <a:pPr>
              <a:defRPr sz="900"/>
            </a:pPr>
            <a:endParaRPr lang="sv-SE"/>
          </a:p>
        </c:txPr>
        <c:crossAx val="54877568"/>
        <c:crosses val="min"/>
        <c:crossBetween val="between"/>
      </c:valAx>
      <c:spPr>
        <a:noFill/>
      </c:spPr>
    </c:plotArea>
    <c:plotVisOnly val="1"/>
    <c:dispBlanksAs val="zero"/>
    <c:showDLblsOverMax val="1"/>
  </c:chart>
  <c:spPr>
    <a:noFill/>
    <a:ln>
      <a:noFill/>
    </a:ln>
  </c:spPr>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4.5682780000000003</c:v>
              </c:pt>
            </c:numLit>
          </c:val>
          <c:extLst>
            <c:ext xmlns:c16="http://schemas.microsoft.com/office/drawing/2014/chart" uri="{C3380CC4-5D6E-409C-BE32-E72D297353CC}">
              <c16:uniqueId val="{00000000-D90D-4DCA-83F6-C9953CB042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4.5724140000000002</c:v>
              </c:pt>
            </c:numLit>
          </c:val>
          <c:extLst>
            <c:ext xmlns:c16="http://schemas.microsoft.com/office/drawing/2014/chart" uri="{C3380CC4-5D6E-409C-BE32-E72D297353CC}">
              <c16:uniqueId val="{00000000-8512-4C35-8E2C-1B239D955F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1.9802E-2</c:v>
              </c:pt>
            </c:numLit>
          </c:val>
          <c:extLst>
            <c:ext xmlns:c16="http://schemas.microsoft.com/office/drawing/2014/chart" uri="{C3380CC4-5D6E-409C-BE32-E72D297353CC}">
              <c16:uniqueId val="{00000000-A16F-40C4-8FF6-C61718062A8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3.4653000000000003E-2</c:v>
              </c:pt>
            </c:numLit>
          </c:val>
          <c:extLst>
            <c:ext xmlns:c16="http://schemas.microsoft.com/office/drawing/2014/chart" uri="{C3380CC4-5D6E-409C-BE32-E72D297353CC}">
              <c16:uniqueId val="{00000001-A16F-40C4-8FF6-C61718062A8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0.10396</c:v>
              </c:pt>
            </c:numLit>
          </c:val>
          <c:extLst>
            <c:ext xmlns:c16="http://schemas.microsoft.com/office/drawing/2014/chart" uri="{C3380CC4-5D6E-409C-BE32-E72D297353CC}">
              <c16:uniqueId val="{00000002-A16F-40C4-8FF6-C61718062A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0.19802</c:v>
              </c:pt>
            </c:numLit>
          </c:val>
          <c:extLst>
            <c:ext xmlns:c16="http://schemas.microsoft.com/office/drawing/2014/chart" uri="{C3380CC4-5D6E-409C-BE32-E72D297353CC}">
              <c16:uniqueId val="{00000003-A16F-40C4-8FF6-C61718062A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0.63366299999999998</c:v>
              </c:pt>
            </c:numLit>
          </c:val>
          <c:extLst>
            <c:ext xmlns:c16="http://schemas.microsoft.com/office/drawing/2014/chart" uri="{C3380CC4-5D6E-409C-BE32-E72D297353CC}">
              <c16:uniqueId val="{00000004-A16F-40C4-8FF6-C61718062A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0-F854-4158-9338-44DA3965EFE8}"/>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854-4158-9338-44DA3965EFE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5.8824000000000001E-2</c:v>
              </c:pt>
            </c:numLit>
          </c:val>
          <c:extLst>
            <c:ext xmlns:c16="http://schemas.microsoft.com/office/drawing/2014/chart" uri="{C3380CC4-5D6E-409C-BE32-E72D297353CC}">
              <c16:uniqueId val="{00000002-F854-4158-9338-44DA3965EFE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0.64705900000000005</c:v>
              </c:pt>
            </c:numLit>
          </c:val>
          <c:extLst>
            <c:ext xmlns:c16="http://schemas.microsoft.com/office/drawing/2014/chart" uri="{C3380CC4-5D6E-409C-BE32-E72D297353CC}">
              <c16:uniqueId val="{00000003-F854-4158-9338-44DA3965EFE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4-F854-4158-9338-44DA3965EF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C58D-45F7-BB37-E1671E74AC6C}"/>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C58D-45F7-BB37-E1671E74AC6C}"/>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C58D-45F7-BB37-E1671E74AC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3-C58D-45F7-BB37-E1671E74AC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4-C58D-45F7-BB37-E1671E74AC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0-AA95-476F-B17F-17C1BFCC216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2.7026999999999999E-2</c:v>
              </c:pt>
            </c:numLit>
          </c:val>
          <c:extLst>
            <c:ext xmlns:c16="http://schemas.microsoft.com/office/drawing/2014/chart" uri="{C3380CC4-5D6E-409C-BE32-E72D297353CC}">
              <c16:uniqueId val="{00000001-AA95-476F-B17F-17C1BFCC216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AA95-476F-B17F-17C1BFCC21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0.35135100000000002</c:v>
              </c:pt>
            </c:numLit>
          </c:val>
          <c:extLst>
            <c:ext xmlns:c16="http://schemas.microsoft.com/office/drawing/2014/chart" uri="{C3380CC4-5D6E-409C-BE32-E72D297353CC}">
              <c16:uniqueId val="{00000003-AA95-476F-B17F-17C1BFCC21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0.43243199999999998</c:v>
              </c:pt>
            </c:numLit>
          </c:val>
          <c:extLst>
            <c:ext xmlns:c16="http://schemas.microsoft.com/office/drawing/2014/chart" uri="{C3380CC4-5D6E-409C-BE32-E72D297353CC}">
              <c16:uniqueId val="{00000004-AA95-476F-B17F-17C1BFCC21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7.2727E-2</c:v>
              </c:pt>
            </c:numLit>
          </c:val>
          <c:extLst>
            <c:ext xmlns:c16="http://schemas.microsoft.com/office/drawing/2014/chart" uri="{C3380CC4-5D6E-409C-BE32-E72D297353CC}">
              <c16:uniqueId val="{00000000-1AF0-42EE-968F-0C25D0F3C84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5.4545000000000003E-2</c:v>
              </c:pt>
            </c:numLit>
          </c:val>
          <c:extLst>
            <c:ext xmlns:c16="http://schemas.microsoft.com/office/drawing/2014/chart" uri="{C3380CC4-5D6E-409C-BE32-E72D297353CC}">
              <c16:uniqueId val="{00000001-1AF0-42EE-968F-0C25D0F3C84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0.145455</c:v>
              </c:pt>
            </c:numLit>
          </c:val>
          <c:extLst>
            <c:ext xmlns:c16="http://schemas.microsoft.com/office/drawing/2014/chart" uri="{C3380CC4-5D6E-409C-BE32-E72D297353CC}">
              <c16:uniqueId val="{00000002-1AF0-42EE-968F-0C25D0F3C84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1AF0-42EE-968F-0C25D0F3C84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0.52727299999999999</c:v>
              </c:pt>
            </c:numLit>
          </c:val>
          <c:extLst>
            <c:ext xmlns:c16="http://schemas.microsoft.com/office/drawing/2014/chart" uri="{C3380CC4-5D6E-409C-BE32-E72D297353CC}">
              <c16:uniqueId val="{00000004-1AF0-42EE-968F-0C25D0F3C8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2BEA-45A0-AAF1-E3BB7BB9D48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2BEA-45A0-AAF1-E3BB7BB9D483}"/>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4.1667000000000003E-2</c:v>
              </c:pt>
            </c:numLit>
          </c:val>
          <c:extLst>
            <c:ext xmlns:c16="http://schemas.microsoft.com/office/drawing/2014/chart" uri="{C3380CC4-5D6E-409C-BE32-E72D297353CC}">
              <c16:uniqueId val="{00000002-2BEA-45A0-AAF1-E3BB7BB9D48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3-2BEA-45A0-AAF1-E3BB7BB9D48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0.79166700000000001</c:v>
              </c:pt>
            </c:numLit>
          </c:val>
          <c:extLst>
            <c:ext xmlns:c16="http://schemas.microsoft.com/office/drawing/2014/chart" uri="{C3380CC4-5D6E-409C-BE32-E72D297353CC}">
              <c16:uniqueId val="{00000004-2BEA-45A0-AAF1-E3BB7BB9D4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5DD0-4A17-A425-1EF4CD3984FA}"/>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DD0-4A17-A425-1EF4CD3984FA}"/>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2.1739000000000001E-2</c:v>
              </c:pt>
            </c:numLit>
          </c:val>
          <c:extLst>
            <c:ext xmlns:c16="http://schemas.microsoft.com/office/drawing/2014/chart" uri="{C3380CC4-5D6E-409C-BE32-E72D297353CC}">
              <c16:uniqueId val="{00000002-5DD0-4A17-A425-1EF4CD3984F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8.6957000000000007E-2</c:v>
              </c:pt>
            </c:numLit>
          </c:val>
          <c:extLst>
            <c:ext xmlns:c16="http://schemas.microsoft.com/office/drawing/2014/chart" uri="{C3380CC4-5D6E-409C-BE32-E72D297353CC}">
              <c16:uniqueId val="{00000003-5DD0-4A17-A425-1EF4CD3984F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0.89130399999999999</c:v>
              </c:pt>
            </c:numLit>
          </c:val>
          <c:extLst>
            <c:ext xmlns:c16="http://schemas.microsoft.com/office/drawing/2014/chart" uri="{C3380CC4-5D6E-409C-BE32-E72D297353CC}">
              <c16:uniqueId val="{00000004-5DD0-4A17-A425-1EF4CD3984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0-04D1-45FD-AB33-F1CB22D8C8E4}"/>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04D1-45FD-AB33-F1CB22D8C8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2-04D1-45FD-AB33-F1CB22D8C8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0.19697000000000001</c:v>
              </c:pt>
            </c:numLit>
          </c:val>
          <c:extLst>
            <c:ext xmlns:c16="http://schemas.microsoft.com/office/drawing/2014/chart" uri="{C3380CC4-5D6E-409C-BE32-E72D297353CC}">
              <c16:uniqueId val="{00000003-04D1-45FD-AB33-F1CB22D8C8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0.65151499999999996</c:v>
              </c:pt>
            </c:numLit>
          </c:val>
          <c:extLst>
            <c:ext xmlns:c16="http://schemas.microsoft.com/office/drawing/2014/chart" uri="{C3380CC4-5D6E-409C-BE32-E72D297353CC}">
              <c16:uniqueId val="{00000004-04D1-45FD-AB33-F1CB22D8C8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0-D221-433A-8DB4-20B228BC1E9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6.9766999999999996E-2</c:v>
              </c:pt>
            </c:numLit>
          </c:val>
          <c:extLst>
            <c:ext xmlns:c16="http://schemas.microsoft.com/office/drawing/2014/chart" uri="{C3380CC4-5D6E-409C-BE32-E72D297353CC}">
              <c16:uniqueId val="{00000001-D221-433A-8DB4-20B228BC1E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0.18604699999999999</c:v>
              </c:pt>
            </c:numLit>
          </c:val>
          <c:extLst>
            <c:ext xmlns:c16="http://schemas.microsoft.com/office/drawing/2014/chart" uri="{C3380CC4-5D6E-409C-BE32-E72D297353CC}">
              <c16:uniqueId val="{00000002-D221-433A-8DB4-20B228BC1E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9.3022999999999995E-2</c:v>
              </c:pt>
            </c:numLit>
          </c:val>
          <c:extLst>
            <c:ext xmlns:c16="http://schemas.microsoft.com/office/drawing/2014/chart" uri="{C3380CC4-5D6E-409C-BE32-E72D297353CC}">
              <c16:uniqueId val="{00000003-D221-433A-8DB4-20B228BC1E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0.53488400000000003</c:v>
              </c:pt>
            </c:numLit>
          </c:val>
          <c:extLst>
            <c:ext xmlns:c16="http://schemas.microsoft.com/office/drawing/2014/chart" uri="{C3380CC4-5D6E-409C-BE32-E72D297353CC}">
              <c16:uniqueId val="{00000004-D221-433A-8DB4-20B228BC1E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2.9412000000000001E-2</c:v>
              </c:pt>
            </c:numLit>
          </c:val>
          <c:extLst>
            <c:ext xmlns:c16="http://schemas.microsoft.com/office/drawing/2014/chart" uri="{C3380CC4-5D6E-409C-BE32-E72D297353CC}">
              <c16:uniqueId val="{00000000-EA75-4E63-BC88-20742FC5633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2.2058999999999999E-2</c:v>
              </c:pt>
            </c:numLit>
          </c:val>
          <c:extLst>
            <c:ext xmlns:c16="http://schemas.microsoft.com/office/drawing/2014/chart" uri="{C3380CC4-5D6E-409C-BE32-E72D297353CC}">
              <c16:uniqueId val="{00000001-EA75-4E63-BC88-20742FC563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2-EA75-4E63-BC88-20742FC563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EA75-4E63-BC88-20742FC563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0.56985300000000005</c:v>
              </c:pt>
            </c:numLit>
          </c:val>
          <c:extLst>
            <c:ext xmlns:c16="http://schemas.microsoft.com/office/drawing/2014/chart" uri="{C3380CC4-5D6E-409C-BE32-E72D297353CC}">
              <c16:uniqueId val="{00000004-EA75-4E63-BC88-20742FC563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4.5666669999999998</c:v>
              </c:pt>
            </c:numLit>
          </c:val>
          <c:extLst>
            <c:ext xmlns:c16="http://schemas.microsoft.com/office/drawing/2014/chart" uri="{C3380CC4-5D6E-409C-BE32-E72D297353CC}">
              <c16:uniqueId val="{00000000-D7E5-4FE8-87DE-D8236798AB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6.8825999999999998E-2</c:v>
              </c:pt>
            </c:numLit>
          </c:val>
          <c:extLst>
            <c:ext xmlns:c16="http://schemas.microsoft.com/office/drawing/2014/chart" uri="{C3380CC4-5D6E-409C-BE32-E72D297353CC}">
              <c16:uniqueId val="{00000000-9D24-4DE0-A087-66EAF00C15C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3.6436999999999997E-2</c:v>
              </c:pt>
            </c:numLit>
          </c:val>
          <c:extLst>
            <c:ext xmlns:c16="http://schemas.microsoft.com/office/drawing/2014/chart" uri="{C3380CC4-5D6E-409C-BE32-E72D297353CC}">
              <c16:uniqueId val="{00000001-9D24-4DE0-A087-66EAF00C15C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0.12550600000000001</c:v>
              </c:pt>
            </c:numLit>
          </c:val>
          <c:extLst>
            <c:ext xmlns:c16="http://schemas.microsoft.com/office/drawing/2014/chart" uri="{C3380CC4-5D6E-409C-BE32-E72D297353CC}">
              <c16:uniqueId val="{00000002-9D24-4DE0-A087-66EAF00C15C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0.202429</c:v>
              </c:pt>
            </c:numLit>
          </c:val>
          <c:extLst>
            <c:ext xmlns:c16="http://schemas.microsoft.com/office/drawing/2014/chart" uri="{C3380CC4-5D6E-409C-BE32-E72D297353CC}">
              <c16:uniqueId val="{00000003-9D24-4DE0-A087-66EAF00C15C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0.55060699999999996</c:v>
              </c:pt>
            </c:numLit>
          </c:val>
          <c:extLst>
            <c:ext xmlns:c16="http://schemas.microsoft.com/office/drawing/2014/chart" uri="{C3380CC4-5D6E-409C-BE32-E72D297353CC}">
              <c16:uniqueId val="{00000004-9D24-4DE0-A087-66EAF00C15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9.1503000000000001E-2</c:v>
              </c:pt>
            </c:numLit>
          </c:val>
          <c:extLst>
            <c:ext xmlns:c16="http://schemas.microsoft.com/office/drawing/2014/chart" uri="{C3380CC4-5D6E-409C-BE32-E72D297353CC}">
              <c16:uniqueId val="{00000000-29FB-4A8A-853D-EC78EC321112}"/>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6.5359E-2</c:v>
              </c:pt>
            </c:numLit>
          </c:val>
          <c:extLst>
            <c:ext xmlns:c16="http://schemas.microsoft.com/office/drawing/2014/chart" uri="{C3380CC4-5D6E-409C-BE32-E72D297353CC}">
              <c16:uniqueId val="{00000001-29FB-4A8A-853D-EC78EC3211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0.15032699999999999</c:v>
              </c:pt>
            </c:numLit>
          </c:val>
          <c:extLst>
            <c:ext xmlns:c16="http://schemas.microsoft.com/office/drawing/2014/chart" uri="{C3380CC4-5D6E-409C-BE32-E72D297353CC}">
              <c16:uniqueId val="{00000002-29FB-4A8A-853D-EC78EC3211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0.22875799999999999</c:v>
              </c:pt>
            </c:numLit>
          </c:val>
          <c:extLst>
            <c:ext xmlns:c16="http://schemas.microsoft.com/office/drawing/2014/chart" uri="{C3380CC4-5D6E-409C-BE32-E72D297353CC}">
              <c16:uniqueId val="{00000003-29FB-4A8A-853D-EC78EC3211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0.43137300000000001</c:v>
              </c:pt>
            </c:numLit>
          </c:val>
          <c:extLst>
            <c:ext xmlns:c16="http://schemas.microsoft.com/office/drawing/2014/chart" uri="{C3380CC4-5D6E-409C-BE32-E72D297353CC}">
              <c16:uniqueId val="{00000004-29FB-4A8A-853D-EC78EC3211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0-FE25-4AE5-BD54-CF5EA83FC33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5.6522000000000003E-2</c:v>
              </c:pt>
            </c:numLit>
          </c:val>
          <c:extLst>
            <c:ext xmlns:c16="http://schemas.microsoft.com/office/drawing/2014/chart" uri="{C3380CC4-5D6E-409C-BE32-E72D297353CC}">
              <c16:uniqueId val="{00000001-FE25-4AE5-BD54-CF5EA83FC33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0.126087</c:v>
              </c:pt>
            </c:numLit>
          </c:val>
          <c:extLst>
            <c:ext xmlns:c16="http://schemas.microsoft.com/office/drawing/2014/chart" uri="{C3380CC4-5D6E-409C-BE32-E72D297353CC}">
              <c16:uniqueId val="{00000002-FE25-4AE5-BD54-CF5EA83FC3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0.204348</c:v>
              </c:pt>
            </c:numLit>
          </c:val>
          <c:extLst>
            <c:ext xmlns:c16="http://schemas.microsoft.com/office/drawing/2014/chart" uri="{C3380CC4-5D6E-409C-BE32-E72D297353CC}">
              <c16:uniqueId val="{00000003-FE25-4AE5-BD54-CF5EA83FC3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0.53913</c:v>
              </c:pt>
            </c:numLit>
          </c:val>
          <c:extLst>
            <c:ext xmlns:c16="http://schemas.microsoft.com/office/drawing/2014/chart" uri="{C3380CC4-5D6E-409C-BE32-E72D297353CC}">
              <c16:uniqueId val="{00000004-FE25-4AE5-BD54-CF5EA83FC3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4.0267999999999998E-2</c:v>
              </c:pt>
            </c:numLit>
          </c:val>
          <c:extLst>
            <c:ext xmlns:c16="http://schemas.microsoft.com/office/drawing/2014/chart" uri="{C3380CC4-5D6E-409C-BE32-E72D297353CC}">
              <c16:uniqueId val="{00000000-9AE6-4CAC-80A5-178B1A4F9992}"/>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2.6845999999999998E-2</c:v>
              </c:pt>
            </c:numLit>
          </c:val>
          <c:extLst>
            <c:ext xmlns:c16="http://schemas.microsoft.com/office/drawing/2014/chart" uri="{C3380CC4-5D6E-409C-BE32-E72D297353CC}">
              <c16:uniqueId val="{00000001-9AE6-4CAC-80A5-178B1A4F999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9.1722999999999999E-2</c:v>
              </c:pt>
            </c:numLit>
          </c:val>
          <c:extLst>
            <c:ext xmlns:c16="http://schemas.microsoft.com/office/drawing/2014/chart" uri="{C3380CC4-5D6E-409C-BE32-E72D297353CC}">
              <c16:uniqueId val="{00000002-9AE6-4CAC-80A5-178B1A4F999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0.23042499999999999</c:v>
              </c:pt>
            </c:numLit>
          </c:val>
          <c:extLst>
            <c:ext xmlns:c16="http://schemas.microsoft.com/office/drawing/2014/chart" uri="{C3380CC4-5D6E-409C-BE32-E72D297353CC}">
              <c16:uniqueId val="{00000003-9AE6-4CAC-80A5-178B1A4F999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0.58165500000000003</c:v>
              </c:pt>
            </c:numLit>
          </c:val>
          <c:extLst>
            <c:ext xmlns:c16="http://schemas.microsoft.com/office/drawing/2014/chart" uri="{C3380CC4-5D6E-409C-BE32-E72D297353CC}">
              <c16:uniqueId val="{00000004-9AE6-4CAC-80A5-178B1A4F99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3.2135999999999998E-2</c:v>
              </c:pt>
            </c:numLit>
          </c:val>
          <c:extLst>
            <c:ext xmlns:c16="http://schemas.microsoft.com/office/drawing/2014/chart" uri="{C3380CC4-5D6E-409C-BE32-E72D297353CC}">
              <c16:uniqueId val="{00000000-AE43-49E7-9F9E-C3583185275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3.0245999999999999E-2</c:v>
              </c:pt>
            </c:numLit>
          </c:val>
          <c:extLst>
            <c:ext xmlns:c16="http://schemas.microsoft.com/office/drawing/2014/chart" uri="{C3380CC4-5D6E-409C-BE32-E72D297353CC}">
              <c16:uniqueId val="{00000001-AE43-49E7-9F9E-C3583185275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8.8846999999999995E-2</c:v>
              </c:pt>
            </c:numLit>
          </c:val>
          <c:extLst>
            <c:ext xmlns:c16="http://schemas.microsoft.com/office/drawing/2014/chart" uri="{C3380CC4-5D6E-409C-BE32-E72D297353CC}">
              <c16:uniqueId val="{00000002-AE43-49E7-9F9E-C3583185275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0.23818500000000001</c:v>
              </c:pt>
            </c:numLit>
          </c:val>
          <c:extLst>
            <c:ext xmlns:c16="http://schemas.microsoft.com/office/drawing/2014/chart" uri="{C3380CC4-5D6E-409C-BE32-E72D297353CC}">
              <c16:uniqueId val="{00000003-AE43-49E7-9F9E-C3583185275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0.59357300000000002</c:v>
              </c:pt>
            </c:numLit>
          </c:val>
          <c:extLst>
            <c:ext xmlns:c16="http://schemas.microsoft.com/office/drawing/2014/chart" uri="{C3380CC4-5D6E-409C-BE32-E72D297353CC}">
              <c16:uniqueId val="{00000004-AE43-49E7-9F9E-C358318527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2BE2-4EFD-ADEC-BC6CDAF1751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2BE2-4EFD-ADEC-BC6CDAF1751F}"/>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2BE2-4EFD-ADEC-BC6CDAF175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0.15909100000000001</c:v>
              </c:pt>
            </c:numLit>
          </c:val>
          <c:extLst>
            <c:ext xmlns:c16="http://schemas.microsoft.com/office/drawing/2014/chart" uri="{C3380CC4-5D6E-409C-BE32-E72D297353CC}">
              <c16:uniqueId val="{00000003-2BE2-4EFD-ADEC-BC6CDAF175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0.84090900000000002</c:v>
              </c:pt>
            </c:numLit>
          </c:val>
          <c:extLst>
            <c:ext xmlns:c16="http://schemas.microsoft.com/office/drawing/2014/chart" uri="{C3380CC4-5D6E-409C-BE32-E72D297353CC}">
              <c16:uniqueId val="{00000004-2BE2-4EFD-ADEC-BC6CDAF175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46B5-409F-9E12-52AEA7DB653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46B5-409F-9E12-52AEA7DB6533}"/>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46B5-409F-9E12-52AEA7DB653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3-46B5-409F-9E12-52AEA7DB653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0.86666699999999997</c:v>
              </c:pt>
            </c:numLit>
          </c:val>
          <c:extLst>
            <c:ext xmlns:c16="http://schemas.microsoft.com/office/drawing/2014/chart" uri="{C3380CC4-5D6E-409C-BE32-E72D297353CC}">
              <c16:uniqueId val="{00000004-46B5-409F-9E12-52AEA7DB65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5E7F-40FE-9E0A-0EF470B8466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5E7F-40FE-9E0A-0EF470B846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8.1081E-2</c:v>
              </c:pt>
            </c:numLit>
          </c:val>
          <c:extLst>
            <c:ext xmlns:c16="http://schemas.microsoft.com/office/drawing/2014/chart" uri="{C3380CC4-5D6E-409C-BE32-E72D297353CC}">
              <c16:uniqueId val="{00000002-5E7F-40FE-9E0A-0EF470B846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0.24324299999999999</c:v>
              </c:pt>
            </c:numLit>
          </c:val>
          <c:extLst>
            <c:ext xmlns:c16="http://schemas.microsoft.com/office/drawing/2014/chart" uri="{C3380CC4-5D6E-409C-BE32-E72D297353CC}">
              <c16:uniqueId val="{00000003-5E7F-40FE-9E0A-0EF470B846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0.67567600000000005</c:v>
              </c:pt>
            </c:numLit>
          </c:val>
          <c:extLst>
            <c:ext xmlns:c16="http://schemas.microsoft.com/office/drawing/2014/chart" uri="{C3380CC4-5D6E-409C-BE32-E72D297353CC}">
              <c16:uniqueId val="{00000004-5E7F-40FE-9E0A-0EF470B846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8.6419999999999997E-2</c:v>
              </c:pt>
            </c:numLit>
          </c:val>
          <c:extLst>
            <c:ext xmlns:c16="http://schemas.microsoft.com/office/drawing/2014/chart" uri="{C3380CC4-5D6E-409C-BE32-E72D297353CC}">
              <c16:uniqueId val="{00000000-0550-4FD6-B5F2-B400C4F8694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5.5556000000000001E-2</c:v>
              </c:pt>
            </c:numLit>
          </c:val>
          <c:extLst>
            <c:ext xmlns:c16="http://schemas.microsoft.com/office/drawing/2014/chart" uri="{C3380CC4-5D6E-409C-BE32-E72D297353CC}">
              <c16:uniqueId val="{00000001-0550-4FD6-B5F2-B400C4F8694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0.179012</c:v>
              </c:pt>
            </c:numLit>
          </c:val>
          <c:extLst>
            <c:ext xmlns:c16="http://schemas.microsoft.com/office/drawing/2014/chart" uri="{C3380CC4-5D6E-409C-BE32-E72D297353CC}">
              <c16:uniqueId val="{00000002-0550-4FD6-B5F2-B400C4F8694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0.24074100000000001</c:v>
              </c:pt>
            </c:numLit>
          </c:val>
          <c:extLst>
            <c:ext xmlns:c16="http://schemas.microsoft.com/office/drawing/2014/chart" uri="{C3380CC4-5D6E-409C-BE32-E72D297353CC}">
              <c16:uniqueId val="{00000003-0550-4FD6-B5F2-B400C4F8694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0.42592600000000003</c:v>
              </c:pt>
            </c:numLit>
          </c:val>
          <c:extLst>
            <c:ext xmlns:c16="http://schemas.microsoft.com/office/drawing/2014/chart" uri="{C3380CC4-5D6E-409C-BE32-E72D297353CC}">
              <c16:uniqueId val="{00000004-0550-4FD6-B5F2-B400C4F869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2.1163999999999999E-2</c:v>
              </c:pt>
            </c:numLit>
          </c:val>
          <c:extLst>
            <c:ext xmlns:c16="http://schemas.microsoft.com/office/drawing/2014/chart" uri="{C3380CC4-5D6E-409C-BE32-E72D297353CC}">
              <c16:uniqueId val="{00000000-DD99-4CDF-A834-4FE6997D702A}"/>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2.1163999999999999E-2</c:v>
              </c:pt>
            </c:numLit>
          </c:val>
          <c:extLst>
            <c:ext xmlns:c16="http://schemas.microsoft.com/office/drawing/2014/chart" uri="{C3380CC4-5D6E-409C-BE32-E72D297353CC}">
              <c16:uniqueId val="{00000001-DD99-4CDF-A834-4FE6997D70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0.121693</c:v>
              </c:pt>
            </c:numLit>
          </c:val>
          <c:extLst>
            <c:ext xmlns:c16="http://schemas.microsoft.com/office/drawing/2014/chart" uri="{C3380CC4-5D6E-409C-BE32-E72D297353CC}">
              <c16:uniqueId val="{00000002-DD99-4CDF-A834-4FE6997D70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0.24867700000000001</c:v>
              </c:pt>
            </c:numLit>
          </c:val>
          <c:extLst>
            <c:ext xmlns:c16="http://schemas.microsoft.com/office/drawing/2014/chart" uri="{C3380CC4-5D6E-409C-BE32-E72D297353CC}">
              <c16:uniqueId val="{00000003-DD99-4CDF-A834-4FE6997D70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0.57142899999999996</c:v>
              </c:pt>
            </c:numLit>
          </c:val>
          <c:extLst>
            <c:ext xmlns:c16="http://schemas.microsoft.com/office/drawing/2014/chart" uri="{C3380CC4-5D6E-409C-BE32-E72D297353CC}">
              <c16:uniqueId val="{00000004-DD99-4CDF-A834-4FE6997D70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4.5560749999999999</c:v>
              </c:pt>
            </c:numLit>
          </c:val>
          <c:extLst>
            <c:ext xmlns:c16="http://schemas.microsoft.com/office/drawing/2014/chart" uri="{C3380CC4-5D6E-409C-BE32-E72D297353CC}">
              <c16:uniqueId val="{00000000-C1DA-4E4B-8B72-82A3602FF8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5.8824000000000001E-2</c:v>
              </c:pt>
            </c:numLit>
          </c:val>
          <c:extLst>
            <c:ext xmlns:c16="http://schemas.microsoft.com/office/drawing/2014/chart" uri="{C3380CC4-5D6E-409C-BE32-E72D297353CC}">
              <c16:uniqueId val="{00000000-A24B-4C7F-BE6F-919F3D641FD4}"/>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8.5560999999999998E-2</c:v>
              </c:pt>
            </c:numLit>
          </c:val>
          <c:extLst>
            <c:ext xmlns:c16="http://schemas.microsoft.com/office/drawing/2014/chart" uri="{C3380CC4-5D6E-409C-BE32-E72D297353CC}">
              <c16:uniqueId val="{00000001-A24B-4C7F-BE6F-919F3D641F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0.12834200000000001</c:v>
              </c:pt>
            </c:numLit>
          </c:val>
          <c:extLst>
            <c:ext xmlns:c16="http://schemas.microsoft.com/office/drawing/2014/chart" uri="{C3380CC4-5D6E-409C-BE32-E72D297353CC}">
              <c16:uniqueId val="{00000002-A24B-4C7F-BE6F-919F3D641F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0.219251</c:v>
              </c:pt>
            </c:numLit>
          </c:val>
          <c:extLst>
            <c:ext xmlns:c16="http://schemas.microsoft.com/office/drawing/2014/chart" uri="{C3380CC4-5D6E-409C-BE32-E72D297353CC}">
              <c16:uniqueId val="{00000003-A24B-4C7F-BE6F-919F3D641F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0.46524100000000002</c:v>
              </c:pt>
            </c:numLit>
          </c:val>
          <c:extLst>
            <c:ext xmlns:c16="http://schemas.microsoft.com/office/drawing/2014/chart" uri="{C3380CC4-5D6E-409C-BE32-E72D297353CC}">
              <c16:uniqueId val="{00000004-A24B-4C7F-BE6F-919F3D641F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0-1322-4DD7-9FE1-1902F83A53C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4.5662000000000001E-2</c:v>
              </c:pt>
            </c:numLit>
          </c:val>
          <c:extLst>
            <c:ext xmlns:c16="http://schemas.microsoft.com/office/drawing/2014/chart" uri="{C3380CC4-5D6E-409C-BE32-E72D297353CC}">
              <c16:uniqueId val="{00000001-1322-4DD7-9FE1-1902F83A53C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0.10958900000000001</c:v>
              </c:pt>
            </c:numLit>
          </c:val>
          <c:extLst>
            <c:ext xmlns:c16="http://schemas.microsoft.com/office/drawing/2014/chart" uri="{C3380CC4-5D6E-409C-BE32-E72D297353CC}">
              <c16:uniqueId val="{00000002-1322-4DD7-9FE1-1902F83A53C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0.19178100000000001</c:v>
              </c:pt>
            </c:numLit>
          </c:val>
          <c:extLst>
            <c:ext xmlns:c16="http://schemas.microsoft.com/office/drawing/2014/chart" uri="{C3380CC4-5D6E-409C-BE32-E72D297353CC}">
              <c16:uniqueId val="{00000003-1322-4DD7-9FE1-1902F83A53C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0.59817399999999998</c:v>
              </c:pt>
            </c:numLit>
          </c:val>
          <c:extLst>
            <c:ext xmlns:c16="http://schemas.microsoft.com/office/drawing/2014/chart" uri="{C3380CC4-5D6E-409C-BE32-E72D297353CC}">
              <c16:uniqueId val="{00000004-1322-4DD7-9FE1-1902F83A53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2.5974000000000001E-2</c:v>
              </c:pt>
            </c:numLit>
          </c:val>
          <c:extLst>
            <c:ext xmlns:c16="http://schemas.microsoft.com/office/drawing/2014/chart" uri="{C3380CC4-5D6E-409C-BE32-E72D297353CC}">
              <c16:uniqueId val="{00000000-BC1B-4307-9339-CA2A07F0881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3.2467999999999997E-2</c:v>
              </c:pt>
            </c:numLit>
          </c:val>
          <c:extLst>
            <c:ext xmlns:c16="http://schemas.microsoft.com/office/drawing/2014/chart" uri="{C3380CC4-5D6E-409C-BE32-E72D297353CC}">
              <c16:uniqueId val="{00000001-BC1B-4307-9339-CA2A07F0881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0.15584400000000001</c:v>
              </c:pt>
            </c:numLit>
          </c:val>
          <c:extLst>
            <c:ext xmlns:c16="http://schemas.microsoft.com/office/drawing/2014/chart" uri="{C3380CC4-5D6E-409C-BE32-E72D297353CC}">
              <c16:uniqueId val="{00000002-BC1B-4307-9339-CA2A07F0881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0.207792</c:v>
              </c:pt>
            </c:numLit>
          </c:val>
          <c:extLst>
            <c:ext xmlns:c16="http://schemas.microsoft.com/office/drawing/2014/chart" uri="{C3380CC4-5D6E-409C-BE32-E72D297353CC}">
              <c16:uniqueId val="{00000003-BC1B-4307-9339-CA2A07F0881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0.56493499999999996</c:v>
              </c:pt>
            </c:numLit>
          </c:val>
          <c:extLst>
            <c:ext xmlns:c16="http://schemas.microsoft.com/office/drawing/2014/chart" uri="{C3380CC4-5D6E-409C-BE32-E72D297353CC}">
              <c16:uniqueId val="{00000004-BC1B-4307-9339-CA2A07F088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4.2327999999999998E-2</c:v>
              </c:pt>
            </c:numLit>
          </c:val>
          <c:extLst>
            <c:ext xmlns:c16="http://schemas.microsoft.com/office/drawing/2014/chart" uri="{C3380CC4-5D6E-409C-BE32-E72D297353CC}">
              <c16:uniqueId val="{00000000-40BE-4601-B48F-ED5F1266B84D}"/>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4.2327999999999998E-2</c:v>
              </c:pt>
            </c:numLit>
          </c:val>
          <c:extLst>
            <c:ext xmlns:c16="http://schemas.microsoft.com/office/drawing/2014/chart" uri="{C3380CC4-5D6E-409C-BE32-E72D297353CC}">
              <c16:uniqueId val="{00000001-40BE-4601-B48F-ED5F1266B84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40BE-4601-B48F-ED5F1266B84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0.269841</c:v>
              </c:pt>
            </c:numLit>
          </c:val>
          <c:extLst>
            <c:ext xmlns:c16="http://schemas.microsoft.com/office/drawing/2014/chart" uri="{C3380CC4-5D6E-409C-BE32-E72D297353CC}">
              <c16:uniqueId val="{00000003-40BE-4601-B48F-ED5F1266B84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0.49206299999999997</c:v>
              </c:pt>
            </c:numLit>
          </c:val>
          <c:extLst>
            <c:ext xmlns:c16="http://schemas.microsoft.com/office/drawing/2014/chart" uri="{C3380CC4-5D6E-409C-BE32-E72D297353CC}">
              <c16:uniqueId val="{00000004-40BE-4601-B48F-ED5F1266B8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5.6604000000000002E-2</c:v>
              </c:pt>
            </c:numLit>
          </c:val>
          <c:extLst>
            <c:ext xmlns:c16="http://schemas.microsoft.com/office/drawing/2014/chart" uri="{C3380CC4-5D6E-409C-BE32-E72D297353CC}">
              <c16:uniqueId val="{00000000-8634-472A-AF05-01FA1213ABB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1-8634-472A-AF05-01FA1213ABB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0.122642</c:v>
              </c:pt>
            </c:numLit>
          </c:val>
          <c:extLst>
            <c:ext xmlns:c16="http://schemas.microsoft.com/office/drawing/2014/chart" uri="{C3380CC4-5D6E-409C-BE32-E72D297353CC}">
              <c16:uniqueId val="{00000002-8634-472A-AF05-01FA1213ABB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0.18867900000000001</c:v>
              </c:pt>
            </c:numLit>
          </c:val>
          <c:extLst>
            <c:ext xmlns:c16="http://schemas.microsoft.com/office/drawing/2014/chart" uri="{C3380CC4-5D6E-409C-BE32-E72D297353CC}">
              <c16:uniqueId val="{00000003-8634-472A-AF05-01FA1213ABB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0.58490600000000004</c:v>
              </c:pt>
            </c:numLit>
          </c:val>
          <c:extLst>
            <c:ext xmlns:c16="http://schemas.microsoft.com/office/drawing/2014/chart" uri="{C3380CC4-5D6E-409C-BE32-E72D297353CC}">
              <c16:uniqueId val="{00000004-8634-472A-AF05-01FA1213AB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0-BF1B-46D8-9905-4FBB14B36EC3}"/>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2.7473000000000001E-2</c:v>
              </c:pt>
            </c:numLit>
          </c:val>
          <c:extLst>
            <c:ext xmlns:c16="http://schemas.microsoft.com/office/drawing/2014/chart" uri="{C3380CC4-5D6E-409C-BE32-E72D297353CC}">
              <c16:uniqueId val="{00000001-BF1B-46D8-9905-4FBB14B36EC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0.13736300000000001</c:v>
              </c:pt>
            </c:numLit>
          </c:val>
          <c:extLst>
            <c:ext xmlns:c16="http://schemas.microsoft.com/office/drawing/2014/chart" uri="{C3380CC4-5D6E-409C-BE32-E72D297353CC}">
              <c16:uniqueId val="{00000002-BF1B-46D8-9905-4FBB14B36EC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0.274725</c:v>
              </c:pt>
            </c:numLit>
          </c:val>
          <c:extLst>
            <c:ext xmlns:c16="http://schemas.microsoft.com/office/drawing/2014/chart" uri="{C3380CC4-5D6E-409C-BE32-E72D297353CC}">
              <c16:uniqueId val="{00000003-BF1B-46D8-9905-4FBB14B36EC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0.538462</c:v>
              </c:pt>
            </c:numLit>
          </c:val>
          <c:extLst>
            <c:ext xmlns:c16="http://schemas.microsoft.com/office/drawing/2014/chart" uri="{C3380CC4-5D6E-409C-BE32-E72D297353CC}">
              <c16:uniqueId val="{00000004-BF1B-46D8-9905-4FBB14B36E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4.4117999999999997E-2</c:v>
              </c:pt>
            </c:numLit>
          </c:val>
          <c:extLst>
            <c:ext xmlns:c16="http://schemas.microsoft.com/office/drawing/2014/chart" uri="{C3380CC4-5D6E-409C-BE32-E72D297353CC}">
              <c16:uniqueId val="{00000000-E716-4342-BBAD-E353362B2F3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1-E716-4342-BBAD-E353362B2F3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0.102941</c:v>
              </c:pt>
            </c:numLit>
          </c:val>
          <c:extLst>
            <c:ext xmlns:c16="http://schemas.microsoft.com/office/drawing/2014/chart" uri="{C3380CC4-5D6E-409C-BE32-E72D297353CC}">
              <c16:uniqueId val="{00000002-E716-4342-BBAD-E353362B2F3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0.30147099999999999</c:v>
              </c:pt>
            </c:numLit>
          </c:val>
          <c:extLst>
            <c:ext xmlns:c16="http://schemas.microsoft.com/office/drawing/2014/chart" uri="{C3380CC4-5D6E-409C-BE32-E72D297353CC}">
              <c16:uniqueId val="{00000003-E716-4342-BBAD-E353362B2F3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4-E716-4342-BBAD-E353362B2F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2.8169E-2</c:v>
              </c:pt>
            </c:numLit>
          </c:val>
          <c:extLst>
            <c:ext xmlns:c16="http://schemas.microsoft.com/office/drawing/2014/chart" uri="{C3380CC4-5D6E-409C-BE32-E72D297353CC}">
              <c16:uniqueId val="{00000000-A3D8-473F-883B-A6F62B26626C}"/>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5.6337999999999999E-2</c:v>
              </c:pt>
            </c:numLit>
          </c:val>
          <c:extLst>
            <c:ext xmlns:c16="http://schemas.microsoft.com/office/drawing/2014/chart" uri="{C3380CC4-5D6E-409C-BE32-E72D297353CC}">
              <c16:uniqueId val="{00000001-A3D8-473F-883B-A6F62B26626C}"/>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7.0422999999999999E-2</c:v>
              </c:pt>
            </c:numLit>
          </c:val>
          <c:extLst>
            <c:ext xmlns:c16="http://schemas.microsoft.com/office/drawing/2014/chart" uri="{C3380CC4-5D6E-409C-BE32-E72D297353CC}">
              <c16:uniqueId val="{00000002-A3D8-473F-883B-A6F62B26626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0.12676100000000001</c:v>
              </c:pt>
            </c:numLit>
          </c:val>
          <c:extLst>
            <c:ext xmlns:c16="http://schemas.microsoft.com/office/drawing/2014/chart" uri="{C3380CC4-5D6E-409C-BE32-E72D297353CC}">
              <c16:uniqueId val="{00000003-A3D8-473F-883B-A6F62B26626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0.71831</c:v>
              </c:pt>
            </c:numLit>
          </c:val>
          <c:extLst>
            <c:ext xmlns:c16="http://schemas.microsoft.com/office/drawing/2014/chart" uri="{C3380CC4-5D6E-409C-BE32-E72D297353CC}">
              <c16:uniqueId val="{00000004-A3D8-473F-883B-A6F62B2662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7.8125E-2</c:v>
              </c:pt>
            </c:numLit>
          </c:val>
          <c:extLst>
            <c:ext xmlns:c16="http://schemas.microsoft.com/office/drawing/2014/chart" uri="{C3380CC4-5D6E-409C-BE32-E72D297353CC}">
              <c16:uniqueId val="{00000000-493E-431D-8FCB-D7ED69787E50}"/>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0.109375</c:v>
              </c:pt>
            </c:numLit>
          </c:val>
          <c:extLst>
            <c:ext xmlns:c16="http://schemas.microsoft.com/office/drawing/2014/chart" uri="{C3380CC4-5D6E-409C-BE32-E72D297353CC}">
              <c16:uniqueId val="{00000001-493E-431D-8FCB-D7ED69787E5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4.6875E-2</c:v>
              </c:pt>
            </c:numLit>
          </c:val>
          <c:extLst>
            <c:ext xmlns:c16="http://schemas.microsoft.com/office/drawing/2014/chart" uri="{C3380CC4-5D6E-409C-BE32-E72D297353CC}">
              <c16:uniqueId val="{00000002-493E-431D-8FCB-D7ED69787E5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3-493E-431D-8FCB-D7ED69787E5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4-493E-431D-8FCB-D7ED69787E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4.4776000000000003E-2</c:v>
              </c:pt>
            </c:numLit>
          </c:val>
          <c:extLst>
            <c:ext xmlns:c16="http://schemas.microsoft.com/office/drawing/2014/chart" uri="{C3380CC4-5D6E-409C-BE32-E72D297353CC}">
              <c16:uniqueId val="{00000000-8FCB-4BC8-BC9F-935D06DE71B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2.9850999999999999E-2</c:v>
              </c:pt>
            </c:numLit>
          </c:val>
          <c:extLst>
            <c:ext xmlns:c16="http://schemas.microsoft.com/office/drawing/2014/chart" uri="{C3380CC4-5D6E-409C-BE32-E72D297353CC}">
              <c16:uniqueId val="{00000001-8FCB-4BC8-BC9F-935D06DE71B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8.9552000000000007E-2</c:v>
              </c:pt>
            </c:numLit>
          </c:val>
          <c:extLst>
            <c:ext xmlns:c16="http://schemas.microsoft.com/office/drawing/2014/chart" uri="{C3380CC4-5D6E-409C-BE32-E72D297353CC}">
              <c16:uniqueId val="{00000002-8FCB-4BC8-BC9F-935D06DE71B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0.223881</c:v>
              </c:pt>
            </c:numLit>
          </c:val>
          <c:extLst>
            <c:ext xmlns:c16="http://schemas.microsoft.com/office/drawing/2014/chart" uri="{C3380CC4-5D6E-409C-BE32-E72D297353CC}">
              <c16:uniqueId val="{00000003-8FCB-4BC8-BC9F-935D06DE71B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0.59701499999999996</c:v>
              </c:pt>
            </c:numLit>
          </c:val>
          <c:extLst>
            <c:ext xmlns:c16="http://schemas.microsoft.com/office/drawing/2014/chart" uri="{C3380CC4-5D6E-409C-BE32-E72D297353CC}">
              <c16:uniqueId val="{00000004-8FCB-4BC8-BC9F-935D06DE71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4.4693880000000004</c:v>
              </c:pt>
            </c:numLit>
          </c:val>
          <c:extLst>
            <c:ext xmlns:c16="http://schemas.microsoft.com/office/drawing/2014/chart" uri="{C3380CC4-5D6E-409C-BE32-E72D297353CC}">
              <c16:uniqueId val="{00000000-8F07-4AA6-AFF8-130693FE9C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7.1121000000000004E-2</c:v>
              </c:pt>
            </c:numLit>
          </c:val>
          <c:extLst>
            <c:ext xmlns:c16="http://schemas.microsoft.com/office/drawing/2014/chart" uri="{C3380CC4-5D6E-409C-BE32-E72D297353CC}">
              <c16:uniqueId val="{00000000-4D94-40F8-A4C1-6424C3355BD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4.3103000000000002E-2</c:v>
              </c:pt>
            </c:numLit>
          </c:val>
          <c:extLst>
            <c:ext xmlns:c16="http://schemas.microsoft.com/office/drawing/2014/chart" uri="{C3380CC4-5D6E-409C-BE32-E72D297353CC}">
              <c16:uniqueId val="{00000001-4D94-40F8-A4C1-6424C3355BD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0.118534</c:v>
              </c:pt>
            </c:numLit>
          </c:val>
          <c:extLst>
            <c:ext xmlns:c16="http://schemas.microsoft.com/office/drawing/2014/chart" uri="{C3380CC4-5D6E-409C-BE32-E72D297353CC}">
              <c16:uniqueId val="{00000002-4D94-40F8-A4C1-6424C3355BD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0.213362</c:v>
              </c:pt>
            </c:numLit>
          </c:val>
          <c:extLst>
            <c:ext xmlns:c16="http://schemas.microsoft.com/office/drawing/2014/chart" uri="{C3380CC4-5D6E-409C-BE32-E72D297353CC}">
              <c16:uniqueId val="{00000003-4D94-40F8-A4C1-6424C3355BD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0.543103</c:v>
              </c:pt>
            </c:numLit>
          </c:val>
          <c:extLst>
            <c:ext xmlns:c16="http://schemas.microsoft.com/office/drawing/2014/chart" uri="{C3380CC4-5D6E-409C-BE32-E72D297353CC}">
              <c16:uniqueId val="{00000004-4D94-40F8-A4C1-6424C3355B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3.6745E-2</c:v>
              </c:pt>
            </c:numLit>
          </c:val>
          <c:extLst>
            <c:ext xmlns:c16="http://schemas.microsoft.com/office/drawing/2014/chart" uri="{C3380CC4-5D6E-409C-BE32-E72D297353CC}">
              <c16:uniqueId val="{00000000-C528-4D90-82A4-D9E596FBC39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4.8556000000000002E-2</c:v>
              </c:pt>
            </c:numLit>
          </c:val>
          <c:extLst>
            <c:ext xmlns:c16="http://schemas.microsoft.com/office/drawing/2014/chart" uri="{C3380CC4-5D6E-409C-BE32-E72D297353CC}">
              <c16:uniqueId val="{00000001-C528-4D90-82A4-D9E596FBC39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9.7113000000000005E-2</c:v>
              </c:pt>
            </c:numLit>
          </c:val>
          <c:extLst>
            <c:ext xmlns:c16="http://schemas.microsoft.com/office/drawing/2014/chart" uri="{C3380CC4-5D6E-409C-BE32-E72D297353CC}">
              <c16:uniqueId val="{00000002-C528-4D90-82A4-D9E596FBC39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0.24015700000000001</c:v>
              </c:pt>
            </c:numLit>
          </c:val>
          <c:extLst>
            <c:ext xmlns:c16="http://schemas.microsoft.com/office/drawing/2014/chart" uri="{C3380CC4-5D6E-409C-BE32-E72D297353CC}">
              <c16:uniqueId val="{00000003-C528-4D90-82A4-D9E596FBC39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0.569554</c:v>
              </c:pt>
            </c:numLit>
          </c:val>
          <c:extLst>
            <c:ext xmlns:c16="http://schemas.microsoft.com/office/drawing/2014/chart" uri="{C3380CC4-5D6E-409C-BE32-E72D297353CC}">
              <c16:uniqueId val="{00000004-C528-4D90-82A4-D9E596FBC3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7.6923000000000005E-2</c:v>
              </c:pt>
            </c:numLit>
          </c:val>
          <c:extLst>
            <c:ext xmlns:c16="http://schemas.microsoft.com/office/drawing/2014/chart" uri="{C3380CC4-5D6E-409C-BE32-E72D297353CC}">
              <c16:uniqueId val="{00000000-F9E3-4B56-9CF0-F106355D20A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1.4652E-2</c:v>
              </c:pt>
            </c:numLit>
          </c:val>
          <c:extLst>
            <c:ext xmlns:c16="http://schemas.microsoft.com/office/drawing/2014/chart" uri="{C3380CC4-5D6E-409C-BE32-E72D297353CC}">
              <c16:uniqueId val="{00000001-F9E3-4B56-9CF0-F106355D20A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0.111722</c:v>
              </c:pt>
            </c:numLit>
          </c:val>
          <c:extLst>
            <c:ext xmlns:c16="http://schemas.microsoft.com/office/drawing/2014/chart" uri="{C3380CC4-5D6E-409C-BE32-E72D297353CC}">
              <c16:uniqueId val="{00000002-F9E3-4B56-9CF0-F106355D20A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0.28022000000000002</c:v>
              </c:pt>
            </c:numLit>
          </c:val>
          <c:extLst>
            <c:ext xmlns:c16="http://schemas.microsoft.com/office/drawing/2014/chart" uri="{C3380CC4-5D6E-409C-BE32-E72D297353CC}">
              <c16:uniqueId val="{00000003-F9E3-4B56-9CF0-F106355D20A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0.50183199999999994</c:v>
              </c:pt>
            </c:numLit>
          </c:val>
          <c:extLst>
            <c:ext xmlns:c16="http://schemas.microsoft.com/office/drawing/2014/chart" uri="{C3380CC4-5D6E-409C-BE32-E72D297353CC}">
              <c16:uniqueId val="{00000004-F9E3-4B56-9CF0-F106355D20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0.58731800000000001</c:v>
              </c:pt>
            </c:numLit>
          </c:val>
          <c:extLst>
            <c:ext xmlns:c16="http://schemas.microsoft.com/office/drawing/2014/chart" uri="{C3380CC4-5D6E-409C-BE32-E72D297353CC}">
              <c16:uniqueId val="{00000000-A066-47B6-A1CA-C99BDFB8DF4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0.225855</c:v>
              </c:pt>
            </c:numLit>
          </c:val>
          <c:extLst>
            <c:ext xmlns:c16="http://schemas.microsoft.com/office/drawing/2014/chart" uri="{C3380CC4-5D6E-409C-BE32-E72D297353CC}">
              <c16:uniqueId val="{00000001-A066-47B6-A1CA-C99BDFB8DF4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0.18682699999999999</c:v>
              </c:pt>
            </c:numLit>
          </c:val>
          <c:extLst>
            <c:ext xmlns:c16="http://schemas.microsoft.com/office/drawing/2014/chart" uri="{C3380CC4-5D6E-409C-BE32-E72D297353CC}">
              <c16:uniqueId val="{00000002-A066-47B6-A1CA-C99BDFB8DF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0.59972000000000003</c:v>
              </c:pt>
            </c:numLit>
          </c:val>
          <c:extLst>
            <c:ext xmlns:c16="http://schemas.microsoft.com/office/drawing/2014/chart" uri="{C3380CC4-5D6E-409C-BE32-E72D297353CC}">
              <c16:uniqueId val="{00000000-3416-442C-AF5C-8B28E611A87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0.21749099999999999</c:v>
              </c:pt>
            </c:numLit>
          </c:val>
          <c:extLst>
            <c:ext xmlns:c16="http://schemas.microsoft.com/office/drawing/2014/chart" uri="{C3380CC4-5D6E-409C-BE32-E72D297353CC}">
              <c16:uniqueId val="{00000001-3416-442C-AF5C-8B28E611A87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0.18278900000000001</c:v>
              </c:pt>
            </c:numLit>
          </c:val>
          <c:extLst>
            <c:ext xmlns:c16="http://schemas.microsoft.com/office/drawing/2014/chart" uri="{C3380CC4-5D6E-409C-BE32-E72D297353CC}">
              <c16:uniqueId val="{00000002-3416-442C-AF5C-8B28E611A8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0.57583799999999996</c:v>
              </c:pt>
            </c:numLit>
          </c:val>
          <c:extLst>
            <c:ext xmlns:c16="http://schemas.microsoft.com/office/drawing/2014/chart" uri="{C3380CC4-5D6E-409C-BE32-E72D297353CC}">
              <c16:uniqueId val="{00000000-AA83-48A3-809E-6ECDBB4311A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0.237374</c:v>
              </c:pt>
            </c:numLit>
          </c:val>
          <c:extLst>
            <c:ext xmlns:c16="http://schemas.microsoft.com/office/drawing/2014/chart" uri="{C3380CC4-5D6E-409C-BE32-E72D297353CC}">
              <c16:uniqueId val="{00000001-AA83-48A3-809E-6ECDBB4311A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0.18678900000000001</c:v>
              </c:pt>
            </c:numLit>
          </c:val>
          <c:extLst>
            <c:ext xmlns:c16="http://schemas.microsoft.com/office/drawing/2014/chart" uri="{C3380CC4-5D6E-409C-BE32-E72D297353CC}">
              <c16:uniqueId val="{00000002-AA83-48A3-809E-6ECDBB4311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0.575488</c:v>
              </c:pt>
            </c:numLit>
          </c:val>
          <c:extLst>
            <c:ext xmlns:c16="http://schemas.microsoft.com/office/drawing/2014/chart" uri="{C3380CC4-5D6E-409C-BE32-E72D297353CC}">
              <c16:uniqueId val="{00000000-3149-4828-B0AA-684F56E513C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0.263766</c:v>
              </c:pt>
            </c:numLit>
          </c:val>
          <c:extLst>
            <c:ext xmlns:c16="http://schemas.microsoft.com/office/drawing/2014/chart" uri="{C3380CC4-5D6E-409C-BE32-E72D297353CC}">
              <c16:uniqueId val="{00000001-3149-4828-B0AA-684F56E513C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0.160746</c:v>
              </c:pt>
            </c:numLit>
          </c:val>
          <c:extLst>
            <c:ext xmlns:c16="http://schemas.microsoft.com/office/drawing/2014/chart" uri="{C3380CC4-5D6E-409C-BE32-E72D297353CC}">
              <c16:uniqueId val="{00000002-3149-4828-B0AA-684F56E513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0.58134300000000005</c:v>
              </c:pt>
            </c:numLit>
          </c:val>
          <c:extLst>
            <c:ext xmlns:c16="http://schemas.microsoft.com/office/drawing/2014/chart" uri="{C3380CC4-5D6E-409C-BE32-E72D297353CC}">
              <c16:uniqueId val="{00000000-9891-4BDC-93A9-08DFA775AE3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0.24179100000000001</c:v>
              </c:pt>
            </c:numLit>
          </c:val>
          <c:extLst>
            <c:ext xmlns:c16="http://schemas.microsoft.com/office/drawing/2014/chart" uri="{C3380CC4-5D6E-409C-BE32-E72D297353CC}">
              <c16:uniqueId val="{00000001-9891-4BDC-93A9-08DFA775AE3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0.176866</c:v>
              </c:pt>
            </c:numLit>
          </c:val>
          <c:extLst>
            <c:ext xmlns:c16="http://schemas.microsoft.com/office/drawing/2014/chart" uri="{C3380CC4-5D6E-409C-BE32-E72D297353CC}">
              <c16:uniqueId val="{00000002-9891-4BDC-93A9-08DFA775AE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0.51953700000000003</c:v>
              </c:pt>
            </c:numLit>
          </c:val>
          <c:extLst>
            <c:ext xmlns:c16="http://schemas.microsoft.com/office/drawing/2014/chart" uri="{C3380CC4-5D6E-409C-BE32-E72D297353CC}">
              <c16:uniqueId val="{00000000-01AB-474B-80D0-7B887CB1E5F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0.31548500000000002</c:v>
              </c:pt>
            </c:numLit>
          </c:val>
          <c:extLst>
            <c:ext xmlns:c16="http://schemas.microsoft.com/office/drawing/2014/chart" uri="{C3380CC4-5D6E-409C-BE32-E72D297353CC}">
              <c16:uniqueId val="{00000001-01AB-474B-80D0-7B887CB1E5F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0.16497800000000001</c:v>
              </c:pt>
            </c:numLit>
          </c:val>
          <c:extLst>
            <c:ext xmlns:c16="http://schemas.microsoft.com/office/drawing/2014/chart" uri="{C3380CC4-5D6E-409C-BE32-E72D297353CC}">
              <c16:uniqueId val="{00000002-01AB-474B-80D0-7B887CB1E5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0.791045</c:v>
              </c:pt>
            </c:numLit>
          </c:val>
          <c:extLst>
            <c:ext xmlns:c16="http://schemas.microsoft.com/office/drawing/2014/chart" uri="{C3380CC4-5D6E-409C-BE32-E72D297353CC}">
              <c16:uniqueId val="{00000000-E841-4033-A620-73FB3B6FE9CD}"/>
            </c:ext>
          </c:extLst>
        </c:ser>
        <c:ser>
          <c:idx val="1"/>
          <c:order val="1"/>
          <c:tx>
            <c:v>Nej</c:v>
          </c:tx>
          <c:spPr>
            <a:solidFill>
              <a:srgbClr val="D95F02"/>
            </a:solidFill>
            <a:ln>
              <a:solidFill>
                <a:srgbClr val="D95F02"/>
              </a:solidFill>
            </a:ln>
          </c:spPr>
          <c:invertIfNegative val="0"/>
          <c:cat>
            <c:strLit>
              <c:ptCount val="1"/>
              <c:pt idx="0">
                <c:v>2018</c:v>
              </c:pt>
            </c:strLit>
          </c:cat>
          <c:val>
            <c:numLit>
              <c:formatCode>General</c:formatCode>
              <c:ptCount val="1"/>
              <c:pt idx="0">
                <c:v>4.4776000000000003E-2</c:v>
              </c:pt>
            </c:numLit>
          </c:val>
          <c:extLst>
            <c:ext xmlns:c16="http://schemas.microsoft.com/office/drawing/2014/chart" uri="{C3380CC4-5D6E-409C-BE32-E72D297353CC}">
              <c16:uniqueId val="{00000001-E841-4033-A620-73FB3B6FE9C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0.16417899999999999</c:v>
              </c:pt>
            </c:numLit>
          </c:val>
          <c:extLst>
            <c:ext xmlns:c16="http://schemas.microsoft.com/office/drawing/2014/chart" uri="{C3380CC4-5D6E-409C-BE32-E72D297353CC}">
              <c16:uniqueId val="{00000002-E841-4033-A620-73FB3B6FE9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4.4504950000000001</c:v>
              </c:pt>
            </c:numLit>
          </c:val>
          <c:extLst>
            <c:ext xmlns:c16="http://schemas.microsoft.com/office/drawing/2014/chart" uri="{C3380CC4-5D6E-409C-BE32-E72D297353CC}">
              <c16:uniqueId val="{00000000-8A68-43CB-A645-07113B20F7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0-3C16-4077-BF57-FFBA6F7F896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1-3C16-4077-BF57-FFBA6F7F896E}"/>
            </c:ext>
          </c:extLst>
        </c:ser>
        <c:ser>
          <c:idx val="2"/>
          <c:order val="2"/>
          <c:tx>
            <c:v>Vet ej</c:v>
          </c:tx>
          <c:spPr>
            <a:solidFill>
              <a:srgbClr val="CCCCCC"/>
            </a:solidFill>
            <a:ln>
              <a:solidFill>
                <a:srgbClr val="CCCCCC"/>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3C16-4077-BF57-FFBA6F7F896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c:v>
              </c:pt>
            </c:numLit>
          </c:val>
          <c:extLst>
            <c:ext xmlns:c16="http://schemas.microsoft.com/office/drawing/2014/chart" uri="{C3380CC4-5D6E-409C-BE32-E72D297353CC}">
              <c16:uniqueId val="{00000000-74BB-4988-B527-4FADA4AF5A1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1-74BB-4988-B527-4FADA4AF5A1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0.41666700000000001</c:v>
              </c:pt>
            </c:numLit>
          </c:val>
          <c:extLst>
            <c:ext xmlns:c16="http://schemas.microsoft.com/office/drawing/2014/chart" uri="{C3380CC4-5D6E-409C-BE32-E72D297353CC}">
              <c16:uniqueId val="{00000002-74BB-4988-B527-4FADA4AF5A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0.51214099999999996</c:v>
              </c:pt>
            </c:numLit>
          </c:val>
          <c:extLst>
            <c:ext xmlns:c16="http://schemas.microsoft.com/office/drawing/2014/chart" uri="{C3380CC4-5D6E-409C-BE32-E72D297353CC}">
              <c16:uniqueId val="{00000000-E9EE-48D2-B6E6-1DCAEFA9A0D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0.30905100000000002</c:v>
              </c:pt>
            </c:numLit>
          </c:val>
          <c:extLst>
            <c:ext xmlns:c16="http://schemas.microsoft.com/office/drawing/2014/chart" uri="{C3380CC4-5D6E-409C-BE32-E72D297353CC}">
              <c16:uniqueId val="{00000001-E9EE-48D2-B6E6-1DCAEFA9A0D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0.17880799999999999</c:v>
              </c:pt>
            </c:numLit>
          </c:val>
          <c:extLst>
            <c:ext xmlns:c16="http://schemas.microsoft.com/office/drawing/2014/chart" uri="{C3380CC4-5D6E-409C-BE32-E72D297353CC}">
              <c16:uniqueId val="{00000002-E9EE-48D2-B6E6-1DCAEFA9A0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0.55337700000000001</c:v>
              </c:pt>
            </c:numLit>
          </c:val>
          <c:extLst>
            <c:ext xmlns:c16="http://schemas.microsoft.com/office/drawing/2014/chart" uri="{C3380CC4-5D6E-409C-BE32-E72D297353CC}">
              <c16:uniqueId val="{00000000-B74D-4279-87A0-B4EAB1B617D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0.265795</c:v>
              </c:pt>
            </c:numLit>
          </c:val>
          <c:extLst>
            <c:ext xmlns:c16="http://schemas.microsoft.com/office/drawing/2014/chart" uri="{C3380CC4-5D6E-409C-BE32-E72D297353CC}">
              <c16:uniqueId val="{00000001-B74D-4279-87A0-B4EAB1B617DE}"/>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0.18082799999999999</c:v>
              </c:pt>
            </c:numLit>
          </c:val>
          <c:extLst>
            <c:ext xmlns:c16="http://schemas.microsoft.com/office/drawing/2014/chart" uri="{C3380CC4-5D6E-409C-BE32-E72D297353CC}">
              <c16:uniqueId val="{00000002-B74D-4279-87A0-B4EAB1B617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0.56586800000000004</c:v>
              </c:pt>
            </c:numLit>
          </c:val>
          <c:extLst>
            <c:ext xmlns:c16="http://schemas.microsoft.com/office/drawing/2014/chart" uri="{C3380CC4-5D6E-409C-BE32-E72D297353CC}">
              <c16:uniqueId val="{00000000-D690-41C1-A7A8-E37EE3AFC69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0.21856300000000001</c:v>
              </c:pt>
            </c:numLit>
          </c:val>
          <c:extLst>
            <c:ext xmlns:c16="http://schemas.microsoft.com/office/drawing/2014/chart" uri="{C3380CC4-5D6E-409C-BE32-E72D297353CC}">
              <c16:uniqueId val="{00000001-D690-41C1-A7A8-E37EE3AFC69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0.21556900000000001</c:v>
              </c:pt>
            </c:numLit>
          </c:val>
          <c:extLst>
            <c:ext xmlns:c16="http://schemas.microsoft.com/office/drawing/2014/chart" uri="{C3380CC4-5D6E-409C-BE32-E72D297353CC}">
              <c16:uniqueId val="{00000002-D690-41C1-A7A8-E37EE3AFC6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0.61603399999999997</c:v>
              </c:pt>
            </c:numLit>
          </c:val>
          <c:extLst>
            <c:ext xmlns:c16="http://schemas.microsoft.com/office/drawing/2014/chart" uri="{C3380CC4-5D6E-409C-BE32-E72D297353CC}">
              <c16:uniqueId val="{00000000-4BE4-49D5-88ED-4FF407547AA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0.21518999999999999</c:v>
              </c:pt>
            </c:numLit>
          </c:val>
          <c:extLst>
            <c:ext xmlns:c16="http://schemas.microsoft.com/office/drawing/2014/chart" uri="{C3380CC4-5D6E-409C-BE32-E72D297353CC}">
              <c16:uniqueId val="{00000001-4BE4-49D5-88ED-4FF407547AAE}"/>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0.16877600000000001</c:v>
              </c:pt>
            </c:numLit>
          </c:val>
          <c:extLst>
            <c:ext xmlns:c16="http://schemas.microsoft.com/office/drawing/2014/chart" uri="{C3380CC4-5D6E-409C-BE32-E72D297353CC}">
              <c16:uniqueId val="{00000002-4BE4-49D5-88ED-4FF407547A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0.64827599999999996</c:v>
              </c:pt>
            </c:numLit>
          </c:val>
          <c:extLst>
            <c:ext xmlns:c16="http://schemas.microsoft.com/office/drawing/2014/chart" uri="{C3380CC4-5D6E-409C-BE32-E72D297353CC}">
              <c16:uniqueId val="{00000000-5F97-4434-A7C5-03B55C130F8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0.18620700000000001</c:v>
              </c:pt>
            </c:numLit>
          </c:val>
          <c:extLst>
            <c:ext xmlns:c16="http://schemas.microsoft.com/office/drawing/2014/chart" uri="{C3380CC4-5D6E-409C-BE32-E72D297353CC}">
              <c16:uniqueId val="{00000001-5F97-4434-A7C5-03B55C130F8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0.165517</c:v>
              </c:pt>
            </c:numLit>
          </c:val>
          <c:extLst>
            <c:ext xmlns:c16="http://schemas.microsoft.com/office/drawing/2014/chart" uri="{C3380CC4-5D6E-409C-BE32-E72D297353CC}">
              <c16:uniqueId val="{00000002-5F97-4434-A7C5-03B55C130F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0.67579900000000004</c:v>
              </c:pt>
            </c:numLit>
          </c:val>
          <c:extLst>
            <c:ext xmlns:c16="http://schemas.microsoft.com/office/drawing/2014/chart" uri="{C3380CC4-5D6E-409C-BE32-E72D297353CC}">
              <c16:uniqueId val="{00000000-8457-4FA6-AB8C-A17DCCCCB5D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0.18721499999999999</c:v>
              </c:pt>
            </c:numLit>
          </c:val>
          <c:extLst>
            <c:ext xmlns:c16="http://schemas.microsoft.com/office/drawing/2014/chart" uri="{C3380CC4-5D6E-409C-BE32-E72D297353CC}">
              <c16:uniqueId val="{00000001-8457-4FA6-AB8C-A17DCCCCB5D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0.136986</c:v>
              </c:pt>
            </c:numLit>
          </c:val>
          <c:extLst>
            <c:ext xmlns:c16="http://schemas.microsoft.com/office/drawing/2014/chart" uri="{C3380CC4-5D6E-409C-BE32-E72D297353CC}">
              <c16:uniqueId val="{00000002-8457-4FA6-AB8C-A17DCCCCB5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0.41131099999999998</c:v>
              </c:pt>
            </c:numLit>
          </c:val>
          <c:extLst>
            <c:ext xmlns:c16="http://schemas.microsoft.com/office/drawing/2014/chart" uri="{C3380CC4-5D6E-409C-BE32-E72D297353CC}">
              <c16:uniqueId val="{00000000-BEA4-489E-8B8A-2E15B9CEBE8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0.37789200000000001</c:v>
              </c:pt>
            </c:numLit>
          </c:val>
          <c:extLst>
            <c:ext xmlns:c16="http://schemas.microsoft.com/office/drawing/2014/chart" uri="{C3380CC4-5D6E-409C-BE32-E72D297353CC}">
              <c16:uniqueId val="{00000001-BEA4-489E-8B8A-2E15B9CEBE8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0.21079700000000001</c:v>
              </c:pt>
            </c:numLit>
          </c:val>
          <c:extLst>
            <c:ext xmlns:c16="http://schemas.microsoft.com/office/drawing/2014/chart" uri="{C3380CC4-5D6E-409C-BE32-E72D297353CC}">
              <c16:uniqueId val="{00000002-BEA4-489E-8B8A-2E15B9CEBE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0.46611900000000001</c:v>
              </c:pt>
            </c:numLit>
          </c:val>
          <c:extLst>
            <c:ext xmlns:c16="http://schemas.microsoft.com/office/drawing/2014/chart" uri="{C3380CC4-5D6E-409C-BE32-E72D297353CC}">
              <c16:uniqueId val="{00000000-E786-4D8F-ABDA-A646C49CFAC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0.342916</c:v>
              </c:pt>
            </c:numLit>
          </c:val>
          <c:extLst>
            <c:ext xmlns:c16="http://schemas.microsoft.com/office/drawing/2014/chart" uri="{C3380CC4-5D6E-409C-BE32-E72D297353CC}">
              <c16:uniqueId val="{00000001-E786-4D8F-ABDA-A646C49CFAC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0.190965</c:v>
              </c:pt>
            </c:numLit>
          </c:val>
          <c:extLst>
            <c:ext xmlns:c16="http://schemas.microsoft.com/office/drawing/2014/chart" uri="{C3380CC4-5D6E-409C-BE32-E72D297353CC}">
              <c16:uniqueId val="{00000002-E786-4D8F-ABDA-A646C49CFA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4.4334369999999996</c:v>
              </c:pt>
            </c:numLit>
          </c:val>
          <c:extLst>
            <c:ext xmlns:c16="http://schemas.microsoft.com/office/drawing/2014/chart" uri="{C3380CC4-5D6E-409C-BE32-E72D297353CC}">
              <c16:uniqueId val="{00000000-2EED-4122-9CEA-652C6E590F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0.41986499999999999</c:v>
              </c:pt>
            </c:numLit>
          </c:val>
          <c:extLst>
            <c:ext xmlns:c16="http://schemas.microsoft.com/office/drawing/2014/chart" uri="{C3380CC4-5D6E-409C-BE32-E72D297353CC}">
              <c16:uniqueId val="{00000000-2335-4424-81F0-183A3AA3BE9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0.376975</c:v>
              </c:pt>
            </c:numLit>
          </c:val>
          <c:extLst>
            <c:ext xmlns:c16="http://schemas.microsoft.com/office/drawing/2014/chart" uri="{C3380CC4-5D6E-409C-BE32-E72D297353CC}">
              <c16:uniqueId val="{00000001-2335-4424-81F0-183A3AA3BE9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0.20316000000000001</c:v>
              </c:pt>
            </c:numLit>
          </c:val>
          <c:extLst>
            <c:ext xmlns:c16="http://schemas.microsoft.com/office/drawing/2014/chart" uri="{C3380CC4-5D6E-409C-BE32-E72D297353CC}">
              <c16:uniqueId val="{00000002-2335-4424-81F0-183A3AA3BE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0.617174</c:v>
              </c:pt>
            </c:numLit>
          </c:val>
          <c:extLst>
            <c:ext xmlns:c16="http://schemas.microsoft.com/office/drawing/2014/chart" uri="{C3380CC4-5D6E-409C-BE32-E72D297353CC}">
              <c16:uniqueId val="{00000000-8948-45FA-A5EE-B1B9AF6ADF6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0.19320200000000001</c:v>
              </c:pt>
            </c:numLit>
          </c:val>
          <c:extLst>
            <c:ext xmlns:c16="http://schemas.microsoft.com/office/drawing/2014/chart" uri="{C3380CC4-5D6E-409C-BE32-E72D297353CC}">
              <c16:uniqueId val="{00000001-8948-45FA-A5EE-B1B9AF6ADF6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0.18962399999999999</c:v>
              </c:pt>
            </c:numLit>
          </c:val>
          <c:extLst>
            <c:ext xmlns:c16="http://schemas.microsoft.com/office/drawing/2014/chart" uri="{C3380CC4-5D6E-409C-BE32-E72D297353CC}">
              <c16:uniqueId val="{00000002-8948-45FA-A5EE-B1B9AF6ADF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0.71428599999999998</c:v>
              </c:pt>
            </c:numLit>
          </c:val>
          <c:extLst>
            <c:ext xmlns:c16="http://schemas.microsoft.com/office/drawing/2014/chart" uri="{C3380CC4-5D6E-409C-BE32-E72D297353CC}">
              <c16:uniqueId val="{00000000-5D9A-4F3C-AA65-B6AD3EBB504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0.13119500000000001</c:v>
              </c:pt>
            </c:numLit>
          </c:val>
          <c:extLst>
            <c:ext xmlns:c16="http://schemas.microsoft.com/office/drawing/2014/chart" uri="{C3380CC4-5D6E-409C-BE32-E72D297353CC}">
              <c16:uniqueId val="{00000001-5D9A-4F3C-AA65-B6AD3EBB504E}"/>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0.15451899999999999</c:v>
              </c:pt>
            </c:numLit>
          </c:val>
          <c:extLst>
            <c:ext xmlns:c16="http://schemas.microsoft.com/office/drawing/2014/chart" uri="{C3380CC4-5D6E-409C-BE32-E72D297353CC}">
              <c16:uniqueId val="{00000002-5D9A-4F3C-AA65-B6AD3EBB504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0.64855099999999999</c:v>
              </c:pt>
            </c:numLit>
          </c:val>
          <c:extLst>
            <c:ext xmlns:c16="http://schemas.microsoft.com/office/drawing/2014/chart" uri="{C3380CC4-5D6E-409C-BE32-E72D297353CC}">
              <c16:uniqueId val="{00000000-1808-4055-896A-4A994715575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0.19202900000000001</c:v>
              </c:pt>
            </c:numLit>
          </c:val>
          <c:extLst>
            <c:ext xmlns:c16="http://schemas.microsoft.com/office/drawing/2014/chart" uri="{C3380CC4-5D6E-409C-BE32-E72D297353CC}">
              <c16:uniqueId val="{00000001-1808-4055-896A-4A994715575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0.15942000000000001</c:v>
              </c:pt>
            </c:numLit>
          </c:val>
          <c:extLst>
            <c:ext xmlns:c16="http://schemas.microsoft.com/office/drawing/2014/chart" uri="{C3380CC4-5D6E-409C-BE32-E72D297353CC}">
              <c16:uniqueId val="{00000002-1808-4055-896A-4A99471557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0.74006099999999997</c:v>
              </c:pt>
            </c:numLit>
          </c:val>
          <c:extLst>
            <c:ext xmlns:c16="http://schemas.microsoft.com/office/drawing/2014/chart" uri="{C3380CC4-5D6E-409C-BE32-E72D297353CC}">
              <c16:uniqueId val="{00000000-9266-4593-AC1F-4EBA9852247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0.11315</c:v>
              </c:pt>
            </c:numLit>
          </c:val>
          <c:extLst>
            <c:ext xmlns:c16="http://schemas.microsoft.com/office/drawing/2014/chart" uri="{C3380CC4-5D6E-409C-BE32-E72D297353CC}">
              <c16:uniqueId val="{00000001-9266-4593-AC1F-4EBA9852247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0.146789</c:v>
              </c:pt>
            </c:numLit>
          </c:val>
          <c:extLst>
            <c:ext xmlns:c16="http://schemas.microsoft.com/office/drawing/2014/chart" uri="{C3380CC4-5D6E-409C-BE32-E72D297353CC}">
              <c16:uniqueId val="{00000002-9266-4593-AC1F-4EBA985224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0.73595500000000003</c:v>
              </c:pt>
            </c:numLit>
          </c:val>
          <c:extLst>
            <c:ext xmlns:c16="http://schemas.microsoft.com/office/drawing/2014/chart" uri="{C3380CC4-5D6E-409C-BE32-E72D297353CC}">
              <c16:uniqueId val="{00000000-BDE7-44A1-9EB6-C1E6B5D21B6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9.5505999999999994E-2</c:v>
              </c:pt>
            </c:numLit>
          </c:val>
          <c:extLst>
            <c:ext xmlns:c16="http://schemas.microsoft.com/office/drawing/2014/chart" uri="{C3380CC4-5D6E-409C-BE32-E72D297353CC}">
              <c16:uniqueId val="{00000001-BDE7-44A1-9EB6-C1E6B5D21B6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0.16853899999999999</c:v>
              </c:pt>
            </c:numLit>
          </c:val>
          <c:extLst>
            <c:ext xmlns:c16="http://schemas.microsoft.com/office/drawing/2014/chart" uri="{C3380CC4-5D6E-409C-BE32-E72D297353CC}">
              <c16:uniqueId val="{00000002-BDE7-44A1-9EB6-C1E6B5D21B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0.71304299999999998</c:v>
              </c:pt>
            </c:numLit>
          </c:val>
          <c:extLst>
            <c:ext xmlns:c16="http://schemas.microsoft.com/office/drawing/2014/chart" uri="{C3380CC4-5D6E-409C-BE32-E72D297353CC}">
              <c16:uniqueId val="{00000000-AAA4-4FFB-B383-308D5202C20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0.121739</c:v>
              </c:pt>
            </c:numLit>
          </c:val>
          <c:extLst>
            <c:ext xmlns:c16="http://schemas.microsoft.com/office/drawing/2014/chart" uri="{C3380CC4-5D6E-409C-BE32-E72D297353CC}">
              <c16:uniqueId val="{00000001-AAA4-4FFB-B383-308D5202C20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0.165217</c:v>
              </c:pt>
            </c:numLit>
          </c:val>
          <c:extLst>
            <c:ext xmlns:c16="http://schemas.microsoft.com/office/drawing/2014/chart" uri="{C3380CC4-5D6E-409C-BE32-E72D297353CC}">
              <c16:uniqueId val="{00000002-AAA4-4FFB-B383-308D5202C2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0.59459499999999998</c:v>
              </c:pt>
            </c:numLit>
          </c:val>
          <c:extLst>
            <c:ext xmlns:c16="http://schemas.microsoft.com/office/drawing/2014/chart" uri="{C3380CC4-5D6E-409C-BE32-E72D297353CC}">
              <c16:uniqueId val="{00000000-67F0-4909-B4F2-3CD9631A23C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0.27027000000000001</c:v>
              </c:pt>
            </c:numLit>
          </c:val>
          <c:extLst>
            <c:ext xmlns:c16="http://schemas.microsoft.com/office/drawing/2014/chart" uri="{C3380CC4-5D6E-409C-BE32-E72D297353CC}">
              <c16:uniqueId val="{00000001-67F0-4909-B4F2-3CD9631A23C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67F0-4909-B4F2-3CD9631A23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0.62929100000000004</c:v>
              </c:pt>
            </c:numLit>
          </c:val>
          <c:extLst>
            <c:ext xmlns:c16="http://schemas.microsoft.com/office/drawing/2014/chart" uri="{C3380CC4-5D6E-409C-BE32-E72D297353CC}">
              <c16:uniqueId val="{00000000-EDF8-478D-89C8-83C4E2557B4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0.16933599999999999</c:v>
              </c:pt>
            </c:numLit>
          </c:val>
          <c:extLst>
            <c:ext xmlns:c16="http://schemas.microsoft.com/office/drawing/2014/chart" uri="{C3380CC4-5D6E-409C-BE32-E72D297353CC}">
              <c16:uniqueId val="{00000001-EDF8-478D-89C8-83C4E2557B4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0.201373</c:v>
              </c:pt>
            </c:numLit>
          </c:val>
          <c:extLst>
            <c:ext xmlns:c16="http://schemas.microsoft.com/office/drawing/2014/chart" uri="{C3380CC4-5D6E-409C-BE32-E72D297353CC}">
              <c16:uniqueId val="{00000002-EDF8-478D-89C8-83C4E2557B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0.56756799999999996</c:v>
              </c:pt>
            </c:numLit>
          </c:val>
          <c:extLst>
            <c:ext xmlns:c16="http://schemas.microsoft.com/office/drawing/2014/chart" uri="{C3380CC4-5D6E-409C-BE32-E72D297353CC}">
              <c16:uniqueId val="{00000000-6DD0-4B11-9654-37F297CD57F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0.20463300000000001</c:v>
              </c:pt>
            </c:numLit>
          </c:val>
          <c:extLst>
            <c:ext xmlns:c16="http://schemas.microsoft.com/office/drawing/2014/chart" uri="{C3380CC4-5D6E-409C-BE32-E72D297353CC}">
              <c16:uniqueId val="{00000001-6DD0-4B11-9654-37F297CD57F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0.227799</c:v>
              </c:pt>
            </c:numLit>
          </c:val>
          <c:extLst>
            <c:ext xmlns:c16="http://schemas.microsoft.com/office/drawing/2014/chart" uri="{C3380CC4-5D6E-409C-BE32-E72D297353CC}">
              <c16:uniqueId val="{00000002-6DD0-4B11-9654-37F297CD57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4.415584</c:v>
              </c:pt>
            </c:numLit>
          </c:val>
          <c:extLst>
            <c:ext xmlns:c16="http://schemas.microsoft.com/office/drawing/2014/chart" uri="{C3380CC4-5D6E-409C-BE32-E72D297353CC}">
              <c16:uniqueId val="{00000000-6DBA-4930-AE53-F8DC36DD87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0.62982000000000005</c:v>
              </c:pt>
            </c:numLit>
          </c:val>
          <c:extLst>
            <c:ext xmlns:c16="http://schemas.microsoft.com/office/drawing/2014/chart" uri="{C3380CC4-5D6E-409C-BE32-E72D297353CC}">
              <c16:uniqueId val="{00000000-820F-429B-A105-41A544D4A91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0.20822599999999999</c:v>
              </c:pt>
            </c:numLit>
          </c:val>
          <c:extLst>
            <c:ext xmlns:c16="http://schemas.microsoft.com/office/drawing/2014/chart" uri="{C3380CC4-5D6E-409C-BE32-E72D297353CC}">
              <c16:uniqueId val="{00000001-820F-429B-A105-41A544D4A91E}"/>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0.16195399999999999</c:v>
              </c:pt>
            </c:numLit>
          </c:val>
          <c:extLst>
            <c:ext xmlns:c16="http://schemas.microsoft.com/office/drawing/2014/chart" uri="{C3380CC4-5D6E-409C-BE32-E72D297353CC}">
              <c16:uniqueId val="{00000002-820F-429B-A105-41A544D4A9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0.61716899999999997</c:v>
              </c:pt>
            </c:numLit>
          </c:val>
          <c:extLst>
            <c:ext xmlns:c16="http://schemas.microsoft.com/office/drawing/2014/chart" uri="{C3380CC4-5D6E-409C-BE32-E72D297353CC}">
              <c16:uniqueId val="{00000000-46DE-41B9-87C4-FDDD1A1A839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0.146172</c:v>
              </c:pt>
            </c:numLit>
          </c:val>
          <c:extLst>
            <c:ext xmlns:c16="http://schemas.microsoft.com/office/drawing/2014/chart" uri="{C3380CC4-5D6E-409C-BE32-E72D297353CC}">
              <c16:uniqueId val="{00000001-46DE-41B9-87C4-FDDD1A1A839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0.23665900000000001</c:v>
              </c:pt>
            </c:numLit>
          </c:val>
          <c:extLst>
            <c:ext xmlns:c16="http://schemas.microsoft.com/office/drawing/2014/chart" uri="{C3380CC4-5D6E-409C-BE32-E72D297353CC}">
              <c16:uniqueId val="{00000002-46DE-41B9-87C4-FDDD1A1A839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0.54242400000000002</c:v>
              </c:pt>
            </c:numLit>
          </c:val>
          <c:extLst>
            <c:ext xmlns:c16="http://schemas.microsoft.com/office/drawing/2014/chart" uri="{C3380CC4-5D6E-409C-BE32-E72D297353CC}">
              <c16:uniqueId val="{00000000-9602-498D-B517-739E1B8E80A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0.23333300000000001</c:v>
              </c:pt>
            </c:numLit>
          </c:val>
          <c:extLst>
            <c:ext xmlns:c16="http://schemas.microsoft.com/office/drawing/2014/chart" uri="{C3380CC4-5D6E-409C-BE32-E72D297353CC}">
              <c16:uniqueId val="{00000001-9602-498D-B517-739E1B8E80A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0.224242</c:v>
              </c:pt>
            </c:numLit>
          </c:val>
          <c:extLst>
            <c:ext xmlns:c16="http://schemas.microsoft.com/office/drawing/2014/chart" uri="{C3380CC4-5D6E-409C-BE32-E72D297353CC}">
              <c16:uniqueId val="{00000002-9602-498D-B517-739E1B8E80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0.47619</c:v>
              </c:pt>
            </c:numLit>
          </c:val>
          <c:extLst>
            <c:ext xmlns:c16="http://schemas.microsoft.com/office/drawing/2014/chart" uri="{C3380CC4-5D6E-409C-BE32-E72D297353CC}">
              <c16:uniqueId val="{00000000-BBA6-4368-8FF8-2A70CB83F6B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0.293651</c:v>
              </c:pt>
            </c:numLit>
          </c:val>
          <c:extLst>
            <c:ext xmlns:c16="http://schemas.microsoft.com/office/drawing/2014/chart" uri="{C3380CC4-5D6E-409C-BE32-E72D297353CC}">
              <c16:uniqueId val="{00000001-BBA6-4368-8FF8-2A70CB83F6B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0.230159</c:v>
              </c:pt>
            </c:numLit>
          </c:val>
          <c:extLst>
            <c:ext xmlns:c16="http://schemas.microsoft.com/office/drawing/2014/chart" uri="{C3380CC4-5D6E-409C-BE32-E72D297353CC}">
              <c16:uniqueId val="{00000002-BBA6-4368-8FF8-2A70CB83F6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0.58375600000000005</c:v>
              </c:pt>
            </c:numLit>
          </c:val>
          <c:extLst>
            <c:ext xmlns:c16="http://schemas.microsoft.com/office/drawing/2014/chart" uri="{C3380CC4-5D6E-409C-BE32-E72D297353CC}">
              <c16:uniqueId val="{00000000-7A84-433B-95FA-8CFD6CE5179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0.263959</c:v>
              </c:pt>
            </c:numLit>
          </c:val>
          <c:extLst>
            <c:ext xmlns:c16="http://schemas.microsoft.com/office/drawing/2014/chart" uri="{C3380CC4-5D6E-409C-BE32-E72D297353CC}">
              <c16:uniqueId val="{00000001-7A84-433B-95FA-8CFD6CE5179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0.152284</c:v>
              </c:pt>
            </c:numLit>
          </c:val>
          <c:extLst>
            <c:ext xmlns:c16="http://schemas.microsoft.com/office/drawing/2014/chart" uri="{C3380CC4-5D6E-409C-BE32-E72D297353CC}">
              <c16:uniqueId val="{00000002-7A84-433B-95FA-8CFD6CE5179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c:v>
              </c:pt>
            </c:numLit>
          </c:val>
          <c:extLst>
            <c:ext xmlns:c16="http://schemas.microsoft.com/office/drawing/2014/chart" uri="{C3380CC4-5D6E-409C-BE32-E72D297353CC}">
              <c16:uniqueId val="{00000000-C8CA-483D-A2D7-B3ADF13E683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0.27200000000000002</c:v>
              </c:pt>
            </c:numLit>
          </c:val>
          <c:extLst>
            <c:ext xmlns:c16="http://schemas.microsoft.com/office/drawing/2014/chart" uri="{C3380CC4-5D6E-409C-BE32-E72D297353CC}">
              <c16:uniqueId val="{00000001-C8CA-483D-A2D7-B3ADF13E683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c:v>
              </c:pt>
            </c:numLit>
          </c:val>
          <c:extLst>
            <c:ext xmlns:c16="http://schemas.microsoft.com/office/drawing/2014/chart" uri="{C3380CC4-5D6E-409C-BE32-E72D297353CC}">
              <c16:uniqueId val="{00000002-C8CA-483D-A2D7-B3ADF13E68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0.55855900000000003</c:v>
              </c:pt>
            </c:numLit>
          </c:val>
          <c:extLst>
            <c:ext xmlns:c16="http://schemas.microsoft.com/office/drawing/2014/chart" uri="{C3380CC4-5D6E-409C-BE32-E72D297353CC}">
              <c16:uniqueId val="{00000000-5C39-4B57-AC82-8720FA5CD5D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0.26126100000000002</c:v>
              </c:pt>
            </c:numLit>
          </c:val>
          <c:extLst>
            <c:ext xmlns:c16="http://schemas.microsoft.com/office/drawing/2014/chart" uri="{C3380CC4-5D6E-409C-BE32-E72D297353CC}">
              <c16:uniqueId val="{00000001-5C39-4B57-AC82-8720FA5CD5D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0.18018000000000001</c:v>
              </c:pt>
            </c:numLit>
          </c:val>
          <c:extLst>
            <c:ext xmlns:c16="http://schemas.microsoft.com/office/drawing/2014/chart" uri="{C3380CC4-5D6E-409C-BE32-E72D297353CC}">
              <c16:uniqueId val="{00000002-5C39-4B57-AC82-8720FA5CD5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0.61016899999999996</c:v>
              </c:pt>
            </c:numLit>
          </c:val>
          <c:extLst>
            <c:ext xmlns:c16="http://schemas.microsoft.com/office/drawing/2014/chart" uri="{C3380CC4-5D6E-409C-BE32-E72D297353CC}">
              <c16:uniqueId val="{00000000-AEEB-415F-9510-1817D4261A1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0.216949</c:v>
              </c:pt>
            </c:numLit>
          </c:val>
          <c:extLst>
            <c:ext xmlns:c16="http://schemas.microsoft.com/office/drawing/2014/chart" uri="{C3380CC4-5D6E-409C-BE32-E72D297353CC}">
              <c16:uniqueId val="{00000001-AEEB-415F-9510-1817D4261A1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0.17288100000000001</c:v>
              </c:pt>
            </c:numLit>
          </c:val>
          <c:extLst>
            <c:ext xmlns:c16="http://schemas.microsoft.com/office/drawing/2014/chart" uri="{C3380CC4-5D6E-409C-BE32-E72D297353CC}">
              <c16:uniqueId val="{00000002-AEEB-415F-9510-1817D4261A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0.52280700000000002</c:v>
              </c:pt>
            </c:numLit>
          </c:val>
          <c:extLst>
            <c:ext xmlns:c16="http://schemas.microsoft.com/office/drawing/2014/chart" uri="{C3380CC4-5D6E-409C-BE32-E72D297353CC}">
              <c16:uniqueId val="{00000000-B6E9-48AB-AFEB-6370D021D67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0.23508799999999999</c:v>
              </c:pt>
            </c:numLit>
          </c:val>
          <c:extLst>
            <c:ext xmlns:c16="http://schemas.microsoft.com/office/drawing/2014/chart" uri="{C3380CC4-5D6E-409C-BE32-E72D297353CC}">
              <c16:uniqueId val="{00000001-B6E9-48AB-AFEB-6370D021D67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0.24210499999999999</c:v>
              </c:pt>
            </c:numLit>
          </c:val>
          <c:extLst>
            <c:ext xmlns:c16="http://schemas.microsoft.com/office/drawing/2014/chart" uri="{C3380CC4-5D6E-409C-BE32-E72D297353CC}">
              <c16:uniqueId val="{00000002-B6E9-48AB-AFEB-6370D021D6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0.45994800000000002</c:v>
              </c:pt>
            </c:numLit>
          </c:val>
          <c:extLst>
            <c:ext xmlns:c16="http://schemas.microsoft.com/office/drawing/2014/chart" uri="{C3380CC4-5D6E-409C-BE32-E72D297353CC}">
              <c16:uniqueId val="{00000000-7BDB-49BD-8FAC-0B4FC22A42D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0.25323000000000001</c:v>
              </c:pt>
            </c:numLit>
          </c:val>
          <c:extLst>
            <c:ext xmlns:c16="http://schemas.microsoft.com/office/drawing/2014/chart" uri="{C3380CC4-5D6E-409C-BE32-E72D297353CC}">
              <c16:uniqueId val="{00000001-7BDB-49BD-8FAC-0B4FC22A42D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0.28682200000000002</c:v>
              </c:pt>
            </c:numLit>
          </c:val>
          <c:extLst>
            <c:ext xmlns:c16="http://schemas.microsoft.com/office/drawing/2014/chart" uri="{C3380CC4-5D6E-409C-BE32-E72D297353CC}">
              <c16:uniqueId val="{00000002-7BDB-49BD-8FAC-0B4FC22A42D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4.4081630000000001</c:v>
              </c:pt>
            </c:numLit>
          </c:val>
          <c:extLst>
            <c:ext xmlns:c16="http://schemas.microsoft.com/office/drawing/2014/chart" uri="{C3380CC4-5D6E-409C-BE32-E72D297353CC}">
              <c16:uniqueId val="{00000000-E734-4F72-9A29-568C34AC49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0.96261699999999994</c:v>
              </c:pt>
            </c:numLit>
          </c:val>
          <c:extLst>
            <c:ext xmlns:c16="http://schemas.microsoft.com/office/drawing/2014/chart" uri="{C3380CC4-5D6E-409C-BE32-E72D297353CC}">
              <c16:uniqueId val="{00000000-E95A-439D-B8D1-5F33649216CC}"/>
            </c:ext>
          </c:extLst>
        </c:ser>
        <c:ser>
          <c:idx val="1"/>
          <c:order val="1"/>
          <c:tx>
            <c:v>Nej</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E95A-439D-B8D1-5F33649216CC}"/>
            </c:ext>
          </c:extLst>
        </c:ser>
        <c:ser>
          <c:idx val="2"/>
          <c:order val="2"/>
          <c:tx>
            <c:v>Vet ej</c:v>
          </c:tx>
          <c:spPr>
            <a:solidFill>
              <a:srgbClr val="CCCCCC"/>
            </a:solidFill>
            <a:ln>
              <a:solidFill>
                <a:srgbClr val="CCCCCC"/>
              </a:solidFill>
            </a:ln>
          </c:spPr>
          <c:invertIfNegative val="0"/>
          <c:cat>
            <c:strLit>
              <c:ptCount val="1"/>
              <c:pt idx="0">
                <c:v>2018</c:v>
              </c:pt>
            </c:strLit>
          </c:cat>
          <c:val>
            <c:numLit>
              <c:formatCode>General</c:formatCode>
              <c:ptCount val="1"/>
              <c:pt idx="0">
                <c:v>2.8036999999999999E-2</c:v>
              </c:pt>
            </c:numLit>
          </c:val>
          <c:extLst>
            <c:ext xmlns:c16="http://schemas.microsoft.com/office/drawing/2014/chart" uri="{C3380CC4-5D6E-409C-BE32-E72D297353CC}">
              <c16:uniqueId val="{00000002-E95A-439D-B8D1-5F33649216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0.95698899999999998</c:v>
              </c:pt>
            </c:numLit>
          </c:val>
          <c:extLst>
            <c:ext xmlns:c16="http://schemas.microsoft.com/office/drawing/2014/chart" uri="{C3380CC4-5D6E-409C-BE32-E72D297353CC}">
              <c16:uniqueId val="{00000000-E94B-456F-A629-188D8FFAE2E6}"/>
            </c:ext>
          </c:extLst>
        </c:ser>
        <c:ser>
          <c:idx val="1"/>
          <c:order val="1"/>
          <c:tx>
            <c:v>Nej</c:v>
          </c:tx>
          <c:spPr>
            <a:solidFill>
              <a:srgbClr val="D95F02"/>
            </a:solidFill>
            <a:ln>
              <a:solidFill>
                <a:srgbClr val="D95F02"/>
              </a:solidFill>
            </a:ln>
          </c:spPr>
          <c:invertIfNegative val="0"/>
          <c:cat>
            <c:strLit>
              <c:ptCount val="1"/>
              <c:pt idx="0">
                <c:v>2017</c:v>
              </c:pt>
            </c:strLit>
          </c:cat>
          <c:val>
            <c:numLit>
              <c:formatCode>General</c:formatCode>
              <c:ptCount val="1"/>
              <c:pt idx="0">
                <c:v>3.2258000000000002E-2</c:v>
              </c:pt>
            </c:numLit>
          </c:val>
          <c:extLst>
            <c:ext xmlns:c16="http://schemas.microsoft.com/office/drawing/2014/chart" uri="{C3380CC4-5D6E-409C-BE32-E72D297353CC}">
              <c16:uniqueId val="{00000001-E94B-456F-A629-188D8FFAE2E6}"/>
            </c:ext>
          </c:extLst>
        </c:ser>
        <c:ser>
          <c:idx val="2"/>
          <c:order val="2"/>
          <c:tx>
            <c:v>Vet ej</c:v>
          </c:tx>
          <c:spPr>
            <a:solidFill>
              <a:srgbClr val="CCCCCC"/>
            </a:solidFill>
            <a:ln>
              <a:solidFill>
                <a:srgbClr val="CCCCCC"/>
              </a:solidFill>
            </a:ln>
          </c:spPr>
          <c:invertIfNegative val="0"/>
          <c:cat>
            <c:strLit>
              <c:ptCount val="1"/>
              <c:pt idx="0">
                <c:v>2017</c:v>
              </c:pt>
            </c:strLit>
          </c:cat>
          <c:val>
            <c:numLit>
              <c:formatCode>General</c:formatCode>
              <c:ptCount val="1"/>
              <c:pt idx="0">
                <c:v>1.0753E-2</c:v>
              </c:pt>
            </c:numLit>
          </c:val>
          <c:extLst>
            <c:ext xmlns:c16="http://schemas.microsoft.com/office/drawing/2014/chart" uri="{C3380CC4-5D6E-409C-BE32-E72D297353CC}">
              <c16:uniqueId val="{00000002-E94B-456F-A629-188D8FFAE2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0.91071400000000002</c:v>
              </c:pt>
            </c:numLit>
          </c:val>
          <c:extLst>
            <c:ext xmlns:c16="http://schemas.microsoft.com/office/drawing/2014/chart" uri="{C3380CC4-5D6E-409C-BE32-E72D297353CC}">
              <c16:uniqueId val="{00000000-ED92-43EC-89C1-C800481B6D3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1-ED92-43EC-89C1-C800481B6D30}"/>
            </c:ext>
          </c:extLst>
        </c:ser>
        <c:ser>
          <c:idx val="2"/>
          <c:order val="2"/>
          <c:tx>
            <c:v>Vet ej</c:v>
          </c:tx>
          <c:spPr>
            <a:solidFill>
              <a:srgbClr val="CCCCCC"/>
            </a:solidFill>
            <a:ln>
              <a:solidFill>
                <a:srgbClr val="CCCCCC"/>
              </a:solidFill>
            </a:ln>
          </c:spPr>
          <c:invertIfNegative val="0"/>
          <c:cat>
            <c:strLit>
              <c:ptCount val="1"/>
              <c:pt idx="0">
                <c:v>2016</c:v>
              </c:pt>
            </c:strLit>
          </c:cat>
          <c:val>
            <c:numLit>
              <c:formatCode>General</c:formatCode>
              <c:ptCount val="1"/>
              <c:pt idx="0">
                <c:v>3.5714000000000003E-2</c:v>
              </c:pt>
            </c:numLit>
          </c:val>
          <c:extLst>
            <c:ext xmlns:c16="http://schemas.microsoft.com/office/drawing/2014/chart" uri="{C3380CC4-5D6E-409C-BE32-E72D297353CC}">
              <c16:uniqueId val="{00000002-ED92-43EC-89C1-C800481B6D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0.57883799999999996</c:v>
              </c:pt>
            </c:numLit>
          </c:val>
          <c:extLst>
            <c:ext xmlns:c16="http://schemas.microsoft.com/office/drawing/2014/chart" uri="{C3380CC4-5D6E-409C-BE32-E72D297353CC}">
              <c16:uniqueId val="{00000000-F686-475A-B08E-DE5D77CAE72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0.20954400000000001</c:v>
              </c:pt>
            </c:numLit>
          </c:val>
          <c:extLst>
            <c:ext xmlns:c16="http://schemas.microsoft.com/office/drawing/2014/chart" uri="{C3380CC4-5D6E-409C-BE32-E72D297353CC}">
              <c16:uniqueId val="{00000001-F686-475A-B08E-DE5D77CAE72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0.211618</c:v>
              </c:pt>
            </c:numLit>
          </c:val>
          <c:extLst>
            <c:ext xmlns:c16="http://schemas.microsoft.com/office/drawing/2014/chart" uri="{C3380CC4-5D6E-409C-BE32-E72D297353CC}">
              <c16:uniqueId val="{00000002-F686-475A-B08E-DE5D77CAE7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0.66848099999999999</c:v>
              </c:pt>
            </c:numLit>
          </c:val>
          <c:extLst>
            <c:ext xmlns:c16="http://schemas.microsoft.com/office/drawing/2014/chart" uri="{C3380CC4-5D6E-409C-BE32-E72D297353CC}">
              <c16:uniqueId val="{00000000-F690-4C26-A6C1-D741D360853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0.132825</c:v>
              </c:pt>
            </c:numLit>
          </c:val>
          <c:extLst>
            <c:ext xmlns:c16="http://schemas.microsoft.com/office/drawing/2014/chart" uri="{C3380CC4-5D6E-409C-BE32-E72D297353CC}">
              <c16:uniqueId val="{00000001-F690-4C26-A6C1-D741D360853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0.19869400000000001</c:v>
              </c:pt>
            </c:numLit>
          </c:val>
          <c:extLst>
            <c:ext xmlns:c16="http://schemas.microsoft.com/office/drawing/2014/chart" uri="{C3380CC4-5D6E-409C-BE32-E72D297353CC}">
              <c16:uniqueId val="{00000002-F690-4C26-A6C1-D741D36085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0.63356500000000004</c:v>
              </c:pt>
            </c:numLit>
          </c:val>
          <c:extLst>
            <c:ext xmlns:c16="http://schemas.microsoft.com/office/drawing/2014/chart" uri="{C3380CC4-5D6E-409C-BE32-E72D297353CC}">
              <c16:uniqueId val="{00000000-5577-4A5E-8309-28AEC92DA11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0.17974200000000001</c:v>
              </c:pt>
            </c:numLit>
          </c:val>
          <c:extLst>
            <c:ext xmlns:c16="http://schemas.microsoft.com/office/drawing/2014/chart" uri="{C3380CC4-5D6E-409C-BE32-E72D297353CC}">
              <c16:uniqueId val="{00000001-5577-4A5E-8309-28AEC92DA11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0.186693</c:v>
              </c:pt>
            </c:numLit>
          </c:val>
          <c:extLst>
            <c:ext xmlns:c16="http://schemas.microsoft.com/office/drawing/2014/chart" uri="{C3380CC4-5D6E-409C-BE32-E72D297353CC}">
              <c16:uniqueId val="{00000002-5577-4A5E-8309-28AEC92DA1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0.59259300000000004</c:v>
              </c:pt>
            </c:numLit>
          </c:val>
          <c:extLst>
            <c:ext xmlns:c16="http://schemas.microsoft.com/office/drawing/2014/chart" uri="{C3380CC4-5D6E-409C-BE32-E72D297353CC}">
              <c16:uniqueId val="{00000000-AE36-4C4B-B7AF-4C70C51CE9C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0.296296</c:v>
              </c:pt>
            </c:numLit>
          </c:val>
          <c:extLst>
            <c:ext xmlns:c16="http://schemas.microsoft.com/office/drawing/2014/chart" uri="{C3380CC4-5D6E-409C-BE32-E72D297353CC}">
              <c16:uniqueId val="{00000001-AE36-4C4B-B7AF-4C70C51CE9C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0.111111</c:v>
              </c:pt>
            </c:numLit>
          </c:val>
          <c:extLst>
            <c:ext xmlns:c16="http://schemas.microsoft.com/office/drawing/2014/chart" uri="{C3380CC4-5D6E-409C-BE32-E72D297353CC}">
              <c16:uniqueId val="{00000002-AE36-4C4B-B7AF-4C70C51CE9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0.55319099999999999</c:v>
              </c:pt>
            </c:numLit>
          </c:val>
          <c:extLst>
            <c:ext xmlns:c16="http://schemas.microsoft.com/office/drawing/2014/chart" uri="{C3380CC4-5D6E-409C-BE32-E72D297353CC}">
              <c16:uniqueId val="{00000000-2A61-4872-96D0-299D6A32E57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0.202128</c:v>
              </c:pt>
            </c:numLit>
          </c:val>
          <c:extLst>
            <c:ext xmlns:c16="http://schemas.microsoft.com/office/drawing/2014/chart" uri="{C3380CC4-5D6E-409C-BE32-E72D297353CC}">
              <c16:uniqueId val="{00000001-2A61-4872-96D0-299D6A32E57C}"/>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0.24468100000000001</c:v>
              </c:pt>
            </c:numLit>
          </c:val>
          <c:extLst>
            <c:ext xmlns:c16="http://schemas.microsoft.com/office/drawing/2014/chart" uri="{C3380CC4-5D6E-409C-BE32-E72D297353CC}">
              <c16:uniqueId val="{00000002-2A61-4872-96D0-299D6A32E5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0.63194399999999995</c:v>
              </c:pt>
            </c:numLit>
          </c:val>
          <c:extLst>
            <c:ext xmlns:c16="http://schemas.microsoft.com/office/drawing/2014/chart" uri="{C3380CC4-5D6E-409C-BE32-E72D297353CC}">
              <c16:uniqueId val="{00000000-1CA7-4B0B-BCCD-F19FF8686A3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0.24305599999999999</c:v>
              </c:pt>
            </c:numLit>
          </c:val>
          <c:extLst>
            <c:ext xmlns:c16="http://schemas.microsoft.com/office/drawing/2014/chart" uri="{C3380CC4-5D6E-409C-BE32-E72D297353CC}">
              <c16:uniqueId val="{00000001-1CA7-4B0B-BCCD-F19FF8686A3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1CA7-4B0B-BCCD-F19FF8686A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0.492647</c:v>
              </c:pt>
            </c:numLit>
          </c:val>
          <c:extLst>
            <c:ext xmlns:c16="http://schemas.microsoft.com/office/drawing/2014/chart" uri="{C3380CC4-5D6E-409C-BE32-E72D297353CC}">
              <c16:uniqueId val="{00000000-AEC4-4D1B-BC2B-FE7DE421366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0.360294</c:v>
              </c:pt>
            </c:numLit>
          </c:val>
          <c:extLst>
            <c:ext xmlns:c16="http://schemas.microsoft.com/office/drawing/2014/chart" uri="{C3380CC4-5D6E-409C-BE32-E72D297353CC}">
              <c16:uniqueId val="{00000001-AEC4-4D1B-BC2B-FE7DE421366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0.147059</c:v>
              </c:pt>
            </c:numLit>
          </c:val>
          <c:extLst>
            <c:ext xmlns:c16="http://schemas.microsoft.com/office/drawing/2014/chart" uri="{C3380CC4-5D6E-409C-BE32-E72D297353CC}">
              <c16:uniqueId val="{00000002-AEC4-4D1B-BC2B-FE7DE42136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4.3920700000000004</c:v>
              </c:pt>
            </c:numLit>
          </c:val>
          <c:extLst>
            <c:ext xmlns:c16="http://schemas.microsoft.com/office/drawing/2014/chart" uri="{C3380CC4-5D6E-409C-BE32-E72D297353CC}">
              <c16:uniqueId val="{00000000-F66E-495D-AB54-C8ECA36FEA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0.50434800000000002</c:v>
              </c:pt>
            </c:numLit>
          </c:val>
          <c:extLst>
            <c:ext xmlns:c16="http://schemas.microsoft.com/office/drawing/2014/chart" uri="{C3380CC4-5D6E-409C-BE32-E72D297353CC}">
              <c16:uniqueId val="{00000000-37E1-4862-AEDC-BCA8C7D76C5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0.27826099999999998</c:v>
              </c:pt>
            </c:numLit>
          </c:val>
          <c:extLst>
            <c:ext xmlns:c16="http://schemas.microsoft.com/office/drawing/2014/chart" uri="{C3380CC4-5D6E-409C-BE32-E72D297353CC}">
              <c16:uniqueId val="{00000001-37E1-4862-AEDC-BCA8C7D76C5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0.217391</c:v>
              </c:pt>
            </c:numLit>
          </c:val>
          <c:extLst>
            <c:ext xmlns:c16="http://schemas.microsoft.com/office/drawing/2014/chart" uri="{C3380CC4-5D6E-409C-BE32-E72D297353CC}">
              <c16:uniqueId val="{00000002-37E1-4862-AEDC-BCA8C7D76C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0.38505699999999998</c:v>
              </c:pt>
            </c:numLit>
          </c:val>
          <c:extLst>
            <c:ext xmlns:c16="http://schemas.microsoft.com/office/drawing/2014/chart" uri="{C3380CC4-5D6E-409C-BE32-E72D297353CC}">
              <c16:uniqueId val="{00000000-DB88-42AC-9FC4-09027BA9ABC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0.44827600000000001</c:v>
              </c:pt>
            </c:numLit>
          </c:val>
          <c:extLst>
            <c:ext xmlns:c16="http://schemas.microsoft.com/office/drawing/2014/chart" uri="{C3380CC4-5D6E-409C-BE32-E72D297353CC}">
              <c16:uniqueId val="{00000001-DB88-42AC-9FC4-09027BA9ABC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2-DB88-42AC-9FC4-09027BA9AB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0.461538</c:v>
              </c:pt>
            </c:numLit>
          </c:val>
          <c:extLst>
            <c:ext xmlns:c16="http://schemas.microsoft.com/office/drawing/2014/chart" uri="{C3380CC4-5D6E-409C-BE32-E72D297353CC}">
              <c16:uniqueId val="{00000000-6B5D-442F-A9BE-FCDDC2ADE48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0.31868099999999999</c:v>
              </c:pt>
            </c:numLit>
          </c:val>
          <c:extLst>
            <c:ext xmlns:c16="http://schemas.microsoft.com/office/drawing/2014/chart" uri="{C3380CC4-5D6E-409C-BE32-E72D297353CC}">
              <c16:uniqueId val="{00000001-6B5D-442F-A9BE-FCDDC2ADE48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0.21978</c:v>
              </c:pt>
            </c:numLit>
          </c:val>
          <c:extLst>
            <c:ext xmlns:c16="http://schemas.microsoft.com/office/drawing/2014/chart" uri="{C3380CC4-5D6E-409C-BE32-E72D297353CC}">
              <c16:uniqueId val="{00000002-6B5D-442F-A9BE-FCDDC2ADE4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0.67175600000000002</c:v>
              </c:pt>
            </c:numLit>
          </c:val>
          <c:extLst>
            <c:ext xmlns:c16="http://schemas.microsoft.com/office/drawing/2014/chart" uri="{C3380CC4-5D6E-409C-BE32-E72D297353CC}">
              <c16:uniqueId val="{00000000-99BA-4404-8FEC-0105A9D7655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0.18320600000000001</c:v>
              </c:pt>
            </c:numLit>
          </c:val>
          <c:extLst>
            <c:ext xmlns:c16="http://schemas.microsoft.com/office/drawing/2014/chart" uri="{C3380CC4-5D6E-409C-BE32-E72D297353CC}">
              <c16:uniqueId val="{00000001-99BA-4404-8FEC-0105A9D7655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0.145038</c:v>
              </c:pt>
            </c:numLit>
          </c:val>
          <c:extLst>
            <c:ext xmlns:c16="http://schemas.microsoft.com/office/drawing/2014/chart" uri="{C3380CC4-5D6E-409C-BE32-E72D297353CC}">
              <c16:uniqueId val="{00000002-99BA-4404-8FEC-0105A9D765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0.38983099999999998</c:v>
              </c:pt>
            </c:numLit>
          </c:val>
          <c:extLst>
            <c:ext xmlns:c16="http://schemas.microsoft.com/office/drawing/2014/chart" uri="{C3380CC4-5D6E-409C-BE32-E72D297353CC}">
              <c16:uniqueId val="{00000000-E81F-4765-A1FD-35C61B10A6D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0.432203</c:v>
              </c:pt>
            </c:numLit>
          </c:val>
          <c:extLst>
            <c:ext xmlns:c16="http://schemas.microsoft.com/office/drawing/2014/chart" uri="{C3380CC4-5D6E-409C-BE32-E72D297353CC}">
              <c16:uniqueId val="{00000001-E81F-4765-A1FD-35C61B10A6D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0.17796600000000001</c:v>
              </c:pt>
            </c:numLit>
          </c:val>
          <c:extLst>
            <c:ext xmlns:c16="http://schemas.microsoft.com/office/drawing/2014/chart" uri="{C3380CC4-5D6E-409C-BE32-E72D297353CC}">
              <c16:uniqueId val="{00000002-E81F-4765-A1FD-35C61B10A6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0.58100600000000002</c:v>
              </c:pt>
            </c:numLit>
          </c:val>
          <c:extLst>
            <c:ext xmlns:c16="http://schemas.microsoft.com/office/drawing/2014/chart" uri="{C3380CC4-5D6E-409C-BE32-E72D297353CC}">
              <c16:uniqueId val="{00000000-D929-408A-9490-E0B75C49AD2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0.22067000000000001</c:v>
              </c:pt>
            </c:numLit>
          </c:val>
          <c:extLst>
            <c:ext xmlns:c16="http://schemas.microsoft.com/office/drawing/2014/chart" uri="{C3380CC4-5D6E-409C-BE32-E72D297353CC}">
              <c16:uniqueId val="{00000001-D929-408A-9490-E0B75C49AD2F}"/>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0.198324</c:v>
              </c:pt>
            </c:numLit>
          </c:val>
          <c:extLst>
            <c:ext xmlns:c16="http://schemas.microsoft.com/office/drawing/2014/chart" uri="{C3380CC4-5D6E-409C-BE32-E72D297353CC}">
              <c16:uniqueId val="{00000002-D929-408A-9490-E0B75C49AD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0.55168399999999995</c:v>
              </c:pt>
            </c:numLit>
          </c:val>
          <c:extLst>
            <c:ext xmlns:c16="http://schemas.microsoft.com/office/drawing/2014/chart" uri="{C3380CC4-5D6E-409C-BE32-E72D297353CC}">
              <c16:uniqueId val="{00000000-14B9-4455-9B0F-60F4434BE0E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0.24390200000000001</c:v>
              </c:pt>
            </c:numLit>
          </c:val>
          <c:extLst>
            <c:ext xmlns:c16="http://schemas.microsoft.com/office/drawing/2014/chart" uri="{C3380CC4-5D6E-409C-BE32-E72D297353CC}">
              <c16:uniqueId val="{00000001-14B9-4455-9B0F-60F4434BE0E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0.20441300000000001</c:v>
              </c:pt>
            </c:numLit>
          </c:val>
          <c:extLst>
            <c:ext xmlns:c16="http://schemas.microsoft.com/office/drawing/2014/chart" uri="{C3380CC4-5D6E-409C-BE32-E72D297353CC}">
              <c16:uniqueId val="{00000002-14B9-4455-9B0F-60F4434BE0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0.45574599999999998</c:v>
              </c:pt>
            </c:numLit>
          </c:val>
          <c:extLst>
            <c:ext xmlns:c16="http://schemas.microsoft.com/office/drawing/2014/chart" uri="{C3380CC4-5D6E-409C-BE32-E72D297353CC}">
              <c16:uniqueId val="{00000000-89B1-432F-8093-56DB8F23D4F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0.29194199999999998</c:v>
              </c:pt>
            </c:numLit>
          </c:val>
          <c:extLst>
            <c:ext xmlns:c16="http://schemas.microsoft.com/office/drawing/2014/chart" uri="{C3380CC4-5D6E-409C-BE32-E72D297353CC}">
              <c16:uniqueId val="{00000001-89B1-432F-8093-56DB8F23D4F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0.25231199999999998</c:v>
              </c:pt>
            </c:numLit>
          </c:val>
          <c:extLst>
            <c:ext xmlns:c16="http://schemas.microsoft.com/office/drawing/2014/chart" uri="{C3380CC4-5D6E-409C-BE32-E72D297353CC}">
              <c16:uniqueId val="{00000002-89B1-432F-8093-56DB8F23D4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0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0.538462</c:v>
              </c:pt>
            </c:numLit>
          </c:val>
          <c:extLst>
            <c:ext xmlns:c16="http://schemas.microsoft.com/office/drawing/2014/chart" uri="{C3380CC4-5D6E-409C-BE32-E72D297353CC}">
              <c16:uniqueId val="{00000000-0F07-40BF-80B7-1675BEA88A4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0.15384600000000001</c:v>
              </c:pt>
            </c:numLit>
          </c:val>
          <c:extLst>
            <c:ext xmlns:c16="http://schemas.microsoft.com/office/drawing/2014/chart" uri="{C3380CC4-5D6E-409C-BE32-E72D297353CC}">
              <c16:uniqueId val="{00000001-0F07-40BF-80B7-1675BEA88A4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0.30769200000000002</c:v>
              </c:pt>
            </c:numLit>
          </c:val>
          <c:extLst>
            <c:ext xmlns:c16="http://schemas.microsoft.com/office/drawing/2014/chart" uri="{C3380CC4-5D6E-409C-BE32-E72D297353CC}">
              <c16:uniqueId val="{00000002-0F07-40BF-80B7-1675BEA88A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0.81818199999999996</c:v>
              </c:pt>
            </c:numLit>
          </c:val>
          <c:extLst>
            <c:ext xmlns:c16="http://schemas.microsoft.com/office/drawing/2014/chart" uri="{C3380CC4-5D6E-409C-BE32-E72D297353CC}">
              <c16:uniqueId val="{00000000-80EB-4974-B778-121C6D2EDB5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1-80EB-4974-B778-121C6D2EDB5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80EB-4974-B778-121C6D2EDB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4.3821380000000003</c:v>
              </c:pt>
            </c:numLit>
          </c:val>
          <c:extLst>
            <c:ext xmlns:c16="http://schemas.microsoft.com/office/drawing/2014/chart" uri="{C3380CC4-5D6E-409C-BE32-E72D297353CC}">
              <c16:uniqueId val="{00000000-AB06-449B-B6BC-5AD28B355C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0.77272700000000005</c:v>
              </c:pt>
            </c:numLit>
          </c:val>
          <c:extLst>
            <c:ext xmlns:c16="http://schemas.microsoft.com/office/drawing/2014/chart" uri="{C3380CC4-5D6E-409C-BE32-E72D297353CC}">
              <c16:uniqueId val="{00000000-CA12-4488-A842-4E6B179EA86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CA12-4488-A842-4E6B179EA86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2-CA12-4488-A842-4E6B179EA8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0.335366</c:v>
              </c:pt>
            </c:numLit>
          </c:val>
          <c:extLst>
            <c:ext xmlns:c16="http://schemas.microsoft.com/office/drawing/2014/chart" uri="{C3380CC4-5D6E-409C-BE32-E72D297353CC}">
              <c16:uniqueId val="{00000000-4E50-450B-9B99-30B1427BC07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0.393293</c:v>
              </c:pt>
            </c:numLit>
          </c:val>
          <c:extLst>
            <c:ext xmlns:c16="http://schemas.microsoft.com/office/drawing/2014/chart" uri="{C3380CC4-5D6E-409C-BE32-E72D297353CC}">
              <c16:uniqueId val="{00000001-4E50-450B-9B99-30B1427BC07F}"/>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0.271341</c:v>
              </c:pt>
            </c:numLit>
          </c:val>
          <c:extLst>
            <c:ext xmlns:c16="http://schemas.microsoft.com/office/drawing/2014/chart" uri="{C3380CC4-5D6E-409C-BE32-E72D297353CC}">
              <c16:uniqueId val="{00000002-4E50-450B-9B99-30B1427BC0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0.35423199999999999</c:v>
              </c:pt>
            </c:numLit>
          </c:val>
          <c:extLst>
            <c:ext xmlns:c16="http://schemas.microsoft.com/office/drawing/2014/chart" uri="{C3380CC4-5D6E-409C-BE32-E72D297353CC}">
              <c16:uniqueId val="{00000000-233E-4CA8-819B-0E3A2370F10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0.38557999999999998</c:v>
              </c:pt>
            </c:numLit>
          </c:val>
          <c:extLst>
            <c:ext xmlns:c16="http://schemas.microsoft.com/office/drawing/2014/chart" uri="{C3380CC4-5D6E-409C-BE32-E72D297353CC}">
              <c16:uniqueId val="{00000001-233E-4CA8-819B-0E3A2370F10F}"/>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0.26018799999999997</c:v>
              </c:pt>
            </c:numLit>
          </c:val>
          <c:extLst>
            <c:ext xmlns:c16="http://schemas.microsoft.com/office/drawing/2014/chart" uri="{C3380CC4-5D6E-409C-BE32-E72D297353CC}">
              <c16:uniqueId val="{00000002-233E-4CA8-819B-0E3A2370F1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0.63881600000000005</c:v>
              </c:pt>
            </c:numLit>
          </c:val>
          <c:extLst>
            <c:ext xmlns:c16="http://schemas.microsoft.com/office/drawing/2014/chart" uri="{C3380CC4-5D6E-409C-BE32-E72D297353CC}">
              <c16:uniqueId val="{00000000-5D4A-495B-AB89-11AF6973FD7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0.21148800000000001</c:v>
              </c:pt>
            </c:numLit>
          </c:val>
          <c:extLst>
            <c:ext xmlns:c16="http://schemas.microsoft.com/office/drawing/2014/chart" uri="{C3380CC4-5D6E-409C-BE32-E72D297353CC}">
              <c16:uniqueId val="{00000001-5D4A-495B-AB89-11AF6973FD7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0.14969499999999999</c:v>
              </c:pt>
            </c:numLit>
          </c:val>
          <c:extLst>
            <c:ext xmlns:c16="http://schemas.microsoft.com/office/drawing/2014/chart" uri="{C3380CC4-5D6E-409C-BE32-E72D297353CC}">
              <c16:uniqueId val="{00000002-5D4A-495B-AB89-11AF6973FD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0.68224300000000004</c:v>
              </c:pt>
            </c:numLit>
          </c:val>
          <c:extLst>
            <c:ext xmlns:c16="http://schemas.microsoft.com/office/drawing/2014/chart" uri="{C3380CC4-5D6E-409C-BE32-E72D297353CC}">
              <c16:uniqueId val="{00000000-4DD2-4CA9-B024-71ED90C7365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0.149533</c:v>
              </c:pt>
            </c:numLit>
          </c:val>
          <c:extLst>
            <c:ext xmlns:c16="http://schemas.microsoft.com/office/drawing/2014/chart" uri="{C3380CC4-5D6E-409C-BE32-E72D297353CC}">
              <c16:uniqueId val="{00000001-4DD2-4CA9-B024-71ED90C7365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0.16822400000000001</c:v>
              </c:pt>
            </c:numLit>
          </c:val>
          <c:extLst>
            <c:ext xmlns:c16="http://schemas.microsoft.com/office/drawing/2014/chart" uri="{C3380CC4-5D6E-409C-BE32-E72D297353CC}">
              <c16:uniqueId val="{00000002-4DD2-4CA9-B024-71ED90C736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0.51369900000000002</c:v>
              </c:pt>
            </c:numLit>
          </c:val>
          <c:extLst>
            <c:ext xmlns:c16="http://schemas.microsoft.com/office/drawing/2014/chart" uri="{C3380CC4-5D6E-409C-BE32-E72D297353CC}">
              <c16:uniqueId val="{00000000-293B-4410-B060-D91565EE792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0.34931499999999999</c:v>
              </c:pt>
            </c:numLit>
          </c:val>
          <c:extLst>
            <c:ext xmlns:c16="http://schemas.microsoft.com/office/drawing/2014/chart" uri="{C3380CC4-5D6E-409C-BE32-E72D297353CC}">
              <c16:uniqueId val="{00000001-293B-4410-B060-D91565EE792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0.136986</c:v>
              </c:pt>
            </c:numLit>
          </c:val>
          <c:extLst>
            <c:ext xmlns:c16="http://schemas.microsoft.com/office/drawing/2014/chart" uri="{C3380CC4-5D6E-409C-BE32-E72D297353CC}">
              <c16:uniqueId val="{00000002-293B-4410-B060-D91565EE79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0.46590900000000002</c:v>
              </c:pt>
            </c:numLit>
          </c:val>
          <c:extLst>
            <c:ext xmlns:c16="http://schemas.microsoft.com/office/drawing/2014/chart" uri="{C3380CC4-5D6E-409C-BE32-E72D297353CC}">
              <c16:uniqueId val="{00000000-769A-44A1-BD0F-11342AFD52C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0.28409099999999998</c:v>
              </c:pt>
            </c:numLit>
          </c:val>
          <c:extLst>
            <c:ext xmlns:c16="http://schemas.microsoft.com/office/drawing/2014/chart" uri="{C3380CC4-5D6E-409C-BE32-E72D297353CC}">
              <c16:uniqueId val="{00000001-769A-44A1-BD0F-11342AFD52CC}"/>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2-769A-44A1-BD0F-11342AFD52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0.77518399999999998</c:v>
              </c:pt>
            </c:numLit>
          </c:val>
          <c:extLst>
            <c:ext xmlns:c16="http://schemas.microsoft.com/office/drawing/2014/chart" uri="{C3380CC4-5D6E-409C-BE32-E72D297353CC}">
              <c16:uniqueId val="{00000000-A91D-4618-983C-0FD6143905E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9.9509E-2</c:v>
              </c:pt>
            </c:numLit>
          </c:val>
          <c:extLst>
            <c:ext xmlns:c16="http://schemas.microsoft.com/office/drawing/2014/chart" uri="{C3380CC4-5D6E-409C-BE32-E72D297353CC}">
              <c16:uniqueId val="{00000001-A91D-4618-983C-0FD6143905E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0.125307</c:v>
              </c:pt>
            </c:numLit>
          </c:val>
          <c:extLst>
            <c:ext xmlns:c16="http://schemas.microsoft.com/office/drawing/2014/chart" uri="{C3380CC4-5D6E-409C-BE32-E72D297353CC}">
              <c16:uniqueId val="{00000002-A91D-4618-983C-0FD6143905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0.81426799999999999</c:v>
              </c:pt>
            </c:numLit>
          </c:val>
          <c:extLst>
            <c:ext xmlns:c16="http://schemas.microsoft.com/office/drawing/2014/chart" uri="{C3380CC4-5D6E-409C-BE32-E72D297353CC}">
              <c16:uniqueId val="{00000000-5F37-4D64-A23E-574EFE9E905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9.7170999999999993E-2</c:v>
              </c:pt>
            </c:numLit>
          </c:val>
          <c:extLst>
            <c:ext xmlns:c16="http://schemas.microsoft.com/office/drawing/2014/chart" uri="{C3380CC4-5D6E-409C-BE32-E72D297353CC}">
              <c16:uniqueId val="{00000001-5F37-4D64-A23E-574EFE9E905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8.8561000000000001E-2</c:v>
              </c:pt>
            </c:numLit>
          </c:val>
          <c:extLst>
            <c:ext xmlns:c16="http://schemas.microsoft.com/office/drawing/2014/chart" uri="{C3380CC4-5D6E-409C-BE32-E72D297353CC}">
              <c16:uniqueId val="{00000002-5F37-4D64-A23E-574EFE9E90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0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0.79967699999999997</c:v>
              </c:pt>
            </c:numLit>
          </c:val>
          <c:extLst>
            <c:ext xmlns:c16="http://schemas.microsoft.com/office/drawing/2014/chart" uri="{C3380CC4-5D6E-409C-BE32-E72D297353CC}">
              <c16:uniqueId val="{00000000-1A54-486C-8E16-7EDE9C9FB9A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8.7236999999999995E-2</c:v>
              </c:pt>
            </c:numLit>
          </c:val>
          <c:extLst>
            <c:ext xmlns:c16="http://schemas.microsoft.com/office/drawing/2014/chart" uri="{C3380CC4-5D6E-409C-BE32-E72D297353CC}">
              <c16:uniqueId val="{00000001-1A54-486C-8E16-7EDE9C9FB9A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0.11308600000000001</c:v>
              </c:pt>
            </c:numLit>
          </c:val>
          <c:extLst>
            <c:ext xmlns:c16="http://schemas.microsoft.com/office/drawing/2014/chart" uri="{C3380CC4-5D6E-409C-BE32-E72D297353CC}">
              <c16:uniqueId val="{00000002-1A54-486C-8E16-7EDE9C9FB9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4.5452199999999996</c:v>
              </c:pt>
            </c:numLit>
          </c:val>
          <c:extLst>
            <c:ext xmlns:c16="http://schemas.microsoft.com/office/drawing/2014/chart" uri="{C3380CC4-5D6E-409C-BE32-E72D297353CC}">
              <c16:uniqueId val="{00000000-702B-403A-BD1D-2F754B3A25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4.3773580000000001</c:v>
              </c:pt>
            </c:numLit>
          </c:val>
          <c:extLst>
            <c:ext xmlns:c16="http://schemas.microsoft.com/office/drawing/2014/chart" uri="{C3380CC4-5D6E-409C-BE32-E72D297353CC}">
              <c16:uniqueId val="{00000000-E2A9-4943-8E38-9E96B3F7A4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0.78378400000000004</c:v>
              </c:pt>
            </c:numLit>
          </c:val>
          <c:extLst>
            <c:ext xmlns:c16="http://schemas.microsoft.com/office/drawing/2014/chart" uri="{C3380CC4-5D6E-409C-BE32-E72D297353CC}">
              <c16:uniqueId val="{00000000-2A1F-4175-81BA-9F92092FAC6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1-2A1F-4175-81BA-9F92092FAC6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2-2A1F-4175-81BA-9F92092FAC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0.58823499999999995</c:v>
              </c:pt>
            </c:numLit>
          </c:val>
          <c:extLst>
            <c:ext xmlns:c16="http://schemas.microsoft.com/office/drawing/2014/chart" uri="{C3380CC4-5D6E-409C-BE32-E72D297353CC}">
              <c16:uniqueId val="{00000000-370E-4E7B-B53B-D8C07D7E917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1-370E-4E7B-B53B-D8C07D7E917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0.29411799999999999</c:v>
              </c:pt>
            </c:numLit>
          </c:val>
          <c:extLst>
            <c:ext xmlns:c16="http://schemas.microsoft.com/office/drawing/2014/chart" uri="{C3380CC4-5D6E-409C-BE32-E72D297353CC}">
              <c16:uniqueId val="{00000002-370E-4E7B-B53B-D8C07D7E91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0.42857099999999998</c:v>
              </c:pt>
            </c:numLit>
          </c:val>
          <c:extLst>
            <c:ext xmlns:c16="http://schemas.microsoft.com/office/drawing/2014/chart" uri="{C3380CC4-5D6E-409C-BE32-E72D297353CC}">
              <c16:uniqueId val="{00000000-E647-42C7-9136-B4852CBDD1EE}"/>
            </c:ext>
          </c:extLst>
        </c:ser>
        <c:ser>
          <c:idx val="1"/>
          <c:order val="1"/>
          <c:tx>
            <c:v>Nej</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E647-42C7-9136-B4852CBDD1EE}"/>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0.57142899999999996</c:v>
              </c:pt>
            </c:numLit>
          </c:val>
          <c:extLst>
            <c:ext xmlns:c16="http://schemas.microsoft.com/office/drawing/2014/chart" uri="{C3380CC4-5D6E-409C-BE32-E72D297353CC}">
              <c16:uniqueId val="{00000002-E647-42C7-9136-B4852CBDD1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c:v>
              </c:pt>
            </c:numLit>
          </c:val>
          <c:extLst>
            <c:ext xmlns:c16="http://schemas.microsoft.com/office/drawing/2014/chart" uri="{C3380CC4-5D6E-409C-BE32-E72D297353CC}">
              <c16:uniqueId val="{00000000-2110-498B-A12A-202836D41C6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1-2110-498B-A12A-202836D41C6F}"/>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c:v>
              </c:pt>
            </c:numLit>
          </c:val>
          <c:extLst>
            <c:ext xmlns:c16="http://schemas.microsoft.com/office/drawing/2014/chart" uri="{C3380CC4-5D6E-409C-BE32-E72D297353CC}">
              <c16:uniqueId val="{00000002-2110-498B-A12A-202836D41C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0.58957700000000002</c:v>
              </c:pt>
            </c:numLit>
          </c:val>
          <c:extLst>
            <c:ext xmlns:c16="http://schemas.microsoft.com/office/drawing/2014/chart" uri="{C3380CC4-5D6E-409C-BE32-E72D297353CC}">
              <c16:uniqueId val="{00000000-2AB4-4D85-B870-3E5026BA6CB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0.247557</c:v>
              </c:pt>
            </c:numLit>
          </c:val>
          <c:extLst>
            <c:ext xmlns:c16="http://schemas.microsoft.com/office/drawing/2014/chart" uri="{C3380CC4-5D6E-409C-BE32-E72D297353CC}">
              <c16:uniqueId val="{00000001-2AB4-4D85-B870-3E5026BA6CB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0.16286600000000001</c:v>
              </c:pt>
            </c:numLit>
          </c:val>
          <c:extLst>
            <c:ext xmlns:c16="http://schemas.microsoft.com/office/drawing/2014/chart" uri="{C3380CC4-5D6E-409C-BE32-E72D297353CC}">
              <c16:uniqueId val="{00000002-2AB4-4D85-B870-3E5026BA6C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0.622363</c:v>
              </c:pt>
            </c:numLit>
          </c:val>
          <c:extLst>
            <c:ext xmlns:c16="http://schemas.microsoft.com/office/drawing/2014/chart" uri="{C3380CC4-5D6E-409C-BE32-E72D297353CC}">
              <c16:uniqueId val="{00000000-1A63-4E02-B7F9-F0EBB4013F2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0.20042199999999999</c:v>
              </c:pt>
            </c:numLit>
          </c:val>
          <c:extLst>
            <c:ext xmlns:c16="http://schemas.microsoft.com/office/drawing/2014/chart" uri="{C3380CC4-5D6E-409C-BE32-E72D297353CC}">
              <c16:uniqueId val="{00000001-1A63-4E02-B7F9-F0EBB4013F2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0.17721500000000001</c:v>
              </c:pt>
            </c:numLit>
          </c:val>
          <c:extLst>
            <c:ext xmlns:c16="http://schemas.microsoft.com/office/drawing/2014/chart" uri="{C3380CC4-5D6E-409C-BE32-E72D297353CC}">
              <c16:uniqueId val="{00000002-1A63-4E02-B7F9-F0EBB4013F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0.70588200000000001</c:v>
              </c:pt>
            </c:numLit>
          </c:val>
          <c:extLst>
            <c:ext xmlns:c16="http://schemas.microsoft.com/office/drawing/2014/chart" uri="{C3380CC4-5D6E-409C-BE32-E72D297353CC}">
              <c16:uniqueId val="{00000000-3BF9-40F1-850E-9027C834D26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0.16911799999999999</c:v>
              </c:pt>
            </c:numLit>
          </c:val>
          <c:extLst>
            <c:ext xmlns:c16="http://schemas.microsoft.com/office/drawing/2014/chart" uri="{C3380CC4-5D6E-409C-BE32-E72D297353CC}">
              <c16:uniqueId val="{00000001-3BF9-40F1-850E-9027C834D26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2-3BF9-40F1-850E-9027C834D2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0.51408500000000001</c:v>
              </c:pt>
            </c:numLit>
          </c:val>
          <c:extLst>
            <c:ext xmlns:c16="http://schemas.microsoft.com/office/drawing/2014/chart" uri="{C3380CC4-5D6E-409C-BE32-E72D297353CC}">
              <c16:uniqueId val="{00000000-E2D9-4FD4-AEE2-AA4AD5072E6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0.197183</c:v>
              </c:pt>
            </c:numLit>
          </c:val>
          <c:extLst>
            <c:ext xmlns:c16="http://schemas.microsoft.com/office/drawing/2014/chart" uri="{C3380CC4-5D6E-409C-BE32-E72D297353CC}">
              <c16:uniqueId val="{00000001-E2D9-4FD4-AEE2-AA4AD5072E6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0.28873199999999999</c:v>
              </c:pt>
            </c:numLit>
          </c:val>
          <c:extLst>
            <c:ext xmlns:c16="http://schemas.microsoft.com/office/drawing/2014/chart" uri="{C3380CC4-5D6E-409C-BE32-E72D297353CC}">
              <c16:uniqueId val="{00000002-E2D9-4FD4-AEE2-AA4AD5072E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0.71544700000000006</c:v>
              </c:pt>
            </c:numLit>
          </c:val>
          <c:extLst>
            <c:ext xmlns:c16="http://schemas.microsoft.com/office/drawing/2014/chart" uri="{C3380CC4-5D6E-409C-BE32-E72D297353CC}">
              <c16:uniqueId val="{00000000-5D24-4DB6-9191-EB96C98326F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0.10569099999999999</c:v>
              </c:pt>
            </c:numLit>
          </c:val>
          <c:extLst>
            <c:ext xmlns:c16="http://schemas.microsoft.com/office/drawing/2014/chart" uri="{C3380CC4-5D6E-409C-BE32-E72D297353CC}">
              <c16:uniqueId val="{00000001-5D24-4DB6-9191-EB96C98326F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0.17886199999999999</c:v>
              </c:pt>
            </c:numLit>
          </c:val>
          <c:extLst>
            <c:ext xmlns:c16="http://schemas.microsoft.com/office/drawing/2014/chart" uri="{C3380CC4-5D6E-409C-BE32-E72D297353CC}">
              <c16:uniqueId val="{00000002-5D24-4DB6-9191-EB96C98326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0.71250000000000002</c:v>
              </c:pt>
            </c:numLit>
          </c:val>
          <c:extLst>
            <c:ext xmlns:c16="http://schemas.microsoft.com/office/drawing/2014/chart" uri="{C3380CC4-5D6E-409C-BE32-E72D297353CC}">
              <c16:uniqueId val="{00000000-00FC-4D2B-8A67-9F5BA5A5ECE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0.16250000000000001</c:v>
              </c:pt>
            </c:numLit>
          </c:val>
          <c:extLst>
            <c:ext xmlns:c16="http://schemas.microsoft.com/office/drawing/2014/chart" uri="{C3380CC4-5D6E-409C-BE32-E72D297353CC}">
              <c16:uniqueId val="{00000001-00FC-4D2B-8A67-9F5BA5A5ECEC}"/>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2-00FC-4D2B-8A67-9F5BA5A5EC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4.3740740000000002</c:v>
              </c:pt>
            </c:numLit>
          </c:val>
          <c:extLst>
            <c:ext xmlns:c16="http://schemas.microsoft.com/office/drawing/2014/chart" uri="{C3380CC4-5D6E-409C-BE32-E72D297353CC}">
              <c16:uniqueId val="{00000000-C9DD-40C8-BAF2-245CF434AA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0.66666700000000001</c:v>
              </c:pt>
            </c:numLit>
          </c:val>
          <c:extLst>
            <c:ext xmlns:c16="http://schemas.microsoft.com/office/drawing/2014/chart" uri="{C3380CC4-5D6E-409C-BE32-E72D297353CC}">
              <c16:uniqueId val="{00000000-B0EF-4716-BA33-5852243EB77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9.5238000000000003E-2</c:v>
              </c:pt>
            </c:numLit>
          </c:val>
          <c:extLst>
            <c:ext xmlns:c16="http://schemas.microsoft.com/office/drawing/2014/chart" uri="{C3380CC4-5D6E-409C-BE32-E72D297353CC}">
              <c16:uniqueId val="{00000001-B0EF-4716-BA33-5852243EB77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0.238095</c:v>
              </c:pt>
            </c:numLit>
          </c:val>
          <c:extLst>
            <c:ext xmlns:c16="http://schemas.microsoft.com/office/drawing/2014/chart" uri="{C3380CC4-5D6E-409C-BE32-E72D297353CC}">
              <c16:uniqueId val="{00000002-B0EF-4716-BA33-5852243EB7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0.54545500000000002</c:v>
              </c:pt>
            </c:numLit>
          </c:val>
          <c:extLst>
            <c:ext xmlns:c16="http://schemas.microsoft.com/office/drawing/2014/chart" uri="{C3380CC4-5D6E-409C-BE32-E72D297353CC}">
              <c16:uniqueId val="{00000000-56B6-48DE-BAFD-75E4505B6C4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1-56B6-48DE-BAFD-75E4505B6C4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2-56B6-48DE-BAFD-75E4505B6C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0.68333299999999997</c:v>
              </c:pt>
            </c:numLit>
          </c:val>
          <c:extLst>
            <c:ext xmlns:c16="http://schemas.microsoft.com/office/drawing/2014/chart" uri="{C3380CC4-5D6E-409C-BE32-E72D297353CC}">
              <c16:uniqueId val="{00000000-0954-4ECB-9C7E-97B97431568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0.13333300000000001</c:v>
              </c:pt>
            </c:numLit>
          </c:val>
          <c:extLst>
            <c:ext xmlns:c16="http://schemas.microsoft.com/office/drawing/2014/chart" uri="{C3380CC4-5D6E-409C-BE32-E72D297353CC}">
              <c16:uniqueId val="{00000001-0954-4ECB-9C7E-97B97431568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0.183333</c:v>
              </c:pt>
            </c:numLit>
          </c:val>
          <c:extLst>
            <c:ext xmlns:c16="http://schemas.microsoft.com/office/drawing/2014/chart" uri="{C3380CC4-5D6E-409C-BE32-E72D297353CC}">
              <c16:uniqueId val="{00000002-0954-4ECB-9C7E-97B9743156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0.6875</c:v>
              </c:pt>
            </c:numLit>
          </c:val>
          <c:extLst>
            <c:ext xmlns:c16="http://schemas.microsoft.com/office/drawing/2014/chart" uri="{C3380CC4-5D6E-409C-BE32-E72D297353CC}">
              <c16:uniqueId val="{00000000-5EB0-4B64-BF12-FBC0BF5F28B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1-5EB0-4B64-BF12-FBC0BF5F28B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9.375E-2</c:v>
              </c:pt>
            </c:numLit>
          </c:val>
          <c:extLst>
            <c:ext xmlns:c16="http://schemas.microsoft.com/office/drawing/2014/chart" uri="{C3380CC4-5D6E-409C-BE32-E72D297353CC}">
              <c16:uniqueId val="{00000002-5EB0-4B64-BF12-FBC0BF5F28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0.67441899999999999</c:v>
              </c:pt>
            </c:numLit>
          </c:val>
          <c:extLst>
            <c:ext xmlns:c16="http://schemas.microsoft.com/office/drawing/2014/chart" uri="{C3380CC4-5D6E-409C-BE32-E72D297353CC}">
              <c16:uniqueId val="{00000000-1DF1-47BC-966F-92F5646FEBA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1-1DF1-47BC-966F-92F5646FEBA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0.18604699999999999</c:v>
              </c:pt>
            </c:numLit>
          </c:val>
          <c:extLst>
            <c:ext xmlns:c16="http://schemas.microsoft.com/office/drawing/2014/chart" uri="{C3380CC4-5D6E-409C-BE32-E72D297353CC}">
              <c16:uniqueId val="{00000002-1DF1-47BC-966F-92F5646FEB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0.70552099999999995</c:v>
              </c:pt>
            </c:numLit>
          </c:val>
          <c:extLst>
            <c:ext xmlns:c16="http://schemas.microsoft.com/office/drawing/2014/chart" uri="{C3380CC4-5D6E-409C-BE32-E72D297353CC}">
              <c16:uniqueId val="{00000000-A44B-4BA4-A321-947629F4602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0.18404899999999999</c:v>
              </c:pt>
            </c:numLit>
          </c:val>
          <c:extLst>
            <c:ext xmlns:c16="http://schemas.microsoft.com/office/drawing/2014/chart" uri="{C3380CC4-5D6E-409C-BE32-E72D297353CC}">
              <c16:uniqueId val="{00000001-A44B-4BA4-A321-947629F4602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0.110429</c:v>
              </c:pt>
            </c:numLit>
          </c:val>
          <c:extLst>
            <c:ext xmlns:c16="http://schemas.microsoft.com/office/drawing/2014/chart" uri="{C3380CC4-5D6E-409C-BE32-E72D297353CC}">
              <c16:uniqueId val="{00000002-A44B-4BA4-A321-947629F460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0.82122899999999999</c:v>
              </c:pt>
            </c:numLit>
          </c:val>
          <c:extLst>
            <c:ext xmlns:c16="http://schemas.microsoft.com/office/drawing/2014/chart" uri="{C3380CC4-5D6E-409C-BE32-E72D297353CC}">
              <c16:uniqueId val="{00000000-8095-4023-A6FB-1E9C224F513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6.1453000000000001E-2</c:v>
              </c:pt>
            </c:numLit>
          </c:val>
          <c:extLst>
            <c:ext xmlns:c16="http://schemas.microsoft.com/office/drawing/2014/chart" uri="{C3380CC4-5D6E-409C-BE32-E72D297353CC}">
              <c16:uniqueId val="{00000001-8095-4023-A6FB-1E9C224F513C}"/>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0.11731800000000001</c:v>
              </c:pt>
            </c:numLit>
          </c:val>
          <c:extLst>
            <c:ext xmlns:c16="http://schemas.microsoft.com/office/drawing/2014/chart" uri="{C3380CC4-5D6E-409C-BE32-E72D297353CC}">
              <c16:uniqueId val="{00000002-8095-4023-A6FB-1E9C224F51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0.50515500000000002</c:v>
              </c:pt>
            </c:numLit>
          </c:val>
          <c:extLst>
            <c:ext xmlns:c16="http://schemas.microsoft.com/office/drawing/2014/chart" uri="{C3380CC4-5D6E-409C-BE32-E72D297353CC}">
              <c16:uniqueId val="{00000000-968A-4F4A-B811-0DB36994D74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0.27835100000000002</c:v>
              </c:pt>
            </c:numLit>
          </c:val>
          <c:extLst>
            <c:ext xmlns:c16="http://schemas.microsoft.com/office/drawing/2014/chart" uri="{C3380CC4-5D6E-409C-BE32-E72D297353CC}">
              <c16:uniqueId val="{00000001-968A-4F4A-B811-0DB36994D74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0.21649499999999999</c:v>
              </c:pt>
            </c:numLit>
          </c:val>
          <c:extLst>
            <c:ext xmlns:c16="http://schemas.microsoft.com/office/drawing/2014/chart" uri="{C3380CC4-5D6E-409C-BE32-E72D297353CC}">
              <c16:uniqueId val="{00000002-968A-4F4A-B811-0DB36994D7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0.55812499999999998</c:v>
              </c:pt>
            </c:numLit>
          </c:val>
          <c:extLst>
            <c:ext xmlns:c16="http://schemas.microsoft.com/office/drawing/2014/chart" uri="{C3380CC4-5D6E-409C-BE32-E72D297353CC}">
              <c16:uniqueId val="{00000000-1388-45FA-930D-F37040BEAA1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0.21546000000000001</c:v>
              </c:pt>
            </c:numLit>
          </c:val>
          <c:extLst>
            <c:ext xmlns:c16="http://schemas.microsoft.com/office/drawing/2014/chart" uri="{C3380CC4-5D6E-409C-BE32-E72D297353CC}">
              <c16:uniqueId val="{00000001-1388-45FA-930D-F37040BEAA1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0.22641500000000001</c:v>
              </c:pt>
            </c:numLit>
          </c:val>
          <c:extLst>
            <c:ext xmlns:c16="http://schemas.microsoft.com/office/drawing/2014/chart" uri="{C3380CC4-5D6E-409C-BE32-E72D297353CC}">
              <c16:uniqueId val="{00000002-1388-45FA-930D-F37040BEAA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0.64660799999999996</c:v>
              </c:pt>
            </c:numLit>
          </c:val>
          <c:extLst>
            <c:ext xmlns:c16="http://schemas.microsoft.com/office/drawing/2014/chart" uri="{C3380CC4-5D6E-409C-BE32-E72D297353CC}">
              <c16:uniqueId val="{00000000-7E68-43FA-AA45-5C226F346C2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0.178337</c:v>
              </c:pt>
            </c:numLit>
          </c:val>
          <c:extLst>
            <c:ext xmlns:c16="http://schemas.microsoft.com/office/drawing/2014/chart" uri="{C3380CC4-5D6E-409C-BE32-E72D297353CC}">
              <c16:uniqueId val="{00000001-7E68-43FA-AA45-5C226F346C2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0.17505499999999999</c:v>
              </c:pt>
            </c:numLit>
          </c:val>
          <c:extLst>
            <c:ext xmlns:c16="http://schemas.microsoft.com/office/drawing/2014/chart" uri="{C3380CC4-5D6E-409C-BE32-E72D297353CC}">
              <c16:uniqueId val="{00000002-7E68-43FA-AA45-5C226F346C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4.3666669999999996</c:v>
              </c:pt>
            </c:numLit>
          </c:val>
          <c:extLst>
            <c:ext xmlns:c16="http://schemas.microsoft.com/office/drawing/2014/chart" uri="{C3380CC4-5D6E-409C-BE32-E72D297353CC}">
              <c16:uniqueId val="{00000000-CD33-4AAE-B88F-E77BDBFE1B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0.62693200000000004</c:v>
              </c:pt>
            </c:numLit>
          </c:val>
          <c:extLst>
            <c:ext xmlns:c16="http://schemas.microsoft.com/office/drawing/2014/chart" uri="{C3380CC4-5D6E-409C-BE32-E72D297353CC}">
              <c16:uniqueId val="{00000000-2499-4FCB-A2B4-8945B7DDDDB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0.17439299999999999</c:v>
              </c:pt>
            </c:numLit>
          </c:val>
          <c:extLst>
            <c:ext xmlns:c16="http://schemas.microsoft.com/office/drawing/2014/chart" uri="{C3380CC4-5D6E-409C-BE32-E72D297353CC}">
              <c16:uniqueId val="{00000001-2499-4FCB-A2B4-8945B7DDDDB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0.19867499999999999</c:v>
              </c:pt>
            </c:numLit>
          </c:val>
          <c:extLst>
            <c:ext xmlns:c16="http://schemas.microsoft.com/office/drawing/2014/chart" uri="{C3380CC4-5D6E-409C-BE32-E72D297353CC}">
              <c16:uniqueId val="{00000002-2499-4FCB-A2B4-8945B7DDDD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0.44736799999999999</c:v>
              </c:pt>
            </c:numLit>
          </c:val>
          <c:extLst>
            <c:ext xmlns:c16="http://schemas.microsoft.com/office/drawing/2014/chart" uri="{C3380CC4-5D6E-409C-BE32-E72D297353CC}">
              <c16:uniqueId val="{00000000-636C-46E4-83E0-A5A320E3981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0.33552599999999999</c:v>
              </c:pt>
            </c:numLit>
          </c:val>
          <c:extLst>
            <c:ext xmlns:c16="http://schemas.microsoft.com/office/drawing/2014/chart" uri="{C3380CC4-5D6E-409C-BE32-E72D297353CC}">
              <c16:uniqueId val="{00000001-636C-46E4-83E0-A5A320E3981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0.21710499999999999</c:v>
              </c:pt>
            </c:numLit>
          </c:val>
          <c:extLst>
            <c:ext xmlns:c16="http://schemas.microsoft.com/office/drawing/2014/chart" uri="{C3380CC4-5D6E-409C-BE32-E72D297353CC}">
              <c16:uniqueId val="{00000002-636C-46E4-83E0-A5A320E398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0.55319099999999999</c:v>
              </c:pt>
            </c:numLit>
          </c:val>
          <c:extLst>
            <c:ext xmlns:c16="http://schemas.microsoft.com/office/drawing/2014/chart" uri="{C3380CC4-5D6E-409C-BE32-E72D297353CC}">
              <c16:uniqueId val="{00000000-7CC8-4649-8C74-C244A8B7C4B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0.30496499999999999</c:v>
              </c:pt>
            </c:numLit>
          </c:val>
          <c:extLst>
            <c:ext xmlns:c16="http://schemas.microsoft.com/office/drawing/2014/chart" uri="{C3380CC4-5D6E-409C-BE32-E72D297353CC}">
              <c16:uniqueId val="{00000001-7CC8-4649-8C74-C244A8B7C4B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0.141844</c:v>
              </c:pt>
            </c:numLit>
          </c:val>
          <c:extLst>
            <c:ext xmlns:c16="http://schemas.microsoft.com/office/drawing/2014/chart" uri="{C3380CC4-5D6E-409C-BE32-E72D297353CC}">
              <c16:uniqueId val="{00000002-7CC8-4649-8C74-C244A8B7C4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0.58333299999999999</c:v>
              </c:pt>
            </c:numLit>
          </c:val>
          <c:extLst>
            <c:ext xmlns:c16="http://schemas.microsoft.com/office/drawing/2014/chart" uri="{C3380CC4-5D6E-409C-BE32-E72D297353CC}">
              <c16:uniqueId val="{00000000-2068-4170-8389-33CBEAC45FD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0.212121</c:v>
              </c:pt>
            </c:numLit>
          </c:val>
          <c:extLst>
            <c:ext xmlns:c16="http://schemas.microsoft.com/office/drawing/2014/chart" uri="{C3380CC4-5D6E-409C-BE32-E72D297353CC}">
              <c16:uniqueId val="{00000001-2068-4170-8389-33CBEAC45FD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0.204545</c:v>
              </c:pt>
            </c:numLit>
          </c:val>
          <c:extLst>
            <c:ext xmlns:c16="http://schemas.microsoft.com/office/drawing/2014/chart" uri="{C3380CC4-5D6E-409C-BE32-E72D297353CC}">
              <c16:uniqueId val="{00000002-2068-4170-8389-33CBEAC45F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0.71293399999999996</c:v>
              </c:pt>
            </c:numLit>
          </c:val>
          <c:extLst>
            <c:ext xmlns:c16="http://schemas.microsoft.com/office/drawing/2014/chart" uri="{C3380CC4-5D6E-409C-BE32-E72D297353CC}">
              <c16:uniqueId val="{00000000-9EA2-4283-8EC0-977DD63B9F5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0.15772900000000001</c:v>
              </c:pt>
            </c:numLit>
          </c:val>
          <c:extLst>
            <c:ext xmlns:c16="http://schemas.microsoft.com/office/drawing/2014/chart" uri="{C3380CC4-5D6E-409C-BE32-E72D297353CC}">
              <c16:uniqueId val="{00000001-9EA2-4283-8EC0-977DD63B9F5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0.12933800000000001</c:v>
              </c:pt>
            </c:numLit>
          </c:val>
          <c:extLst>
            <c:ext xmlns:c16="http://schemas.microsoft.com/office/drawing/2014/chart" uri="{C3380CC4-5D6E-409C-BE32-E72D297353CC}">
              <c16:uniqueId val="{00000002-9EA2-4283-8EC0-977DD63B9F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0.59020600000000001</c:v>
              </c:pt>
            </c:numLit>
          </c:val>
          <c:extLst>
            <c:ext xmlns:c16="http://schemas.microsoft.com/office/drawing/2014/chart" uri="{C3380CC4-5D6E-409C-BE32-E72D297353CC}">
              <c16:uniqueId val="{00000000-9D03-46BE-8FEF-BB5FCE4CBBE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0.25515500000000002</c:v>
              </c:pt>
            </c:numLit>
          </c:val>
          <c:extLst>
            <c:ext xmlns:c16="http://schemas.microsoft.com/office/drawing/2014/chart" uri="{C3380CC4-5D6E-409C-BE32-E72D297353CC}">
              <c16:uniqueId val="{00000001-9D03-46BE-8FEF-BB5FCE4CBBE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0.154639</c:v>
              </c:pt>
            </c:numLit>
          </c:val>
          <c:extLst>
            <c:ext xmlns:c16="http://schemas.microsoft.com/office/drawing/2014/chart" uri="{C3380CC4-5D6E-409C-BE32-E72D297353CC}">
              <c16:uniqueId val="{00000002-9D03-46BE-8FEF-BB5FCE4CBB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0.76455700000000004</c:v>
              </c:pt>
            </c:numLit>
          </c:val>
          <c:extLst>
            <c:ext xmlns:c16="http://schemas.microsoft.com/office/drawing/2014/chart" uri="{C3380CC4-5D6E-409C-BE32-E72D297353CC}">
              <c16:uniqueId val="{00000000-0CBA-4E57-B79D-C5324FD0B69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0.126582</c:v>
              </c:pt>
            </c:numLit>
          </c:val>
          <c:extLst>
            <c:ext xmlns:c16="http://schemas.microsoft.com/office/drawing/2014/chart" uri="{C3380CC4-5D6E-409C-BE32-E72D297353CC}">
              <c16:uniqueId val="{00000001-0CBA-4E57-B79D-C5324FD0B69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0.108861</c:v>
              </c:pt>
            </c:numLit>
          </c:val>
          <c:extLst>
            <c:ext xmlns:c16="http://schemas.microsoft.com/office/drawing/2014/chart" uri="{C3380CC4-5D6E-409C-BE32-E72D297353CC}">
              <c16:uniqueId val="{00000002-0CBA-4E57-B79D-C5324FD0B6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0.74657499999999999</c:v>
              </c:pt>
            </c:numLit>
          </c:val>
          <c:extLst>
            <c:ext xmlns:c16="http://schemas.microsoft.com/office/drawing/2014/chart" uri="{C3380CC4-5D6E-409C-BE32-E72D297353CC}">
              <c16:uniqueId val="{00000000-CDD6-4386-A944-44B9B698494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6.8492999999999998E-2</c:v>
              </c:pt>
            </c:numLit>
          </c:val>
          <c:extLst>
            <c:ext xmlns:c16="http://schemas.microsoft.com/office/drawing/2014/chart" uri="{C3380CC4-5D6E-409C-BE32-E72D297353CC}">
              <c16:uniqueId val="{00000001-CDD6-4386-A944-44B9B698494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0.18493200000000001</c:v>
              </c:pt>
            </c:numLit>
          </c:val>
          <c:extLst>
            <c:ext xmlns:c16="http://schemas.microsoft.com/office/drawing/2014/chart" uri="{C3380CC4-5D6E-409C-BE32-E72D297353CC}">
              <c16:uniqueId val="{00000002-CDD6-4386-A944-44B9B69849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0.40350900000000001</c:v>
              </c:pt>
            </c:numLit>
          </c:val>
          <c:extLst>
            <c:ext xmlns:c16="http://schemas.microsoft.com/office/drawing/2014/chart" uri="{C3380CC4-5D6E-409C-BE32-E72D297353CC}">
              <c16:uniqueId val="{00000000-2A70-4691-93AB-54C82EF4965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0.43859599999999999</c:v>
              </c:pt>
            </c:numLit>
          </c:val>
          <c:extLst>
            <c:ext xmlns:c16="http://schemas.microsoft.com/office/drawing/2014/chart" uri="{C3380CC4-5D6E-409C-BE32-E72D297353CC}">
              <c16:uniqueId val="{00000001-2A70-4691-93AB-54C82EF49652}"/>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0.15789500000000001</c:v>
              </c:pt>
            </c:numLit>
          </c:val>
          <c:extLst>
            <c:ext xmlns:c16="http://schemas.microsoft.com/office/drawing/2014/chart" uri="{C3380CC4-5D6E-409C-BE32-E72D297353CC}">
              <c16:uniqueId val="{00000002-2A70-4691-93AB-54C82EF496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0.56000000000000005</c:v>
              </c:pt>
            </c:numLit>
          </c:val>
          <c:extLst>
            <c:ext xmlns:c16="http://schemas.microsoft.com/office/drawing/2014/chart" uri="{C3380CC4-5D6E-409C-BE32-E72D297353CC}">
              <c16:uniqueId val="{00000000-E020-4F65-B2CC-4D5A8FCDC62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c:v>
              </c:pt>
            </c:numLit>
          </c:val>
          <c:extLst>
            <c:ext xmlns:c16="http://schemas.microsoft.com/office/drawing/2014/chart" uri="{C3380CC4-5D6E-409C-BE32-E72D297353CC}">
              <c16:uniqueId val="{00000001-E020-4F65-B2CC-4D5A8FCDC62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c:v>
              </c:pt>
            </c:numLit>
          </c:val>
          <c:extLst>
            <c:ext xmlns:c16="http://schemas.microsoft.com/office/drawing/2014/chart" uri="{C3380CC4-5D6E-409C-BE32-E72D297353CC}">
              <c16:uniqueId val="{00000002-E020-4F65-B2CC-4D5A8FCDC6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4.366606</c:v>
              </c:pt>
            </c:numLit>
          </c:val>
          <c:extLst>
            <c:ext xmlns:c16="http://schemas.microsoft.com/office/drawing/2014/chart" uri="{C3380CC4-5D6E-409C-BE32-E72D297353CC}">
              <c16:uniqueId val="{00000000-29A8-4D34-8F58-9DB2AF2F50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0.31506800000000001</c:v>
              </c:pt>
            </c:numLit>
          </c:val>
          <c:extLst>
            <c:ext xmlns:c16="http://schemas.microsoft.com/office/drawing/2014/chart" uri="{C3380CC4-5D6E-409C-BE32-E72D297353CC}">
              <c16:uniqueId val="{00000000-E92E-472C-868F-2F604456BB9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0.52054800000000001</c:v>
              </c:pt>
            </c:numLit>
          </c:val>
          <c:extLst>
            <c:ext xmlns:c16="http://schemas.microsoft.com/office/drawing/2014/chart" uri="{C3380CC4-5D6E-409C-BE32-E72D297353CC}">
              <c16:uniqueId val="{00000001-E92E-472C-868F-2F604456BB9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0.164384</c:v>
              </c:pt>
            </c:numLit>
          </c:val>
          <c:extLst>
            <c:ext xmlns:c16="http://schemas.microsoft.com/office/drawing/2014/chart" uri="{C3380CC4-5D6E-409C-BE32-E72D297353CC}">
              <c16:uniqueId val="{00000002-E92E-472C-868F-2F604456BB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0.65196100000000001</c:v>
              </c:pt>
            </c:numLit>
          </c:val>
          <c:extLst>
            <c:ext xmlns:c16="http://schemas.microsoft.com/office/drawing/2014/chart" uri="{C3380CC4-5D6E-409C-BE32-E72D297353CC}">
              <c16:uniqueId val="{00000000-48AE-4BDF-83A7-B8F5CB4F11E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1-48AE-4BDF-83A7-B8F5CB4F11E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0.18137300000000001</c:v>
              </c:pt>
            </c:numLit>
          </c:val>
          <c:extLst>
            <c:ext xmlns:c16="http://schemas.microsoft.com/office/drawing/2014/chart" uri="{C3380CC4-5D6E-409C-BE32-E72D297353CC}">
              <c16:uniqueId val="{00000002-48AE-4BDF-83A7-B8F5CB4F11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0.67638500000000001</c:v>
              </c:pt>
            </c:numLit>
          </c:val>
          <c:extLst>
            <c:ext xmlns:c16="http://schemas.microsoft.com/office/drawing/2014/chart" uri="{C3380CC4-5D6E-409C-BE32-E72D297353CC}">
              <c16:uniqueId val="{00000000-85E4-4125-B8BA-40F3914869F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0.19242000000000001</c:v>
              </c:pt>
            </c:numLit>
          </c:val>
          <c:extLst>
            <c:ext xmlns:c16="http://schemas.microsoft.com/office/drawing/2014/chart" uri="{C3380CC4-5D6E-409C-BE32-E72D297353CC}">
              <c16:uniqueId val="{00000001-85E4-4125-B8BA-40F3914869F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0.13119500000000001</c:v>
              </c:pt>
            </c:numLit>
          </c:val>
          <c:extLst>
            <c:ext xmlns:c16="http://schemas.microsoft.com/office/drawing/2014/chart" uri="{C3380CC4-5D6E-409C-BE32-E72D297353CC}">
              <c16:uniqueId val="{00000002-85E4-4125-B8BA-40F3914869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0.66336600000000001</c:v>
              </c:pt>
            </c:numLit>
          </c:val>
          <c:extLst>
            <c:ext xmlns:c16="http://schemas.microsoft.com/office/drawing/2014/chart" uri="{C3380CC4-5D6E-409C-BE32-E72D297353CC}">
              <c16:uniqueId val="{00000000-E84B-40B3-9971-00B87E19588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0.222772</c:v>
              </c:pt>
            </c:numLit>
          </c:val>
          <c:extLst>
            <c:ext xmlns:c16="http://schemas.microsoft.com/office/drawing/2014/chart" uri="{C3380CC4-5D6E-409C-BE32-E72D297353CC}">
              <c16:uniqueId val="{00000001-E84B-40B3-9971-00B87E19588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0.113861</c:v>
              </c:pt>
            </c:numLit>
          </c:val>
          <c:extLst>
            <c:ext xmlns:c16="http://schemas.microsoft.com/office/drawing/2014/chart" uri="{C3380CC4-5D6E-409C-BE32-E72D297353CC}">
              <c16:uniqueId val="{00000002-E84B-40B3-9971-00B87E1958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6029-42A5-8108-09E9F45C4F6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0.82352899999999996</c:v>
              </c:pt>
            </c:numLit>
          </c:val>
          <c:extLst>
            <c:ext xmlns:c16="http://schemas.microsoft.com/office/drawing/2014/chart" uri="{C3380CC4-5D6E-409C-BE32-E72D297353CC}">
              <c16:uniqueId val="{00000001-6029-42A5-8108-09E9F45C4F6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2-6029-42A5-8108-09E9F45C4F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0-F5B4-4375-AACF-9F3297996D1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0.77777799999999997</c:v>
              </c:pt>
            </c:numLit>
          </c:val>
          <c:extLst>
            <c:ext xmlns:c16="http://schemas.microsoft.com/office/drawing/2014/chart" uri="{C3380CC4-5D6E-409C-BE32-E72D297353CC}">
              <c16:uniqueId val="{00000001-F5B4-4375-AACF-9F3297996D18}"/>
            </c:ext>
          </c:extLst>
        </c:ser>
        <c:ser>
          <c:idx val="2"/>
          <c:order val="2"/>
          <c:tx>
            <c:v>Vet ej</c:v>
          </c:tx>
          <c:spPr>
            <a:solidFill>
              <a:srgbClr val="CCCCCC"/>
            </a:solidFill>
            <a:ln>
              <a:solidFill>
                <a:srgbClr val="CCCCCC"/>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F5B4-4375-AACF-9F3297996D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0.51351400000000003</c:v>
              </c:pt>
            </c:numLit>
          </c:val>
          <c:extLst>
            <c:ext xmlns:c16="http://schemas.microsoft.com/office/drawing/2014/chart" uri="{C3380CC4-5D6E-409C-BE32-E72D297353CC}">
              <c16:uniqueId val="{00000000-79C6-496A-83A5-901179372D8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0.324324</c:v>
              </c:pt>
            </c:numLit>
          </c:val>
          <c:extLst>
            <c:ext xmlns:c16="http://schemas.microsoft.com/office/drawing/2014/chart" uri="{C3380CC4-5D6E-409C-BE32-E72D297353CC}">
              <c16:uniqueId val="{00000001-79C6-496A-83A5-901179372D8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2-79C6-496A-83A5-901179372D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0.45454499999999998</c:v>
              </c:pt>
            </c:numLit>
          </c:val>
          <c:extLst>
            <c:ext xmlns:c16="http://schemas.microsoft.com/office/drawing/2014/chart" uri="{C3380CC4-5D6E-409C-BE32-E72D297353CC}">
              <c16:uniqueId val="{00000000-7E35-4DA4-BF36-591311DB88A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0.34545500000000001</c:v>
              </c:pt>
            </c:numLit>
          </c:val>
          <c:extLst>
            <c:ext xmlns:c16="http://schemas.microsoft.com/office/drawing/2014/chart" uri="{C3380CC4-5D6E-409C-BE32-E72D297353CC}">
              <c16:uniqueId val="{00000001-7E35-4DA4-BF36-591311DB88A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2-7E35-4DA4-BF36-591311DB88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0-9606-4D59-9A4F-EC3C0EAD2CC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c:v>
              </c:pt>
            </c:numLit>
          </c:val>
          <c:extLst>
            <c:ext xmlns:c16="http://schemas.microsoft.com/office/drawing/2014/chart" uri="{C3380CC4-5D6E-409C-BE32-E72D297353CC}">
              <c16:uniqueId val="{00000001-9606-4D59-9A4F-EC3C0EAD2CCF}"/>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9606-4D59-9A4F-EC3C0EAD2C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0.80434799999999995</c:v>
              </c:pt>
            </c:numLit>
          </c:val>
          <c:extLst>
            <c:ext xmlns:c16="http://schemas.microsoft.com/office/drawing/2014/chart" uri="{C3380CC4-5D6E-409C-BE32-E72D297353CC}">
              <c16:uniqueId val="{00000000-2307-4158-A531-566A275D8BD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8.6957000000000007E-2</c:v>
              </c:pt>
            </c:numLit>
          </c:val>
          <c:extLst>
            <c:ext xmlns:c16="http://schemas.microsoft.com/office/drawing/2014/chart" uri="{C3380CC4-5D6E-409C-BE32-E72D297353CC}">
              <c16:uniqueId val="{00000001-2307-4158-A531-566A275D8BD7}"/>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0.108696</c:v>
              </c:pt>
            </c:numLit>
          </c:val>
          <c:extLst>
            <c:ext xmlns:c16="http://schemas.microsoft.com/office/drawing/2014/chart" uri="{C3380CC4-5D6E-409C-BE32-E72D297353CC}">
              <c16:uniqueId val="{00000002-2307-4158-A531-566A275D8B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4.333037</c:v>
              </c:pt>
            </c:numLit>
          </c:val>
          <c:extLst>
            <c:ext xmlns:c16="http://schemas.microsoft.com/office/drawing/2014/chart" uri="{C3380CC4-5D6E-409C-BE32-E72D297353CC}">
              <c16:uniqueId val="{00000000-32E8-4E16-BD0E-A8EDE5594A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0.95454499999999998</c:v>
              </c:pt>
            </c:numLit>
          </c:val>
          <c:extLst>
            <c:ext xmlns:c16="http://schemas.microsoft.com/office/drawing/2014/chart" uri="{C3380CC4-5D6E-409C-BE32-E72D297353CC}">
              <c16:uniqueId val="{00000000-7E04-42D6-BEC7-7EC8C986328C}"/>
            </c:ext>
          </c:extLst>
        </c:ser>
        <c:ser>
          <c:idx val="1"/>
          <c:order val="1"/>
          <c:tx>
            <c:v>Nej</c:v>
          </c:tx>
          <c:spPr>
            <a:solidFill>
              <a:srgbClr val="D95F02"/>
            </a:solidFill>
            <a:ln>
              <a:solidFill>
                <a:srgbClr val="D95F02"/>
              </a:solidFill>
            </a:ln>
          </c:spPr>
          <c:invertIfNegative val="0"/>
          <c:cat>
            <c:strLit>
              <c:ptCount val="1"/>
              <c:pt idx="0">
                <c:v>2017</c:v>
              </c:pt>
            </c:strLit>
          </c:cat>
          <c:val>
            <c:numLit>
              <c:formatCode>General</c:formatCode>
              <c:ptCount val="1"/>
              <c:pt idx="0">
                <c:v>1.5152000000000001E-2</c:v>
              </c:pt>
            </c:numLit>
          </c:val>
          <c:extLst>
            <c:ext xmlns:c16="http://schemas.microsoft.com/office/drawing/2014/chart" uri="{C3380CC4-5D6E-409C-BE32-E72D297353CC}">
              <c16:uniqueId val="{00000001-7E04-42D6-BEC7-7EC8C986328C}"/>
            </c:ext>
          </c:extLst>
        </c:ser>
        <c:ser>
          <c:idx val="2"/>
          <c:order val="2"/>
          <c:tx>
            <c:v>Vet ej</c:v>
          </c:tx>
          <c:spPr>
            <a:solidFill>
              <a:srgbClr val="CCCCCC"/>
            </a:solidFill>
            <a:ln>
              <a:solidFill>
                <a:srgbClr val="CCCCCC"/>
              </a:solidFill>
            </a:ln>
          </c:spPr>
          <c:invertIfNegative val="0"/>
          <c:cat>
            <c:strLit>
              <c:ptCount val="1"/>
              <c:pt idx="0">
                <c:v>2017</c:v>
              </c:pt>
            </c:strLit>
          </c:cat>
          <c:val>
            <c:numLit>
              <c:formatCode>General</c:formatCode>
              <c:ptCount val="1"/>
              <c:pt idx="0">
                <c:v>3.0303E-2</c:v>
              </c:pt>
            </c:numLit>
          </c:val>
          <c:extLst>
            <c:ext xmlns:c16="http://schemas.microsoft.com/office/drawing/2014/chart" uri="{C3380CC4-5D6E-409C-BE32-E72D297353CC}">
              <c16:uniqueId val="{00000002-7E04-42D6-BEC7-7EC8C98632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0.53488400000000003</c:v>
              </c:pt>
            </c:numLit>
          </c:val>
          <c:extLst>
            <c:ext xmlns:c16="http://schemas.microsoft.com/office/drawing/2014/chart" uri="{C3380CC4-5D6E-409C-BE32-E72D297353CC}">
              <c16:uniqueId val="{00000000-F4A2-44D6-A0DA-4F677E0619F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0.30232599999999998</c:v>
              </c:pt>
            </c:numLit>
          </c:val>
          <c:extLst>
            <c:ext xmlns:c16="http://schemas.microsoft.com/office/drawing/2014/chart" uri="{C3380CC4-5D6E-409C-BE32-E72D297353CC}">
              <c16:uniqueId val="{00000001-F4A2-44D6-A0DA-4F677E0619F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0.16279099999999999</c:v>
              </c:pt>
            </c:numLit>
          </c:val>
          <c:extLst>
            <c:ext xmlns:c16="http://schemas.microsoft.com/office/drawing/2014/chart" uri="{C3380CC4-5D6E-409C-BE32-E72D297353CC}">
              <c16:uniqueId val="{00000002-F4A2-44D6-A0DA-4F677E0619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0.63602899999999996</c:v>
              </c:pt>
            </c:numLit>
          </c:val>
          <c:extLst>
            <c:ext xmlns:c16="http://schemas.microsoft.com/office/drawing/2014/chart" uri="{C3380CC4-5D6E-409C-BE32-E72D297353CC}">
              <c16:uniqueId val="{00000000-4DFE-40BC-87E7-DA3C0DD7C03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0.202206</c:v>
              </c:pt>
            </c:numLit>
          </c:val>
          <c:extLst>
            <c:ext xmlns:c16="http://schemas.microsoft.com/office/drawing/2014/chart" uri="{C3380CC4-5D6E-409C-BE32-E72D297353CC}">
              <c16:uniqueId val="{00000001-4DFE-40BC-87E7-DA3C0DD7C034}"/>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0.16176499999999999</c:v>
              </c:pt>
            </c:numLit>
          </c:val>
          <c:extLst>
            <c:ext xmlns:c16="http://schemas.microsoft.com/office/drawing/2014/chart" uri="{C3380CC4-5D6E-409C-BE32-E72D297353CC}">
              <c16:uniqueId val="{00000002-4DFE-40BC-87E7-DA3C0DD7C0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0.61538499999999996</c:v>
              </c:pt>
            </c:numLit>
          </c:val>
          <c:extLst>
            <c:ext xmlns:c16="http://schemas.microsoft.com/office/drawing/2014/chart" uri="{C3380CC4-5D6E-409C-BE32-E72D297353CC}">
              <c16:uniqueId val="{00000000-4C81-4917-8862-2F70020A5D1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0.17813799999999999</c:v>
              </c:pt>
            </c:numLit>
          </c:val>
          <c:extLst>
            <c:ext xmlns:c16="http://schemas.microsoft.com/office/drawing/2014/chart" uri="{C3380CC4-5D6E-409C-BE32-E72D297353CC}">
              <c16:uniqueId val="{00000001-4C81-4917-8862-2F70020A5D1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0.20647799999999999</c:v>
              </c:pt>
            </c:numLit>
          </c:val>
          <c:extLst>
            <c:ext xmlns:c16="http://schemas.microsoft.com/office/drawing/2014/chart" uri="{C3380CC4-5D6E-409C-BE32-E72D297353CC}">
              <c16:uniqueId val="{00000002-4C81-4917-8862-2F70020A5D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0.53594799999999998</c:v>
              </c:pt>
            </c:numLit>
          </c:val>
          <c:extLst>
            <c:ext xmlns:c16="http://schemas.microsoft.com/office/drawing/2014/chart" uri="{C3380CC4-5D6E-409C-BE32-E72D297353CC}">
              <c16:uniqueId val="{00000000-7E7B-4B2B-9801-8A9CCE1D0B8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0.25490200000000002</c:v>
              </c:pt>
            </c:numLit>
          </c:val>
          <c:extLst>
            <c:ext xmlns:c16="http://schemas.microsoft.com/office/drawing/2014/chart" uri="{C3380CC4-5D6E-409C-BE32-E72D297353CC}">
              <c16:uniqueId val="{00000001-7E7B-4B2B-9801-8A9CCE1D0B8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0.20915</c:v>
              </c:pt>
            </c:numLit>
          </c:val>
          <c:extLst>
            <c:ext xmlns:c16="http://schemas.microsoft.com/office/drawing/2014/chart" uri="{C3380CC4-5D6E-409C-BE32-E72D297353CC}">
              <c16:uniqueId val="{00000002-7E7B-4B2B-9801-8A9CCE1D0B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0.52173899999999995</c:v>
              </c:pt>
            </c:numLit>
          </c:val>
          <c:extLst>
            <c:ext xmlns:c16="http://schemas.microsoft.com/office/drawing/2014/chart" uri="{C3380CC4-5D6E-409C-BE32-E72D297353CC}">
              <c16:uniqueId val="{00000000-A9DE-49A2-82A5-C0ED5BEA225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0.28695700000000002</c:v>
              </c:pt>
            </c:numLit>
          </c:val>
          <c:extLst>
            <c:ext xmlns:c16="http://schemas.microsoft.com/office/drawing/2014/chart" uri="{C3380CC4-5D6E-409C-BE32-E72D297353CC}">
              <c16:uniqueId val="{00000001-A9DE-49A2-82A5-C0ED5BEA225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0.191304</c:v>
              </c:pt>
            </c:numLit>
          </c:val>
          <c:extLst>
            <c:ext xmlns:c16="http://schemas.microsoft.com/office/drawing/2014/chart" uri="{C3380CC4-5D6E-409C-BE32-E72D297353CC}">
              <c16:uniqueId val="{00000002-A9DE-49A2-82A5-C0ED5BEA22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0.48545899999999997</c:v>
              </c:pt>
            </c:numLit>
          </c:val>
          <c:extLst>
            <c:ext xmlns:c16="http://schemas.microsoft.com/office/drawing/2014/chart" uri="{C3380CC4-5D6E-409C-BE32-E72D297353CC}">
              <c16:uniqueId val="{00000000-130E-4722-89F1-D965A5C2873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0.26398199999999999</c:v>
              </c:pt>
            </c:numLit>
          </c:val>
          <c:extLst>
            <c:ext xmlns:c16="http://schemas.microsoft.com/office/drawing/2014/chart" uri="{C3380CC4-5D6E-409C-BE32-E72D297353CC}">
              <c16:uniqueId val="{00000001-130E-4722-89F1-D965A5C2873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0.25055899999999998</c:v>
              </c:pt>
            </c:numLit>
          </c:val>
          <c:extLst>
            <c:ext xmlns:c16="http://schemas.microsoft.com/office/drawing/2014/chart" uri="{C3380CC4-5D6E-409C-BE32-E72D297353CC}">
              <c16:uniqueId val="{00000002-130E-4722-89F1-D965A5C287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0.53119099999999997</c:v>
              </c:pt>
            </c:numLit>
          </c:val>
          <c:extLst>
            <c:ext xmlns:c16="http://schemas.microsoft.com/office/drawing/2014/chart" uri="{C3380CC4-5D6E-409C-BE32-E72D297353CC}">
              <c16:uniqueId val="{00000000-DEE7-4CE5-9E8F-433CAF59E34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0.23629500000000001</c:v>
              </c:pt>
            </c:numLit>
          </c:val>
          <c:extLst>
            <c:ext xmlns:c16="http://schemas.microsoft.com/office/drawing/2014/chart" uri="{C3380CC4-5D6E-409C-BE32-E72D297353CC}">
              <c16:uniqueId val="{00000001-DEE7-4CE5-9E8F-433CAF59E34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0.232514</c:v>
              </c:pt>
            </c:numLit>
          </c:val>
          <c:extLst>
            <c:ext xmlns:c16="http://schemas.microsoft.com/office/drawing/2014/chart" uri="{C3380CC4-5D6E-409C-BE32-E72D297353CC}">
              <c16:uniqueId val="{00000002-DEE7-4CE5-9E8F-433CAF59E3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0.43181799999999998</c:v>
              </c:pt>
            </c:numLit>
          </c:val>
          <c:extLst>
            <c:ext xmlns:c16="http://schemas.microsoft.com/office/drawing/2014/chart" uri="{C3380CC4-5D6E-409C-BE32-E72D297353CC}">
              <c16:uniqueId val="{00000000-96FC-4ED5-980D-3F9B0F890C5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0.43181799999999998</c:v>
              </c:pt>
            </c:numLit>
          </c:val>
          <c:extLst>
            <c:ext xmlns:c16="http://schemas.microsoft.com/office/drawing/2014/chart" uri="{C3380CC4-5D6E-409C-BE32-E72D297353CC}">
              <c16:uniqueId val="{00000001-96FC-4ED5-980D-3F9B0F890C5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0.13636400000000001</c:v>
              </c:pt>
            </c:numLit>
          </c:val>
          <c:extLst>
            <c:ext xmlns:c16="http://schemas.microsoft.com/office/drawing/2014/chart" uri="{C3380CC4-5D6E-409C-BE32-E72D297353CC}">
              <c16:uniqueId val="{00000002-96FC-4ED5-980D-3F9B0F890C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0-30B8-4C62-91A4-B5950FFA8F7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0.53333299999999995</c:v>
              </c:pt>
            </c:numLit>
          </c:val>
          <c:extLst>
            <c:ext xmlns:c16="http://schemas.microsoft.com/office/drawing/2014/chart" uri="{C3380CC4-5D6E-409C-BE32-E72D297353CC}">
              <c16:uniqueId val="{00000001-30B8-4C62-91A4-B5950FFA8F7C}"/>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30B8-4C62-91A4-B5950FFA8F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4.3030679999999997</c:v>
              </c:pt>
            </c:numLit>
          </c:val>
          <c:extLst>
            <c:ext xmlns:c16="http://schemas.microsoft.com/office/drawing/2014/chart" uri="{C3380CC4-5D6E-409C-BE32-E72D297353CC}">
              <c16:uniqueId val="{00000000-6345-4EA9-A0FA-6CBA515CEF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0.54054100000000005</c:v>
              </c:pt>
            </c:numLit>
          </c:val>
          <c:extLst>
            <c:ext xmlns:c16="http://schemas.microsoft.com/office/drawing/2014/chart" uri="{C3380CC4-5D6E-409C-BE32-E72D297353CC}">
              <c16:uniqueId val="{00000000-EEFA-45CA-BFD3-C3910E90C55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0.24324299999999999</c:v>
              </c:pt>
            </c:numLit>
          </c:val>
          <c:extLst>
            <c:ext xmlns:c16="http://schemas.microsoft.com/office/drawing/2014/chart" uri="{C3380CC4-5D6E-409C-BE32-E72D297353CC}">
              <c16:uniqueId val="{00000001-EEFA-45CA-BFD3-C3910E90C559}"/>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0.21621599999999999</c:v>
              </c:pt>
            </c:numLit>
          </c:val>
          <c:extLst>
            <c:ext xmlns:c16="http://schemas.microsoft.com/office/drawing/2014/chart" uri="{C3380CC4-5D6E-409C-BE32-E72D297353CC}">
              <c16:uniqueId val="{00000002-EEFA-45CA-BFD3-C3910E90C5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0.41358</c:v>
              </c:pt>
            </c:numLit>
          </c:val>
          <c:extLst>
            <c:ext xmlns:c16="http://schemas.microsoft.com/office/drawing/2014/chart" uri="{C3380CC4-5D6E-409C-BE32-E72D297353CC}">
              <c16:uniqueId val="{00000000-51CB-4082-8D65-CC1AB28958A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0.32716000000000001</c:v>
              </c:pt>
            </c:numLit>
          </c:val>
          <c:extLst>
            <c:ext xmlns:c16="http://schemas.microsoft.com/office/drawing/2014/chart" uri="{C3380CC4-5D6E-409C-BE32-E72D297353CC}">
              <c16:uniqueId val="{00000001-51CB-4082-8D65-CC1AB28958A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0.25925900000000002</c:v>
              </c:pt>
            </c:numLit>
          </c:val>
          <c:extLst>
            <c:ext xmlns:c16="http://schemas.microsoft.com/office/drawing/2014/chart" uri="{C3380CC4-5D6E-409C-BE32-E72D297353CC}">
              <c16:uniqueId val="{00000002-51CB-4082-8D65-CC1AB28958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0.703704</c:v>
              </c:pt>
            </c:numLit>
          </c:val>
          <c:extLst>
            <c:ext xmlns:c16="http://schemas.microsoft.com/office/drawing/2014/chart" uri="{C3380CC4-5D6E-409C-BE32-E72D297353CC}">
              <c16:uniqueId val="{00000000-AF80-4F14-8D84-EDDB948D711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0.17460300000000001</c:v>
              </c:pt>
            </c:numLit>
          </c:val>
          <c:extLst>
            <c:ext xmlns:c16="http://schemas.microsoft.com/office/drawing/2014/chart" uri="{C3380CC4-5D6E-409C-BE32-E72D297353CC}">
              <c16:uniqueId val="{00000001-AF80-4F14-8D84-EDDB948D711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0.121693</c:v>
              </c:pt>
            </c:numLit>
          </c:val>
          <c:extLst>
            <c:ext xmlns:c16="http://schemas.microsoft.com/office/drawing/2014/chart" uri="{C3380CC4-5D6E-409C-BE32-E72D297353CC}">
              <c16:uniqueId val="{00000002-AF80-4F14-8D84-EDDB948D71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0.47593600000000003</c:v>
              </c:pt>
            </c:numLit>
          </c:val>
          <c:extLst>
            <c:ext xmlns:c16="http://schemas.microsoft.com/office/drawing/2014/chart" uri="{C3380CC4-5D6E-409C-BE32-E72D297353CC}">
              <c16:uniqueId val="{00000000-60C1-4D24-87E9-DC1CA37739A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0.27807500000000002</c:v>
              </c:pt>
            </c:numLit>
          </c:val>
          <c:extLst>
            <c:ext xmlns:c16="http://schemas.microsoft.com/office/drawing/2014/chart" uri="{C3380CC4-5D6E-409C-BE32-E72D297353CC}">
              <c16:uniqueId val="{00000001-60C1-4D24-87E9-DC1CA37739A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0.24598900000000001</c:v>
              </c:pt>
            </c:numLit>
          </c:val>
          <c:extLst>
            <c:ext xmlns:c16="http://schemas.microsoft.com/office/drawing/2014/chart" uri="{C3380CC4-5D6E-409C-BE32-E72D297353CC}">
              <c16:uniqueId val="{00000002-60C1-4D24-87E9-DC1CA37739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0.41552499999999998</c:v>
              </c:pt>
            </c:numLit>
          </c:val>
          <c:extLst>
            <c:ext xmlns:c16="http://schemas.microsoft.com/office/drawing/2014/chart" uri="{C3380CC4-5D6E-409C-BE32-E72D297353CC}">
              <c16:uniqueId val="{00000000-B49D-46A1-8D4A-82B35702AAC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0.34246599999999999</c:v>
              </c:pt>
            </c:numLit>
          </c:val>
          <c:extLst>
            <c:ext xmlns:c16="http://schemas.microsoft.com/office/drawing/2014/chart" uri="{C3380CC4-5D6E-409C-BE32-E72D297353CC}">
              <c16:uniqueId val="{00000001-B49D-46A1-8D4A-82B35702AAC8}"/>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0.242009</c:v>
              </c:pt>
            </c:numLit>
          </c:val>
          <c:extLst>
            <c:ext xmlns:c16="http://schemas.microsoft.com/office/drawing/2014/chart" uri="{C3380CC4-5D6E-409C-BE32-E72D297353CC}">
              <c16:uniqueId val="{00000002-B49D-46A1-8D4A-82B35702AA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0.42207800000000001</c:v>
              </c:pt>
            </c:numLit>
          </c:val>
          <c:extLst>
            <c:ext xmlns:c16="http://schemas.microsoft.com/office/drawing/2014/chart" uri="{C3380CC4-5D6E-409C-BE32-E72D297353CC}">
              <c16:uniqueId val="{00000000-A87D-46F4-98B1-1FC0746D307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0.35064899999999999</c:v>
              </c:pt>
            </c:numLit>
          </c:val>
          <c:extLst>
            <c:ext xmlns:c16="http://schemas.microsoft.com/office/drawing/2014/chart" uri="{C3380CC4-5D6E-409C-BE32-E72D297353CC}">
              <c16:uniqueId val="{00000001-A87D-46F4-98B1-1FC0746D3070}"/>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2-A87D-46F4-98B1-1FC0746D30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0.44444400000000001</c:v>
              </c:pt>
            </c:numLit>
          </c:val>
          <c:extLst>
            <c:ext xmlns:c16="http://schemas.microsoft.com/office/drawing/2014/chart" uri="{C3380CC4-5D6E-409C-BE32-E72D297353CC}">
              <c16:uniqueId val="{00000000-F723-4B7E-BFCA-018D6055402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0.29100500000000001</c:v>
              </c:pt>
            </c:numLit>
          </c:val>
          <c:extLst>
            <c:ext xmlns:c16="http://schemas.microsoft.com/office/drawing/2014/chart" uri="{C3380CC4-5D6E-409C-BE32-E72D297353CC}">
              <c16:uniqueId val="{00000001-F723-4B7E-BFCA-018D6055402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0.26455000000000001</c:v>
              </c:pt>
            </c:numLit>
          </c:val>
          <c:extLst>
            <c:ext xmlns:c16="http://schemas.microsoft.com/office/drawing/2014/chart" uri="{C3380CC4-5D6E-409C-BE32-E72D297353CC}">
              <c16:uniqueId val="{00000002-F723-4B7E-BFCA-018D605540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0.50943400000000005</c:v>
              </c:pt>
            </c:numLit>
          </c:val>
          <c:extLst>
            <c:ext xmlns:c16="http://schemas.microsoft.com/office/drawing/2014/chart" uri="{C3380CC4-5D6E-409C-BE32-E72D297353CC}">
              <c16:uniqueId val="{00000000-D4DD-4B5A-80B1-313353CA8FE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0.31132100000000001</c:v>
              </c:pt>
            </c:numLit>
          </c:val>
          <c:extLst>
            <c:ext xmlns:c16="http://schemas.microsoft.com/office/drawing/2014/chart" uri="{C3380CC4-5D6E-409C-BE32-E72D297353CC}">
              <c16:uniqueId val="{00000001-D4DD-4B5A-80B1-313353CA8FE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0.17924499999999999</c:v>
              </c:pt>
            </c:numLit>
          </c:val>
          <c:extLst>
            <c:ext xmlns:c16="http://schemas.microsoft.com/office/drawing/2014/chart" uri="{C3380CC4-5D6E-409C-BE32-E72D297353CC}">
              <c16:uniqueId val="{00000002-D4DD-4B5A-80B1-313353CA8F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0.58241799999999999</c:v>
              </c:pt>
            </c:numLit>
          </c:val>
          <c:extLst>
            <c:ext xmlns:c16="http://schemas.microsoft.com/office/drawing/2014/chart" uri="{C3380CC4-5D6E-409C-BE32-E72D297353CC}">
              <c16:uniqueId val="{00000000-3EE2-4A80-A565-BBCA33F7C94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0.252747</c:v>
              </c:pt>
            </c:numLit>
          </c:val>
          <c:extLst>
            <c:ext xmlns:c16="http://schemas.microsoft.com/office/drawing/2014/chart" uri="{C3380CC4-5D6E-409C-BE32-E72D297353CC}">
              <c16:uniqueId val="{00000001-3EE2-4A80-A565-BBCA33F7C94A}"/>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0.16483500000000001</c:v>
              </c:pt>
            </c:numLit>
          </c:val>
          <c:extLst>
            <c:ext xmlns:c16="http://schemas.microsoft.com/office/drawing/2014/chart" uri="{C3380CC4-5D6E-409C-BE32-E72D297353CC}">
              <c16:uniqueId val="{00000002-3EE2-4A80-A565-BBCA33F7C9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0.66911799999999999</c:v>
              </c:pt>
            </c:numLit>
          </c:val>
          <c:extLst>
            <c:ext xmlns:c16="http://schemas.microsoft.com/office/drawing/2014/chart" uri="{C3380CC4-5D6E-409C-BE32-E72D297353CC}">
              <c16:uniqueId val="{00000000-C935-43AA-AF70-F4586C28380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0.20588200000000001</c:v>
              </c:pt>
            </c:numLit>
          </c:val>
          <c:extLst>
            <c:ext xmlns:c16="http://schemas.microsoft.com/office/drawing/2014/chart" uri="{C3380CC4-5D6E-409C-BE32-E72D297353CC}">
              <c16:uniqueId val="{00000001-C935-43AA-AF70-F4586C28380B}"/>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0.125</c:v>
              </c:pt>
            </c:numLit>
          </c:val>
          <c:extLst>
            <c:ext xmlns:c16="http://schemas.microsoft.com/office/drawing/2014/chart" uri="{C3380CC4-5D6E-409C-BE32-E72D297353CC}">
              <c16:uniqueId val="{00000002-C935-43AA-AF70-F4586C2838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4.292135</c:v>
              </c:pt>
            </c:numLit>
          </c:val>
          <c:extLst>
            <c:ext xmlns:c16="http://schemas.microsoft.com/office/drawing/2014/chart" uri="{C3380CC4-5D6E-409C-BE32-E72D297353CC}">
              <c16:uniqueId val="{00000000-564A-4F36-B7C8-91A7EEB37F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0.54929600000000001</c:v>
              </c:pt>
            </c:numLit>
          </c:val>
          <c:extLst>
            <c:ext xmlns:c16="http://schemas.microsoft.com/office/drawing/2014/chart" uri="{C3380CC4-5D6E-409C-BE32-E72D297353CC}">
              <c16:uniqueId val="{00000000-7326-4A24-8A18-6E2FE2A46E5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0.169014</c:v>
              </c:pt>
            </c:numLit>
          </c:val>
          <c:extLst>
            <c:ext xmlns:c16="http://schemas.microsoft.com/office/drawing/2014/chart" uri="{C3380CC4-5D6E-409C-BE32-E72D297353CC}">
              <c16:uniqueId val="{00000001-7326-4A24-8A18-6E2FE2A46E5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0.28169</c:v>
              </c:pt>
            </c:numLit>
          </c:val>
          <c:extLst>
            <c:ext xmlns:c16="http://schemas.microsoft.com/office/drawing/2014/chart" uri="{C3380CC4-5D6E-409C-BE32-E72D297353CC}">
              <c16:uniqueId val="{00000002-7326-4A24-8A18-6E2FE2A46E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0.40625</c:v>
              </c:pt>
            </c:numLit>
          </c:val>
          <c:extLst>
            <c:ext xmlns:c16="http://schemas.microsoft.com/office/drawing/2014/chart" uri="{C3380CC4-5D6E-409C-BE32-E72D297353CC}">
              <c16:uniqueId val="{00000000-C77D-49C2-9AF9-116C291472A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0.234375</c:v>
              </c:pt>
            </c:numLit>
          </c:val>
          <c:extLst>
            <c:ext xmlns:c16="http://schemas.microsoft.com/office/drawing/2014/chart" uri="{C3380CC4-5D6E-409C-BE32-E72D297353CC}">
              <c16:uniqueId val="{00000001-C77D-49C2-9AF9-116C291472A1}"/>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0.359375</c:v>
              </c:pt>
            </c:numLit>
          </c:val>
          <c:extLst>
            <c:ext xmlns:c16="http://schemas.microsoft.com/office/drawing/2014/chart" uri="{C3380CC4-5D6E-409C-BE32-E72D297353CC}">
              <c16:uniqueId val="{00000002-C77D-49C2-9AF9-116C291472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0.59701499999999996</c:v>
              </c:pt>
            </c:numLit>
          </c:val>
          <c:extLst>
            <c:ext xmlns:c16="http://schemas.microsoft.com/office/drawing/2014/chart" uri="{C3380CC4-5D6E-409C-BE32-E72D297353CC}">
              <c16:uniqueId val="{00000000-CEED-4BB0-9D03-B8AE0122D8E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0.208955</c:v>
              </c:pt>
            </c:numLit>
          </c:val>
          <c:extLst>
            <c:ext xmlns:c16="http://schemas.microsoft.com/office/drawing/2014/chart" uri="{C3380CC4-5D6E-409C-BE32-E72D297353CC}">
              <c16:uniqueId val="{00000001-CEED-4BB0-9D03-B8AE0122D8ED}"/>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0.19403000000000001</c:v>
              </c:pt>
            </c:numLit>
          </c:val>
          <c:extLst>
            <c:ext xmlns:c16="http://schemas.microsoft.com/office/drawing/2014/chart" uri="{C3380CC4-5D6E-409C-BE32-E72D297353CC}">
              <c16:uniqueId val="{00000002-CEED-4BB0-9D03-B8AE0122D8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0.411638</c:v>
              </c:pt>
            </c:numLit>
          </c:val>
          <c:extLst>
            <c:ext xmlns:c16="http://schemas.microsoft.com/office/drawing/2014/chart" uri="{C3380CC4-5D6E-409C-BE32-E72D297353CC}">
              <c16:uniqueId val="{00000000-B29F-4671-84A0-79F2015ADF0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0.35775899999999999</c:v>
              </c:pt>
            </c:numLit>
          </c:val>
          <c:extLst>
            <c:ext xmlns:c16="http://schemas.microsoft.com/office/drawing/2014/chart" uri="{C3380CC4-5D6E-409C-BE32-E72D297353CC}">
              <c16:uniqueId val="{00000001-B29F-4671-84A0-79F2015ADF05}"/>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0.230603</c:v>
              </c:pt>
            </c:numLit>
          </c:val>
          <c:extLst>
            <c:ext xmlns:c16="http://schemas.microsoft.com/office/drawing/2014/chart" uri="{C3380CC4-5D6E-409C-BE32-E72D297353CC}">
              <c16:uniqueId val="{00000002-B29F-4671-84A0-79F2015ADF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0.39632499999999998</c:v>
              </c:pt>
            </c:numLit>
          </c:val>
          <c:extLst>
            <c:ext xmlns:c16="http://schemas.microsoft.com/office/drawing/2014/chart" uri="{C3380CC4-5D6E-409C-BE32-E72D297353CC}">
              <c16:uniqueId val="{00000000-3F84-40AA-8841-34B37E41C73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0.36876599999999998</c:v>
              </c:pt>
            </c:numLit>
          </c:val>
          <c:extLst>
            <c:ext xmlns:c16="http://schemas.microsoft.com/office/drawing/2014/chart" uri="{C3380CC4-5D6E-409C-BE32-E72D297353CC}">
              <c16:uniqueId val="{00000001-3F84-40AA-8841-34B37E41C733}"/>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0.23490800000000001</c:v>
              </c:pt>
            </c:numLit>
          </c:val>
          <c:extLst>
            <c:ext xmlns:c16="http://schemas.microsoft.com/office/drawing/2014/chart" uri="{C3380CC4-5D6E-409C-BE32-E72D297353CC}">
              <c16:uniqueId val="{00000002-3F84-40AA-8841-34B37E41C7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0.44139200000000001</c:v>
              </c:pt>
            </c:numLit>
          </c:val>
          <c:extLst>
            <c:ext xmlns:c16="http://schemas.microsoft.com/office/drawing/2014/chart" uri="{C3380CC4-5D6E-409C-BE32-E72D297353CC}">
              <c16:uniqueId val="{00000000-9E55-4F83-BDA0-302DA7BA226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0.37545800000000001</c:v>
              </c:pt>
            </c:numLit>
          </c:val>
          <c:extLst>
            <c:ext xmlns:c16="http://schemas.microsoft.com/office/drawing/2014/chart" uri="{C3380CC4-5D6E-409C-BE32-E72D297353CC}">
              <c16:uniqueId val="{00000001-9E55-4F83-BDA0-302DA7BA2266}"/>
            </c:ext>
          </c:extLst>
        </c:ser>
        <c:ser>
          <c:idx val="2"/>
          <c:order val="2"/>
          <c:tx>
            <c:v>Vet ej</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0.18315000000000001</c:v>
              </c:pt>
            </c:numLit>
          </c:val>
          <c:extLst>
            <c:ext xmlns:c16="http://schemas.microsoft.com/office/drawing/2014/chart" uri="{C3380CC4-5D6E-409C-BE32-E72D297353CC}">
              <c16:uniqueId val="{00000002-9E55-4F83-BDA0-302DA7BA22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0.46065499999999998</c:v>
              </c:pt>
            </c:numLit>
          </c:val>
          <c:extLst>
            <c:ext xmlns:c16="http://schemas.microsoft.com/office/drawing/2014/chart" uri="{C3380CC4-5D6E-409C-BE32-E72D297353CC}">
              <c16:uniqueId val="{00000000-60D8-4C6D-B4C2-F9EE0A5EA3C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0.26535799999999998</c:v>
              </c:pt>
            </c:numLit>
          </c:val>
          <c:extLst>
            <c:ext xmlns:c16="http://schemas.microsoft.com/office/drawing/2014/chart" uri="{C3380CC4-5D6E-409C-BE32-E72D297353CC}">
              <c16:uniqueId val="{00000001-60D8-4C6D-B4C2-F9EE0A5EA3C0}"/>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4.6310999999999998E-2</c:v>
              </c:pt>
            </c:numLit>
          </c:val>
          <c:extLst>
            <c:ext xmlns:c16="http://schemas.microsoft.com/office/drawing/2014/chart" uri="{C3380CC4-5D6E-409C-BE32-E72D297353CC}">
              <c16:uniqueId val="{00000002-60D8-4C6D-B4C2-F9EE0A5EA3C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0.22767599999999999</c:v>
              </c:pt>
            </c:numLit>
          </c:val>
          <c:extLst>
            <c:ext xmlns:c16="http://schemas.microsoft.com/office/drawing/2014/chart" uri="{C3380CC4-5D6E-409C-BE32-E72D297353CC}">
              <c16:uniqueId val="{00000003-60D8-4C6D-B4C2-F9EE0A5EA3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0.43210799999999999</c:v>
              </c:pt>
            </c:numLit>
          </c:val>
          <c:extLst>
            <c:ext xmlns:c16="http://schemas.microsoft.com/office/drawing/2014/chart" uri="{C3380CC4-5D6E-409C-BE32-E72D297353CC}">
              <c16:uniqueId val="{00000000-83EC-413F-A03A-E1D65A83897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0.283136</c:v>
              </c:pt>
            </c:numLit>
          </c:val>
          <c:extLst>
            <c:ext xmlns:c16="http://schemas.microsoft.com/office/drawing/2014/chart" uri="{C3380CC4-5D6E-409C-BE32-E72D297353CC}">
              <c16:uniqueId val="{00000001-83EC-413F-A03A-E1D65A83897B}"/>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4.2141999999999999E-2</c:v>
              </c:pt>
            </c:numLit>
          </c:val>
          <c:extLst>
            <c:ext xmlns:c16="http://schemas.microsoft.com/office/drawing/2014/chart" uri="{C3380CC4-5D6E-409C-BE32-E72D297353CC}">
              <c16:uniqueId val="{00000002-83EC-413F-A03A-E1D65A83897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0.242614</c:v>
              </c:pt>
            </c:numLit>
          </c:val>
          <c:extLst>
            <c:ext xmlns:c16="http://schemas.microsoft.com/office/drawing/2014/chart" uri="{C3380CC4-5D6E-409C-BE32-E72D297353CC}">
              <c16:uniqueId val="{00000003-83EC-413F-A03A-E1D65A8389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0.45558799999999999</c:v>
              </c:pt>
            </c:numLit>
          </c:val>
          <c:extLst>
            <c:ext xmlns:c16="http://schemas.microsoft.com/office/drawing/2014/chart" uri="{C3380CC4-5D6E-409C-BE32-E72D297353CC}">
              <c16:uniqueId val="{00000000-623F-48A5-9C73-2BCAF8E2077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0.27240700000000001</c:v>
              </c:pt>
            </c:numLit>
          </c:val>
          <c:extLst>
            <c:ext xmlns:c16="http://schemas.microsoft.com/office/drawing/2014/chart" uri="{C3380CC4-5D6E-409C-BE32-E72D297353CC}">
              <c16:uniqueId val="{00000001-623F-48A5-9C73-2BCAF8E2077F}"/>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4.0884999999999998E-2</c:v>
              </c:pt>
            </c:numLit>
          </c:val>
          <c:extLst>
            <c:ext xmlns:c16="http://schemas.microsoft.com/office/drawing/2014/chart" uri="{C3380CC4-5D6E-409C-BE32-E72D297353CC}">
              <c16:uniqueId val="{00000002-623F-48A5-9C73-2BCAF8E2077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0.23112099999999999</c:v>
              </c:pt>
            </c:numLit>
          </c:val>
          <c:extLst>
            <c:ext xmlns:c16="http://schemas.microsoft.com/office/drawing/2014/chart" uri="{C3380CC4-5D6E-409C-BE32-E72D297353CC}">
              <c16:uniqueId val="{00000003-623F-48A5-9C73-2BCAF8E207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0.43605699999999997</c:v>
              </c:pt>
            </c:numLit>
          </c:val>
          <c:extLst>
            <c:ext xmlns:c16="http://schemas.microsoft.com/office/drawing/2014/chart" uri="{C3380CC4-5D6E-409C-BE32-E72D297353CC}">
              <c16:uniqueId val="{00000000-588C-4D38-A335-83F604CF7D1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0.320604</c:v>
              </c:pt>
            </c:numLit>
          </c:val>
          <c:extLst>
            <c:ext xmlns:c16="http://schemas.microsoft.com/office/drawing/2014/chart" uri="{C3380CC4-5D6E-409C-BE32-E72D297353CC}">
              <c16:uniqueId val="{00000001-588C-4D38-A335-83F604CF7D12}"/>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4.1741E-2</c:v>
              </c:pt>
            </c:numLit>
          </c:val>
          <c:extLst>
            <c:ext xmlns:c16="http://schemas.microsoft.com/office/drawing/2014/chart" uri="{C3380CC4-5D6E-409C-BE32-E72D297353CC}">
              <c16:uniqueId val="{00000002-588C-4D38-A335-83F604CF7D1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0.201599</c:v>
              </c:pt>
            </c:numLit>
          </c:val>
          <c:extLst>
            <c:ext xmlns:c16="http://schemas.microsoft.com/office/drawing/2014/chart" uri="{C3380CC4-5D6E-409C-BE32-E72D297353CC}">
              <c16:uniqueId val="{00000003-588C-4D38-A335-83F604CF7D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4.2554790000000002</c:v>
              </c:pt>
            </c:numLit>
          </c:val>
          <c:extLst>
            <c:ext xmlns:c16="http://schemas.microsoft.com/office/drawing/2014/chart" uri="{C3380CC4-5D6E-409C-BE32-E72D297353CC}">
              <c16:uniqueId val="{00000000-C0A3-41B1-AF08-E8B637DBE2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0.43208999999999997</c:v>
              </c:pt>
            </c:numLit>
          </c:val>
          <c:extLst>
            <c:ext xmlns:c16="http://schemas.microsoft.com/office/drawing/2014/chart" uri="{C3380CC4-5D6E-409C-BE32-E72D297353CC}">
              <c16:uniqueId val="{00000000-55F8-478E-818C-1E5463F6744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0.30373099999999997</c:v>
              </c:pt>
            </c:numLit>
          </c:val>
          <c:extLst>
            <c:ext xmlns:c16="http://schemas.microsoft.com/office/drawing/2014/chart" uri="{C3380CC4-5D6E-409C-BE32-E72D297353CC}">
              <c16:uniqueId val="{00000001-55F8-478E-818C-1E5463F67449}"/>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4.7015000000000001E-2</c:v>
              </c:pt>
            </c:numLit>
          </c:val>
          <c:extLst>
            <c:ext xmlns:c16="http://schemas.microsoft.com/office/drawing/2014/chart" uri="{C3380CC4-5D6E-409C-BE32-E72D297353CC}">
              <c16:uniqueId val="{00000002-55F8-478E-818C-1E5463F6744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0.217164</c:v>
              </c:pt>
            </c:numLit>
          </c:val>
          <c:extLst>
            <c:ext xmlns:c16="http://schemas.microsoft.com/office/drawing/2014/chart" uri="{C3380CC4-5D6E-409C-BE32-E72D297353CC}">
              <c16:uniqueId val="{00000003-55F8-478E-818C-1E5463F674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0.37771300000000002</c:v>
              </c:pt>
            </c:numLit>
          </c:val>
          <c:extLst>
            <c:ext xmlns:c16="http://schemas.microsoft.com/office/drawing/2014/chart" uri="{C3380CC4-5D6E-409C-BE32-E72D297353CC}">
              <c16:uniqueId val="{00000000-83DA-4B0C-A7C7-B2B64335CE2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0.36468899999999999</c:v>
              </c:pt>
            </c:numLit>
          </c:val>
          <c:extLst>
            <c:ext xmlns:c16="http://schemas.microsoft.com/office/drawing/2014/chart" uri="{C3380CC4-5D6E-409C-BE32-E72D297353CC}">
              <c16:uniqueId val="{00000001-83DA-4B0C-A7C7-B2B64335CE21}"/>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3.0391000000000001E-2</c:v>
              </c:pt>
            </c:numLit>
          </c:val>
          <c:extLst>
            <c:ext xmlns:c16="http://schemas.microsoft.com/office/drawing/2014/chart" uri="{C3380CC4-5D6E-409C-BE32-E72D297353CC}">
              <c16:uniqueId val="{00000002-83DA-4B0C-A7C7-B2B64335CE2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0.22720699999999999</c:v>
              </c:pt>
            </c:numLit>
          </c:val>
          <c:extLst>
            <c:ext xmlns:c16="http://schemas.microsoft.com/office/drawing/2014/chart" uri="{C3380CC4-5D6E-409C-BE32-E72D297353CC}">
              <c16:uniqueId val="{00000003-83DA-4B0C-A7C7-B2B64335CE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0.432836</c:v>
              </c:pt>
            </c:numLit>
          </c:val>
          <c:extLst>
            <c:ext xmlns:c16="http://schemas.microsoft.com/office/drawing/2014/chart" uri="{C3380CC4-5D6E-409C-BE32-E72D297353CC}">
              <c16:uniqueId val="{00000000-609D-4DDF-98E0-3C74F89B2A6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0.149254</c:v>
              </c:pt>
            </c:numLit>
          </c:val>
          <c:extLst>
            <c:ext xmlns:c16="http://schemas.microsoft.com/office/drawing/2014/chart" uri="{C3380CC4-5D6E-409C-BE32-E72D297353CC}">
              <c16:uniqueId val="{00000001-609D-4DDF-98E0-3C74F89B2A6A}"/>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0.134328</c:v>
              </c:pt>
            </c:numLit>
          </c:val>
          <c:extLst>
            <c:ext xmlns:c16="http://schemas.microsoft.com/office/drawing/2014/chart" uri="{C3380CC4-5D6E-409C-BE32-E72D297353CC}">
              <c16:uniqueId val="{00000002-609D-4DDF-98E0-3C74F89B2A6A}"/>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0.283582</c:v>
              </c:pt>
            </c:numLit>
          </c:val>
          <c:extLst>
            <c:ext xmlns:c16="http://schemas.microsoft.com/office/drawing/2014/chart" uri="{C3380CC4-5D6E-409C-BE32-E72D297353CC}">
              <c16:uniqueId val="{00000003-609D-4DDF-98E0-3C74F89B2A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0.30555599999999999</c:v>
              </c:pt>
            </c:numLit>
          </c:val>
          <c:extLst>
            <c:ext xmlns:c16="http://schemas.microsoft.com/office/drawing/2014/chart" uri="{C3380CC4-5D6E-409C-BE32-E72D297353CC}">
              <c16:uniqueId val="{00000000-1901-4C50-9C26-4FE6569C243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0.222222</c:v>
              </c:pt>
            </c:numLit>
          </c:val>
          <c:extLst>
            <c:ext xmlns:c16="http://schemas.microsoft.com/office/drawing/2014/chart" uri="{C3380CC4-5D6E-409C-BE32-E72D297353CC}">
              <c16:uniqueId val="{00000001-1901-4C50-9C26-4FE6569C243D}"/>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2-1901-4C50-9C26-4FE6569C243D}"/>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0.38888899999999998</c:v>
              </c:pt>
            </c:numLit>
          </c:val>
          <c:extLst>
            <c:ext xmlns:c16="http://schemas.microsoft.com/office/drawing/2014/chart" uri="{C3380CC4-5D6E-409C-BE32-E72D297353CC}">
              <c16:uniqueId val="{00000003-1901-4C50-9C26-4FE6569C24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0-1100-481B-A971-650E3564BC1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0.54166700000000001</c:v>
              </c:pt>
            </c:numLit>
          </c:val>
          <c:extLst>
            <c:ext xmlns:c16="http://schemas.microsoft.com/office/drawing/2014/chart" uri="{C3380CC4-5D6E-409C-BE32-E72D297353CC}">
              <c16:uniqueId val="{00000001-1100-481B-A971-650E3564BC15}"/>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0.20833299999999999</c:v>
              </c:pt>
            </c:numLit>
          </c:val>
          <c:extLst>
            <c:ext xmlns:c16="http://schemas.microsoft.com/office/drawing/2014/chart" uri="{C3380CC4-5D6E-409C-BE32-E72D297353CC}">
              <c16:uniqueId val="{00000002-1100-481B-A971-650E3564BC15}"/>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8.3333000000000004E-2</c:v>
              </c:pt>
            </c:numLit>
          </c:val>
          <c:extLst>
            <c:ext xmlns:c16="http://schemas.microsoft.com/office/drawing/2014/chart" uri="{C3380CC4-5D6E-409C-BE32-E72D297353CC}">
              <c16:uniqueId val="{00000003-1100-481B-A971-650E3564BC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0.45695400000000003</c:v>
              </c:pt>
            </c:numLit>
          </c:val>
          <c:extLst>
            <c:ext xmlns:c16="http://schemas.microsoft.com/office/drawing/2014/chart" uri="{C3380CC4-5D6E-409C-BE32-E72D297353CC}">
              <c16:uniqueId val="{00000000-841E-4163-A279-6FBFAAEDC43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0.22295799999999999</c:v>
              </c:pt>
            </c:numLit>
          </c:val>
          <c:extLst>
            <c:ext xmlns:c16="http://schemas.microsoft.com/office/drawing/2014/chart" uri="{C3380CC4-5D6E-409C-BE32-E72D297353CC}">
              <c16:uniqueId val="{00000001-841E-4163-A279-6FBFAAEDC436}"/>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6.6225000000000006E-2</c:v>
              </c:pt>
            </c:numLit>
          </c:val>
          <c:extLst>
            <c:ext xmlns:c16="http://schemas.microsoft.com/office/drawing/2014/chart" uri="{C3380CC4-5D6E-409C-BE32-E72D297353CC}">
              <c16:uniqueId val="{00000002-841E-4163-A279-6FBFAAEDC43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0.25386300000000001</c:v>
              </c:pt>
            </c:numLit>
          </c:val>
          <c:extLst>
            <c:ext xmlns:c16="http://schemas.microsoft.com/office/drawing/2014/chart" uri="{C3380CC4-5D6E-409C-BE32-E72D297353CC}">
              <c16:uniqueId val="{00000003-841E-4163-A279-6FBFAAEDC4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0.44880199999999998</c:v>
              </c:pt>
            </c:numLit>
          </c:val>
          <c:extLst>
            <c:ext xmlns:c16="http://schemas.microsoft.com/office/drawing/2014/chart" uri="{C3380CC4-5D6E-409C-BE32-E72D297353CC}">
              <c16:uniqueId val="{00000000-32F0-4E61-9697-FA0B2901011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0.22658</c:v>
              </c:pt>
            </c:numLit>
          </c:val>
          <c:extLst>
            <c:ext xmlns:c16="http://schemas.microsoft.com/office/drawing/2014/chart" uri="{C3380CC4-5D6E-409C-BE32-E72D297353CC}">
              <c16:uniqueId val="{00000001-32F0-4E61-9697-FA0B29010117}"/>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4.5752000000000001E-2</c:v>
              </c:pt>
            </c:numLit>
          </c:val>
          <c:extLst>
            <c:ext xmlns:c16="http://schemas.microsoft.com/office/drawing/2014/chart" uri="{C3380CC4-5D6E-409C-BE32-E72D297353CC}">
              <c16:uniqueId val="{00000002-32F0-4E61-9697-FA0B2901011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0.27886699999999998</c:v>
              </c:pt>
            </c:numLit>
          </c:val>
          <c:extLst>
            <c:ext xmlns:c16="http://schemas.microsoft.com/office/drawing/2014/chart" uri="{C3380CC4-5D6E-409C-BE32-E72D297353CC}">
              <c16:uniqueId val="{00000003-32F0-4E61-9697-FA0B290101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0.41317399999999999</c:v>
              </c:pt>
            </c:numLit>
          </c:val>
          <c:extLst>
            <c:ext xmlns:c16="http://schemas.microsoft.com/office/drawing/2014/chart" uri="{C3380CC4-5D6E-409C-BE32-E72D297353CC}">
              <c16:uniqueId val="{00000000-09AA-478A-BC83-89BE03F30B1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0.25149700000000003</c:v>
              </c:pt>
            </c:numLit>
          </c:val>
          <c:extLst>
            <c:ext xmlns:c16="http://schemas.microsoft.com/office/drawing/2014/chart" uri="{C3380CC4-5D6E-409C-BE32-E72D297353CC}">
              <c16:uniqueId val="{00000001-09AA-478A-BC83-89BE03F30B16}"/>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2.9940000000000001E-2</c:v>
              </c:pt>
            </c:numLit>
          </c:val>
          <c:extLst>
            <c:ext xmlns:c16="http://schemas.microsoft.com/office/drawing/2014/chart" uri="{C3380CC4-5D6E-409C-BE32-E72D297353CC}">
              <c16:uniqueId val="{00000002-09AA-478A-BC83-89BE03F30B1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0.30538900000000002</c:v>
              </c:pt>
            </c:numLit>
          </c:val>
          <c:extLst>
            <c:ext xmlns:c16="http://schemas.microsoft.com/office/drawing/2014/chart" uri="{C3380CC4-5D6E-409C-BE32-E72D297353CC}">
              <c16:uniqueId val="{00000003-09AA-478A-BC83-89BE03F30B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0.52320699999999998</c:v>
              </c:pt>
            </c:numLit>
          </c:val>
          <c:extLst>
            <c:ext xmlns:c16="http://schemas.microsoft.com/office/drawing/2014/chart" uri="{C3380CC4-5D6E-409C-BE32-E72D297353CC}">
              <c16:uniqueId val="{00000000-54B9-46E3-B051-12D9BF67EA1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0.31223600000000001</c:v>
              </c:pt>
            </c:numLit>
          </c:val>
          <c:extLst>
            <c:ext xmlns:c16="http://schemas.microsoft.com/office/drawing/2014/chart" uri="{C3380CC4-5D6E-409C-BE32-E72D297353CC}">
              <c16:uniqueId val="{00000001-54B9-46E3-B051-12D9BF67EA19}"/>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6.3291E-2</c:v>
              </c:pt>
            </c:numLit>
          </c:val>
          <c:extLst>
            <c:ext xmlns:c16="http://schemas.microsoft.com/office/drawing/2014/chart" uri="{C3380CC4-5D6E-409C-BE32-E72D297353CC}">
              <c16:uniqueId val="{00000002-54B9-46E3-B051-12D9BF67EA1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0.10126599999999999</c:v>
              </c:pt>
            </c:numLit>
          </c:val>
          <c:extLst>
            <c:ext xmlns:c16="http://schemas.microsoft.com/office/drawing/2014/chart" uri="{C3380CC4-5D6E-409C-BE32-E72D297353CC}">
              <c16:uniqueId val="{00000003-54B9-46E3-B051-12D9BF67EA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0.66206900000000002</c:v>
              </c:pt>
            </c:numLit>
          </c:val>
          <c:extLst>
            <c:ext xmlns:c16="http://schemas.microsoft.com/office/drawing/2014/chart" uri="{C3380CC4-5D6E-409C-BE32-E72D297353CC}">
              <c16:uniqueId val="{00000000-1682-4042-82A8-AC618303B1E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0.165517</c:v>
              </c:pt>
            </c:numLit>
          </c:val>
          <c:extLst>
            <c:ext xmlns:c16="http://schemas.microsoft.com/office/drawing/2014/chart" uri="{C3380CC4-5D6E-409C-BE32-E72D297353CC}">
              <c16:uniqueId val="{00000001-1682-4042-82A8-AC618303B1E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6.8966E-2</c:v>
              </c:pt>
            </c:numLit>
          </c:val>
          <c:extLst>
            <c:ext xmlns:c16="http://schemas.microsoft.com/office/drawing/2014/chart" uri="{C3380CC4-5D6E-409C-BE32-E72D297353CC}">
              <c16:uniqueId val="{00000002-1682-4042-82A8-AC618303B1E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0.103448</c:v>
              </c:pt>
            </c:numLit>
          </c:val>
          <c:extLst>
            <c:ext xmlns:c16="http://schemas.microsoft.com/office/drawing/2014/chart" uri="{C3380CC4-5D6E-409C-BE32-E72D297353CC}">
              <c16:uniqueId val="{00000003-1682-4042-82A8-AC618303B1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4.2388060000000003</c:v>
              </c:pt>
            </c:numLit>
          </c:val>
          <c:extLst>
            <c:ext xmlns:c16="http://schemas.microsoft.com/office/drawing/2014/chart" uri="{C3380CC4-5D6E-409C-BE32-E72D297353CC}">
              <c16:uniqueId val="{00000000-9F30-4A19-AE8B-5362C5F198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0.55707799999999996</c:v>
              </c:pt>
            </c:numLit>
          </c:val>
          <c:extLst>
            <c:ext xmlns:c16="http://schemas.microsoft.com/office/drawing/2014/chart" uri="{C3380CC4-5D6E-409C-BE32-E72D297353CC}">
              <c16:uniqueId val="{00000000-1366-4E5C-BAC5-DFCC612CBE8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0.32420100000000002</c:v>
              </c:pt>
            </c:numLit>
          </c:val>
          <c:extLst>
            <c:ext xmlns:c16="http://schemas.microsoft.com/office/drawing/2014/chart" uri="{C3380CC4-5D6E-409C-BE32-E72D297353CC}">
              <c16:uniqueId val="{00000001-1366-4E5C-BAC5-DFCC612CBE81}"/>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5.9360999999999997E-2</c:v>
              </c:pt>
            </c:numLit>
          </c:val>
          <c:extLst>
            <c:ext xmlns:c16="http://schemas.microsoft.com/office/drawing/2014/chart" uri="{C3380CC4-5D6E-409C-BE32-E72D297353CC}">
              <c16:uniqueId val="{00000002-1366-4E5C-BAC5-DFCC612CBE8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5.9360999999999997E-2</c:v>
              </c:pt>
            </c:numLit>
          </c:val>
          <c:extLst>
            <c:ext xmlns:c16="http://schemas.microsoft.com/office/drawing/2014/chart" uri="{C3380CC4-5D6E-409C-BE32-E72D297353CC}">
              <c16:uniqueId val="{00000003-1366-4E5C-BAC5-DFCC612CBE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0.634961</c:v>
              </c:pt>
            </c:numLit>
          </c:val>
          <c:extLst>
            <c:ext xmlns:c16="http://schemas.microsoft.com/office/drawing/2014/chart" uri="{C3380CC4-5D6E-409C-BE32-E72D297353CC}">
              <c16:uniqueId val="{00000000-CC5D-41CF-9464-33240E84D4F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0.18509</c:v>
              </c:pt>
            </c:numLit>
          </c:val>
          <c:extLst>
            <c:ext xmlns:c16="http://schemas.microsoft.com/office/drawing/2014/chart" uri="{C3380CC4-5D6E-409C-BE32-E72D297353CC}">
              <c16:uniqueId val="{00000001-CC5D-41CF-9464-33240E84D4F1}"/>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4.1131000000000001E-2</c:v>
              </c:pt>
            </c:numLit>
          </c:val>
          <c:extLst>
            <c:ext xmlns:c16="http://schemas.microsoft.com/office/drawing/2014/chart" uri="{C3380CC4-5D6E-409C-BE32-E72D297353CC}">
              <c16:uniqueId val="{00000002-CC5D-41CF-9464-33240E84D4F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0.138817</c:v>
              </c:pt>
            </c:numLit>
          </c:val>
          <c:extLst>
            <c:ext xmlns:c16="http://schemas.microsoft.com/office/drawing/2014/chart" uri="{C3380CC4-5D6E-409C-BE32-E72D297353CC}">
              <c16:uniqueId val="{00000003-CC5D-41CF-9464-33240E84D4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0.62422999999999995</c:v>
              </c:pt>
            </c:numLit>
          </c:val>
          <c:extLst>
            <c:ext xmlns:c16="http://schemas.microsoft.com/office/drawing/2014/chart" uri="{C3380CC4-5D6E-409C-BE32-E72D297353CC}">
              <c16:uniqueId val="{00000000-CBD5-44DB-A46A-5BC2B90415A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0.193018</c:v>
              </c:pt>
            </c:numLit>
          </c:val>
          <c:extLst>
            <c:ext xmlns:c16="http://schemas.microsoft.com/office/drawing/2014/chart" uri="{C3380CC4-5D6E-409C-BE32-E72D297353CC}">
              <c16:uniqueId val="{00000001-CBD5-44DB-A46A-5BC2B90415A4}"/>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2.8747000000000002E-2</c:v>
              </c:pt>
            </c:numLit>
          </c:val>
          <c:extLst>
            <c:ext xmlns:c16="http://schemas.microsoft.com/office/drawing/2014/chart" uri="{C3380CC4-5D6E-409C-BE32-E72D297353CC}">
              <c16:uniqueId val="{00000002-CBD5-44DB-A46A-5BC2B90415A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0.154004</c:v>
              </c:pt>
            </c:numLit>
          </c:val>
          <c:extLst>
            <c:ext xmlns:c16="http://schemas.microsoft.com/office/drawing/2014/chart" uri="{C3380CC4-5D6E-409C-BE32-E72D297353CC}">
              <c16:uniqueId val="{00000003-CBD5-44DB-A46A-5BC2B90415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0.57562100000000005</c:v>
              </c:pt>
            </c:numLit>
          </c:val>
          <c:extLst>
            <c:ext xmlns:c16="http://schemas.microsoft.com/office/drawing/2014/chart" uri="{C3380CC4-5D6E-409C-BE32-E72D297353CC}">
              <c16:uniqueId val="{00000000-53DB-4941-A4DD-C63DD320BB6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0.25282199999999999</c:v>
              </c:pt>
            </c:numLit>
          </c:val>
          <c:extLst>
            <c:ext xmlns:c16="http://schemas.microsoft.com/office/drawing/2014/chart" uri="{C3380CC4-5D6E-409C-BE32-E72D297353CC}">
              <c16:uniqueId val="{00000001-53DB-4941-A4DD-C63DD320BB68}"/>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2.4830999999999999E-2</c:v>
              </c:pt>
            </c:numLit>
          </c:val>
          <c:extLst>
            <c:ext xmlns:c16="http://schemas.microsoft.com/office/drawing/2014/chart" uri="{C3380CC4-5D6E-409C-BE32-E72D297353CC}">
              <c16:uniqueId val="{00000002-53DB-4941-A4DD-C63DD320BB6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0.146727</c:v>
              </c:pt>
            </c:numLit>
          </c:val>
          <c:extLst>
            <c:ext xmlns:c16="http://schemas.microsoft.com/office/drawing/2014/chart" uri="{C3380CC4-5D6E-409C-BE32-E72D297353CC}">
              <c16:uniqueId val="{00000003-53DB-4941-A4DD-C63DD320BB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0.51162799999999997</c:v>
              </c:pt>
            </c:numLit>
          </c:val>
          <c:extLst>
            <c:ext xmlns:c16="http://schemas.microsoft.com/office/drawing/2014/chart" uri="{C3380CC4-5D6E-409C-BE32-E72D297353CC}">
              <c16:uniqueId val="{00000000-F564-464A-9E13-DA6D7535D10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0.28622500000000001</c:v>
              </c:pt>
            </c:numLit>
          </c:val>
          <c:extLst>
            <c:ext xmlns:c16="http://schemas.microsoft.com/office/drawing/2014/chart" uri="{C3380CC4-5D6E-409C-BE32-E72D297353CC}">
              <c16:uniqueId val="{00000001-F564-464A-9E13-DA6D7535D109}"/>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6.2612000000000001E-2</c:v>
              </c:pt>
            </c:numLit>
          </c:val>
          <c:extLst>
            <c:ext xmlns:c16="http://schemas.microsoft.com/office/drawing/2014/chart" uri="{C3380CC4-5D6E-409C-BE32-E72D297353CC}">
              <c16:uniqueId val="{00000002-F564-464A-9E13-DA6D7535D10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0.13953499999999999</c:v>
              </c:pt>
            </c:numLit>
          </c:val>
          <c:extLst>
            <c:ext xmlns:c16="http://schemas.microsoft.com/office/drawing/2014/chart" uri="{C3380CC4-5D6E-409C-BE32-E72D297353CC}">
              <c16:uniqueId val="{00000003-F564-464A-9E13-DA6D7535D1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0.54518999999999995</c:v>
              </c:pt>
            </c:numLit>
          </c:val>
          <c:extLst>
            <c:ext xmlns:c16="http://schemas.microsoft.com/office/drawing/2014/chart" uri="{C3380CC4-5D6E-409C-BE32-E72D297353CC}">
              <c16:uniqueId val="{00000000-D65C-4E49-BAE9-350C005E418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0.26530599999999999</c:v>
              </c:pt>
            </c:numLit>
          </c:val>
          <c:extLst>
            <c:ext xmlns:c16="http://schemas.microsoft.com/office/drawing/2014/chart" uri="{C3380CC4-5D6E-409C-BE32-E72D297353CC}">
              <c16:uniqueId val="{00000001-D65C-4E49-BAE9-350C005E4181}"/>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6.7055000000000003E-2</c:v>
              </c:pt>
            </c:numLit>
          </c:val>
          <c:extLst>
            <c:ext xmlns:c16="http://schemas.microsoft.com/office/drawing/2014/chart" uri="{C3380CC4-5D6E-409C-BE32-E72D297353CC}">
              <c16:uniqueId val="{00000002-D65C-4E49-BAE9-350C005E418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0.122449</c:v>
              </c:pt>
            </c:numLit>
          </c:val>
          <c:extLst>
            <c:ext xmlns:c16="http://schemas.microsoft.com/office/drawing/2014/chart" uri="{C3380CC4-5D6E-409C-BE32-E72D297353CC}">
              <c16:uniqueId val="{00000003-D65C-4E49-BAE9-350C005E41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0.35144900000000001</c:v>
              </c:pt>
            </c:numLit>
          </c:val>
          <c:extLst>
            <c:ext xmlns:c16="http://schemas.microsoft.com/office/drawing/2014/chart" uri="{C3380CC4-5D6E-409C-BE32-E72D297353CC}">
              <c16:uniqueId val="{00000000-5CFE-4107-8CD6-53D6E822CA4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0.387681</c:v>
              </c:pt>
            </c:numLit>
          </c:val>
          <c:extLst>
            <c:ext xmlns:c16="http://schemas.microsoft.com/office/drawing/2014/chart" uri="{C3380CC4-5D6E-409C-BE32-E72D297353CC}">
              <c16:uniqueId val="{00000001-5CFE-4107-8CD6-53D6E822CA4C}"/>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7.2464000000000001E-2</c:v>
              </c:pt>
            </c:numLit>
          </c:val>
          <c:extLst>
            <c:ext xmlns:c16="http://schemas.microsoft.com/office/drawing/2014/chart" uri="{C3380CC4-5D6E-409C-BE32-E72D297353CC}">
              <c16:uniqueId val="{00000002-5CFE-4107-8CD6-53D6E822CA4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0.18840599999999999</c:v>
              </c:pt>
            </c:numLit>
          </c:val>
          <c:extLst>
            <c:ext xmlns:c16="http://schemas.microsoft.com/office/drawing/2014/chart" uri="{C3380CC4-5D6E-409C-BE32-E72D297353CC}">
              <c16:uniqueId val="{00000003-5CFE-4107-8CD6-53D6E822CA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0.57492399999999999</c:v>
              </c:pt>
            </c:numLit>
          </c:val>
          <c:extLst>
            <c:ext xmlns:c16="http://schemas.microsoft.com/office/drawing/2014/chart" uri="{C3380CC4-5D6E-409C-BE32-E72D297353CC}">
              <c16:uniqueId val="{00000000-8C8C-4281-B743-919DA0FC888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0.16513800000000001</c:v>
              </c:pt>
            </c:numLit>
          </c:val>
          <c:extLst>
            <c:ext xmlns:c16="http://schemas.microsoft.com/office/drawing/2014/chart" uri="{C3380CC4-5D6E-409C-BE32-E72D297353CC}">
              <c16:uniqueId val="{00000001-8C8C-4281-B743-919DA0FC888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5.5045999999999998E-2</c:v>
              </c:pt>
            </c:numLit>
          </c:val>
          <c:extLst>
            <c:ext xmlns:c16="http://schemas.microsoft.com/office/drawing/2014/chart" uri="{C3380CC4-5D6E-409C-BE32-E72D297353CC}">
              <c16:uniqueId val="{00000002-8C8C-4281-B743-919DA0FC888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0.20489299999999999</c:v>
              </c:pt>
            </c:numLit>
          </c:val>
          <c:extLst>
            <c:ext xmlns:c16="http://schemas.microsoft.com/office/drawing/2014/chart" uri="{C3380CC4-5D6E-409C-BE32-E72D297353CC}">
              <c16:uniqueId val="{00000003-8C8C-4281-B743-919DA0FC88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0.45786500000000002</c:v>
              </c:pt>
            </c:numLit>
          </c:val>
          <c:extLst>
            <c:ext xmlns:c16="http://schemas.microsoft.com/office/drawing/2014/chart" uri="{C3380CC4-5D6E-409C-BE32-E72D297353CC}">
              <c16:uniqueId val="{00000000-3B49-4B1E-9E48-B4E57E09645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0.210674</c:v>
              </c:pt>
            </c:numLit>
          </c:val>
          <c:extLst>
            <c:ext xmlns:c16="http://schemas.microsoft.com/office/drawing/2014/chart" uri="{C3380CC4-5D6E-409C-BE32-E72D297353CC}">
              <c16:uniqueId val="{00000001-3B49-4B1E-9E48-B4E57E09645A}"/>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5.3371000000000002E-2</c:v>
              </c:pt>
            </c:numLit>
          </c:val>
          <c:extLst>
            <c:ext xmlns:c16="http://schemas.microsoft.com/office/drawing/2014/chart" uri="{C3380CC4-5D6E-409C-BE32-E72D297353CC}">
              <c16:uniqueId val="{00000002-3B49-4B1E-9E48-B4E57E09645A}"/>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0.27809</c:v>
              </c:pt>
            </c:numLit>
          </c:val>
          <c:extLst>
            <c:ext xmlns:c16="http://schemas.microsoft.com/office/drawing/2014/chart" uri="{C3380CC4-5D6E-409C-BE32-E72D297353CC}">
              <c16:uniqueId val="{00000003-3B49-4B1E-9E48-B4E57E0964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0.48695699999999997</c:v>
              </c:pt>
            </c:numLit>
          </c:val>
          <c:extLst>
            <c:ext xmlns:c16="http://schemas.microsoft.com/office/drawing/2014/chart" uri="{C3380CC4-5D6E-409C-BE32-E72D297353CC}">
              <c16:uniqueId val="{00000000-C9A6-4604-A1E4-8127EC7ABEA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0.15652199999999999</c:v>
              </c:pt>
            </c:numLit>
          </c:val>
          <c:extLst>
            <c:ext xmlns:c16="http://schemas.microsoft.com/office/drawing/2014/chart" uri="{C3380CC4-5D6E-409C-BE32-E72D297353CC}">
              <c16:uniqueId val="{00000001-C9A6-4604-A1E4-8127EC7ABEA4}"/>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5.2173999999999998E-2</c:v>
              </c:pt>
            </c:numLit>
          </c:val>
          <c:extLst>
            <c:ext xmlns:c16="http://schemas.microsoft.com/office/drawing/2014/chart" uri="{C3380CC4-5D6E-409C-BE32-E72D297353CC}">
              <c16:uniqueId val="{00000002-C9A6-4604-A1E4-8127EC7ABEA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0.30434800000000001</c:v>
              </c:pt>
            </c:numLit>
          </c:val>
          <c:extLst>
            <c:ext xmlns:c16="http://schemas.microsoft.com/office/drawing/2014/chart" uri="{C3380CC4-5D6E-409C-BE32-E72D297353CC}">
              <c16:uniqueId val="{00000003-C9A6-4604-A1E4-8127EC7ABE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4.2352939999999997</c:v>
              </c:pt>
            </c:numLit>
          </c:val>
          <c:extLst>
            <c:ext xmlns:c16="http://schemas.microsoft.com/office/drawing/2014/chart" uri="{C3380CC4-5D6E-409C-BE32-E72D297353CC}">
              <c16:uniqueId val="{00000000-6048-4E46-B61F-D9B3A4B5799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0.439189</c:v>
              </c:pt>
            </c:numLit>
          </c:val>
          <c:extLst>
            <c:ext xmlns:c16="http://schemas.microsoft.com/office/drawing/2014/chart" uri="{C3380CC4-5D6E-409C-BE32-E72D297353CC}">
              <c16:uniqueId val="{00000000-01B8-455A-8C7F-184C30F4EC8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0.439189</c:v>
              </c:pt>
            </c:numLit>
          </c:val>
          <c:extLst>
            <c:ext xmlns:c16="http://schemas.microsoft.com/office/drawing/2014/chart" uri="{C3380CC4-5D6E-409C-BE32-E72D297353CC}">
              <c16:uniqueId val="{00000001-01B8-455A-8C7F-184C30F4EC8B}"/>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2-01B8-455A-8C7F-184C30F4EC8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0.101351</c:v>
              </c:pt>
            </c:numLit>
          </c:val>
          <c:extLst>
            <c:ext xmlns:c16="http://schemas.microsoft.com/office/drawing/2014/chart" uri="{C3380CC4-5D6E-409C-BE32-E72D297353CC}">
              <c16:uniqueId val="{00000003-01B8-455A-8C7F-184C30F4EC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0.31121300000000002</c:v>
              </c:pt>
            </c:numLit>
          </c:val>
          <c:extLst>
            <c:ext xmlns:c16="http://schemas.microsoft.com/office/drawing/2014/chart" uri="{C3380CC4-5D6E-409C-BE32-E72D297353CC}">
              <c16:uniqueId val="{00000000-A4CB-49C3-9478-D5C23483E03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0.44164799999999999</c:v>
              </c:pt>
            </c:numLit>
          </c:val>
          <c:extLst>
            <c:ext xmlns:c16="http://schemas.microsoft.com/office/drawing/2014/chart" uri="{C3380CC4-5D6E-409C-BE32-E72D297353CC}">
              <c16:uniqueId val="{00000001-A4CB-49C3-9478-D5C23483E033}"/>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4.3478000000000003E-2</c:v>
              </c:pt>
            </c:numLit>
          </c:val>
          <c:extLst>
            <c:ext xmlns:c16="http://schemas.microsoft.com/office/drawing/2014/chart" uri="{C3380CC4-5D6E-409C-BE32-E72D297353CC}">
              <c16:uniqueId val="{00000002-A4CB-49C3-9478-D5C23483E03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0.20366100000000001</c:v>
              </c:pt>
            </c:numLit>
          </c:val>
          <c:extLst>
            <c:ext xmlns:c16="http://schemas.microsoft.com/office/drawing/2014/chart" uri="{C3380CC4-5D6E-409C-BE32-E72D297353CC}">
              <c16:uniqueId val="{00000003-A4CB-49C3-9478-D5C23483E0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0.389961</c:v>
              </c:pt>
            </c:numLit>
          </c:val>
          <c:extLst>
            <c:ext xmlns:c16="http://schemas.microsoft.com/office/drawing/2014/chart" uri="{C3380CC4-5D6E-409C-BE32-E72D297353CC}">
              <c16:uniqueId val="{00000000-A4F9-48A7-8FC1-268E54CCD3F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0.35135100000000002</c:v>
              </c:pt>
            </c:numLit>
          </c:val>
          <c:extLst>
            <c:ext xmlns:c16="http://schemas.microsoft.com/office/drawing/2014/chart" uri="{C3380CC4-5D6E-409C-BE32-E72D297353CC}">
              <c16:uniqueId val="{00000001-A4F9-48A7-8FC1-268E54CCD3F6}"/>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4.6331999999999998E-2</c:v>
              </c:pt>
            </c:numLit>
          </c:val>
          <c:extLst>
            <c:ext xmlns:c16="http://schemas.microsoft.com/office/drawing/2014/chart" uri="{C3380CC4-5D6E-409C-BE32-E72D297353CC}">
              <c16:uniqueId val="{00000002-A4F9-48A7-8FC1-268E54CCD3F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0.21235499999999999</c:v>
              </c:pt>
            </c:numLit>
          </c:val>
          <c:extLst>
            <c:ext xmlns:c16="http://schemas.microsoft.com/office/drawing/2014/chart" uri="{C3380CC4-5D6E-409C-BE32-E72D297353CC}">
              <c16:uniqueId val="{00000003-A4F9-48A7-8FC1-268E54CCD3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0.34447299999999997</c:v>
              </c:pt>
            </c:numLit>
          </c:val>
          <c:extLst>
            <c:ext xmlns:c16="http://schemas.microsoft.com/office/drawing/2014/chart" uri="{C3380CC4-5D6E-409C-BE32-E72D297353CC}">
              <c16:uniqueId val="{00000000-9B45-4AE3-9177-CB1022847EB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0.37018000000000001</c:v>
              </c:pt>
            </c:numLit>
          </c:val>
          <c:extLst>
            <c:ext xmlns:c16="http://schemas.microsoft.com/office/drawing/2014/chart" uri="{C3380CC4-5D6E-409C-BE32-E72D297353CC}">
              <c16:uniqueId val="{00000001-9B45-4AE3-9177-CB1022847EBE}"/>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4.3701999999999998E-2</c:v>
              </c:pt>
            </c:numLit>
          </c:val>
          <c:extLst>
            <c:ext xmlns:c16="http://schemas.microsoft.com/office/drawing/2014/chart" uri="{C3380CC4-5D6E-409C-BE32-E72D297353CC}">
              <c16:uniqueId val="{00000002-9B45-4AE3-9177-CB1022847EB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0.241645</c:v>
              </c:pt>
            </c:numLit>
          </c:val>
          <c:extLst>
            <c:ext xmlns:c16="http://schemas.microsoft.com/office/drawing/2014/chart" uri="{C3380CC4-5D6E-409C-BE32-E72D297353CC}">
              <c16:uniqueId val="{00000003-9B45-4AE3-9177-CB1022847E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0.36891000000000002</c:v>
              </c:pt>
            </c:numLit>
          </c:val>
          <c:extLst>
            <c:ext xmlns:c16="http://schemas.microsoft.com/office/drawing/2014/chart" uri="{C3380CC4-5D6E-409C-BE32-E72D297353CC}">
              <c16:uniqueId val="{00000000-E928-46DE-809F-C027B56E2D7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0.27610200000000001</c:v>
              </c:pt>
            </c:numLit>
          </c:val>
          <c:extLst>
            <c:ext xmlns:c16="http://schemas.microsoft.com/office/drawing/2014/chart" uri="{C3380CC4-5D6E-409C-BE32-E72D297353CC}">
              <c16:uniqueId val="{00000001-E928-46DE-809F-C027B56E2D77}"/>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5.3364000000000002E-2</c:v>
              </c:pt>
            </c:numLit>
          </c:val>
          <c:extLst>
            <c:ext xmlns:c16="http://schemas.microsoft.com/office/drawing/2014/chart" uri="{C3380CC4-5D6E-409C-BE32-E72D297353CC}">
              <c16:uniqueId val="{00000002-E928-46DE-809F-C027B56E2D7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0.301624</c:v>
              </c:pt>
            </c:numLit>
          </c:val>
          <c:extLst>
            <c:ext xmlns:c16="http://schemas.microsoft.com/office/drawing/2014/chart" uri="{C3380CC4-5D6E-409C-BE32-E72D297353CC}">
              <c16:uniqueId val="{00000003-E928-46DE-809F-C027B56E2D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0.31515199999999999</c:v>
              </c:pt>
            </c:numLit>
          </c:val>
          <c:extLst>
            <c:ext xmlns:c16="http://schemas.microsoft.com/office/drawing/2014/chart" uri="{C3380CC4-5D6E-409C-BE32-E72D297353CC}">
              <c16:uniqueId val="{00000000-D151-4D4D-9B2A-6FF20DB64CD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0.309091</c:v>
              </c:pt>
            </c:numLit>
          </c:val>
          <c:extLst>
            <c:ext xmlns:c16="http://schemas.microsoft.com/office/drawing/2014/chart" uri="{C3380CC4-5D6E-409C-BE32-E72D297353CC}">
              <c16:uniqueId val="{00000001-D151-4D4D-9B2A-6FF20DB64CD8}"/>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2.7272999999999999E-2</c:v>
              </c:pt>
            </c:numLit>
          </c:val>
          <c:extLst>
            <c:ext xmlns:c16="http://schemas.microsoft.com/office/drawing/2014/chart" uri="{C3380CC4-5D6E-409C-BE32-E72D297353CC}">
              <c16:uniqueId val="{00000002-D151-4D4D-9B2A-6FF20DB64CD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0.34848499999999999</c:v>
              </c:pt>
            </c:numLit>
          </c:val>
          <c:extLst>
            <c:ext xmlns:c16="http://schemas.microsoft.com/office/drawing/2014/chart" uri="{C3380CC4-5D6E-409C-BE32-E72D297353CC}">
              <c16:uniqueId val="{00000003-D151-4D4D-9B2A-6FF20DB64C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0.31111100000000003</c:v>
              </c:pt>
            </c:numLit>
          </c:val>
          <c:extLst>
            <c:ext xmlns:c16="http://schemas.microsoft.com/office/drawing/2014/chart" uri="{C3380CC4-5D6E-409C-BE32-E72D297353CC}">
              <c16:uniqueId val="{00000000-2E05-43D7-ABE8-018D904FDA4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0.33492100000000002</c:v>
              </c:pt>
            </c:numLit>
          </c:val>
          <c:extLst>
            <c:ext xmlns:c16="http://schemas.microsoft.com/office/drawing/2014/chart" uri="{C3380CC4-5D6E-409C-BE32-E72D297353CC}">
              <c16:uniqueId val="{00000001-2E05-43D7-ABE8-018D904FDA42}"/>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4.7619000000000002E-2</c:v>
              </c:pt>
            </c:numLit>
          </c:val>
          <c:extLst>
            <c:ext xmlns:c16="http://schemas.microsoft.com/office/drawing/2014/chart" uri="{C3380CC4-5D6E-409C-BE32-E72D297353CC}">
              <c16:uniqueId val="{00000002-2E05-43D7-ABE8-018D904FDA4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0.30634899999999998</c:v>
              </c:pt>
            </c:numLit>
          </c:val>
          <c:extLst>
            <c:ext xmlns:c16="http://schemas.microsoft.com/office/drawing/2014/chart" uri="{C3380CC4-5D6E-409C-BE32-E72D297353CC}">
              <c16:uniqueId val="{00000003-2E05-43D7-ABE8-018D904FDA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0.58375600000000005</c:v>
              </c:pt>
            </c:numLit>
          </c:val>
          <c:extLst>
            <c:ext xmlns:c16="http://schemas.microsoft.com/office/drawing/2014/chart" uri="{C3380CC4-5D6E-409C-BE32-E72D297353CC}">
              <c16:uniqueId val="{00000000-0A26-43E8-99E7-6F4C1CB4B4F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0.25888299999999997</c:v>
              </c:pt>
            </c:numLit>
          </c:val>
          <c:extLst>
            <c:ext xmlns:c16="http://schemas.microsoft.com/office/drawing/2014/chart" uri="{C3380CC4-5D6E-409C-BE32-E72D297353CC}">
              <c16:uniqueId val="{00000001-0A26-43E8-99E7-6F4C1CB4B4FE}"/>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3.0457000000000001E-2</c:v>
              </c:pt>
            </c:numLit>
          </c:val>
          <c:extLst>
            <c:ext xmlns:c16="http://schemas.microsoft.com/office/drawing/2014/chart" uri="{C3380CC4-5D6E-409C-BE32-E72D297353CC}">
              <c16:uniqueId val="{00000002-0A26-43E8-99E7-6F4C1CB4B4F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0.12690399999999999</c:v>
              </c:pt>
            </c:numLit>
          </c:val>
          <c:extLst>
            <c:ext xmlns:c16="http://schemas.microsoft.com/office/drawing/2014/chart" uri="{C3380CC4-5D6E-409C-BE32-E72D297353CC}">
              <c16:uniqueId val="{00000003-0A26-43E8-99E7-6F4C1CB4B4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0.48799999999999999</c:v>
              </c:pt>
            </c:numLit>
          </c:val>
          <c:extLst>
            <c:ext xmlns:c16="http://schemas.microsoft.com/office/drawing/2014/chart" uri="{C3380CC4-5D6E-409C-BE32-E72D297353CC}">
              <c16:uniqueId val="{00000000-86BF-407B-9C26-0A5AB139F0C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0.32800000000000001</c:v>
              </c:pt>
            </c:numLit>
          </c:val>
          <c:extLst>
            <c:ext xmlns:c16="http://schemas.microsoft.com/office/drawing/2014/chart" uri="{C3380CC4-5D6E-409C-BE32-E72D297353CC}">
              <c16:uniqueId val="{00000001-86BF-407B-9C26-0A5AB139F0CF}"/>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5.1999999999999998E-2</c:v>
              </c:pt>
            </c:numLit>
          </c:val>
          <c:extLst>
            <c:ext xmlns:c16="http://schemas.microsoft.com/office/drawing/2014/chart" uri="{C3380CC4-5D6E-409C-BE32-E72D297353CC}">
              <c16:uniqueId val="{00000002-86BF-407B-9C26-0A5AB139F0C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0.13200000000000001</c:v>
              </c:pt>
            </c:numLit>
          </c:val>
          <c:extLst>
            <c:ext xmlns:c16="http://schemas.microsoft.com/office/drawing/2014/chart" uri="{C3380CC4-5D6E-409C-BE32-E72D297353CC}">
              <c16:uniqueId val="{00000003-86BF-407B-9C26-0A5AB139F0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0.57657700000000001</c:v>
              </c:pt>
            </c:numLit>
          </c:val>
          <c:extLst>
            <c:ext xmlns:c16="http://schemas.microsoft.com/office/drawing/2014/chart" uri="{C3380CC4-5D6E-409C-BE32-E72D297353CC}">
              <c16:uniqueId val="{00000000-F76E-4395-89BC-F2CE748C07A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0.279279</c:v>
              </c:pt>
            </c:numLit>
          </c:val>
          <c:extLst>
            <c:ext xmlns:c16="http://schemas.microsoft.com/office/drawing/2014/chart" uri="{C3380CC4-5D6E-409C-BE32-E72D297353CC}">
              <c16:uniqueId val="{00000001-F76E-4395-89BC-F2CE748C07A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2-F76E-4395-89BC-F2CE748C07A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9.0090000000000003E-2</c:v>
              </c:pt>
            </c:numLit>
          </c:val>
          <c:extLst>
            <c:ext xmlns:c16="http://schemas.microsoft.com/office/drawing/2014/chart" uri="{C3380CC4-5D6E-409C-BE32-E72D297353CC}">
              <c16:uniqueId val="{00000003-F76E-4395-89BC-F2CE748C07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4.5352360000000003</c:v>
              </c:pt>
            </c:numLit>
          </c:val>
          <c:extLst>
            <c:ext xmlns:c16="http://schemas.microsoft.com/office/drawing/2014/chart" uri="{C3380CC4-5D6E-409C-BE32-E72D297353CC}">
              <c16:uniqueId val="{00000000-452C-4930-93E5-24FA561279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4.2192980000000002</c:v>
              </c:pt>
            </c:numLit>
          </c:val>
          <c:extLst>
            <c:ext xmlns:c16="http://schemas.microsoft.com/office/drawing/2014/chart" uri="{C3380CC4-5D6E-409C-BE32-E72D297353CC}">
              <c16:uniqueId val="{00000000-E050-442A-BD41-E3E081FBAF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0.474576</c:v>
              </c:pt>
            </c:numLit>
          </c:val>
          <c:extLst>
            <c:ext xmlns:c16="http://schemas.microsoft.com/office/drawing/2014/chart" uri="{C3380CC4-5D6E-409C-BE32-E72D297353CC}">
              <c16:uniqueId val="{00000000-4A42-44EF-8A8D-941AB3319E5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0.22033900000000001</c:v>
              </c:pt>
            </c:numLit>
          </c:val>
          <c:extLst>
            <c:ext xmlns:c16="http://schemas.microsoft.com/office/drawing/2014/chart" uri="{C3380CC4-5D6E-409C-BE32-E72D297353CC}">
              <c16:uniqueId val="{00000001-4A42-44EF-8A8D-941AB3319E5C}"/>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3.0508E-2</c:v>
              </c:pt>
            </c:numLit>
          </c:val>
          <c:extLst>
            <c:ext xmlns:c16="http://schemas.microsoft.com/office/drawing/2014/chart" uri="{C3380CC4-5D6E-409C-BE32-E72D297353CC}">
              <c16:uniqueId val="{00000002-4A42-44EF-8A8D-941AB3319E5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0.27457599999999999</c:v>
              </c:pt>
            </c:numLit>
          </c:val>
          <c:extLst>
            <c:ext xmlns:c16="http://schemas.microsoft.com/office/drawing/2014/chart" uri="{C3380CC4-5D6E-409C-BE32-E72D297353CC}">
              <c16:uniqueId val="{00000003-4A42-44EF-8A8D-941AB3319E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0.45964899999999997</c:v>
              </c:pt>
            </c:numLit>
          </c:val>
          <c:extLst>
            <c:ext xmlns:c16="http://schemas.microsoft.com/office/drawing/2014/chart" uri="{C3380CC4-5D6E-409C-BE32-E72D297353CC}">
              <c16:uniqueId val="{00000000-A067-4436-B047-263A1E1D30F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0.30526300000000001</c:v>
              </c:pt>
            </c:numLit>
          </c:val>
          <c:extLst>
            <c:ext xmlns:c16="http://schemas.microsoft.com/office/drawing/2014/chart" uri="{C3380CC4-5D6E-409C-BE32-E72D297353CC}">
              <c16:uniqueId val="{00000001-A067-4436-B047-263A1E1D30F9}"/>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3.5088000000000001E-2</c:v>
              </c:pt>
            </c:numLit>
          </c:val>
          <c:extLst>
            <c:ext xmlns:c16="http://schemas.microsoft.com/office/drawing/2014/chart" uri="{C3380CC4-5D6E-409C-BE32-E72D297353CC}">
              <c16:uniqueId val="{00000002-A067-4436-B047-263A1E1D30F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A067-4436-B047-263A1E1D30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0.418605</c:v>
              </c:pt>
            </c:numLit>
          </c:val>
          <c:extLst>
            <c:ext xmlns:c16="http://schemas.microsoft.com/office/drawing/2014/chart" uri="{C3380CC4-5D6E-409C-BE32-E72D297353CC}">
              <c16:uniqueId val="{00000000-2D56-492D-B4C0-C3E879AD12D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0.24031</c:v>
              </c:pt>
            </c:numLit>
          </c:val>
          <c:extLst>
            <c:ext xmlns:c16="http://schemas.microsoft.com/office/drawing/2014/chart" uri="{C3380CC4-5D6E-409C-BE32-E72D297353CC}">
              <c16:uniqueId val="{00000001-2D56-492D-B4C0-C3E879AD12D1}"/>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8.7855000000000003E-2</c:v>
              </c:pt>
            </c:numLit>
          </c:val>
          <c:extLst>
            <c:ext xmlns:c16="http://schemas.microsoft.com/office/drawing/2014/chart" uri="{C3380CC4-5D6E-409C-BE32-E72D297353CC}">
              <c16:uniqueId val="{00000002-2D56-492D-B4C0-C3E879AD12D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0.25323000000000001</c:v>
              </c:pt>
            </c:numLit>
          </c:val>
          <c:extLst>
            <c:ext xmlns:c16="http://schemas.microsoft.com/office/drawing/2014/chart" uri="{C3380CC4-5D6E-409C-BE32-E72D297353CC}">
              <c16:uniqueId val="{00000003-2D56-492D-B4C0-C3E879AD12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0.71028000000000002</c:v>
              </c:pt>
            </c:numLit>
          </c:val>
          <c:extLst>
            <c:ext xmlns:c16="http://schemas.microsoft.com/office/drawing/2014/chart" uri="{C3380CC4-5D6E-409C-BE32-E72D297353CC}">
              <c16:uniqueId val="{00000000-383E-4EBC-AED8-EBB95D8C8AF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8.4112000000000006E-2</c:v>
              </c:pt>
            </c:numLit>
          </c:val>
          <c:extLst>
            <c:ext xmlns:c16="http://schemas.microsoft.com/office/drawing/2014/chart" uri="{C3380CC4-5D6E-409C-BE32-E72D297353CC}">
              <c16:uniqueId val="{00000001-383E-4EBC-AED8-EBB95D8C8AF7}"/>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3.7383E-2</c:v>
              </c:pt>
            </c:numLit>
          </c:val>
          <c:extLst>
            <c:ext xmlns:c16="http://schemas.microsoft.com/office/drawing/2014/chart" uri="{C3380CC4-5D6E-409C-BE32-E72D297353CC}">
              <c16:uniqueId val="{00000002-383E-4EBC-AED8-EBB95D8C8AF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0.16822400000000001</c:v>
              </c:pt>
            </c:numLit>
          </c:val>
          <c:extLst>
            <c:ext xmlns:c16="http://schemas.microsoft.com/office/drawing/2014/chart" uri="{C3380CC4-5D6E-409C-BE32-E72D297353CC}">
              <c16:uniqueId val="{00000003-383E-4EBC-AED8-EBB95D8C8A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0.58064499999999997</c:v>
              </c:pt>
            </c:numLit>
          </c:val>
          <c:extLst>
            <c:ext xmlns:c16="http://schemas.microsoft.com/office/drawing/2014/chart" uri="{C3380CC4-5D6E-409C-BE32-E72D297353CC}">
              <c16:uniqueId val="{00000000-73E2-4ED3-A60A-240233E83616}"/>
            </c:ext>
          </c:extLst>
        </c:ser>
        <c:ser>
          <c:idx val="1"/>
          <c:order val="1"/>
          <c:tx>
            <c:v>Nej</c:v>
          </c:tx>
          <c:spPr>
            <a:solidFill>
              <a:srgbClr val="D95F02"/>
            </a:solidFill>
            <a:ln>
              <a:solidFill>
                <a:srgbClr val="D95F02"/>
              </a:solidFill>
            </a:ln>
          </c:spPr>
          <c:invertIfNegative val="0"/>
          <c:cat>
            <c:strLit>
              <c:ptCount val="1"/>
              <c:pt idx="0">
                <c:v>2017</c:v>
              </c:pt>
            </c:strLit>
          </c:cat>
          <c:val>
            <c:numLit>
              <c:formatCode>General</c:formatCode>
              <c:ptCount val="1"/>
              <c:pt idx="0">
                <c:v>3.2258000000000002E-2</c:v>
              </c:pt>
            </c:numLit>
          </c:val>
          <c:extLst>
            <c:ext xmlns:c16="http://schemas.microsoft.com/office/drawing/2014/chart" uri="{C3380CC4-5D6E-409C-BE32-E72D297353CC}">
              <c16:uniqueId val="{00000001-73E2-4ED3-A60A-240233E83616}"/>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4.3011000000000001E-2</c:v>
              </c:pt>
            </c:numLit>
          </c:val>
          <c:extLst>
            <c:ext xmlns:c16="http://schemas.microsoft.com/office/drawing/2014/chart" uri="{C3380CC4-5D6E-409C-BE32-E72D297353CC}">
              <c16:uniqueId val="{00000002-73E2-4ED3-A60A-240233E8361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0.344086</c:v>
              </c:pt>
            </c:numLit>
          </c:val>
          <c:extLst>
            <c:ext xmlns:c16="http://schemas.microsoft.com/office/drawing/2014/chart" uri="{C3380CC4-5D6E-409C-BE32-E72D297353CC}">
              <c16:uniqueId val="{00000003-73E2-4ED3-A60A-240233E836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0.51785700000000001</c:v>
              </c:pt>
            </c:numLit>
          </c:val>
          <c:extLst>
            <c:ext xmlns:c16="http://schemas.microsoft.com/office/drawing/2014/chart" uri="{C3380CC4-5D6E-409C-BE32-E72D297353CC}">
              <c16:uniqueId val="{00000000-40FC-4464-BDED-24882A7B68E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0.160714</c:v>
              </c:pt>
            </c:numLit>
          </c:val>
          <c:extLst>
            <c:ext xmlns:c16="http://schemas.microsoft.com/office/drawing/2014/chart" uri="{C3380CC4-5D6E-409C-BE32-E72D297353CC}">
              <c16:uniqueId val="{00000001-40FC-4464-BDED-24882A7B68E3}"/>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1.7857000000000001E-2</c:v>
              </c:pt>
            </c:numLit>
          </c:val>
          <c:extLst>
            <c:ext xmlns:c16="http://schemas.microsoft.com/office/drawing/2014/chart" uri="{C3380CC4-5D6E-409C-BE32-E72D297353CC}">
              <c16:uniqueId val="{00000002-40FC-4464-BDED-24882A7B68E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0.30357099999999998</c:v>
              </c:pt>
            </c:numLit>
          </c:val>
          <c:extLst>
            <c:ext xmlns:c16="http://schemas.microsoft.com/office/drawing/2014/chart" uri="{C3380CC4-5D6E-409C-BE32-E72D297353CC}">
              <c16:uniqueId val="{00000003-40FC-4464-BDED-24882A7B68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0.27178400000000003</c:v>
              </c:pt>
            </c:numLit>
          </c:val>
          <c:extLst>
            <c:ext xmlns:c16="http://schemas.microsoft.com/office/drawing/2014/chart" uri="{C3380CC4-5D6E-409C-BE32-E72D297353CC}">
              <c16:uniqueId val="{00000000-C6B0-48D8-96FE-21B83F0E37A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0.38381700000000002</c:v>
              </c:pt>
            </c:numLit>
          </c:val>
          <c:extLst>
            <c:ext xmlns:c16="http://schemas.microsoft.com/office/drawing/2014/chart" uri="{C3380CC4-5D6E-409C-BE32-E72D297353CC}">
              <c16:uniqueId val="{00000001-C6B0-48D8-96FE-21B83F0E37A2}"/>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3.1119999999999998E-2</c:v>
              </c:pt>
            </c:numLit>
          </c:val>
          <c:extLst>
            <c:ext xmlns:c16="http://schemas.microsoft.com/office/drawing/2014/chart" uri="{C3380CC4-5D6E-409C-BE32-E72D297353CC}">
              <c16:uniqueId val="{00000002-C6B0-48D8-96FE-21B83F0E37A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0.313278</c:v>
              </c:pt>
            </c:numLit>
          </c:val>
          <c:extLst>
            <c:ext xmlns:c16="http://schemas.microsoft.com/office/drawing/2014/chart" uri="{C3380CC4-5D6E-409C-BE32-E72D297353CC}">
              <c16:uniqueId val="{00000003-C6B0-48D8-96FE-21B83F0E37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0.22427900000000001</c:v>
              </c:pt>
            </c:numLit>
          </c:val>
          <c:extLst>
            <c:ext xmlns:c16="http://schemas.microsoft.com/office/drawing/2014/chart" uri="{C3380CC4-5D6E-409C-BE32-E72D297353CC}">
              <c16:uniqueId val="{00000000-F6AF-4D8D-BCFF-B54E4352D69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0.399565</c:v>
              </c:pt>
            </c:numLit>
          </c:val>
          <c:extLst>
            <c:ext xmlns:c16="http://schemas.microsoft.com/office/drawing/2014/chart" uri="{C3380CC4-5D6E-409C-BE32-E72D297353CC}">
              <c16:uniqueId val="{00000001-F6AF-4D8D-BCFF-B54E4352D69E}"/>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3.9194E-2</c:v>
              </c:pt>
            </c:numLit>
          </c:val>
          <c:extLst>
            <c:ext xmlns:c16="http://schemas.microsoft.com/office/drawing/2014/chart" uri="{C3380CC4-5D6E-409C-BE32-E72D297353CC}">
              <c16:uniqueId val="{00000002-F6AF-4D8D-BCFF-B54E4352D69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0.33696199999999998</c:v>
              </c:pt>
            </c:numLit>
          </c:val>
          <c:extLst>
            <c:ext xmlns:c16="http://schemas.microsoft.com/office/drawing/2014/chart" uri="{C3380CC4-5D6E-409C-BE32-E72D297353CC}">
              <c16:uniqueId val="{00000003-F6AF-4D8D-BCFF-B54E4352D6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0.25422</c:v>
              </c:pt>
            </c:numLit>
          </c:val>
          <c:extLst>
            <c:ext xmlns:c16="http://schemas.microsoft.com/office/drawing/2014/chart" uri="{C3380CC4-5D6E-409C-BE32-E72D297353CC}">
              <c16:uniqueId val="{00000000-1875-4211-9259-B2FBDD70F33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0.40615699999999999</c:v>
              </c:pt>
            </c:numLit>
          </c:val>
          <c:extLst>
            <c:ext xmlns:c16="http://schemas.microsoft.com/office/drawing/2014/chart" uri="{C3380CC4-5D6E-409C-BE32-E72D297353CC}">
              <c16:uniqueId val="{00000001-1875-4211-9259-B2FBDD70F33C}"/>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3.0785E-2</c:v>
              </c:pt>
            </c:numLit>
          </c:val>
          <c:extLst>
            <c:ext xmlns:c16="http://schemas.microsoft.com/office/drawing/2014/chart" uri="{C3380CC4-5D6E-409C-BE32-E72D297353CC}">
              <c16:uniqueId val="{00000002-1875-4211-9259-B2FBDD70F33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0.308838</c:v>
              </c:pt>
            </c:numLit>
          </c:val>
          <c:extLst>
            <c:ext xmlns:c16="http://schemas.microsoft.com/office/drawing/2014/chart" uri="{C3380CC4-5D6E-409C-BE32-E72D297353CC}">
              <c16:uniqueId val="{00000003-1875-4211-9259-B2FBDD70F3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0.62036999999999998</c:v>
              </c:pt>
            </c:numLit>
          </c:val>
          <c:extLst>
            <c:ext xmlns:c16="http://schemas.microsoft.com/office/drawing/2014/chart" uri="{C3380CC4-5D6E-409C-BE32-E72D297353CC}">
              <c16:uniqueId val="{00000000-E42A-496E-859D-80237E8988A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0.26851900000000001</c:v>
              </c:pt>
            </c:numLit>
          </c:val>
          <c:extLst>
            <c:ext xmlns:c16="http://schemas.microsoft.com/office/drawing/2014/chart" uri="{C3380CC4-5D6E-409C-BE32-E72D297353CC}">
              <c16:uniqueId val="{00000001-E42A-496E-859D-80237E8988A2}"/>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2-E42A-496E-859D-80237E8988A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0.101852</c:v>
              </c:pt>
            </c:numLit>
          </c:val>
          <c:extLst>
            <c:ext xmlns:c16="http://schemas.microsoft.com/office/drawing/2014/chart" uri="{C3380CC4-5D6E-409C-BE32-E72D297353CC}">
              <c16:uniqueId val="{00000003-E42A-496E-859D-80237E8988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4.2122640000000002</c:v>
              </c:pt>
            </c:numLit>
          </c:val>
          <c:extLst>
            <c:ext xmlns:c16="http://schemas.microsoft.com/office/drawing/2014/chart" uri="{C3380CC4-5D6E-409C-BE32-E72D297353CC}">
              <c16:uniqueId val="{00000000-6D5F-47D9-AC4B-AF22DB8BD6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0.61702100000000004</c:v>
              </c:pt>
            </c:numLit>
          </c:val>
          <c:extLst>
            <c:ext xmlns:c16="http://schemas.microsoft.com/office/drawing/2014/chart" uri="{C3380CC4-5D6E-409C-BE32-E72D297353CC}">
              <c16:uniqueId val="{00000000-F8B3-4CE4-AB1F-37844FC330E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0.234043</c:v>
              </c:pt>
            </c:numLit>
          </c:val>
          <c:extLst>
            <c:ext xmlns:c16="http://schemas.microsoft.com/office/drawing/2014/chart" uri="{C3380CC4-5D6E-409C-BE32-E72D297353CC}">
              <c16:uniqueId val="{00000001-F8B3-4CE4-AB1F-37844FC330E3}"/>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6.3829999999999998E-2</c:v>
              </c:pt>
            </c:numLit>
          </c:val>
          <c:extLst>
            <c:ext xmlns:c16="http://schemas.microsoft.com/office/drawing/2014/chart" uri="{C3380CC4-5D6E-409C-BE32-E72D297353CC}">
              <c16:uniqueId val="{00000002-F8B3-4CE4-AB1F-37844FC330E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8.5106000000000001E-2</c:v>
              </c:pt>
            </c:numLit>
          </c:val>
          <c:extLst>
            <c:ext xmlns:c16="http://schemas.microsoft.com/office/drawing/2014/chart" uri="{C3380CC4-5D6E-409C-BE32-E72D297353CC}">
              <c16:uniqueId val="{00000003-F8B3-4CE4-AB1F-37844FC330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0.64583299999999999</c:v>
              </c:pt>
            </c:numLit>
          </c:val>
          <c:extLst>
            <c:ext xmlns:c16="http://schemas.microsoft.com/office/drawing/2014/chart" uri="{C3380CC4-5D6E-409C-BE32-E72D297353CC}">
              <c16:uniqueId val="{00000000-F37E-49E4-988A-1010B82050F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0.23611099999999999</c:v>
              </c:pt>
            </c:numLit>
          </c:val>
          <c:extLst>
            <c:ext xmlns:c16="http://schemas.microsoft.com/office/drawing/2014/chart" uri="{C3380CC4-5D6E-409C-BE32-E72D297353CC}">
              <c16:uniqueId val="{00000001-F37E-49E4-988A-1010B82050FF}"/>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2.7778000000000001E-2</c:v>
              </c:pt>
            </c:numLit>
          </c:val>
          <c:extLst>
            <c:ext xmlns:c16="http://schemas.microsoft.com/office/drawing/2014/chart" uri="{C3380CC4-5D6E-409C-BE32-E72D297353CC}">
              <c16:uniqueId val="{00000002-F37E-49E4-988A-1010B82050F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9.0277999999999997E-2</c:v>
              </c:pt>
            </c:numLit>
          </c:val>
          <c:extLst>
            <c:ext xmlns:c16="http://schemas.microsoft.com/office/drawing/2014/chart" uri="{C3380CC4-5D6E-409C-BE32-E72D297353CC}">
              <c16:uniqueId val="{00000003-F37E-49E4-988A-1010B82050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0.625</c:v>
              </c:pt>
            </c:numLit>
          </c:val>
          <c:extLst>
            <c:ext xmlns:c16="http://schemas.microsoft.com/office/drawing/2014/chart" uri="{C3380CC4-5D6E-409C-BE32-E72D297353CC}">
              <c16:uniqueId val="{00000000-E82F-4D1D-9A8B-7359B14E607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0.147059</c:v>
              </c:pt>
            </c:numLit>
          </c:val>
          <c:extLst>
            <c:ext xmlns:c16="http://schemas.microsoft.com/office/drawing/2014/chart" uri="{C3380CC4-5D6E-409C-BE32-E72D297353CC}">
              <c16:uniqueId val="{00000001-E82F-4D1D-9A8B-7359B14E6074}"/>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1.4706E-2</c:v>
              </c:pt>
            </c:numLit>
          </c:val>
          <c:extLst>
            <c:ext xmlns:c16="http://schemas.microsoft.com/office/drawing/2014/chart" uri="{C3380CC4-5D6E-409C-BE32-E72D297353CC}">
              <c16:uniqueId val="{00000002-E82F-4D1D-9A8B-7359B14E607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0.21323500000000001</c:v>
              </c:pt>
            </c:numLit>
          </c:val>
          <c:extLst>
            <c:ext xmlns:c16="http://schemas.microsoft.com/office/drawing/2014/chart" uri="{C3380CC4-5D6E-409C-BE32-E72D297353CC}">
              <c16:uniqueId val="{00000003-E82F-4D1D-9A8B-7359B14E60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0.59130400000000005</c:v>
              </c:pt>
            </c:numLit>
          </c:val>
          <c:extLst>
            <c:ext xmlns:c16="http://schemas.microsoft.com/office/drawing/2014/chart" uri="{C3380CC4-5D6E-409C-BE32-E72D297353CC}">
              <c16:uniqueId val="{00000000-C0ED-4F22-A34C-CC603E1E69B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0.20869599999999999</c:v>
              </c:pt>
            </c:numLit>
          </c:val>
          <c:extLst>
            <c:ext xmlns:c16="http://schemas.microsoft.com/office/drawing/2014/chart" uri="{C3380CC4-5D6E-409C-BE32-E72D297353CC}">
              <c16:uniqueId val="{00000001-C0ED-4F22-A34C-CC603E1E69B2}"/>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4.3478000000000003E-2</c:v>
              </c:pt>
            </c:numLit>
          </c:val>
          <c:extLst>
            <c:ext xmlns:c16="http://schemas.microsoft.com/office/drawing/2014/chart" uri="{C3380CC4-5D6E-409C-BE32-E72D297353CC}">
              <c16:uniqueId val="{00000002-C0ED-4F22-A34C-CC603E1E69B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0.15652199999999999</c:v>
              </c:pt>
            </c:numLit>
          </c:val>
          <c:extLst>
            <c:ext xmlns:c16="http://schemas.microsoft.com/office/drawing/2014/chart" uri="{C3380CC4-5D6E-409C-BE32-E72D297353CC}">
              <c16:uniqueId val="{00000003-C0ED-4F22-A34C-CC603E1E69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0.53448300000000004</c:v>
              </c:pt>
            </c:numLit>
          </c:val>
          <c:extLst>
            <c:ext xmlns:c16="http://schemas.microsoft.com/office/drawing/2014/chart" uri="{C3380CC4-5D6E-409C-BE32-E72D297353CC}">
              <c16:uniqueId val="{00000000-0A20-4E42-991A-4FBC6D2F964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0.22988500000000001</c:v>
              </c:pt>
            </c:numLit>
          </c:val>
          <c:extLst>
            <c:ext xmlns:c16="http://schemas.microsoft.com/office/drawing/2014/chart" uri="{C3380CC4-5D6E-409C-BE32-E72D297353CC}">
              <c16:uniqueId val="{00000001-0A20-4E42-991A-4FBC6D2F9644}"/>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3.4483E-2</c:v>
              </c:pt>
            </c:numLit>
          </c:val>
          <c:extLst>
            <c:ext xmlns:c16="http://schemas.microsoft.com/office/drawing/2014/chart" uri="{C3380CC4-5D6E-409C-BE32-E72D297353CC}">
              <c16:uniqueId val="{00000002-0A20-4E42-991A-4FBC6D2F964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0.20114899999999999</c:v>
              </c:pt>
            </c:numLit>
          </c:val>
          <c:extLst>
            <c:ext xmlns:c16="http://schemas.microsoft.com/office/drawing/2014/chart" uri="{C3380CC4-5D6E-409C-BE32-E72D297353CC}">
              <c16:uniqueId val="{00000003-0A20-4E42-991A-4FBC6D2F96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0.37362600000000001</c:v>
              </c:pt>
            </c:numLit>
          </c:val>
          <c:extLst>
            <c:ext xmlns:c16="http://schemas.microsoft.com/office/drawing/2014/chart" uri="{C3380CC4-5D6E-409C-BE32-E72D297353CC}">
              <c16:uniqueId val="{00000000-F42B-46E1-B480-427CBD3C274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0.34065899999999999</c:v>
              </c:pt>
            </c:numLit>
          </c:val>
          <c:extLst>
            <c:ext xmlns:c16="http://schemas.microsoft.com/office/drawing/2014/chart" uri="{C3380CC4-5D6E-409C-BE32-E72D297353CC}">
              <c16:uniqueId val="{00000001-F42B-46E1-B480-427CBD3C2746}"/>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4.3956000000000002E-2</c:v>
              </c:pt>
            </c:numLit>
          </c:val>
          <c:extLst>
            <c:ext xmlns:c16="http://schemas.microsoft.com/office/drawing/2014/chart" uri="{C3380CC4-5D6E-409C-BE32-E72D297353CC}">
              <c16:uniqueId val="{00000002-F42B-46E1-B480-427CBD3C274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0.241758</c:v>
              </c:pt>
            </c:numLit>
          </c:val>
          <c:extLst>
            <c:ext xmlns:c16="http://schemas.microsoft.com/office/drawing/2014/chart" uri="{C3380CC4-5D6E-409C-BE32-E72D297353CC}">
              <c16:uniqueId val="{00000003-F42B-46E1-B480-427CBD3C27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0.427481</c:v>
              </c:pt>
            </c:numLit>
          </c:val>
          <c:extLst>
            <c:ext xmlns:c16="http://schemas.microsoft.com/office/drawing/2014/chart" uri="{C3380CC4-5D6E-409C-BE32-E72D297353CC}">
              <c16:uniqueId val="{00000000-3E88-4F2F-82EA-97C6DEED612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0.25954199999999999</c:v>
              </c:pt>
            </c:numLit>
          </c:val>
          <c:extLst>
            <c:ext xmlns:c16="http://schemas.microsoft.com/office/drawing/2014/chart" uri="{C3380CC4-5D6E-409C-BE32-E72D297353CC}">
              <c16:uniqueId val="{00000001-3E88-4F2F-82EA-97C6DEED612B}"/>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6.8701999999999999E-2</c:v>
              </c:pt>
            </c:numLit>
          </c:val>
          <c:extLst>
            <c:ext xmlns:c16="http://schemas.microsoft.com/office/drawing/2014/chart" uri="{C3380CC4-5D6E-409C-BE32-E72D297353CC}">
              <c16:uniqueId val="{00000002-3E88-4F2F-82EA-97C6DEED612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0.24427499999999999</c:v>
              </c:pt>
            </c:numLit>
          </c:val>
          <c:extLst>
            <c:ext xmlns:c16="http://schemas.microsoft.com/office/drawing/2014/chart" uri="{C3380CC4-5D6E-409C-BE32-E72D297353CC}">
              <c16:uniqueId val="{00000003-3E88-4F2F-82EA-97C6DEED61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0.25423699999999999</c:v>
              </c:pt>
            </c:numLit>
          </c:val>
          <c:extLst>
            <c:ext xmlns:c16="http://schemas.microsoft.com/office/drawing/2014/chart" uri="{C3380CC4-5D6E-409C-BE32-E72D297353CC}">
              <c16:uniqueId val="{00000000-4788-43B8-B6BA-F5C601B3A88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0.53389799999999998</c:v>
              </c:pt>
            </c:numLit>
          </c:val>
          <c:extLst>
            <c:ext xmlns:c16="http://schemas.microsoft.com/office/drawing/2014/chart" uri="{C3380CC4-5D6E-409C-BE32-E72D297353CC}">
              <c16:uniqueId val="{00000001-4788-43B8-B6BA-F5C601B3A88B}"/>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2.5423999999999999E-2</c:v>
              </c:pt>
            </c:numLit>
          </c:val>
          <c:extLst>
            <c:ext xmlns:c16="http://schemas.microsoft.com/office/drawing/2014/chart" uri="{C3380CC4-5D6E-409C-BE32-E72D297353CC}">
              <c16:uniqueId val="{00000002-4788-43B8-B6BA-F5C601B3A88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0.186441</c:v>
              </c:pt>
            </c:numLit>
          </c:val>
          <c:extLst>
            <c:ext xmlns:c16="http://schemas.microsoft.com/office/drawing/2014/chart" uri="{C3380CC4-5D6E-409C-BE32-E72D297353CC}">
              <c16:uniqueId val="{00000003-4788-43B8-B6BA-F5C601B3A8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0.51256999999999997</c:v>
              </c:pt>
            </c:numLit>
          </c:val>
          <c:extLst>
            <c:ext xmlns:c16="http://schemas.microsoft.com/office/drawing/2014/chart" uri="{C3380CC4-5D6E-409C-BE32-E72D297353CC}">
              <c16:uniqueId val="{00000000-F0F6-43A3-8893-C46758F79EE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0.21648000000000001</c:v>
              </c:pt>
            </c:numLit>
          </c:val>
          <c:extLst>
            <c:ext xmlns:c16="http://schemas.microsoft.com/office/drawing/2014/chart" uri="{C3380CC4-5D6E-409C-BE32-E72D297353CC}">
              <c16:uniqueId val="{00000001-F0F6-43A3-8893-C46758F79EE9}"/>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4.3296000000000001E-2</c:v>
              </c:pt>
            </c:numLit>
          </c:val>
          <c:extLst>
            <c:ext xmlns:c16="http://schemas.microsoft.com/office/drawing/2014/chart" uri="{C3380CC4-5D6E-409C-BE32-E72D297353CC}">
              <c16:uniqueId val="{00000002-F0F6-43A3-8893-C46758F79EE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0.227654</c:v>
              </c:pt>
            </c:numLit>
          </c:val>
          <c:extLst>
            <c:ext xmlns:c16="http://schemas.microsoft.com/office/drawing/2014/chart" uri="{C3380CC4-5D6E-409C-BE32-E72D297353CC}">
              <c16:uniqueId val="{00000003-F0F6-43A3-8893-C46758F79EE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0.46573799999999999</c:v>
              </c:pt>
            </c:numLit>
          </c:val>
          <c:extLst>
            <c:ext xmlns:c16="http://schemas.microsoft.com/office/drawing/2014/chart" uri="{C3380CC4-5D6E-409C-BE32-E72D297353CC}">
              <c16:uniqueId val="{00000000-1AAE-4057-B758-D21DD6D1556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0.24970999999999999</c:v>
              </c:pt>
            </c:numLit>
          </c:val>
          <c:extLst>
            <c:ext xmlns:c16="http://schemas.microsoft.com/office/drawing/2014/chart" uri="{C3380CC4-5D6E-409C-BE32-E72D297353CC}">
              <c16:uniqueId val="{00000001-1AAE-4057-B758-D21DD6D15567}"/>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3.4842999999999999E-2</c:v>
              </c:pt>
            </c:numLit>
          </c:val>
          <c:extLst>
            <c:ext xmlns:c16="http://schemas.microsoft.com/office/drawing/2014/chart" uri="{C3380CC4-5D6E-409C-BE32-E72D297353CC}">
              <c16:uniqueId val="{00000002-1AAE-4057-B758-D21DD6D1556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0.24970999999999999</c:v>
              </c:pt>
            </c:numLit>
          </c:val>
          <c:extLst>
            <c:ext xmlns:c16="http://schemas.microsoft.com/office/drawing/2014/chart" uri="{C3380CC4-5D6E-409C-BE32-E72D297353CC}">
              <c16:uniqueId val="{00000003-1AAE-4057-B758-D21DD6D155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4.2037040000000001</c:v>
              </c:pt>
            </c:numLit>
          </c:val>
          <c:extLst>
            <c:ext xmlns:c16="http://schemas.microsoft.com/office/drawing/2014/chart" uri="{C3380CC4-5D6E-409C-BE32-E72D297353CC}">
              <c16:uniqueId val="{00000000-1C0F-43C0-A310-72AB1680AC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0.49141299999999999</c:v>
              </c:pt>
            </c:numLit>
          </c:val>
          <c:extLst>
            <c:ext xmlns:c16="http://schemas.microsoft.com/office/drawing/2014/chart" uri="{C3380CC4-5D6E-409C-BE32-E72D297353CC}">
              <c16:uniqueId val="{00000000-F780-4898-BF4A-C37A9C4FE99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0.203435</c:v>
              </c:pt>
            </c:numLit>
          </c:val>
          <c:extLst>
            <c:ext xmlns:c16="http://schemas.microsoft.com/office/drawing/2014/chart" uri="{C3380CC4-5D6E-409C-BE32-E72D297353CC}">
              <c16:uniqueId val="{00000001-F780-4898-BF4A-C37A9C4FE99E}"/>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3.6988E-2</c:v>
              </c:pt>
            </c:numLit>
          </c:val>
          <c:extLst>
            <c:ext xmlns:c16="http://schemas.microsoft.com/office/drawing/2014/chart" uri="{C3380CC4-5D6E-409C-BE32-E72D297353CC}">
              <c16:uniqueId val="{00000002-F780-4898-BF4A-C37A9C4FE99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0.26816400000000001</c:v>
              </c:pt>
            </c:numLit>
          </c:val>
          <c:extLst>
            <c:ext xmlns:c16="http://schemas.microsoft.com/office/drawing/2014/chart" uri="{C3380CC4-5D6E-409C-BE32-E72D297353CC}">
              <c16:uniqueId val="{00000003-F780-4898-BF4A-C37A9C4FE9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0.42307699999999998</c:v>
              </c:pt>
            </c:numLit>
          </c:val>
          <c:extLst>
            <c:ext xmlns:c16="http://schemas.microsoft.com/office/drawing/2014/chart" uri="{C3380CC4-5D6E-409C-BE32-E72D297353CC}">
              <c16:uniqueId val="{00000000-8703-4D82-9533-736B798C4C8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0.19230800000000001</c:v>
              </c:pt>
            </c:numLit>
          </c:val>
          <c:extLst>
            <c:ext xmlns:c16="http://schemas.microsoft.com/office/drawing/2014/chart" uri="{C3380CC4-5D6E-409C-BE32-E72D297353CC}">
              <c16:uniqueId val="{00000001-8703-4D82-9533-736B798C4C82}"/>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0.15384600000000001</c:v>
              </c:pt>
            </c:numLit>
          </c:val>
          <c:extLst>
            <c:ext xmlns:c16="http://schemas.microsoft.com/office/drawing/2014/chart" uri="{C3380CC4-5D6E-409C-BE32-E72D297353CC}">
              <c16:uniqueId val="{00000002-8703-4D82-9533-736B798C4C8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0.230769</c:v>
              </c:pt>
            </c:numLit>
          </c:val>
          <c:extLst>
            <c:ext xmlns:c16="http://schemas.microsoft.com/office/drawing/2014/chart" uri="{C3380CC4-5D6E-409C-BE32-E72D297353CC}">
              <c16:uniqueId val="{00000003-8703-4D82-9533-736B798C4C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0.40909099999999998</c:v>
              </c:pt>
            </c:numLit>
          </c:val>
          <c:extLst>
            <c:ext xmlns:c16="http://schemas.microsoft.com/office/drawing/2014/chart" uri="{C3380CC4-5D6E-409C-BE32-E72D297353CC}">
              <c16:uniqueId val="{00000000-879D-4062-BBD6-B9EBF5519EF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0.36363600000000001</c:v>
              </c:pt>
            </c:numLit>
          </c:val>
          <c:extLst>
            <c:ext xmlns:c16="http://schemas.microsoft.com/office/drawing/2014/chart" uri="{C3380CC4-5D6E-409C-BE32-E72D297353CC}">
              <c16:uniqueId val="{00000001-879D-4062-BBD6-B9EBF5519EFC}"/>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879D-4062-BBD6-B9EBF5519EF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0.13636400000000001</c:v>
              </c:pt>
            </c:numLit>
          </c:val>
          <c:extLst>
            <c:ext xmlns:c16="http://schemas.microsoft.com/office/drawing/2014/chart" uri="{C3380CC4-5D6E-409C-BE32-E72D297353CC}">
              <c16:uniqueId val="{00000003-879D-4062-BBD6-B9EBF5519E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0.54545500000000002</c:v>
              </c:pt>
            </c:numLit>
          </c:val>
          <c:extLst>
            <c:ext xmlns:c16="http://schemas.microsoft.com/office/drawing/2014/chart" uri="{C3380CC4-5D6E-409C-BE32-E72D297353CC}">
              <c16:uniqueId val="{00000000-E564-45BF-8735-332B17288BD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0.13636400000000001</c:v>
              </c:pt>
            </c:numLit>
          </c:val>
          <c:extLst>
            <c:ext xmlns:c16="http://schemas.microsoft.com/office/drawing/2014/chart" uri="{C3380CC4-5D6E-409C-BE32-E72D297353CC}">
              <c16:uniqueId val="{00000001-E564-45BF-8735-332B17288BD0}"/>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4.5455000000000002E-2</c:v>
              </c:pt>
            </c:numLit>
          </c:val>
          <c:extLst>
            <c:ext xmlns:c16="http://schemas.microsoft.com/office/drawing/2014/chart" uri="{C3380CC4-5D6E-409C-BE32-E72D297353CC}">
              <c16:uniqueId val="{00000002-E564-45BF-8735-332B17288BD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0.272727</c:v>
              </c:pt>
            </c:numLit>
          </c:val>
          <c:extLst>
            <c:ext xmlns:c16="http://schemas.microsoft.com/office/drawing/2014/chart" uri="{C3380CC4-5D6E-409C-BE32-E72D297353CC}">
              <c16:uniqueId val="{00000003-E564-45BF-8735-332B17288B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0.48475600000000002</c:v>
              </c:pt>
            </c:numLit>
          </c:val>
          <c:extLst>
            <c:ext xmlns:c16="http://schemas.microsoft.com/office/drawing/2014/chart" uri="{C3380CC4-5D6E-409C-BE32-E72D297353CC}">
              <c16:uniqueId val="{00000000-72D5-4821-9F3A-41A6AF9B880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0.207317</c:v>
              </c:pt>
            </c:numLit>
          </c:val>
          <c:extLst>
            <c:ext xmlns:c16="http://schemas.microsoft.com/office/drawing/2014/chart" uri="{C3380CC4-5D6E-409C-BE32-E72D297353CC}">
              <c16:uniqueId val="{00000001-72D5-4821-9F3A-41A6AF9B8809}"/>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6.4023999999999998E-2</c:v>
              </c:pt>
            </c:numLit>
          </c:val>
          <c:extLst>
            <c:ext xmlns:c16="http://schemas.microsoft.com/office/drawing/2014/chart" uri="{C3380CC4-5D6E-409C-BE32-E72D297353CC}">
              <c16:uniqueId val="{00000002-72D5-4821-9F3A-41A6AF9B880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0.24390200000000001</c:v>
              </c:pt>
            </c:numLit>
          </c:val>
          <c:extLst>
            <c:ext xmlns:c16="http://schemas.microsoft.com/office/drawing/2014/chart" uri="{C3380CC4-5D6E-409C-BE32-E72D297353CC}">
              <c16:uniqueId val="{00000003-72D5-4821-9F3A-41A6AF9B88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0.44514100000000001</c:v>
              </c:pt>
            </c:numLit>
          </c:val>
          <c:extLst>
            <c:ext xmlns:c16="http://schemas.microsoft.com/office/drawing/2014/chart" uri="{C3380CC4-5D6E-409C-BE32-E72D297353CC}">
              <c16:uniqueId val="{00000000-958F-4E71-BBF7-DD741A29CB5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0.210031</c:v>
              </c:pt>
            </c:numLit>
          </c:val>
          <c:extLst>
            <c:ext xmlns:c16="http://schemas.microsoft.com/office/drawing/2014/chart" uri="{C3380CC4-5D6E-409C-BE32-E72D297353CC}">
              <c16:uniqueId val="{00000001-958F-4E71-BBF7-DD741A29CB5E}"/>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3.4483E-2</c:v>
              </c:pt>
            </c:numLit>
          </c:val>
          <c:extLst>
            <c:ext xmlns:c16="http://schemas.microsoft.com/office/drawing/2014/chart" uri="{C3380CC4-5D6E-409C-BE32-E72D297353CC}">
              <c16:uniqueId val="{00000002-958F-4E71-BBF7-DD741A29CB5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0.31034499999999998</c:v>
              </c:pt>
            </c:numLit>
          </c:val>
          <c:extLst>
            <c:ext xmlns:c16="http://schemas.microsoft.com/office/drawing/2014/chart" uri="{C3380CC4-5D6E-409C-BE32-E72D297353CC}">
              <c16:uniqueId val="{00000003-958F-4E71-BBF7-DD741A29CB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0.52132299999999998</c:v>
              </c:pt>
            </c:numLit>
          </c:val>
          <c:extLst>
            <c:ext xmlns:c16="http://schemas.microsoft.com/office/drawing/2014/chart" uri="{C3380CC4-5D6E-409C-BE32-E72D297353CC}">
              <c16:uniqueId val="{00000000-EEAB-4C0B-8836-08A1FFE7C0A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0.237598</c:v>
              </c:pt>
            </c:numLit>
          </c:val>
          <c:extLst>
            <c:ext xmlns:c16="http://schemas.microsoft.com/office/drawing/2014/chart" uri="{C3380CC4-5D6E-409C-BE32-E72D297353CC}">
              <c16:uniqueId val="{00000001-EEAB-4C0B-8836-08A1FFE7C0A7}"/>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3.7423999999999999E-2</c:v>
              </c:pt>
            </c:numLit>
          </c:val>
          <c:extLst>
            <c:ext xmlns:c16="http://schemas.microsoft.com/office/drawing/2014/chart" uri="{C3380CC4-5D6E-409C-BE32-E72D297353CC}">
              <c16:uniqueId val="{00000002-EEAB-4C0B-8836-08A1FFE7C0A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0.203655</c:v>
              </c:pt>
            </c:numLit>
          </c:val>
          <c:extLst>
            <c:ext xmlns:c16="http://schemas.microsoft.com/office/drawing/2014/chart" uri="{C3380CC4-5D6E-409C-BE32-E72D297353CC}">
              <c16:uniqueId val="{00000003-EEAB-4C0B-8836-08A1FFE7C0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0.64485999999999999</c:v>
              </c:pt>
            </c:numLit>
          </c:val>
          <c:extLst>
            <c:ext xmlns:c16="http://schemas.microsoft.com/office/drawing/2014/chart" uri="{C3380CC4-5D6E-409C-BE32-E72D297353CC}">
              <c16:uniqueId val="{00000000-2532-4E4C-AB43-5D175E90D94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0.18224299999999999</c:v>
              </c:pt>
            </c:numLit>
          </c:val>
          <c:extLst>
            <c:ext xmlns:c16="http://schemas.microsoft.com/office/drawing/2014/chart" uri="{C3380CC4-5D6E-409C-BE32-E72D297353CC}">
              <c16:uniqueId val="{00000001-2532-4E4C-AB43-5D175E90D943}"/>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7.9438999999999996E-2</c:v>
              </c:pt>
            </c:numLit>
          </c:val>
          <c:extLst>
            <c:ext xmlns:c16="http://schemas.microsoft.com/office/drawing/2014/chart" uri="{C3380CC4-5D6E-409C-BE32-E72D297353CC}">
              <c16:uniqueId val="{00000002-2532-4E4C-AB43-5D175E90D94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9.3457999999999999E-2</c:v>
              </c:pt>
            </c:numLit>
          </c:val>
          <c:extLst>
            <c:ext xmlns:c16="http://schemas.microsoft.com/office/drawing/2014/chart" uri="{C3380CC4-5D6E-409C-BE32-E72D297353CC}">
              <c16:uniqueId val="{00000003-2532-4E4C-AB43-5D175E90D9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0.56849300000000003</c:v>
              </c:pt>
            </c:numLit>
          </c:val>
          <c:extLst>
            <c:ext xmlns:c16="http://schemas.microsoft.com/office/drawing/2014/chart" uri="{C3380CC4-5D6E-409C-BE32-E72D297353CC}">
              <c16:uniqueId val="{00000000-5EF7-4D60-B058-611540D6F1A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0.25342500000000001</c:v>
              </c:pt>
            </c:numLit>
          </c:val>
          <c:extLst>
            <c:ext xmlns:c16="http://schemas.microsoft.com/office/drawing/2014/chart" uri="{C3380CC4-5D6E-409C-BE32-E72D297353CC}">
              <c16:uniqueId val="{00000001-5EF7-4D60-B058-611540D6F1A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5.4795000000000003E-2</c:v>
              </c:pt>
            </c:numLit>
          </c:val>
          <c:extLst>
            <c:ext xmlns:c16="http://schemas.microsoft.com/office/drawing/2014/chart" uri="{C3380CC4-5D6E-409C-BE32-E72D297353CC}">
              <c16:uniqueId val="{00000002-5EF7-4D60-B058-611540D6F1A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0.12328799999999999</c:v>
              </c:pt>
            </c:numLit>
          </c:val>
          <c:extLst>
            <c:ext xmlns:c16="http://schemas.microsoft.com/office/drawing/2014/chart" uri="{C3380CC4-5D6E-409C-BE32-E72D297353CC}">
              <c16:uniqueId val="{00000003-5EF7-4D60-B058-611540D6F1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0.73863599999999996</c:v>
              </c:pt>
            </c:numLit>
          </c:val>
          <c:extLst>
            <c:ext xmlns:c16="http://schemas.microsoft.com/office/drawing/2014/chart" uri="{C3380CC4-5D6E-409C-BE32-E72D297353CC}">
              <c16:uniqueId val="{00000000-D45D-4F16-A7FC-38CA9538298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0.113636</c:v>
              </c:pt>
            </c:numLit>
          </c:val>
          <c:extLst>
            <c:ext xmlns:c16="http://schemas.microsoft.com/office/drawing/2014/chart" uri="{C3380CC4-5D6E-409C-BE32-E72D297353CC}">
              <c16:uniqueId val="{00000001-D45D-4F16-A7FC-38CA95382980}"/>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3.4091000000000003E-2</c:v>
              </c:pt>
            </c:numLit>
          </c:val>
          <c:extLst>
            <c:ext xmlns:c16="http://schemas.microsoft.com/office/drawing/2014/chart" uri="{C3380CC4-5D6E-409C-BE32-E72D297353CC}">
              <c16:uniqueId val="{00000002-D45D-4F16-A7FC-38CA9538298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0.113636</c:v>
              </c:pt>
            </c:numLit>
          </c:val>
          <c:extLst>
            <c:ext xmlns:c16="http://schemas.microsoft.com/office/drawing/2014/chart" uri="{C3380CC4-5D6E-409C-BE32-E72D297353CC}">
              <c16:uniqueId val="{00000003-D45D-4F16-A7FC-38CA953829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4.1860470000000003</c:v>
              </c:pt>
            </c:numLit>
          </c:val>
          <c:extLst>
            <c:ext xmlns:c16="http://schemas.microsoft.com/office/drawing/2014/chart" uri="{C3380CC4-5D6E-409C-BE32-E72D297353CC}">
              <c16:uniqueId val="{00000000-5D88-43B7-9D9A-0A9F454837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0.50982799999999995</c:v>
              </c:pt>
            </c:numLit>
          </c:val>
          <c:extLst>
            <c:ext xmlns:c16="http://schemas.microsoft.com/office/drawing/2014/chart" uri="{C3380CC4-5D6E-409C-BE32-E72D297353CC}">
              <c16:uniqueId val="{00000000-0F21-4DA7-81AE-7962151AD39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0.19533200000000001</c:v>
              </c:pt>
            </c:numLit>
          </c:val>
          <c:extLst>
            <c:ext xmlns:c16="http://schemas.microsoft.com/office/drawing/2014/chart" uri="{C3380CC4-5D6E-409C-BE32-E72D297353CC}">
              <c16:uniqueId val="{00000001-0F21-4DA7-81AE-7962151AD39D}"/>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3.5626999999999999E-2</c:v>
              </c:pt>
            </c:numLit>
          </c:val>
          <c:extLst>
            <c:ext xmlns:c16="http://schemas.microsoft.com/office/drawing/2014/chart" uri="{C3380CC4-5D6E-409C-BE32-E72D297353CC}">
              <c16:uniqueId val="{00000002-0F21-4DA7-81AE-7962151AD39D}"/>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0.259214</c:v>
              </c:pt>
            </c:numLit>
          </c:val>
          <c:extLst>
            <c:ext xmlns:c16="http://schemas.microsoft.com/office/drawing/2014/chart" uri="{C3380CC4-5D6E-409C-BE32-E72D297353CC}">
              <c16:uniqueId val="{00000003-0F21-4DA7-81AE-7962151AD3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0.48462499999999997</c:v>
              </c:pt>
            </c:numLit>
          </c:val>
          <c:extLst>
            <c:ext xmlns:c16="http://schemas.microsoft.com/office/drawing/2014/chart" uri="{C3380CC4-5D6E-409C-BE32-E72D297353CC}">
              <c16:uniqueId val="{00000000-9E5A-4161-9E7A-AFCD2C588A6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0.21771199999999999</c:v>
              </c:pt>
            </c:numLit>
          </c:val>
          <c:extLst>
            <c:ext xmlns:c16="http://schemas.microsoft.com/office/drawing/2014/chart" uri="{C3380CC4-5D6E-409C-BE32-E72D297353CC}">
              <c16:uniqueId val="{00000001-9E5A-4161-9E7A-AFCD2C588A62}"/>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3.9359999999999999E-2</c:v>
              </c:pt>
            </c:numLit>
          </c:val>
          <c:extLst>
            <c:ext xmlns:c16="http://schemas.microsoft.com/office/drawing/2014/chart" uri="{C3380CC4-5D6E-409C-BE32-E72D297353CC}">
              <c16:uniqueId val="{00000002-9E5A-4161-9E7A-AFCD2C588A6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0.258303</c:v>
              </c:pt>
            </c:numLit>
          </c:val>
          <c:extLst>
            <c:ext xmlns:c16="http://schemas.microsoft.com/office/drawing/2014/chart" uri="{C3380CC4-5D6E-409C-BE32-E72D297353CC}">
              <c16:uniqueId val="{00000003-9E5A-4161-9E7A-AFCD2C588A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0.56058200000000002</c:v>
              </c:pt>
            </c:numLit>
          </c:val>
          <c:extLst>
            <c:ext xmlns:c16="http://schemas.microsoft.com/office/drawing/2014/chart" uri="{C3380CC4-5D6E-409C-BE32-E72D297353CC}">
              <c16:uniqueId val="{00000000-2AB9-4760-994F-0DAD3909B9D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0.22132499999999999</c:v>
              </c:pt>
            </c:numLit>
          </c:val>
          <c:extLst>
            <c:ext xmlns:c16="http://schemas.microsoft.com/office/drawing/2014/chart" uri="{C3380CC4-5D6E-409C-BE32-E72D297353CC}">
              <c16:uniqueId val="{00000001-2AB9-4760-994F-0DAD3909B9DE}"/>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3.2309999999999998E-2</c:v>
              </c:pt>
            </c:numLit>
          </c:val>
          <c:extLst>
            <c:ext xmlns:c16="http://schemas.microsoft.com/office/drawing/2014/chart" uri="{C3380CC4-5D6E-409C-BE32-E72D297353CC}">
              <c16:uniqueId val="{00000002-2AB9-4760-994F-0DAD3909B9D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0.185784</c:v>
              </c:pt>
            </c:numLit>
          </c:val>
          <c:extLst>
            <c:ext xmlns:c16="http://schemas.microsoft.com/office/drawing/2014/chart" uri="{C3380CC4-5D6E-409C-BE32-E72D297353CC}">
              <c16:uniqueId val="{00000003-2AB9-4760-994F-0DAD3909B9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0.40540500000000002</c:v>
              </c:pt>
            </c:numLit>
          </c:val>
          <c:extLst>
            <c:ext xmlns:c16="http://schemas.microsoft.com/office/drawing/2014/chart" uri="{C3380CC4-5D6E-409C-BE32-E72D297353CC}">
              <c16:uniqueId val="{00000000-4BAB-4BC3-8792-C871A190FFF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0.40540500000000002</c:v>
              </c:pt>
            </c:numLit>
          </c:val>
          <c:extLst>
            <c:ext xmlns:c16="http://schemas.microsoft.com/office/drawing/2014/chart" uri="{C3380CC4-5D6E-409C-BE32-E72D297353CC}">
              <c16:uniqueId val="{00000001-4BAB-4BC3-8792-C871A190FFF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0.13513500000000001</c:v>
              </c:pt>
            </c:numLit>
          </c:val>
          <c:extLst>
            <c:ext xmlns:c16="http://schemas.microsoft.com/office/drawing/2014/chart" uri="{C3380CC4-5D6E-409C-BE32-E72D297353CC}">
              <c16:uniqueId val="{00000002-4BAB-4BC3-8792-C871A190FFF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5.4053999999999998E-2</c:v>
              </c:pt>
            </c:numLit>
          </c:val>
          <c:extLst>
            <c:ext xmlns:c16="http://schemas.microsoft.com/office/drawing/2014/chart" uri="{C3380CC4-5D6E-409C-BE32-E72D297353CC}">
              <c16:uniqueId val="{00000003-4BAB-4BC3-8792-C871A190FF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c:v>
              </c:pt>
            </c:numLit>
          </c:val>
          <c:extLst>
            <c:ext xmlns:c16="http://schemas.microsoft.com/office/drawing/2014/chart" uri="{C3380CC4-5D6E-409C-BE32-E72D297353CC}">
              <c16:uniqueId val="{00000000-665D-44D0-9D19-196FCEB9C8B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0.17647099999999999</c:v>
              </c:pt>
            </c:numLit>
          </c:val>
          <c:extLst>
            <c:ext xmlns:c16="http://schemas.microsoft.com/office/drawing/2014/chart" uri="{C3380CC4-5D6E-409C-BE32-E72D297353CC}">
              <c16:uniqueId val="{00000001-665D-44D0-9D19-196FCEB9C8B6}"/>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0.20588200000000001</c:v>
              </c:pt>
            </c:numLit>
          </c:val>
          <c:extLst>
            <c:ext xmlns:c16="http://schemas.microsoft.com/office/drawing/2014/chart" uri="{C3380CC4-5D6E-409C-BE32-E72D297353CC}">
              <c16:uniqueId val="{00000002-665D-44D0-9D19-196FCEB9C8B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0.117647</c:v>
              </c:pt>
            </c:numLit>
          </c:val>
          <c:extLst>
            <c:ext xmlns:c16="http://schemas.microsoft.com/office/drawing/2014/chart" uri="{C3380CC4-5D6E-409C-BE32-E72D297353CC}">
              <c16:uniqueId val="{00000003-665D-44D0-9D19-196FCEB9C8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0.42857099999999998</c:v>
              </c:pt>
            </c:numLit>
          </c:val>
          <c:extLst>
            <c:ext xmlns:c16="http://schemas.microsoft.com/office/drawing/2014/chart" uri="{C3380CC4-5D6E-409C-BE32-E72D297353CC}">
              <c16:uniqueId val="{00000000-CAC7-4B93-8F6A-708355B2514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0.28571400000000002</c:v>
              </c:pt>
            </c:numLit>
          </c:val>
          <c:extLst>
            <c:ext xmlns:c16="http://schemas.microsoft.com/office/drawing/2014/chart" uri="{C3380CC4-5D6E-409C-BE32-E72D297353CC}">
              <c16:uniqueId val="{00000001-CAC7-4B93-8F6A-708355B2514C}"/>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2-CAC7-4B93-8F6A-708355B2514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0.14285700000000001</c:v>
              </c:pt>
            </c:numLit>
          </c:val>
          <c:extLst>
            <c:ext xmlns:c16="http://schemas.microsoft.com/office/drawing/2014/chart" uri="{C3380CC4-5D6E-409C-BE32-E72D297353CC}">
              <c16:uniqueId val="{00000003-CAC7-4B93-8F6A-708355B251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c:v>
              </c:pt>
            </c:numLit>
          </c:val>
          <c:extLst>
            <c:ext xmlns:c16="http://schemas.microsoft.com/office/drawing/2014/chart" uri="{C3380CC4-5D6E-409C-BE32-E72D297353CC}">
              <c16:uniqueId val="{00000000-4E4F-467A-AF10-15E8B60C6BE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c:v>
              </c:pt>
            </c:numLit>
          </c:val>
          <c:extLst>
            <c:ext xmlns:c16="http://schemas.microsoft.com/office/drawing/2014/chart" uri="{C3380CC4-5D6E-409C-BE32-E72D297353CC}">
              <c16:uniqueId val="{00000001-4E4F-467A-AF10-15E8B60C6BE4}"/>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5.5E-2</c:v>
              </c:pt>
            </c:numLit>
          </c:val>
          <c:extLst>
            <c:ext xmlns:c16="http://schemas.microsoft.com/office/drawing/2014/chart" uri="{C3380CC4-5D6E-409C-BE32-E72D297353CC}">
              <c16:uniqueId val="{00000002-4E4F-467A-AF10-15E8B60C6BE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0.22500000000000001</c:v>
              </c:pt>
            </c:numLit>
          </c:val>
          <c:extLst>
            <c:ext xmlns:c16="http://schemas.microsoft.com/office/drawing/2014/chart" uri="{C3380CC4-5D6E-409C-BE32-E72D297353CC}">
              <c16:uniqueId val="{00000003-4E4F-467A-AF10-15E8B60C6B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0.299674</c:v>
              </c:pt>
            </c:numLit>
          </c:val>
          <c:extLst>
            <c:ext xmlns:c16="http://schemas.microsoft.com/office/drawing/2014/chart" uri="{C3380CC4-5D6E-409C-BE32-E72D297353CC}">
              <c16:uniqueId val="{00000000-2EF1-4C61-A223-6E2DBCBDA8C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0.42019499999999999</c:v>
              </c:pt>
            </c:numLit>
          </c:val>
          <c:extLst>
            <c:ext xmlns:c16="http://schemas.microsoft.com/office/drawing/2014/chart" uri="{C3380CC4-5D6E-409C-BE32-E72D297353CC}">
              <c16:uniqueId val="{00000001-2EF1-4C61-A223-6E2DBCBDA8C6}"/>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6.8404000000000006E-2</c:v>
              </c:pt>
            </c:numLit>
          </c:val>
          <c:extLst>
            <c:ext xmlns:c16="http://schemas.microsoft.com/office/drawing/2014/chart" uri="{C3380CC4-5D6E-409C-BE32-E72D297353CC}">
              <c16:uniqueId val="{00000002-2EF1-4C61-A223-6E2DBCBDA8C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0.211726</c:v>
              </c:pt>
            </c:numLit>
          </c:val>
          <c:extLst>
            <c:ext xmlns:c16="http://schemas.microsoft.com/office/drawing/2014/chart" uri="{C3380CC4-5D6E-409C-BE32-E72D297353CC}">
              <c16:uniqueId val="{00000003-2EF1-4C61-A223-6E2DBCBDA8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0.360759</c:v>
              </c:pt>
            </c:numLit>
          </c:val>
          <c:extLst>
            <c:ext xmlns:c16="http://schemas.microsoft.com/office/drawing/2014/chart" uri="{C3380CC4-5D6E-409C-BE32-E72D297353CC}">
              <c16:uniqueId val="{00000000-887D-4072-8C63-F1552E61615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0.267932</c:v>
              </c:pt>
            </c:numLit>
          </c:val>
          <c:extLst>
            <c:ext xmlns:c16="http://schemas.microsoft.com/office/drawing/2014/chart" uri="{C3380CC4-5D6E-409C-BE32-E72D297353CC}">
              <c16:uniqueId val="{00000001-887D-4072-8C63-F1552E616154}"/>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7.1730000000000002E-2</c:v>
              </c:pt>
            </c:numLit>
          </c:val>
          <c:extLst>
            <c:ext xmlns:c16="http://schemas.microsoft.com/office/drawing/2014/chart" uri="{C3380CC4-5D6E-409C-BE32-E72D297353CC}">
              <c16:uniqueId val="{00000002-887D-4072-8C63-F1552E61615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0.29957800000000001</c:v>
              </c:pt>
            </c:numLit>
          </c:val>
          <c:extLst>
            <c:ext xmlns:c16="http://schemas.microsoft.com/office/drawing/2014/chart" uri="{C3380CC4-5D6E-409C-BE32-E72D297353CC}">
              <c16:uniqueId val="{00000003-887D-4072-8C63-F1552E6161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0.367647</c:v>
              </c:pt>
            </c:numLit>
          </c:val>
          <c:extLst>
            <c:ext xmlns:c16="http://schemas.microsoft.com/office/drawing/2014/chart" uri="{C3380CC4-5D6E-409C-BE32-E72D297353CC}">
              <c16:uniqueId val="{00000000-6031-4AD6-AAA8-9A86C859DEF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0.272059</c:v>
              </c:pt>
            </c:numLit>
          </c:val>
          <c:extLst>
            <c:ext xmlns:c16="http://schemas.microsoft.com/office/drawing/2014/chart" uri="{C3380CC4-5D6E-409C-BE32-E72D297353CC}">
              <c16:uniqueId val="{00000001-6031-4AD6-AAA8-9A86C859DEF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6.6175999999999999E-2</c:v>
              </c:pt>
            </c:numLit>
          </c:val>
          <c:extLst>
            <c:ext xmlns:c16="http://schemas.microsoft.com/office/drawing/2014/chart" uri="{C3380CC4-5D6E-409C-BE32-E72D297353CC}">
              <c16:uniqueId val="{00000002-6031-4AD6-AAA8-9A86C859DEF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0.29411799999999999</c:v>
              </c:pt>
            </c:numLit>
          </c:val>
          <c:extLst>
            <c:ext xmlns:c16="http://schemas.microsoft.com/office/drawing/2014/chart" uri="{C3380CC4-5D6E-409C-BE32-E72D297353CC}">
              <c16:uniqueId val="{00000003-6031-4AD6-AAA8-9A86C859DE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4.1737799999999998</c:v>
              </c:pt>
            </c:numLit>
          </c:val>
          <c:extLst>
            <c:ext xmlns:c16="http://schemas.microsoft.com/office/drawing/2014/chart" uri="{C3380CC4-5D6E-409C-BE32-E72D297353CC}">
              <c16:uniqueId val="{00000000-D9B4-44D8-A342-C510AF3E24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0.36619699999999999</c:v>
              </c:pt>
            </c:numLit>
          </c:val>
          <c:extLst>
            <c:ext xmlns:c16="http://schemas.microsoft.com/office/drawing/2014/chart" uri="{C3380CC4-5D6E-409C-BE32-E72D297353CC}">
              <c16:uniqueId val="{00000000-581E-4D50-B479-11B239F7864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0.309859</c:v>
              </c:pt>
            </c:numLit>
          </c:val>
          <c:extLst>
            <c:ext xmlns:c16="http://schemas.microsoft.com/office/drawing/2014/chart" uri="{C3380CC4-5D6E-409C-BE32-E72D297353CC}">
              <c16:uniqueId val="{00000001-581E-4D50-B479-11B239F7864D}"/>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9.1549000000000005E-2</c:v>
              </c:pt>
            </c:numLit>
          </c:val>
          <c:extLst>
            <c:ext xmlns:c16="http://schemas.microsoft.com/office/drawing/2014/chart" uri="{C3380CC4-5D6E-409C-BE32-E72D297353CC}">
              <c16:uniqueId val="{00000002-581E-4D50-B479-11B239F7864D}"/>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0.23239399999999999</c:v>
              </c:pt>
            </c:numLit>
          </c:val>
          <c:extLst>
            <c:ext xmlns:c16="http://schemas.microsoft.com/office/drawing/2014/chart" uri="{C3380CC4-5D6E-409C-BE32-E72D297353CC}">
              <c16:uniqueId val="{00000003-581E-4D50-B479-11B239F786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0.61788600000000005</c:v>
              </c:pt>
            </c:numLit>
          </c:val>
          <c:extLst>
            <c:ext xmlns:c16="http://schemas.microsoft.com/office/drawing/2014/chart" uri="{C3380CC4-5D6E-409C-BE32-E72D297353CC}">
              <c16:uniqueId val="{00000000-ED65-4F8A-A125-3E2502C063E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0.130081</c:v>
              </c:pt>
            </c:numLit>
          </c:val>
          <c:extLst>
            <c:ext xmlns:c16="http://schemas.microsoft.com/office/drawing/2014/chart" uri="{C3380CC4-5D6E-409C-BE32-E72D297353CC}">
              <c16:uniqueId val="{00000001-ED65-4F8A-A125-3E2502C063E8}"/>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4.0649999999999999E-2</c:v>
              </c:pt>
            </c:numLit>
          </c:val>
          <c:extLst>
            <c:ext xmlns:c16="http://schemas.microsoft.com/office/drawing/2014/chart" uri="{C3380CC4-5D6E-409C-BE32-E72D297353CC}">
              <c16:uniqueId val="{00000002-ED65-4F8A-A125-3E2502C063E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0.21138199999999999</c:v>
              </c:pt>
            </c:numLit>
          </c:val>
          <c:extLst>
            <c:ext xmlns:c16="http://schemas.microsoft.com/office/drawing/2014/chart" uri="{C3380CC4-5D6E-409C-BE32-E72D297353CC}">
              <c16:uniqueId val="{00000003-ED65-4F8A-A125-3E2502C063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0-B256-4D9C-8BA7-2933D883746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0.32500000000000001</c:v>
              </c:pt>
            </c:numLit>
          </c:val>
          <c:extLst>
            <c:ext xmlns:c16="http://schemas.microsoft.com/office/drawing/2014/chart" uri="{C3380CC4-5D6E-409C-BE32-E72D297353CC}">
              <c16:uniqueId val="{00000001-B256-4D9C-8BA7-2933D883746D}"/>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2.5000000000000001E-2</c:v>
              </c:pt>
            </c:numLit>
          </c:val>
          <c:extLst>
            <c:ext xmlns:c16="http://schemas.microsoft.com/office/drawing/2014/chart" uri="{C3380CC4-5D6E-409C-BE32-E72D297353CC}">
              <c16:uniqueId val="{00000002-B256-4D9C-8BA7-2933D883746D}"/>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0.52500000000000002</c:v>
              </c:pt>
            </c:numLit>
          </c:val>
          <c:extLst>
            <c:ext xmlns:c16="http://schemas.microsoft.com/office/drawing/2014/chart" uri="{C3380CC4-5D6E-409C-BE32-E72D297353CC}">
              <c16:uniqueId val="{00000003-B256-4D9C-8BA7-2933D88374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0.25396800000000003</c:v>
              </c:pt>
            </c:numLit>
          </c:val>
          <c:extLst>
            <c:ext xmlns:c16="http://schemas.microsoft.com/office/drawing/2014/chart" uri="{C3380CC4-5D6E-409C-BE32-E72D297353CC}">
              <c16:uniqueId val="{00000000-1E1C-4C2A-AEDB-BA71A08D7EF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0.238095</c:v>
              </c:pt>
            </c:numLit>
          </c:val>
          <c:extLst>
            <c:ext xmlns:c16="http://schemas.microsoft.com/office/drawing/2014/chart" uri="{C3380CC4-5D6E-409C-BE32-E72D297353CC}">
              <c16:uniqueId val="{00000001-1E1C-4C2A-AEDB-BA71A08D7EF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6.3492000000000007E-2</c:v>
              </c:pt>
            </c:numLit>
          </c:val>
          <c:extLst>
            <c:ext xmlns:c16="http://schemas.microsoft.com/office/drawing/2014/chart" uri="{C3380CC4-5D6E-409C-BE32-E72D297353CC}">
              <c16:uniqueId val="{00000002-1E1C-4C2A-AEDB-BA71A08D7EF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0.44444400000000001</c:v>
              </c:pt>
            </c:numLit>
          </c:val>
          <c:extLst>
            <c:ext xmlns:c16="http://schemas.microsoft.com/office/drawing/2014/chart" uri="{C3380CC4-5D6E-409C-BE32-E72D297353CC}">
              <c16:uniqueId val="{00000003-1E1C-4C2A-AEDB-BA71A08D7E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0-F4E7-4D79-BEBF-0526EF298F8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0.45454499999999998</c:v>
              </c:pt>
            </c:numLit>
          </c:val>
          <c:extLst>
            <c:ext xmlns:c16="http://schemas.microsoft.com/office/drawing/2014/chart" uri="{C3380CC4-5D6E-409C-BE32-E72D297353CC}">
              <c16:uniqueId val="{00000001-F4E7-4D79-BEBF-0526EF298F8F}"/>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2-F4E7-4D79-BEBF-0526EF298F8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0.36363600000000001</c:v>
              </c:pt>
            </c:numLit>
          </c:val>
          <c:extLst>
            <c:ext xmlns:c16="http://schemas.microsoft.com/office/drawing/2014/chart" uri="{C3380CC4-5D6E-409C-BE32-E72D297353CC}">
              <c16:uniqueId val="{00000003-F4E7-4D79-BEBF-0526EF298F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0.51666699999999999</c:v>
              </c:pt>
            </c:numLit>
          </c:val>
          <c:extLst>
            <c:ext xmlns:c16="http://schemas.microsoft.com/office/drawing/2014/chart" uri="{C3380CC4-5D6E-409C-BE32-E72D297353CC}">
              <c16:uniqueId val="{00000000-253B-4E2A-9313-ED3ECE7723D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0.183333</c:v>
              </c:pt>
            </c:numLit>
          </c:val>
          <c:extLst>
            <c:ext xmlns:c16="http://schemas.microsoft.com/office/drawing/2014/chart" uri="{C3380CC4-5D6E-409C-BE32-E72D297353CC}">
              <c16:uniqueId val="{00000001-253B-4E2A-9313-ED3ECE7723DB}"/>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6.6667000000000004E-2</c:v>
              </c:pt>
            </c:numLit>
          </c:val>
          <c:extLst>
            <c:ext xmlns:c16="http://schemas.microsoft.com/office/drawing/2014/chart" uri="{C3380CC4-5D6E-409C-BE32-E72D297353CC}">
              <c16:uniqueId val="{00000002-253B-4E2A-9313-ED3ECE7723D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0.23333300000000001</c:v>
              </c:pt>
            </c:numLit>
          </c:val>
          <c:extLst>
            <c:ext xmlns:c16="http://schemas.microsoft.com/office/drawing/2014/chart" uri="{C3380CC4-5D6E-409C-BE32-E72D297353CC}">
              <c16:uniqueId val="{00000003-253B-4E2A-9313-ED3ECE7723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0.375</c:v>
              </c:pt>
            </c:numLit>
          </c:val>
          <c:extLst>
            <c:ext xmlns:c16="http://schemas.microsoft.com/office/drawing/2014/chart" uri="{C3380CC4-5D6E-409C-BE32-E72D297353CC}">
              <c16:uniqueId val="{00000000-4886-47D1-ADDA-5F415EF07F1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0.28125</c:v>
              </c:pt>
            </c:numLit>
          </c:val>
          <c:extLst>
            <c:ext xmlns:c16="http://schemas.microsoft.com/office/drawing/2014/chart" uri="{C3380CC4-5D6E-409C-BE32-E72D297353CC}">
              <c16:uniqueId val="{00000001-4886-47D1-ADDA-5F415EF07F17}"/>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2-4886-47D1-ADDA-5F415EF07F1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0.3125</c:v>
              </c:pt>
            </c:numLit>
          </c:val>
          <c:extLst>
            <c:ext xmlns:c16="http://schemas.microsoft.com/office/drawing/2014/chart" uri="{C3380CC4-5D6E-409C-BE32-E72D297353CC}">
              <c16:uniqueId val="{00000003-4886-47D1-ADDA-5F415EF07F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0.48837199999999997</c:v>
              </c:pt>
            </c:numLit>
          </c:val>
          <c:extLst>
            <c:ext xmlns:c16="http://schemas.microsoft.com/office/drawing/2014/chart" uri="{C3380CC4-5D6E-409C-BE32-E72D297353CC}">
              <c16:uniqueId val="{00000000-4142-453C-AD7A-67C75964463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0.13953499999999999</c:v>
              </c:pt>
            </c:numLit>
          </c:val>
          <c:extLst>
            <c:ext xmlns:c16="http://schemas.microsoft.com/office/drawing/2014/chart" uri="{C3380CC4-5D6E-409C-BE32-E72D297353CC}">
              <c16:uniqueId val="{00000001-4142-453C-AD7A-67C75964463B}"/>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2.3255999999999999E-2</c:v>
              </c:pt>
            </c:numLit>
          </c:val>
          <c:extLst>
            <c:ext xmlns:c16="http://schemas.microsoft.com/office/drawing/2014/chart" uri="{C3380CC4-5D6E-409C-BE32-E72D297353CC}">
              <c16:uniqueId val="{00000002-4142-453C-AD7A-67C75964463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0.34883700000000001</c:v>
              </c:pt>
            </c:numLit>
          </c:val>
          <c:extLst>
            <c:ext xmlns:c16="http://schemas.microsoft.com/office/drawing/2014/chart" uri="{C3380CC4-5D6E-409C-BE32-E72D297353CC}">
              <c16:uniqueId val="{00000003-4142-453C-AD7A-67C7596446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0.64417199999999997</c:v>
              </c:pt>
            </c:numLit>
          </c:val>
          <c:extLst>
            <c:ext xmlns:c16="http://schemas.microsoft.com/office/drawing/2014/chart" uri="{C3380CC4-5D6E-409C-BE32-E72D297353CC}">
              <c16:uniqueId val="{00000000-2CD2-43BA-8FE1-13738716198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0.17791399999999999</c:v>
              </c:pt>
            </c:numLit>
          </c:val>
          <c:extLst>
            <c:ext xmlns:c16="http://schemas.microsoft.com/office/drawing/2014/chart" uri="{C3380CC4-5D6E-409C-BE32-E72D297353CC}">
              <c16:uniqueId val="{00000001-2CD2-43BA-8FE1-13738716198F}"/>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3.0675000000000001E-2</c:v>
              </c:pt>
            </c:numLit>
          </c:val>
          <c:extLst>
            <c:ext xmlns:c16="http://schemas.microsoft.com/office/drawing/2014/chart" uri="{C3380CC4-5D6E-409C-BE32-E72D297353CC}">
              <c16:uniqueId val="{00000002-2CD2-43BA-8FE1-13738716198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0.14723900000000001</c:v>
              </c:pt>
            </c:numLit>
          </c:val>
          <c:extLst>
            <c:ext xmlns:c16="http://schemas.microsoft.com/office/drawing/2014/chart" uri="{C3380CC4-5D6E-409C-BE32-E72D297353CC}">
              <c16:uniqueId val="{00000003-2CD2-43BA-8FE1-1373871619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0.69832399999999994</c:v>
              </c:pt>
            </c:numLit>
          </c:val>
          <c:extLst>
            <c:ext xmlns:c16="http://schemas.microsoft.com/office/drawing/2014/chart" uri="{C3380CC4-5D6E-409C-BE32-E72D297353CC}">
              <c16:uniqueId val="{00000000-017D-41F3-9C31-64EBF06B007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0.128492</c:v>
              </c:pt>
            </c:numLit>
          </c:val>
          <c:extLst>
            <c:ext xmlns:c16="http://schemas.microsoft.com/office/drawing/2014/chart" uri="{C3380CC4-5D6E-409C-BE32-E72D297353CC}">
              <c16:uniqueId val="{00000001-017D-41F3-9C31-64EBF06B0071}"/>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5.5865999999999999E-2</c:v>
              </c:pt>
            </c:numLit>
          </c:val>
          <c:extLst>
            <c:ext xmlns:c16="http://schemas.microsoft.com/office/drawing/2014/chart" uri="{C3380CC4-5D6E-409C-BE32-E72D297353CC}">
              <c16:uniqueId val="{00000002-017D-41F3-9C31-64EBF06B007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0.11731800000000001</c:v>
              </c:pt>
            </c:numLit>
          </c:val>
          <c:extLst>
            <c:ext xmlns:c16="http://schemas.microsoft.com/office/drawing/2014/chart" uri="{C3380CC4-5D6E-409C-BE32-E72D297353CC}">
              <c16:uniqueId val="{00000003-017D-41F3-9C31-64EBF06B00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4.1546390000000004</c:v>
              </c:pt>
            </c:numLit>
          </c:val>
          <c:extLst>
            <c:ext xmlns:c16="http://schemas.microsoft.com/office/drawing/2014/chart" uri="{C3380CC4-5D6E-409C-BE32-E72D297353CC}">
              <c16:uniqueId val="{00000000-95D9-4A81-AC1F-A00B4D85F7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0.58762899999999996</c:v>
              </c:pt>
            </c:numLit>
          </c:val>
          <c:extLst>
            <c:ext xmlns:c16="http://schemas.microsoft.com/office/drawing/2014/chart" uri="{C3380CC4-5D6E-409C-BE32-E72D297353CC}">
              <c16:uniqueId val="{00000000-94B1-4144-9B3E-58F30EBF96E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0.190722</c:v>
              </c:pt>
            </c:numLit>
          </c:val>
          <c:extLst>
            <c:ext xmlns:c16="http://schemas.microsoft.com/office/drawing/2014/chart" uri="{C3380CC4-5D6E-409C-BE32-E72D297353CC}">
              <c16:uniqueId val="{00000001-94B1-4144-9B3E-58F30EBF96E7}"/>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3.0928000000000001E-2</c:v>
              </c:pt>
            </c:numLit>
          </c:val>
          <c:extLst>
            <c:ext xmlns:c16="http://schemas.microsoft.com/office/drawing/2014/chart" uri="{C3380CC4-5D6E-409C-BE32-E72D297353CC}">
              <c16:uniqueId val="{00000002-94B1-4144-9B3E-58F30EBF96E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0.190722</c:v>
              </c:pt>
            </c:numLit>
          </c:val>
          <c:extLst>
            <c:ext xmlns:c16="http://schemas.microsoft.com/office/drawing/2014/chart" uri="{C3380CC4-5D6E-409C-BE32-E72D297353CC}">
              <c16:uniqueId val="{00000003-94B1-4144-9B3E-58F30EBF96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0.31892900000000002</c:v>
              </c:pt>
            </c:numLit>
          </c:val>
          <c:extLst>
            <c:ext xmlns:c16="http://schemas.microsoft.com/office/drawing/2014/chart" uri="{C3380CC4-5D6E-409C-BE32-E72D297353CC}">
              <c16:uniqueId val="{00000000-7C1D-4796-8E13-5CF1C9D7806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0.27754099999999998</c:v>
              </c:pt>
            </c:numLit>
          </c:val>
          <c:extLst>
            <c:ext xmlns:c16="http://schemas.microsoft.com/office/drawing/2014/chart" uri="{C3380CC4-5D6E-409C-BE32-E72D297353CC}">
              <c16:uniqueId val="{00000001-7C1D-4796-8E13-5CF1C9D78069}"/>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3.5909999999999997E-2</c:v>
              </c:pt>
            </c:numLit>
          </c:val>
          <c:extLst>
            <c:ext xmlns:c16="http://schemas.microsoft.com/office/drawing/2014/chart" uri="{C3380CC4-5D6E-409C-BE32-E72D297353CC}">
              <c16:uniqueId val="{00000002-7C1D-4796-8E13-5CF1C9D7806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0.36762</c:v>
              </c:pt>
            </c:numLit>
          </c:val>
          <c:extLst>
            <c:ext xmlns:c16="http://schemas.microsoft.com/office/drawing/2014/chart" uri="{C3380CC4-5D6E-409C-BE32-E72D297353CC}">
              <c16:uniqueId val="{00000003-7C1D-4796-8E13-5CF1C9D780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0.32166299999999998</c:v>
              </c:pt>
            </c:numLit>
          </c:val>
          <c:extLst>
            <c:ext xmlns:c16="http://schemas.microsoft.com/office/drawing/2014/chart" uri="{C3380CC4-5D6E-409C-BE32-E72D297353CC}">
              <c16:uniqueId val="{00000000-338C-49D5-AB42-CD98E563DD82}"/>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0.29649900000000001</c:v>
              </c:pt>
            </c:numLit>
          </c:val>
          <c:extLst>
            <c:ext xmlns:c16="http://schemas.microsoft.com/office/drawing/2014/chart" uri="{C3380CC4-5D6E-409C-BE32-E72D297353CC}">
              <c16:uniqueId val="{00000001-338C-49D5-AB42-CD98E563DD82}"/>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2.2976E-2</c:v>
              </c:pt>
            </c:numLit>
          </c:val>
          <c:extLst>
            <c:ext xmlns:c16="http://schemas.microsoft.com/office/drawing/2014/chart" uri="{C3380CC4-5D6E-409C-BE32-E72D297353CC}">
              <c16:uniqueId val="{00000002-338C-49D5-AB42-CD98E563DD82}"/>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0.35886200000000001</c:v>
              </c:pt>
            </c:numLit>
          </c:val>
          <c:extLst>
            <c:ext xmlns:c16="http://schemas.microsoft.com/office/drawing/2014/chart" uri="{C3380CC4-5D6E-409C-BE32-E72D297353CC}">
              <c16:uniqueId val="{00000003-338C-49D5-AB42-CD98E563DD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0.28587200000000001</c:v>
              </c:pt>
            </c:numLit>
          </c:val>
          <c:extLst>
            <c:ext xmlns:c16="http://schemas.microsoft.com/office/drawing/2014/chart" uri="{C3380CC4-5D6E-409C-BE32-E72D297353CC}">
              <c16:uniqueId val="{00000000-B809-4D73-8B6F-D558E38DD99D}"/>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0.31236199999999997</c:v>
              </c:pt>
            </c:numLit>
          </c:val>
          <c:extLst>
            <c:ext xmlns:c16="http://schemas.microsoft.com/office/drawing/2014/chart" uri="{C3380CC4-5D6E-409C-BE32-E72D297353CC}">
              <c16:uniqueId val="{00000001-B809-4D73-8B6F-D558E38DD99D}"/>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2.7594E-2</c:v>
              </c:pt>
            </c:numLit>
          </c:val>
          <c:extLst>
            <c:ext xmlns:c16="http://schemas.microsoft.com/office/drawing/2014/chart" uri="{C3380CC4-5D6E-409C-BE32-E72D297353CC}">
              <c16:uniqueId val="{00000002-B809-4D73-8B6F-D558E38DD99D}"/>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0.374172</c:v>
              </c:pt>
            </c:numLit>
          </c:val>
          <c:extLst>
            <c:ext xmlns:c16="http://schemas.microsoft.com/office/drawing/2014/chart" uri="{C3380CC4-5D6E-409C-BE32-E72D297353CC}">
              <c16:uniqueId val="{00000003-B809-4D73-8B6F-D558E38DD9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0.59210499999999999</c:v>
              </c:pt>
            </c:numLit>
          </c:val>
          <c:extLst>
            <c:ext xmlns:c16="http://schemas.microsoft.com/office/drawing/2014/chart" uri="{C3380CC4-5D6E-409C-BE32-E72D297353CC}">
              <c16:uniqueId val="{00000000-3BCE-4F45-BCBA-E823DE5021D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0.15131600000000001</c:v>
              </c:pt>
            </c:numLit>
          </c:val>
          <c:extLst>
            <c:ext xmlns:c16="http://schemas.microsoft.com/office/drawing/2014/chart" uri="{C3380CC4-5D6E-409C-BE32-E72D297353CC}">
              <c16:uniqueId val="{00000001-3BCE-4F45-BCBA-E823DE5021D6}"/>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3.2895000000000001E-2</c:v>
              </c:pt>
            </c:numLit>
          </c:val>
          <c:extLst>
            <c:ext xmlns:c16="http://schemas.microsoft.com/office/drawing/2014/chart" uri="{C3380CC4-5D6E-409C-BE32-E72D297353CC}">
              <c16:uniqueId val="{00000002-3BCE-4F45-BCBA-E823DE5021D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0.22368399999999999</c:v>
              </c:pt>
            </c:numLit>
          </c:val>
          <c:extLst>
            <c:ext xmlns:c16="http://schemas.microsoft.com/office/drawing/2014/chart" uri="{C3380CC4-5D6E-409C-BE32-E72D297353CC}">
              <c16:uniqueId val="{00000003-3BCE-4F45-BCBA-E823DE5021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0.71631199999999995</c:v>
              </c:pt>
            </c:numLit>
          </c:val>
          <c:extLst>
            <c:ext xmlns:c16="http://schemas.microsoft.com/office/drawing/2014/chart" uri="{C3380CC4-5D6E-409C-BE32-E72D297353CC}">
              <c16:uniqueId val="{00000000-C9AD-4997-9F0E-F13F2EF82D6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7.8014E-2</c:v>
              </c:pt>
            </c:numLit>
          </c:val>
          <c:extLst>
            <c:ext xmlns:c16="http://schemas.microsoft.com/office/drawing/2014/chart" uri="{C3380CC4-5D6E-409C-BE32-E72D297353CC}">
              <c16:uniqueId val="{00000001-C9AD-4997-9F0E-F13F2EF82D6F}"/>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4.9645000000000002E-2</c:v>
              </c:pt>
            </c:numLit>
          </c:val>
          <c:extLst>
            <c:ext xmlns:c16="http://schemas.microsoft.com/office/drawing/2014/chart" uri="{C3380CC4-5D6E-409C-BE32-E72D297353CC}">
              <c16:uniqueId val="{00000002-C9AD-4997-9F0E-F13F2EF82D6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0.156028</c:v>
              </c:pt>
            </c:numLit>
          </c:val>
          <c:extLst>
            <c:ext xmlns:c16="http://schemas.microsoft.com/office/drawing/2014/chart" uri="{C3380CC4-5D6E-409C-BE32-E72D297353CC}">
              <c16:uniqueId val="{00000003-C9AD-4997-9F0E-F13F2EF82D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0.69696999999999998</c:v>
              </c:pt>
            </c:numLit>
          </c:val>
          <c:extLst>
            <c:ext xmlns:c16="http://schemas.microsoft.com/office/drawing/2014/chart" uri="{C3380CC4-5D6E-409C-BE32-E72D297353CC}">
              <c16:uniqueId val="{00000000-7A3D-4B50-BB14-A59438855E7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1-7A3D-4B50-BB14-A59438855E7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5.3030000000000001E-2</c:v>
              </c:pt>
            </c:numLit>
          </c:val>
          <c:extLst>
            <c:ext xmlns:c16="http://schemas.microsoft.com/office/drawing/2014/chart" uri="{C3380CC4-5D6E-409C-BE32-E72D297353CC}">
              <c16:uniqueId val="{00000002-7A3D-4B50-BB14-A59438855E7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3-7A3D-4B50-BB14-A59438855E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0.55205000000000004</c:v>
              </c:pt>
            </c:numLit>
          </c:val>
          <c:extLst>
            <c:ext xmlns:c16="http://schemas.microsoft.com/office/drawing/2014/chart" uri="{C3380CC4-5D6E-409C-BE32-E72D297353CC}">
              <c16:uniqueId val="{00000000-400F-4492-AB58-9D6096520C3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0.25236599999999998</c:v>
              </c:pt>
            </c:numLit>
          </c:val>
          <c:extLst>
            <c:ext xmlns:c16="http://schemas.microsoft.com/office/drawing/2014/chart" uri="{C3380CC4-5D6E-409C-BE32-E72D297353CC}">
              <c16:uniqueId val="{00000001-400F-4492-AB58-9D6096520C3B}"/>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3.4700000000000002E-2</c:v>
              </c:pt>
            </c:numLit>
          </c:val>
          <c:extLst>
            <c:ext xmlns:c16="http://schemas.microsoft.com/office/drawing/2014/chart" uri="{C3380CC4-5D6E-409C-BE32-E72D297353CC}">
              <c16:uniqueId val="{00000002-400F-4492-AB58-9D6096520C3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0.160883</c:v>
              </c:pt>
            </c:numLit>
          </c:val>
          <c:extLst>
            <c:ext xmlns:c16="http://schemas.microsoft.com/office/drawing/2014/chart" uri="{C3380CC4-5D6E-409C-BE32-E72D297353CC}">
              <c16:uniqueId val="{00000003-400F-4492-AB58-9D6096520C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0.38917499999999999</c:v>
              </c:pt>
            </c:numLit>
          </c:val>
          <c:extLst>
            <c:ext xmlns:c16="http://schemas.microsoft.com/office/drawing/2014/chart" uri="{C3380CC4-5D6E-409C-BE32-E72D297353CC}">
              <c16:uniqueId val="{00000000-7D3C-4551-8107-540E571AF09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0.30412400000000001</c:v>
              </c:pt>
            </c:numLit>
          </c:val>
          <c:extLst>
            <c:ext xmlns:c16="http://schemas.microsoft.com/office/drawing/2014/chart" uri="{C3380CC4-5D6E-409C-BE32-E72D297353CC}">
              <c16:uniqueId val="{00000001-7D3C-4551-8107-540E571AF090}"/>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3.866E-2</c:v>
              </c:pt>
            </c:numLit>
          </c:val>
          <c:extLst>
            <c:ext xmlns:c16="http://schemas.microsoft.com/office/drawing/2014/chart" uri="{C3380CC4-5D6E-409C-BE32-E72D297353CC}">
              <c16:uniqueId val="{00000002-7D3C-4551-8107-540E571AF09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0.26804099999999997</c:v>
              </c:pt>
            </c:numLit>
          </c:val>
          <c:extLst>
            <c:ext xmlns:c16="http://schemas.microsoft.com/office/drawing/2014/chart" uri="{C3380CC4-5D6E-409C-BE32-E72D297353CC}">
              <c16:uniqueId val="{00000003-7D3C-4551-8107-540E571AF0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0.53924099999999997</c:v>
              </c:pt>
            </c:numLit>
          </c:val>
          <c:extLst>
            <c:ext xmlns:c16="http://schemas.microsoft.com/office/drawing/2014/chart" uri="{C3380CC4-5D6E-409C-BE32-E72D297353CC}">
              <c16:uniqueId val="{00000000-AB32-4328-8DF0-00C522C41A4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0.19240499999999999</c:v>
              </c:pt>
            </c:numLit>
          </c:val>
          <c:extLst>
            <c:ext xmlns:c16="http://schemas.microsoft.com/office/drawing/2014/chart" uri="{C3380CC4-5D6E-409C-BE32-E72D297353CC}">
              <c16:uniqueId val="{00000001-AB32-4328-8DF0-00C522C41A49}"/>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3.7975000000000002E-2</c:v>
              </c:pt>
            </c:numLit>
          </c:val>
          <c:extLst>
            <c:ext xmlns:c16="http://schemas.microsoft.com/office/drawing/2014/chart" uri="{C3380CC4-5D6E-409C-BE32-E72D297353CC}">
              <c16:uniqueId val="{00000002-AB32-4328-8DF0-00C522C41A4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0.23038</c:v>
              </c:pt>
            </c:numLit>
          </c:val>
          <c:extLst>
            <c:ext xmlns:c16="http://schemas.microsoft.com/office/drawing/2014/chart" uri="{C3380CC4-5D6E-409C-BE32-E72D297353CC}">
              <c16:uniqueId val="{00000003-AB32-4328-8DF0-00C522C41A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4.135135</c:v>
              </c:pt>
            </c:numLit>
          </c:val>
          <c:extLst>
            <c:ext xmlns:c16="http://schemas.microsoft.com/office/drawing/2014/chart" uri="{C3380CC4-5D6E-409C-BE32-E72D297353CC}">
              <c16:uniqueId val="{00000000-EFF9-422A-9869-F710BB1114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0.40411000000000002</c:v>
              </c:pt>
            </c:numLit>
          </c:val>
          <c:extLst>
            <c:ext xmlns:c16="http://schemas.microsoft.com/office/drawing/2014/chart" uri="{C3380CC4-5D6E-409C-BE32-E72D297353CC}">
              <c16:uniqueId val="{00000000-0970-4833-B83E-02D0421C2E51}"/>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0.29452099999999998</c:v>
              </c:pt>
            </c:numLit>
          </c:val>
          <c:extLst>
            <c:ext xmlns:c16="http://schemas.microsoft.com/office/drawing/2014/chart" uri="{C3380CC4-5D6E-409C-BE32-E72D297353CC}">
              <c16:uniqueId val="{00000001-0970-4833-B83E-02D0421C2E51}"/>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0.10274</c:v>
              </c:pt>
            </c:numLit>
          </c:val>
          <c:extLst>
            <c:ext xmlns:c16="http://schemas.microsoft.com/office/drawing/2014/chart" uri="{C3380CC4-5D6E-409C-BE32-E72D297353CC}">
              <c16:uniqueId val="{00000002-0970-4833-B83E-02D0421C2E51}"/>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0.19863</c:v>
              </c:pt>
            </c:numLit>
          </c:val>
          <c:extLst>
            <c:ext xmlns:c16="http://schemas.microsoft.com/office/drawing/2014/chart" uri="{C3380CC4-5D6E-409C-BE32-E72D297353CC}">
              <c16:uniqueId val="{00000003-0970-4833-B83E-02D0421C2E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0.34210499999999999</c:v>
              </c:pt>
            </c:numLit>
          </c:val>
          <c:extLst>
            <c:ext xmlns:c16="http://schemas.microsoft.com/office/drawing/2014/chart" uri="{C3380CC4-5D6E-409C-BE32-E72D297353CC}">
              <c16:uniqueId val="{00000000-7BC2-44C6-9287-7FFB61C344F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0.42105300000000001</c:v>
              </c:pt>
            </c:numLit>
          </c:val>
          <c:extLst>
            <c:ext xmlns:c16="http://schemas.microsoft.com/office/drawing/2014/chart" uri="{C3380CC4-5D6E-409C-BE32-E72D297353CC}">
              <c16:uniqueId val="{00000001-7BC2-44C6-9287-7FFB61C344F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7.8947000000000003E-2</c:v>
              </c:pt>
            </c:numLit>
          </c:val>
          <c:extLst>
            <c:ext xmlns:c16="http://schemas.microsoft.com/office/drawing/2014/chart" uri="{C3380CC4-5D6E-409C-BE32-E72D297353CC}">
              <c16:uniqueId val="{00000002-7BC2-44C6-9287-7FFB61C344F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0.15789500000000001</c:v>
              </c:pt>
            </c:numLit>
          </c:val>
          <c:extLst>
            <c:ext xmlns:c16="http://schemas.microsoft.com/office/drawing/2014/chart" uri="{C3380CC4-5D6E-409C-BE32-E72D297353CC}">
              <c16:uniqueId val="{00000003-7BC2-44C6-9287-7FFB61C344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c:v>
              </c:pt>
            </c:numLit>
          </c:val>
          <c:extLst>
            <c:ext xmlns:c16="http://schemas.microsoft.com/office/drawing/2014/chart" uri="{C3380CC4-5D6E-409C-BE32-E72D297353CC}">
              <c16:uniqueId val="{00000000-F8C2-4F12-AA1D-7D7A0F9AFE45}"/>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0.28000000000000003</c:v>
              </c:pt>
            </c:numLit>
          </c:val>
          <c:extLst>
            <c:ext xmlns:c16="http://schemas.microsoft.com/office/drawing/2014/chart" uri="{C3380CC4-5D6E-409C-BE32-E72D297353CC}">
              <c16:uniqueId val="{00000001-F8C2-4F12-AA1D-7D7A0F9AFE45}"/>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0.04</c:v>
              </c:pt>
            </c:numLit>
          </c:val>
          <c:extLst>
            <c:ext xmlns:c16="http://schemas.microsoft.com/office/drawing/2014/chart" uri="{C3380CC4-5D6E-409C-BE32-E72D297353CC}">
              <c16:uniqueId val="{00000002-F8C2-4F12-AA1D-7D7A0F9AFE45}"/>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3-F8C2-4F12-AA1D-7D7A0F9AFE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0.38356200000000001</c:v>
              </c:pt>
            </c:numLit>
          </c:val>
          <c:extLst>
            <c:ext xmlns:c16="http://schemas.microsoft.com/office/drawing/2014/chart" uri="{C3380CC4-5D6E-409C-BE32-E72D297353CC}">
              <c16:uniqueId val="{00000000-F22F-4F3F-8871-5861F9B0B30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0.38356200000000001</c:v>
              </c:pt>
            </c:numLit>
          </c:val>
          <c:extLst>
            <c:ext xmlns:c16="http://schemas.microsoft.com/office/drawing/2014/chart" uri="{C3380CC4-5D6E-409C-BE32-E72D297353CC}">
              <c16:uniqueId val="{00000001-F22F-4F3F-8871-5861F9B0B30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0.10958900000000001</c:v>
              </c:pt>
            </c:numLit>
          </c:val>
          <c:extLst>
            <c:ext xmlns:c16="http://schemas.microsoft.com/office/drawing/2014/chart" uri="{C3380CC4-5D6E-409C-BE32-E72D297353CC}">
              <c16:uniqueId val="{00000002-F22F-4F3F-8871-5861F9B0B30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0.12328799999999999</c:v>
              </c:pt>
            </c:numLit>
          </c:val>
          <c:extLst>
            <c:ext xmlns:c16="http://schemas.microsoft.com/office/drawing/2014/chart" uri="{C3380CC4-5D6E-409C-BE32-E72D297353CC}">
              <c16:uniqueId val="{00000003-F22F-4F3F-8871-5861F9B0B3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0.63725500000000002</c:v>
              </c:pt>
            </c:numLit>
          </c:val>
          <c:extLst>
            <c:ext xmlns:c16="http://schemas.microsoft.com/office/drawing/2014/chart" uri="{C3380CC4-5D6E-409C-BE32-E72D297353CC}">
              <c16:uniqueId val="{00000000-10AA-4A4C-9B6F-5DC7A0B6DF2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0.17647099999999999</c:v>
              </c:pt>
            </c:numLit>
          </c:val>
          <c:extLst>
            <c:ext xmlns:c16="http://schemas.microsoft.com/office/drawing/2014/chart" uri="{C3380CC4-5D6E-409C-BE32-E72D297353CC}">
              <c16:uniqueId val="{00000001-10AA-4A4C-9B6F-5DC7A0B6DF20}"/>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6.8626999999999994E-2</c:v>
              </c:pt>
            </c:numLit>
          </c:val>
          <c:extLst>
            <c:ext xmlns:c16="http://schemas.microsoft.com/office/drawing/2014/chart" uri="{C3380CC4-5D6E-409C-BE32-E72D297353CC}">
              <c16:uniqueId val="{00000002-10AA-4A4C-9B6F-5DC7A0B6DF2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0.117647</c:v>
              </c:pt>
            </c:numLit>
          </c:val>
          <c:extLst>
            <c:ext xmlns:c16="http://schemas.microsoft.com/office/drawing/2014/chart" uri="{C3380CC4-5D6E-409C-BE32-E72D297353CC}">
              <c16:uniqueId val="{00000003-10AA-4A4C-9B6F-5DC7A0B6DF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0.653061</c:v>
              </c:pt>
            </c:numLit>
          </c:val>
          <c:extLst>
            <c:ext xmlns:c16="http://schemas.microsoft.com/office/drawing/2014/chart" uri="{C3380CC4-5D6E-409C-BE32-E72D297353CC}">
              <c16:uniqueId val="{00000000-C01E-493D-85A0-092C29810B89}"/>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0.183673</c:v>
              </c:pt>
            </c:numLit>
          </c:val>
          <c:extLst>
            <c:ext xmlns:c16="http://schemas.microsoft.com/office/drawing/2014/chart" uri="{C3380CC4-5D6E-409C-BE32-E72D297353CC}">
              <c16:uniqueId val="{00000001-C01E-493D-85A0-092C29810B89}"/>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4.6647000000000001E-2</c:v>
              </c:pt>
            </c:numLit>
          </c:val>
          <c:extLst>
            <c:ext xmlns:c16="http://schemas.microsoft.com/office/drawing/2014/chart" uri="{C3380CC4-5D6E-409C-BE32-E72D297353CC}">
              <c16:uniqueId val="{00000002-C01E-493D-85A0-092C29810B89}"/>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0.116618</c:v>
              </c:pt>
            </c:numLit>
          </c:val>
          <c:extLst>
            <c:ext xmlns:c16="http://schemas.microsoft.com/office/drawing/2014/chart" uri="{C3380CC4-5D6E-409C-BE32-E72D297353CC}">
              <c16:uniqueId val="{00000003-C01E-493D-85A0-092C29810B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0.75742600000000004</c:v>
              </c:pt>
            </c:numLit>
          </c:val>
          <c:extLst>
            <c:ext xmlns:c16="http://schemas.microsoft.com/office/drawing/2014/chart" uri="{C3380CC4-5D6E-409C-BE32-E72D297353CC}">
              <c16:uniqueId val="{00000000-0548-4FA8-AAF0-488B8D87E05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0.118812</c:v>
              </c:pt>
            </c:numLit>
          </c:val>
          <c:extLst>
            <c:ext xmlns:c16="http://schemas.microsoft.com/office/drawing/2014/chart" uri="{C3380CC4-5D6E-409C-BE32-E72D297353CC}">
              <c16:uniqueId val="{00000001-0548-4FA8-AAF0-488B8D87E054}"/>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2.9703E-2</c:v>
              </c:pt>
            </c:numLit>
          </c:val>
          <c:extLst>
            <c:ext xmlns:c16="http://schemas.microsoft.com/office/drawing/2014/chart" uri="{C3380CC4-5D6E-409C-BE32-E72D297353CC}">
              <c16:uniqueId val="{00000002-0548-4FA8-AAF0-488B8D87E05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9.4059000000000004E-2</c:v>
              </c:pt>
            </c:numLit>
          </c:val>
          <c:extLst>
            <c:ext xmlns:c16="http://schemas.microsoft.com/office/drawing/2014/chart" uri="{C3380CC4-5D6E-409C-BE32-E72D297353CC}">
              <c16:uniqueId val="{00000003-0548-4FA8-AAF0-488B8D87E0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0-56A6-44D5-B3E1-81B3E855B5F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0.52941199999999999</c:v>
              </c:pt>
            </c:numLit>
          </c:val>
          <c:extLst>
            <c:ext xmlns:c16="http://schemas.microsoft.com/office/drawing/2014/chart" uri="{C3380CC4-5D6E-409C-BE32-E72D297353CC}">
              <c16:uniqueId val="{00000001-56A6-44D5-B3E1-81B3E855B5F3}"/>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56A6-44D5-B3E1-81B3E855B5F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0.235294</c:v>
              </c:pt>
            </c:numLit>
          </c:val>
          <c:extLst>
            <c:ext xmlns:c16="http://schemas.microsoft.com/office/drawing/2014/chart" uri="{C3380CC4-5D6E-409C-BE32-E72D297353CC}">
              <c16:uniqueId val="{00000003-56A6-44D5-B3E1-81B3E855B5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0.111111</c:v>
              </c:pt>
            </c:numLit>
          </c:val>
          <c:extLst>
            <c:ext xmlns:c16="http://schemas.microsoft.com/office/drawing/2014/chart" uri="{C3380CC4-5D6E-409C-BE32-E72D297353CC}">
              <c16:uniqueId val="{00000000-094D-4D49-B5A6-9FAE75689F4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0.55555600000000005</c:v>
              </c:pt>
            </c:numLit>
          </c:val>
          <c:extLst>
            <c:ext xmlns:c16="http://schemas.microsoft.com/office/drawing/2014/chart" uri="{C3380CC4-5D6E-409C-BE32-E72D297353CC}">
              <c16:uniqueId val="{00000001-094D-4D49-B5A6-9FAE75689F48}"/>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2-094D-4D49-B5A6-9FAE75689F4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0.33333299999999999</c:v>
              </c:pt>
            </c:numLit>
          </c:val>
          <c:extLst>
            <c:ext xmlns:c16="http://schemas.microsoft.com/office/drawing/2014/chart" uri="{C3380CC4-5D6E-409C-BE32-E72D297353CC}">
              <c16:uniqueId val="{00000003-094D-4D49-B5A6-9FAE75689F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0.29729699999999998</c:v>
              </c:pt>
            </c:numLit>
          </c:val>
          <c:extLst>
            <c:ext xmlns:c16="http://schemas.microsoft.com/office/drawing/2014/chart" uri="{C3380CC4-5D6E-409C-BE32-E72D297353CC}">
              <c16:uniqueId val="{00000000-6D50-46B2-A9D6-DB73FA2124E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0.45945900000000001</c:v>
              </c:pt>
            </c:numLit>
          </c:val>
          <c:extLst>
            <c:ext xmlns:c16="http://schemas.microsoft.com/office/drawing/2014/chart" uri="{C3380CC4-5D6E-409C-BE32-E72D297353CC}">
              <c16:uniqueId val="{00000001-6D50-46B2-A9D6-DB73FA2124EC}"/>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6D50-46B2-A9D6-DB73FA2124E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0.24324299999999999</c:v>
              </c:pt>
            </c:numLit>
          </c:val>
          <c:extLst>
            <c:ext xmlns:c16="http://schemas.microsoft.com/office/drawing/2014/chart" uri="{C3380CC4-5D6E-409C-BE32-E72D297353CC}">
              <c16:uniqueId val="{00000003-6D50-46B2-A9D6-DB73FA2124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4.1304350000000003</c:v>
              </c:pt>
            </c:numLit>
          </c:val>
          <c:extLst>
            <c:ext xmlns:c16="http://schemas.microsoft.com/office/drawing/2014/chart" uri="{C3380CC4-5D6E-409C-BE32-E72D297353CC}">
              <c16:uniqueId val="{00000000-6E41-4D2C-9950-1980C0019C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0.309091</c:v>
              </c:pt>
            </c:numLit>
          </c:val>
          <c:extLst>
            <c:ext xmlns:c16="http://schemas.microsoft.com/office/drawing/2014/chart" uri="{C3380CC4-5D6E-409C-BE32-E72D297353CC}">
              <c16:uniqueId val="{00000000-A87E-4B51-81FF-3F2CDB9D694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0.23636399999999999</c:v>
              </c:pt>
            </c:numLit>
          </c:val>
          <c:extLst>
            <c:ext xmlns:c16="http://schemas.microsoft.com/office/drawing/2014/chart" uri="{C3380CC4-5D6E-409C-BE32-E72D297353CC}">
              <c16:uniqueId val="{00000001-A87E-4B51-81FF-3F2CDB9D6946}"/>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9.0909000000000004E-2</c:v>
              </c:pt>
            </c:numLit>
          </c:val>
          <c:extLst>
            <c:ext xmlns:c16="http://schemas.microsoft.com/office/drawing/2014/chart" uri="{C3380CC4-5D6E-409C-BE32-E72D297353CC}">
              <c16:uniqueId val="{00000002-A87E-4B51-81FF-3F2CDB9D694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0.36363600000000001</c:v>
              </c:pt>
            </c:numLit>
          </c:val>
          <c:extLst>
            <c:ext xmlns:c16="http://schemas.microsoft.com/office/drawing/2014/chart" uri="{C3380CC4-5D6E-409C-BE32-E72D297353CC}">
              <c16:uniqueId val="{00000003-A87E-4B51-81FF-3F2CDB9D69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0.16666700000000001</c:v>
              </c:pt>
            </c:numLit>
          </c:val>
          <c:extLst>
            <c:ext xmlns:c16="http://schemas.microsoft.com/office/drawing/2014/chart" uri="{C3380CC4-5D6E-409C-BE32-E72D297353CC}">
              <c16:uniqueId val="{00000000-37B9-483E-9745-4F419B2A2B1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c:v>
              </c:pt>
            </c:numLit>
          </c:val>
          <c:extLst>
            <c:ext xmlns:c16="http://schemas.microsoft.com/office/drawing/2014/chart" uri="{C3380CC4-5D6E-409C-BE32-E72D297353CC}">
              <c16:uniqueId val="{00000001-37B9-483E-9745-4F419B2A2B1A}"/>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8.3333000000000004E-2</c:v>
              </c:pt>
            </c:numLit>
          </c:val>
          <c:extLst>
            <c:ext xmlns:c16="http://schemas.microsoft.com/office/drawing/2014/chart" uri="{C3380CC4-5D6E-409C-BE32-E72D297353CC}">
              <c16:uniqueId val="{00000002-37B9-483E-9745-4F419B2A2B1A}"/>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c:v>
              </c:pt>
            </c:numLit>
          </c:val>
          <c:extLst>
            <c:ext xmlns:c16="http://schemas.microsoft.com/office/drawing/2014/chart" uri="{C3380CC4-5D6E-409C-BE32-E72D297353CC}">
              <c16:uniqueId val="{00000003-37B9-483E-9745-4F419B2A2B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0.717391</c:v>
              </c:pt>
            </c:numLit>
          </c:val>
          <c:extLst>
            <c:ext xmlns:c16="http://schemas.microsoft.com/office/drawing/2014/chart" uri="{C3380CC4-5D6E-409C-BE32-E72D297353CC}">
              <c16:uniqueId val="{00000000-CE60-497D-9C3F-14ED84CF901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6.5216999999999997E-2</c:v>
              </c:pt>
            </c:numLit>
          </c:val>
          <c:extLst>
            <c:ext xmlns:c16="http://schemas.microsoft.com/office/drawing/2014/chart" uri="{C3380CC4-5D6E-409C-BE32-E72D297353CC}">
              <c16:uniqueId val="{00000001-CE60-497D-9C3F-14ED84CF9016}"/>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CE60-497D-9C3F-14ED84CF901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0.217391</c:v>
              </c:pt>
            </c:numLit>
          </c:val>
          <c:extLst>
            <c:ext xmlns:c16="http://schemas.microsoft.com/office/drawing/2014/chart" uri="{C3380CC4-5D6E-409C-BE32-E72D297353CC}">
              <c16:uniqueId val="{00000003-CE60-497D-9C3F-14ED84CF90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0.15151500000000001</c:v>
              </c:pt>
            </c:numLit>
          </c:val>
          <c:extLst>
            <c:ext xmlns:c16="http://schemas.microsoft.com/office/drawing/2014/chart" uri="{C3380CC4-5D6E-409C-BE32-E72D297353CC}">
              <c16:uniqueId val="{00000000-BCCD-4038-B41D-424D1DDCE22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6.0606E-2</c:v>
              </c:pt>
            </c:numLit>
          </c:val>
          <c:extLst>
            <c:ext xmlns:c16="http://schemas.microsoft.com/office/drawing/2014/chart" uri="{C3380CC4-5D6E-409C-BE32-E72D297353CC}">
              <c16:uniqueId val="{00000001-BCCD-4038-B41D-424D1DDCE22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BCCD-4038-B41D-424D1DDCE22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0.74242399999999997</c:v>
              </c:pt>
            </c:numLit>
          </c:val>
          <c:extLst>
            <c:ext xmlns:c16="http://schemas.microsoft.com/office/drawing/2014/chart" uri="{C3380CC4-5D6E-409C-BE32-E72D297353CC}">
              <c16:uniqueId val="{00000003-BCCD-4038-B41D-424D1DDCE2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0.44185999999999998</c:v>
              </c:pt>
            </c:numLit>
          </c:val>
          <c:extLst>
            <c:ext xmlns:c16="http://schemas.microsoft.com/office/drawing/2014/chart" uri="{C3380CC4-5D6E-409C-BE32-E72D297353CC}">
              <c16:uniqueId val="{00000000-15A0-4CAC-9DFA-628F9586D9C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0.23255799999999999</c:v>
              </c:pt>
            </c:numLit>
          </c:val>
          <c:extLst>
            <c:ext xmlns:c16="http://schemas.microsoft.com/office/drawing/2014/chart" uri="{C3380CC4-5D6E-409C-BE32-E72D297353CC}">
              <c16:uniqueId val="{00000001-15A0-4CAC-9DFA-628F9586D9C3}"/>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4.6511999999999998E-2</c:v>
              </c:pt>
            </c:numLit>
          </c:val>
          <c:extLst>
            <c:ext xmlns:c16="http://schemas.microsoft.com/office/drawing/2014/chart" uri="{C3380CC4-5D6E-409C-BE32-E72D297353CC}">
              <c16:uniqueId val="{00000002-15A0-4CAC-9DFA-628F9586D9C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0.27906999999999998</c:v>
              </c:pt>
            </c:numLit>
          </c:val>
          <c:extLst>
            <c:ext xmlns:c16="http://schemas.microsoft.com/office/drawing/2014/chart" uri="{C3380CC4-5D6E-409C-BE32-E72D297353CC}">
              <c16:uniqueId val="{00000003-15A0-4CAC-9DFA-628F9586D9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0.76102899999999996</c:v>
              </c:pt>
            </c:numLit>
          </c:val>
          <c:extLst>
            <c:ext xmlns:c16="http://schemas.microsoft.com/office/drawing/2014/chart" uri="{C3380CC4-5D6E-409C-BE32-E72D297353CC}">
              <c16:uniqueId val="{00000000-3C7F-459B-B60F-0199D7389196}"/>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0.110294</c:v>
              </c:pt>
            </c:numLit>
          </c:val>
          <c:extLst>
            <c:ext xmlns:c16="http://schemas.microsoft.com/office/drawing/2014/chart" uri="{C3380CC4-5D6E-409C-BE32-E72D297353CC}">
              <c16:uniqueId val="{00000001-3C7F-459B-B60F-0199D7389196}"/>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2.5735000000000001E-2</c:v>
              </c:pt>
            </c:numLit>
          </c:val>
          <c:extLst>
            <c:ext xmlns:c16="http://schemas.microsoft.com/office/drawing/2014/chart" uri="{C3380CC4-5D6E-409C-BE32-E72D297353CC}">
              <c16:uniqueId val="{00000002-3C7F-459B-B60F-0199D7389196}"/>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0.102941</c:v>
              </c:pt>
            </c:numLit>
          </c:val>
          <c:extLst>
            <c:ext xmlns:c16="http://schemas.microsoft.com/office/drawing/2014/chart" uri="{C3380CC4-5D6E-409C-BE32-E72D297353CC}">
              <c16:uniqueId val="{00000003-3C7F-459B-B60F-0199D73891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0.77327900000000005</c:v>
              </c:pt>
            </c:numLit>
          </c:val>
          <c:extLst>
            <c:ext xmlns:c16="http://schemas.microsoft.com/office/drawing/2014/chart" uri="{C3380CC4-5D6E-409C-BE32-E72D297353CC}">
              <c16:uniqueId val="{00000000-0D81-4733-968C-95DC65E3CBB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0.133603</c:v>
              </c:pt>
            </c:numLit>
          </c:val>
          <c:extLst>
            <c:ext xmlns:c16="http://schemas.microsoft.com/office/drawing/2014/chart" uri="{C3380CC4-5D6E-409C-BE32-E72D297353CC}">
              <c16:uniqueId val="{00000001-0D81-4733-968C-95DC65E3CBB8}"/>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3.6436999999999997E-2</c:v>
              </c:pt>
            </c:numLit>
          </c:val>
          <c:extLst>
            <c:ext xmlns:c16="http://schemas.microsoft.com/office/drawing/2014/chart" uri="{C3380CC4-5D6E-409C-BE32-E72D297353CC}">
              <c16:uniqueId val="{00000002-0D81-4733-968C-95DC65E3CBB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5.6680000000000001E-2</c:v>
              </c:pt>
            </c:numLit>
          </c:val>
          <c:extLst>
            <c:ext xmlns:c16="http://schemas.microsoft.com/office/drawing/2014/chart" uri="{C3380CC4-5D6E-409C-BE32-E72D297353CC}">
              <c16:uniqueId val="{00000003-0D81-4733-968C-95DC65E3CB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0.712418</c:v>
              </c:pt>
            </c:numLit>
          </c:val>
          <c:extLst>
            <c:ext xmlns:c16="http://schemas.microsoft.com/office/drawing/2014/chart" uri="{C3380CC4-5D6E-409C-BE32-E72D297353CC}">
              <c16:uniqueId val="{00000000-9A26-43FE-98DB-5D8DEA60C90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0.15032699999999999</c:v>
              </c:pt>
            </c:numLit>
          </c:val>
          <c:extLst>
            <c:ext xmlns:c16="http://schemas.microsoft.com/office/drawing/2014/chart" uri="{C3380CC4-5D6E-409C-BE32-E72D297353CC}">
              <c16:uniqueId val="{00000001-9A26-43FE-98DB-5D8DEA60C90C}"/>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4.5752000000000001E-2</c:v>
              </c:pt>
            </c:numLit>
          </c:val>
          <c:extLst>
            <c:ext xmlns:c16="http://schemas.microsoft.com/office/drawing/2014/chart" uri="{C3380CC4-5D6E-409C-BE32-E72D297353CC}">
              <c16:uniqueId val="{00000002-9A26-43FE-98DB-5D8DEA60C90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9.1503000000000001E-2</c:v>
              </c:pt>
            </c:numLit>
          </c:val>
          <c:extLst>
            <c:ext xmlns:c16="http://schemas.microsoft.com/office/drawing/2014/chart" uri="{C3380CC4-5D6E-409C-BE32-E72D297353CC}">
              <c16:uniqueId val="{00000003-9A26-43FE-98DB-5D8DEA60C9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0.395652</c:v>
              </c:pt>
            </c:numLit>
          </c:val>
          <c:extLst>
            <c:ext xmlns:c16="http://schemas.microsoft.com/office/drawing/2014/chart" uri="{C3380CC4-5D6E-409C-BE32-E72D297353CC}">
              <c16:uniqueId val="{00000000-FFE1-4FED-A0EF-BD39552820E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0.32608700000000002</c:v>
              </c:pt>
            </c:numLit>
          </c:val>
          <c:extLst>
            <c:ext xmlns:c16="http://schemas.microsoft.com/office/drawing/2014/chart" uri="{C3380CC4-5D6E-409C-BE32-E72D297353CC}">
              <c16:uniqueId val="{00000001-FFE1-4FED-A0EF-BD39552820EE}"/>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8.2609000000000002E-2</c:v>
              </c:pt>
            </c:numLit>
          </c:val>
          <c:extLst>
            <c:ext xmlns:c16="http://schemas.microsoft.com/office/drawing/2014/chart" uri="{C3380CC4-5D6E-409C-BE32-E72D297353CC}">
              <c16:uniqueId val="{00000002-FFE1-4FED-A0EF-BD39552820E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0.19565199999999999</c:v>
              </c:pt>
            </c:numLit>
          </c:val>
          <c:extLst>
            <c:ext xmlns:c16="http://schemas.microsoft.com/office/drawing/2014/chart" uri="{C3380CC4-5D6E-409C-BE32-E72D297353CC}">
              <c16:uniqueId val="{00000003-FFE1-4FED-A0EF-BD39552820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0.34675600000000001</c:v>
              </c:pt>
            </c:numLit>
          </c:val>
          <c:extLst>
            <c:ext xmlns:c16="http://schemas.microsoft.com/office/drawing/2014/chart" uri="{C3380CC4-5D6E-409C-BE32-E72D297353CC}">
              <c16:uniqueId val="{00000000-417E-4667-84F2-870B35CF3D2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0.38702500000000001</c:v>
              </c:pt>
            </c:numLit>
          </c:val>
          <c:extLst>
            <c:ext xmlns:c16="http://schemas.microsoft.com/office/drawing/2014/chart" uri="{C3380CC4-5D6E-409C-BE32-E72D297353CC}">
              <c16:uniqueId val="{00000001-417E-4667-84F2-870B35CF3D2A}"/>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4.2506000000000002E-2</c:v>
              </c:pt>
            </c:numLit>
          </c:val>
          <c:extLst>
            <c:ext xmlns:c16="http://schemas.microsoft.com/office/drawing/2014/chart" uri="{C3380CC4-5D6E-409C-BE32-E72D297353CC}">
              <c16:uniqueId val="{00000002-417E-4667-84F2-870B35CF3D2A}"/>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0.223714</c:v>
              </c:pt>
            </c:numLit>
          </c:val>
          <c:extLst>
            <c:ext xmlns:c16="http://schemas.microsoft.com/office/drawing/2014/chart" uri="{C3380CC4-5D6E-409C-BE32-E72D297353CC}">
              <c16:uniqueId val="{00000003-417E-4667-84F2-870B35CF3D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3.981481</c:v>
              </c:pt>
            </c:numLit>
          </c:val>
          <c:extLst>
            <c:ext xmlns:c16="http://schemas.microsoft.com/office/drawing/2014/chart" uri="{C3380CC4-5D6E-409C-BE32-E72D297353CC}">
              <c16:uniqueId val="{00000000-C518-41C0-AF06-C03510EADD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0.47448000000000001</c:v>
              </c:pt>
            </c:numLit>
          </c:val>
          <c:extLst>
            <c:ext xmlns:c16="http://schemas.microsoft.com/office/drawing/2014/chart" uri="{C3380CC4-5D6E-409C-BE32-E72D297353CC}">
              <c16:uniqueId val="{00000000-0A71-42AD-B57C-AC65484D747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0.27599200000000002</c:v>
              </c:pt>
            </c:numLit>
          </c:val>
          <c:extLst>
            <c:ext xmlns:c16="http://schemas.microsoft.com/office/drawing/2014/chart" uri="{C3380CC4-5D6E-409C-BE32-E72D297353CC}">
              <c16:uniqueId val="{00000001-0A71-42AD-B57C-AC65484D7470}"/>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4.3478000000000003E-2</c:v>
              </c:pt>
            </c:numLit>
          </c:val>
          <c:extLst>
            <c:ext xmlns:c16="http://schemas.microsoft.com/office/drawing/2014/chart" uri="{C3380CC4-5D6E-409C-BE32-E72D297353CC}">
              <c16:uniqueId val="{00000002-0A71-42AD-B57C-AC65484D747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0.20604900000000001</c:v>
              </c:pt>
            </c:numLit>
          </c:val>
          <c:extLst>
            <c:ext xmlns:c16="http://schemas.microsoft.com/office/drawing/2014/chart" uri="{C3380CC4-5D6E-409C-BE32-E72D297353CC}">
              <c16:uniqueId val="{00000003-0A71-42AD-B57C-AC65484D74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0.15909100000000001</c:v>
              </c:pt>
            </c:numLit>
          </c:val>
          <c:extLst>
            <c:ext xmlns:c16="http://schemas.microsoft.com/office/drawing/2014/chart" uri="{C3380CC4-5D6E-409C-BE32-E72D297353CC}">
              <c16:uniqueId val="{00000000-8F4C-421B-8479-B36532F211D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0.40909099999999998</c:v>
              </c:pt>
            </c:numLit>
          </c:val>
          <c:extLst>
            <c:ext xmlns:c16="http://schemas.microsoft.com/office/drawing/2014/chart" uri="{C3380CC4-5D6E-409C-BE32-E72D297353CC}">
              <c16:uniqueId val="{00000001-8F4C-421B-8479-B36532F211D0}"/>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8F4C-421B-8479-B36532F211D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0.43181799999999998</c:v>
              </c:pt>
            </c:numLit>
          </c:val>
          <c:extLst>
            <c:ext xmlns:c16="http://schemas.microsoft.com/office/drawing/2014/chart" uri="{C3380CC4-5D6E-409C-BE32-E72D297353CC}">
              <c16:uniqueId val="{00000003-8F4C-421B-8479-B36532F211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0-4BD4-487D-AF59-F972355A54A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c:v>
              </c:pt>
            </c:numLit>
          </c:val>
          <c:extLst>
            <c:ext xmlns:c16="http://schemas.microsoft.com/office/drawing/2014/chart" uri="{C3380CC4-5D6E-409C-BE32-E72D297353CC}">
              <c16:uniqueId val="{00000001-4BD4-487D-AF59-F972355A54A8}"/>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0.13333300000000001</c:v>
              </c:pt>
            </c:numLit>
          </c:val>
          <c:extLst>
            <c:ext xmlns:c16="http://schemas.microsoft.com/office/drawing/2014/chart" uri="{C3380CC4-5D6E-409C-BE32-E72D297353CC}">
              <c16:uniqueId val="{00000002-4BD4-487D-AF59-F972355A54A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0.53333299999999995</c:v>
              </c:pt>
            </c:numLit>
          </c:val>
          <c:extLst>
            <c:ext xmlns:c16="http://schemas.microsoft.com/office/drawing/2014/chart" uri="{C3380CC4-5D6E-409C-BE32-E72D297353CC}">
              <c16:uniqueId val="{00000003-4BD4-487D-AF59-F972355A54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0.48648599999999997</c:v>
              </c:pt>
            </c:numLit>
          </c:val>
          <c:extLst>
            <c:ext xmlns:c16="http://schemas.microsoft.com/office/drawing/2014/chart" uri="{C3380CC4-5D6E-409C-BE32-E72D297353CC}">
              <c16:uniqueId val="{00000000-B733-4A52-9AD3-E28AE2635A0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0.108108</c:v>
              </c:pt>
            </c:numLit>
          </c:val>
          <c:extLst>
            <c:ext xmlns:c16="http://schemas.microsoft.com/office/drawing/2014/chart" uri="{C3380CC4-5D6E-409C-BE32-E72D297353CC}">
              <c16:uniqueId val="{00000001-B733-4A52-9AD3-E28AE2635A07}"/>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2.7026999999999999E-2</c:v>
              </c:pt>
            </c:numLit>
          </c:val>
          <c:extLst>
            <c:ext xmlns:c16="http://schemas.microsoft.com/office/drawing/2014/chart" uri="{C3380CC4-5D6E-409C-BE32-E72D297353CC}">
              <c16:uniqueId val="{00000002-B733-4A52-9AD3-E28AE2635A0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0.37837799999999999</c:v>
              </c:pt>
            </c:numLit>
          </c:val>
          <c:extLst>
            <c:ext xmlns:c16="http://schemas.microsoft.com/office/drawing/2014/chart" uri="{C3380CC4-5D6E-409C-BE32-E72D297353CC}">
              <c16:uniqueId val="{00000003-B733-4A52-9AD3-E28AE2635A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0.33950599999999997</c:v>
              </c:pt>
            </c:numLit>
          </c:val>
          <c:extLst>
            <c:ext xmlns:c16="http://schemas.microsoft.com/office/drawing/2014/chart" uri="{C3380CC4-5D6E-409C-BE32-E72D297353CC}">
              <c16:uniqueId val="{00000000-97AE-4502-9520-54352A65D897}"/>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0.43209900000000001</c:v>
              </c:pt>
            </c:numLit>
          </c:val>
          <c:extLst>
            <c:ext xmlns:c16="http://schemas.microsoft.com/office/drawing/2014/chart" uri="{C3380CC4-5D6E-409C-BE32-E72D297353CC}">
              <c16:uniqueId val="{00000001-97AE-4502-9520-54352A65D897}"/>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9.2592999999999995E-2</c:v>
              </c:pt>
            </c:numLit>
          </c:val>
          <c:extLst>
            <c:ext xmlns:c16="http://schemas.microsoft.com/office/drawing/2014/chart" uri="{C3380CC4-5D6E-409C-BE32-E72D297353CC}">
              <c16:uniqueId val="{00000002-97AE-4502-9520-54352A65D897}"/>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0.13580200000000001</c:v>
              </c:pt>
            </c:numLit>
          </c:val>
          <c:extLst>
            <c:ext xmlns:c16="http://schemas.microsoft.com/office/drawing/2014/chart" uri="{C3380CC4-5D6E-409C-BE32-E72D297353CC}">
              <c16:uniqueId val="{00000003-97AE-4502-9520-54352A65D8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0.48677199999999998</c:v>
              </c:pt>
            </c:numLit>
          </c:val>
          <c:extLst>
            <c:ext xmlns:c16="http://schemas.microsoft.com/office/drawing/2014/chart" uri="{C3380CC4-5D6E-409C-BE32-E72D297353CC}">
              <c16:uniqueId val="{00000000-535A-491E-83E9-02EBC467BC6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0.36507899999999999</c:v>
              </c:pt>
            </c:numLit>
          </c:val>
          <c:extLst>
            <c:ext xmlns:c16="http://schemas.microsoft.com/office/drawing/2014/chart" uri="{C3380CC4-5D6E-409C-BE32-E72D297353CC}">
              <c16:uniqueId val="{00000001-535A-491E-83E9-02EBC467BC6B}"/>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4.2327999999999998E-2</c:v>
              </c:pt>
            </c:numLit>
          </c:val>
          <c:extLst>
            <c:ext xmlns:c16="http://schemas.microsoft.com/office/drawing/2014/chart" uri="{C3380CC4-5D6E-409C-BE32-E72D297353CC}">
              <c16:uniqueId val="{00000002-535A-491E-83E9-02EBC467BC6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0.10582</c:v>
              </c:pt>
            </c:numLit>
          </c:val>
          <c:extLst>
            <c:ext xmlns:c16="http://schemas.microsoft.com/office/drawing/2014/chart" uri="{C3380CC4-5D6E-409C-BE32-E72D297353CC}">
              <c16:uniqueId val="{00000003-535A-491E-83E9-02EBC467BC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0.48128300000000002</c:v>
              </c:pt>
            </c:numLit>
          </c:val>
          <c:extLst>
            <c:ext xmlns:c16="http://schemas.microsoft.com/office/drawing/2014/chart" uri="{C3380CC4-5D6E-409C-BE32-E72D297353CC}">
              <c16:uniqueId val="{00000000-E46F-4F15-B0EA-BED9DFF5215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0.31015999999999999</c:v>
              </c:pt>
            </c:numLit>
          </c:val>
          <c:extLst>
            <c:ext xmlns:c16="http://schemas.microsoft.com/office/drawing/2014/chart" uri="{C3380CC4-5D6E-409C-BE32-E72D297353CC}">
              <c16:uniqueId val="{00000001-E46F-4F15-B0EA-BED9DFF52153}"/>
            </c:ext>
          </c:extLst>
        </c:ser>
        <c:ser>
          <c:idx val="2"/>
          <c:order val="2"/>
          <c:tx>
            <c:v>Vet inte</c:v>
          </c:tx>
          <c:spPr>
            <a:solidFill>
              <a:srgbClr val="CCCCCC"/>
            </a:solidFill>
            <a:ln>
              <a:solidFill>
                <a:srgbClr val="CCCCCC"/>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0.117647</c:v>
              </c:pt>
            </c:numLit>
          </c:val>
          <c:extLst>
            <c:ext xmlns:c16="http://schemas.microsoft.com/office/drawing/2014/chart" uri="{C3380CC4-5D6E-409C-BE32-E72D297353CC}">
              <c16:uniqueId val="{00000002-E46F-4F15-B0EA-BED9DFF5215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9.0909000000000004E-2</c:v>
              </c:pt>
            </c:numLit>
          </c:val>
          <c:extLst>
            <c:ext xmlns:c16="http://schemas.microsoft.com/office/drawing/2014/chart" uri="{C3380CC4-5D6E-409C-BE32-E72D297353CC}">
              <c16:uniqueId val="{00000003-E46F-4F15-B0EA-BED9DFF521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0.74885800000000002</c:v>
              </c:pt>
            </c:numLit>
          </c:val>
          <c:extLst>
            <c:ext xmlns:c16="http://schemas.microsoft.com/office/drawing/2014/chart" uri="{C3380CC4-5D6E-409C-BE32-E72D297353CC}">
              <c16:uniqueId val="{00000000-9322-487C-822D-2C900B08DCFC}"/>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0.14155300000000001</c:v>
              </c:pt>
            </c:numLit>
          </c:val>
          <c:extLst>
            <c:ext xmlns:c16="http://schemas.microsoft.com/office/drawing/2014/chart" uri="{C3380CC4-5D6E-409C-BE32-E72D297353CC}">
              <c16:uniqueId val="{00000001-9322-487C-822D-2C900B08DCFC}"/>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4.1096000000000001E-2</c:v>
              </c:pt>
            </c:numLit>
          </c:val>
          <c:extLst>
            <c:ext xmlns:c16="http://schemas.microsoft.com/office/drawing/2014/chart" uri="{C3380CC4-5D6E-409C-BE32-E72D297353CC}">
              <c16:uniqueId val="{00000002-9322-487C-822D-2C900B08DCFC}"/>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6.8492999999999998E-2</c:v>
              </c:pt>
            </c:numLit>
          </c:val>
          <c:extLst>
            <c:ext xmlns:c16="http://schemas.microsoft.com/office/drawing/2014/chart" uri="{C3380CC4-5D6E-409C-BE32-E72D297353CC}">
              <c16:uniqueId val="{00000003-9322-487C-822D-2C900B08DC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0.70129900000000001</c:v>
              </c:pt>
            </c:numLit>
          </c:val>
          <c:extLst>
            <c:ext xmlns:c16="http://schemas.microsoft.com/office/drawing/2014/chart" uri="{C3380CC4-5D6E-409C-BE32-E72D297353CC}">
              <c16:uniqueId val="{00000000-8526-4D73-A0AB-784AF6573C0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0.123377</c:v>
              </c:pt>
            </c:numLit>
          </c:val>
          <c:extLst>
            <c:ext xmlns:c16="http://schemas.microsoft.com/office/drawing/2014/chart" uri="{C3380CC4-5D6E-409C-BE32-E72D297353CC}">
              <c16:uniqueId val="{00000001-8526-4D73-A0AB-784AF6573C04}"/>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1.2987E-2</c:v>
              </c:pt>
            </c:numLit>
          </c:val>
          <c:extLst>
            <c:ext xmlns:c16="http://schemas.microsoft.com/office/drawing/2014/chart" uri="{C3380CC4-5D6E-409C-BE32-E72D297353CC}">
              <c16:uniqueId val="{00000002-8526-4D73-A0AB-784AF6573C0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0.16233800000000001</c:v>
              </c:pt>
            </c:numLit>
          </c:val>
          <c:extLst>
            <c:ext xmlns:c16="http://schemas.microsoft.com/office/drawing/2014/chart" uri="{C3380CC4-5D6E-409C-BE32-E72D297353CC}">
              <c16:uniqueId val="{00000003-8526-4D73-A0AB-784AF6573C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0.77248700000000003</c:v>
              </c:pt>
            </c:numLit>
          </c:val>
          <c:extLst>
            <c:ext xmlns:c16="http://schemas.microsoft.com/office/drawing/2014/chart" uri="{C3380CC4-5D6E-409C-BE32-E72D297353CC}">
              <c16:uniqueId val="{00000000-29EA-4AA9-9B52-85C073E1938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0.10582</c:v>
              </c:pt>
            </c:numLit>
          </c:val>
          <c:extLst>
            <c:ext xmlns:c16="http://schemas.microsoft.com/office/drawing/2014/chart" uri="{C3380CC4-5D6E-409C-BE32-E72D297353CC}">
              <c16:uniqueId val="{00000001-29EA-4AA9-9B52-85C073E19380}"/>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1.5873000000000002E-2</c:v>
              </c:pt>
            </c:numLit>
          </c:val>
          <c:extLst>
            <c:ext xmlns:c16="http://schemas.microsoft.com/office/drawing/2014/chart" uri="{C3380CC4-5D6E-409C-BE32-E72D297353CC}">
              <c16:uniqueId val="{00000002-29EA-4AA9-9B52-85C073E1938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0.10582</c:v>
              </c:pt>
            </c:numLit>
          </c:val>
          <c:extLst>
            <c:ext xmlns:c16="http://schemas.microsoft.com/office/drawing/2014/chart" uri="{C3380CC4-5D6E-409C-BE32-E72D297353CC}">
              <c16:uniqueId val="{00000003-29EA-4AA9-9B52-85C073E193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3.9769589999999999</c:v>
              </c:pt>
            </c:numLit>
          </c:val>
          <c:extLst>
            <c:ext xmlns:c16="http://schemas.microsoft.com/office/drawing/2014/chart" uri="{C3380CC4-5D6E-409C-BE32-E72D297353CC}">
              <c16:uniqueId val="{00000000-87F3-4EBD-8F37-7361D707E8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0.55660399999999999</c:v>
              </c:pt>
            </c:numLit>
          </c:val>
          <c:extLst>
            <c:ext xmlns:c16="http://schemas.microsoft.com/office/drawing/2014/chart" uri="{C3380CC4-5D6E-409C-BE32-E72D297353CC}">
              <c16:uniqueId val="{00000000-9604-4AA4-BCC9-04529CE6A95E}"/>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0.18867900000000001</c:v>
              </c:pt>
            </c:numLit>
          </c:val>
          <c:extLst>
            <c:ext xmlns:c16="http://schemas.microsoft.com/office/drawing/2014/chart" uri="{C3380CC4-5D6E-409C-BE32-E72D297353CC}">
              <c16:uniqueId val="{00000001-9604-4AA4-BCC9-04529CE6A95E}"/>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3.7735999999999999E-2</c:v>
              </c:pt>
            </c:numLit>
          </c:val>
          <c:extLst>
            <c:ext xmlns:c16="http://schemas.microsoft.com/office/drawing/2014/chart" uri="{C3380CC4-5D6E-409C-BE32-E72D297353CC}">
              <c16:uniqueId val="{00000002-9604-4AA4-BCC9-04529CE6A95E}"/>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0.21698100000000001</c:v>
              </c:pt>
            </c:numLit>
          </c:val>
          <c:extLst>
            <c:ext xmlns:c16="http://schemas.microsoft.com/office/drawing/2014/chart" uri="{C3380CC4-5D6E-409C-BE32-E72D297353CC}">
              <c16:uniqueId val="{00000003-9604-4AA4-BCC9-04529CE6A9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0.68681300000000001</c:v>
              </c:pt>
            </c:numLit>
          </c:val>
          <c:extLst>
            <c:ext xmlns:c16="http://schemas.microsoft.com/office/drawing/2014/chart" uri="{C3380CC4-5D6E-409C-BE32-E72D297353CC}">
              <c16:uniqueId val="{00000000-7CBC-4B17-B51E-583F7354BA53}"/>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0.20329700000000001</c:v>
              </c:pt>
            </c:numLit>
          </c:val>
          <c:extLst>
            <c:ext xmlns:c16="http://schemas.microsoft.com/office/drawing/2014/chart" uri="{C3380CC4-5D6E-409C-BE32-E72D297353CC}">
              <c16:uniqueId val="{00000001-7CBC-4B17-B51E-583F7354BA53}"/>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1.0989000000000001E-2</c:v>
              </c:pt>
            </c:numLit>
          </c:val>
          <c:extLst>
            <c:ext xmlns:c16="http://schemas.microsoft.com/office/drawing/2014/chart" uri="{C3380CC4-5D6E-409C-BE32-E72D297353CC}">
              <c16:uniqueId val="{00000002-7CBC-4B17-B51E-583F7354BA53}"/>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9.8901000000000003E-2</c:v>
              </c:pt>
            </c:numLit>
          </c:val>
          <c:extLst>
            <c:ext xmlns:c16="http://schemas.microsoft.com/office/drawing/2014/chart" uri="{C3380CC4-5D6E-409C-BE32-E72D297353CC}">
              <c16:uniqueId val="{00000003-7CBC-4B17-B51E-583F7354BA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0.72794099999999995</c:v>
              </c:pt>
            </c:numLit>
          </c:val>
          <c:extLst>
            <c:ext xmlns:c16="http://schemas.microsoft.com/office/drawing/2014/chart" uri="{C3380CC4-5D6E-409C-BE32-E72D297353CC}">
              <c16:uniqueId val="{00000000-4915-41D9-9BE5-ADA0111C2250}"/>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0.139706</c:v>
              </c:pt>
            </c:numLit>
          </c:val>
          <c:extLst>
            <c:ext xmlns:c16="http://schemas.microsoft.com/office/drawing/2014/chart" uri="{C3380CC4-5D6E-409C-BE32-E72D297353CC}">
              <c16:uniqueId val="{00000001-4915-41D9-9BE5-ADA0111C2250}"/>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3.6764999999999999E-2</c:v>
              </c:pt>
            </c:numLit>
          </c:val>
          <c:extLst>
            <c:ext xmlns:c16="http://schemas.microsoft.com/office/drawing/2014/chart" uri="{C3380CC4-5D6E-409C-BE32-E72D297353CC}">
              <c16:uniqueId val="{00000002-4915-41D9-9BE5-ADA0111C2250}"/>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9.5588000000000006E-2</c:v>
              </c:pt>
            </c:numLit>
          </c:val>
          <c:extLst>
            <c:ext xmlns:c16="http://schemas.microsoft.com/office/drawing/2014/chart" uri="{C3380CC4-5D6E-409C-BE32-E72D297353CC}">
              <c16:uniqueId val="{00000003-4915-41D9-9BE5-ADA0111C22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0.32394400000000001</c:v>
              </c:pt>
            </c:numLit>
          </c:val>
          <c:extLst>
            <c:ext xmlns:c16="http://schemas.microsoft.com/office/drawing/2014/chart" uri="{C3380CC4-5D6E-409C-BE32-E72D297353CC}">
              <c16:uniqueId val="{00000000-A139-4F54-A7C2-8CEAE8082BA8}"/>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0.197183</c:v>
              </c:pt>
            </c:numLit>
          </c:val>
          <c:extLst>
            <c:ext xmlns:c16="http://schemas.microsoft.com/office/drawing/2014/chart" uri="{C3380CC4-5D6E-409C-BE32-E72D297353CC}">
              <c16:uniqueId val="{00000001-A139-4F54-A7C2-8CEAE8082BA8}"/>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4.2254E-2</c:v>
              </c:pt>
            </c:numLit>
          </c:val>
          <c:extLst>
            <c:ext xmlns:c16="http://schemas.microsoft.com/office/drawing/2014/chart" uri="{C3380CC4-5D6E-409C-BE32-E72D297353CC}">
              <c16:uniqueId val="{00000002-A139-4F54-A7C2-8CEAE8082BA8}"/>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0.43662000000000001</c:v>
              </c:pt>
            </c:numLit>
          </c:val>
          <c:extLst>
            <c:ext xmlns:c16="http://schemas.microsoft.com/office/drawing/2014/chart" uri="{C3380CC4-5D6E-409C-BE32-E72D297353CC}">
              <c16:uniqueId val="{00000003-A139-4F54-A7C2-8CEAE8082B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0.40625</c:v>
              </c:pt>
            </c:numLit>
          </c:val>
          <c:extLst>
            <c:ext xmlns:c16="http://schemas.microsoft.com/office/drawing/2014/chart" uri="{C3380CC4-5D6E-409C-BE32-E72D297353CC}">
              <c16:uniqueId val="{00000000-8FBE-420A-B69B-BD7E2322770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0.21875</c:v>
              </c:pt>
            </c:numLit>
          </c:val>
          <c:extLst>
            <c:ext xmlns:c16="http://schemas.microsoft.com/office/drawing/2014/chart" uri="{C3380CC4-5D6E-409C-BE32-E72D297353CC}">
              <c16:uniqueId val="{00000001-8FBE-420A-B69B-BD7E2322770F}"/>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3.125E-2</c:v>
              </c:pt>
            </c:numLit>
          </c:val>
          <c:extLst>
            <c:ext xmlns:c16="http://schemas.microsoft.com/office/drawing/2014/chart" uri="{C3380CC4-5D6E-409C-BE32-E72D297353CC}">
              <c16:uniqueId val="{00000002-8FBE-420A-B69B-BD7E2322770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0.34375</c:v>
              </c:pt>
            </c:numLit>
          </c:val>
          <c:extLst>
            <c:ext xmlns:c16="http://schemas.microsoft.com/office/drawing/2014/chart" uri="{C3380CC4-5D6E-409C-BE32-E72D297353CC}">
              <c16:uniqueId val="{00000003-8FBE-420A-B69B-BD7E2322770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0.74626899999999996</c:v>
              </c:pt>
            </c:numLit>
          </c:val>
          <c:extLst>
            <c:ext xmlns:c16="http://schemas.microsoft.com/office/drawing/2014/chart" uri="{C3380CC4-5D6E-409C-BE32-E72D297353CC}">
              <c16:uniqueId val="{00000000-35C8-4632-A18F-7BAED9AE235A}"/>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0.104478</c:v>
              </c:pt>
            </c:numLit>
          </c:val>
          <c:extLst>
            <c:ext xmlns:c16="http://schemas.microsoft.com/office/drawing/2014/chart" uri="{C3380CC4-5D6E-409C-BE32-E72D297353CC}">
              <c16:uniqueId val="{00000001-35C8-4632-A18F-7BAED9AE235A}"/>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35C8-4632-A18F-7BAED9AE235A}"/>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0.149254</c:v>
              </c:pt>
            </c:numLit>
          </c:val>
          <c:extLst>
            <c:ext xmlns:c16="http://schemas.microsoft.com/office/drawing/2014/chart" uri="{C3380CC4-5D6E-409C-BE32-E72D297353CC}">
              <c16:uniqueId val="{00000003-35C8-4632-A18F-7BAED9AE23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0.38577600000000001</c:v>
              </c:pt>
            </c:numLit>
          </c:val>
          <c:extLst>
            <c:ext xmlns:c16="http://schemas.microsoft.com/office/drawing/2014/chart" uri="{C3380CC4-5D6E-409C-BE32-E72D297353CC}">
              <c16:uniqueId val="{00000000-7506-4672-95BD-A48E847DDF64}"/>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0.35129300000000002</c:v>
              </c:pt>
            </c:numLit>
          </c:val>
          <c:extLst>
            <c:ext xmlns:c16="http://schemas.microsoft.com/office/drawing/2014/chart" uri="{C3380CC4-5D6E-409C-BE32-E72D297353CC}">
              <c16:uniqueId val="{00000001-7506-4672-95BD-A48E847DDF64}"/>
            </c:ext>
          </c:extLst>
        </c:ser>
        <c:ser>
          <c:idx val="2"/>
          <c:order val="2"/>
          <c:tx>
            <c:v>Vet inte</c:v>
          </c:tx>
          <c:spPr>
            <a:solidFill>
              <a:srgbClr val="CCCCCC"/>
            </a:solidFill>
            <a:ln>
              <a:solidFill>
                <a:srgbClr val="CCCCCC"/>
              </a:solidFill>
            </a:ln>
          </c:spPr>
          <c:invertIfNegative val="0"/>
          <c:cat>
            <c:strLit>
              <c:ptCount val="1"/>
              <c:pt idx="0">
                <c:v>2018</c:v>
              </c:pt>
            </c:strLit>
          </c:cat>
          <c:val>
            <c:numLit>
              <c:formatCode>General</c:formatCode>
              <c:ptCount val="1"/>
              <c:pt idx="0">
                <c:v>3.4483E-2</c:v>
              </c:pt>
            </c:numLit>
          </c:val>
          <c:extLst>
            <c:ext xmlns:c16="http://schemas.microsoft.com/office/drawing/2014/chart" uri="{C3380CC4-5D6E-409C-BE32-E72D297353CC}">
              <c16:uniqueId val="{00000002-7506-4672-95BD-A48E847DDF64}"/>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0.22844800000000001</c:v>
              </c:pt>
            </c:numLit>
          </c:val>
          <c:extLst>
            <c:ext xmlns:c16="http://schemas.microsoft.com/office/drawing/2014/chart" uri="{C3380CC4-5D6E-409C-BE32-E72D297353CC}">
              <c16:uniqueId val="{00000003-7506-4672-95BD-A48E847DDF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0.42913400000000002</c:v>
              </c:pt>
            </c:numLit>
          </c:val>
          <c:extLst>
            <c:ext xmlns:c16="http://schemas.microsoft.com/office/drawing/2014/chart" uri="{C3380CC4-5D6E-409C-BE32-E72D297353CC}">
              <c16:uniqueId val="{00000000-C99B-479F-B32C-1ADAF265E45F}"/>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0.35826799999999998</c:v>
              </c:pt>
            </c:numLit>
          </c:val>
          <c:extLst>
            <c:ext xmlns:c16="http://schemas.microsoft.com/office/drawing/2014/chart" uri="{C3380CC4-5D6E-409C-BE32-E72D297353CC}">
              <c16:uniqueId val="{00000001-C99B-479F-B32C-1ADAF265E45F}"/>
            </c:ext>
          </c:extLst>
        </c:ser>
        <c:ser>
          <c:idx val="2"/>
          <c:order val="2"/>
          <c:tx>
            <c:v>Vet inte</c:v>
          </c:tx>
          <c:spPr>
            <a:solidFill>
              <a:srgbClr val="CCCCCC"/>
            </a:solidFill>
            <a:ln>
              <a:solidFill>
                <a:srgbClr val="CCCCCC"/>
              </a:solidFill>
            </a:ln>
          </c:spPr>
          <c:invertIfNegative val="0"/>
          <c:cat>
            <c:strLit>
              <c:ptCount val="1"/>
              <c:pt idx="0">
                <c:v>2017</c:v>
              </c:pt>
            </c:strLit>
          </c:cat>
          <c:val>
            <c:numLit>
              <c:formatCode>General</c:formatCode>
              <c:ptCount val="1"/>
              <c:pt idx="0">
                <c:v>3.0183999999999999E-2</c:v>
              </c:pt>
            </c:numLit>
          </c:val>
          <c:extLst>
            <c:ext xmlns:c16="http://schemas.microsoft.com/office/drawing/2014/chart" uri="{C3380CC4-5D6E-409C-BE32-E72D297353CC}">
              <c16:uniqueId val="{00000002-C99B-479F-B32C-1ADAF265E45F}"/>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0.18241499999999999</c:v>
              </c:pt>
            </c:numLit>
          </c:val>
          <c:extLst>
            <c:ext xmlns:c16="http://schemas.microsoft.com/office/drawing/2014/chart" uri="{C3380CC4-5D6E-409C-BE32-E72D297353CC}">
              <c16:uniqueId val="{00000003-C99B-479F-B32C-1ADAF265E4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33329999999999999"/>
        </c:manualLayout>
      </c:layout>
      <c:barChart>
        <c:barDir val="bar"/>
        <c:grouping val="percentStacked"/>
        <c:varyColors val="1"/>
        <c:ser>
          <c:idx val="0"/>
          <c:order val="0"/>
          <c:tx>
            <c:v>Ja</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0.456044</c:v>
              </c:pt>
            </c:numLit>
          </c:val>
          <c:extLst>
            <c:ext xmlns:c16="http://schemas.microsoft.com/office/drawing/2014/chart" uri="{C3380CC4-5D6E-409C-BE32-E72D297353CC}">
              <c16:uniqueId val="{00000000-6C8A-4C3D-8849-C4902A41E75B}"/>
            </c:ext>
          </c:extLst>
        </c:ser>
        <c:ser>
          <c:idx val="1"/>
          <c:order val="1"/>
          <c:tx>
            <c:v>Nej</c:v>
          </c:tx>
          <c:spPr>
            <a:solidFill>
              <a:srgbClr val="D95F02"/>
            </a:solidFill>
            <a:ln>
              <a:solidFill>
                <a:srgbClr val="D95F0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0.31685000000000002</c:v>
              </c:pt>
            </c:numLit>
          </c:val>
          <c:extLst>
            <c:ext xmlns:c16="http://schemas.microsoft.com/office/drawing/2014/chart" uri="{C3380CC4-5D6E-409C-BE32-E72D297353CC}">
              <c16:uniqueId val="{00000001-6C8A-4C3D-8849-C4902A41E75B}"/>
            </c:ext>
          </c:extLst>
        </c:ser>
        <c:ser>
          <c:idx val="2"/>
          <c:order val="2"/>
          <c:tx>
            <c:v>Vet inte</c:v>
          </c:tx>
          <c:spPr>
            <a:solidFill>
              <a:srgbClr val="CCCCCC"/>
            </a:solidFill>
            <a:ln>
              <a:solidFill>
                <a:srgbClr val="CCCCCC"/>
              </a:solidFill>
            </a:ln>
          </c:spPr>
          <c:invertIfNegative val="0"/>
          <c:cat>
            <c:strLit>
              <c:ptCount val="1"/>
              <c:pt idx="0">
                <c:v>2016</c:v>
              </c:pt>
            </c:strLit>
          </c:cat>
          <c:val>
            <c:numLit>
              <c:formatCode>General</c:formatCode>
              <c:ptCount val="1"/>
              <c:pt idx="0">
                <c:v>3.1136E-2</c:v>
              </c:pt>
            </c:numLit>
          </c:val>
          <c:extLst>
            <c:ext xmlns:c16="http://schemas.microsoft.com/office/drawing/2014/chart" uri="{C3380CC4-5D6E-409C-BE32-E72D297353CC}">
              <c16:uniqueId val="{00000002-6C8A-4C3D-8849-C4902A41E75B}"/>
            </c:ext>
          </c:extLst>
        </c:ser>
        <c:ser>
          <c:idx val="3"/>
          <c:order val="3"/>
          <c:tx>
            <c:v>Har inte haft behov av det</c:v>
          </c:tx>
          <c:spPr>
            <a:solidFill>
              <a:srgbClr val="4572A7"/>
            </a:solidFill>
            <a:ln>
              <a:solidFill>
                <a:srgbClr val="4572A7"/>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0.19597100000000001</c:v>
              </c:pt>
            </c:numLit>
          </c:val>
          <c:extLst>
            <c:ext xmlns:c16="http://schemas.microsoft.com/office/drawing/2014/chart" uri="{C3380CC4-5D6E-409C-BE32-E72D297353CC}">
              <c16:uniqueId val="{00000003-6C8A-4C3D-8849-C4902A41E7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33329999999999999"/>
          <c:w val="1"/>
          <c:h val="0.66669999999999996"/>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3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Kön</c:v>
          </c:tx>
          <c:spPr>
            <a:solidFill>
              <a:srgbClr val="4572A7"/>
            </a:solidFill>
            <a:ln>
              <a:solidFill>
                <a:srgbClr val="4572A7"/>
              </a:solidFill>
            </a:ln>
          </c:spPr>
          <c:invertIfNegative val="0"/>
          <c:dPt>
            <c:idx val="0"/>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1-9BEA-4208-B5C7-D3473FED23D7}"/>
              </c:ext>
            </c:extLst>
          </c:dPt>
          <c:dPt>
            <c:idx val="1"/>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3-9BEA-4208-B5C7-D3473FED23D7}"/>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2"/>
              <c:pt idx="0">
                <c:v>kvinna</c:v>
              </c:pt>
              <c:pt idx="1">
                <c:v>man</c:v>
              </c:pt>
            </c:strLit>
          </c:cat>
          <c:val>
            <c:numLit>
              <c:formatCode>General</c:formatCode>
              <c:ptCount val="2"/>
              <c:pt idx="0">
                <c:v>0.69490200000000002</c:v>
              </c:pt>
              <c:pt idx="1">
                <c:v>0.30509799999999998</c:v>
              </c:pt>
            </c:numLit>
          </c:val>
          <c:extLst>
            <c:ext xmlns:c16="http://schemas.microsoft.com/office/drawing/2014/chart" uri="{C3380CC4-5D6E-409C-BE32-E72D297353CC}">
              <c16:uniqueId val="{00000004-9BEA-4208-B5C7-D3473FED23D7}"/>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74490199999999995"/>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4.5315320000000003</c:v>
              </c:pt>
            </c:numLit>
          </c:val>
          <c:extLst>
            <c:ext xmlns:c16="http://schemas.microsoft.com/office/drawing/2014/chart" uri="{C3380CC4-5D6E-409C-BE32-E72D297353CC}">
              <c16:uniqueId val="{00000000-1D2D-4952-971A-D0272A8A4F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3.946237</c:v>
              </c:pt>
            </c:numLit>
          </c:val>
          <c:extLst>
            <c:ext xmlns:c16="http://schemas.microsoft.com/office/drawing/2014/chart" uri="{C3380CC4-5D6E-409C-BE32-E72D297353CC}">
              <c16:uniqueId val="{00000000-DF57-4BF1-A72C-01D69AD2A2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Ålder</c:v>
          </c:tx>
          <c:spPr>
            <a:solidFill>
              <a:srgbClr val="4572A7"/>
            </a:solidFill>
            <a:ln>
              <a:solidFill>
                <a:srgbClr val="4572A7"/>
              </a:solidFill>
            </a:ln>
          </c:spPr>
          <c:invertIfNegative val="0"/>
          <c:dPt>
            <c:idx val="0"/>
            <c:invertIfNegative val="0"/>
            <c:bubble3D val="0"/>
            <c:spPr>
              <a:solidFill>
                <a:srgbClr val="89A54E"/>
              </a:solidFill>
              <a:ln w="12700">
                <a:solidFill>
                  <a:srgbClr val="000000"/>
                </a:solidFill>
                <a:prstDash val="solid"/>
              </a:ln>
            </c:spPr>
            <c:extLst>
              <c:ext xmlns:c16="http://schemas.microsoft.com/office/drawing/2014/chart" uri="{C3380CC4-5D6E-409C-BE32-E72D297353CC}">
                <c16:uniqueId val="{00000001-429A-43BD-966C-0BCF74DAE830}"/>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429A-43BD-966C-0BCF74DAE830}"/>
              </c:ext>
            </c:extLst>
          </c:dPt>
          <c:dPt>
            <c:idx val="2"/>
            <c:invertIfNegative val="0"/>
            <c:bubble3D val="0"/>
            <c:spPr>
              <a:solidFill>
                <a:srgbClr val="71588F"/>
              </a:solidFill>
              <a:ln w="12700">
                <a:solidFill>
                  <a:srgbClr val="000000"/>
                </a:solidFill>
                <a:prstDash val="solid"/>
              </a:ln>
            </c:spPr>
            <c:extLst>
              <c:ext xmlns:c16="http://schemas.microsoft.com/office/drawing/2014/chart" uri="{C3380CC4-5D6E-409C-BE32-E72D297353CC}">
                <c16:uniqueId val="{00000005-429A-43BD-966C-0BCF74DAE830}"/>
              </c:ext>
            </c:extLst>
          </c:dPt>
          <c:dPt>
            <c:idx val="3"/>
            <c:invertIfNegative val="0"/>
            <c:bubble3D val="0"/>
            <c:spPr>
              <a:solidFill>
                <a:srgbClr val="DB843D"/>
              </a:solidFill>
              <a:ln w="12700">
                <a:solidFill>
                  <a:srgbClr val="000000"/>
                </a:solidFill>
                <a:prstDash val="solid"/>
              </a:ln>
            </c:spPr>
            <c:extLst>
              <c:ext xmlns:c16="http://schemas.microsoft.com/office/drawing/2014/chart" uri="{C3380CC4-5D6E-409C-BE32-E72D297353CC}">
                <c16:uniqueId val="{00000007-429A-43BD-966C-0BCF74DAE830}"/>
              </c:ext>
            </c:extLst>
          </c:dPt>
          <c:dPt>
            <c:idx val="4"/>
            <c:invertIfNegative val="0"/>
            <c:bubble3D val="0"/>
            <c:spPr>
              <a:solidFill>
                <a:srgbClr val="4198AF"/>
              </a:solidFill>
              <a:ln w="12700">
                <a:solidFill>
                  <a:srgbClr val="000000"/>
                </a:solidFill>
                <a:prstDash val="solid"/>
              </a:ln>
            </c:spPr>
            <c:extLst>
              <c:ext xmlns:c16="http://schemas.microsoft.com/office/drawing/2014/chart" uri="{C3380CC4-5D6E-409C-BE32-E72D297353CC}">
                <c16:uniqueId val="{00000009-429A-43BD-966C-0BCF74DAE830}"/>
              </c:ext>
            </c:extLst>
          </c:dPt>
          <c:dPt>
            <c:idx val="5"/>
            <c:invertIfNegative val="0"/>
            <c:bubble3D val="0"/>
            <c:spPr>
              <a:solidFill>
                <a:srgbClr val="93A9CF"/>
              </a:solidFill>
              <a:ln w="12700">
                <a:solidFill>
                  <a:srgbClr val="000000"/>
                </a:solidFill>
                <a:prstDash val="solid"/>
              </a:ln>
            </c:spPr>
            <c:extLst>
              <c:ext xmlns:c16="http://schemas.microsoft.com/office/drawing/2014/chart" uri="{C3380CC4-5D6E-409C-BE32-E72D297353CC}">
                <c16:uniqueId val="{0000000B-429A-43BD-966C-0BCF74DAE830}"/>
              </c:ext>
            </c:extLst>
          </c:dPt>
          <c:dPt>
            <c:idx val="6"/>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D-429A-43BD-966C-0BCF74DAE830}"/>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7"/>
              <c:pt idx="0">
                <c:v>25-30</c:v>
              </c:pt>
              <c:pt idx="1">
                <c:v>20-24</c:v>
              </c:pt>
              <c:pt idx="2">
                <c:v>31-35</c:v>
              </c:pt>
              <c:pt idx="3">
                <c:v>41-50</c:v>
              </c:pt>
              <c:pt idx="4">
                <c:v>36-40</c:v>
              </c:pt>
              <c:pt idx="5">
                <c:v>51-</c:v>
              </c:pt>
              <c:pt idx="6">
                <c:v>18-19</c:v>
              </c:pt>
            </c:strLit>
          </c:cat>
          <c:val>
            <c:numLit>
              <c:formatCode>General</c:formatCode>
              <c:ptCount val="7"/>
              <c:pt idx="0">
                <c:v>0.24002499999999999</c:v>
              </c:pt>
              <c:pt idx="1">
                <c:v>0.193714</c:v>
              </c:pt>
              <c:pt idx="2">
                <c:v>0.18912300000000001</c:v>
              </c:pt>
              <c:pt idx="3">
                <c:v>0.161495</c:v>
              </c:pt>
              <c:pt idx="4">
                <c:v>0.14122899999999999</c:v>
              </c:pt>
              <c:pt idx="5">
                <c:v>5.8819000000000003E-2</c:v>
              </c:pt>
              <c:pt idx="6">
                <c:v>1.5594999999999999E-2</c:v>
              </c:pt>
            </c:numLit>
          </c:val>
          <c:extLst>
            <c:ext xmlns:c16="http://schemas.microsoft.com/office/drawing/2014/chart" uri="{C3380CC4-5D6E-409C-BE32-E72D297353CC}">
              <c16:uniqueId val="{0000000E-429A-43BD-966C-0BCF74DAE830}"/>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29002499999999998"/>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Modersmål</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1-8293-4BEE-8F7F-442AF74742DF}"/>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8293-4BEE-8F7F-442AF74742DF}"/>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2"/>
              <c:pt idx="0">
                <c:v>Inte svenska som modersmål</c:v>
              </c:pt>
              <c:pt idx="1">
                <c:v>Svenska som modersmål</c:v>
              </c:pt>
            </c:strLit>
          </c:cat>
          <c:val>
            <c:numLit>
              <c:formatCode>General</c:formatCode>
              <c:ptCount val="2"/>
              <c:pt idx="0">
                <c:v>0.60164700000000004</c:v>
              </c:pt>
              <c:pt idx="1">
                <c:v>0.39835300000000001</c:v>
              </c:pt>
            </c:numLit>
          </c:val>
          <c:extLst>
            <c:ext xmlns:c16="http://schemas.microsoft.com/office/drawing/2014/chart" uri="{C3380CC4-5D6E-409C-BE32-E72D297353CC}">
              <c16:uniqueId val="{00000004-8293-4BEE-8F7F-442AF74742DF}"/>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65164699999999998"/>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Vad har du för utbildning sedan tidigare?</c:v>
          </c:tx>
          <c:spPr>
            <a:solidFill>
              <a:srgbClr val="4572A7"/>
            </a:solidFill>
            <a:ln>
              <a:solidFill>
                <a:srgbClr val="4572A7"/>
              </a:solidFill>
            </a:ln>
          </c:spPr>
          <c:invertIfNegative val="0"/>
          <c:dPt>
            <c:idx val="0"/>
            <c:invertIfNegative val="0"/>
            <c:bubble3D val="0"/>
            <c:spPr>
              <a:solidFill>
                <a:srgbClr val="4198AF"/>
              </a:solidFill>
              <a:ln w="12700">
                <a:solidFill>
                  <a:srgbClr val="000000"/>
                </a:solidFill>
                <a:prstDash val="solid"/>
              </a:ln>
            </c:spPr>
            <c:extLst>
              <c:ext xmlns:c16="http://schemas.microsoft.com/office/drawing/2014/chart" uri="{C3380CC4-5D6E-409C-BE32-E72D297353CC}">
                <c16:uniqueId val="{00000001-9359-4D25-A7F0-BAD8AF820264}"/>
              </c:ext>
            </c:extLst>
          </c:dPt>
          <c:dPt>
            <c:idx val="1"/>
            <c:invertIfNegative val="0"/>
            <c:bubble3D val="0"/>
            <c:spPr>
              <a:solidFill>
                <a:srgbClr val="DB843D"/>
              </a:solidFill>
              <a:ln w="12700">
                <a:solidFill>
                  <a:srgbClr val="000000"/>
                </a:solidFill>
                <a:prstDash val="solid"/>
              </a:ln>
            </c:spPr>
            <c:extLst>
              <c:ext xmlns:c16="http://schemas.microsoft.com/office/drawing/2014/chart" uri="{C3380CC4-5D6E-409C-BE32-E72D297353CC}">
                <c16:uniqueId val="{00000003-9359-4D25-A7F0-BAD8AF820264}"/>
              </c:ext>
            </c:extLst>
          </c:dPt>
          <c:dPt>
            <c:idx val="2"/>
            <c:invertIfNegative val="0"/>
            <c:bubble3D val="0"/>
            <c:spPr>
              <a:solidFill>
                <a:srgbClr val="71588F"/>
              </a:solidFill>
              <a:ln w="12700">
                <a:solidFill>
                  <a:srgbClr val="000000"/>
                </a:solidFill>
                <a:prstDash val="solid"/>
              </a:ln>
            </c:spPr>
            <c:extLst>
              <c:ext xmlns:c16="http://schemas.microsoft.com/office/drawing/2014/chart" uri="{C3380CC4-5D6E-409C-BE32-E72D297353CC}">
                <c16:uniqueId val="{00000005-9359-4D25-A7F0-BAD8AF820264}"/>
              </c:ext>
            </c:extLst>
          </c:dPt>
          <c:dPt>
            <c:idx val="3"/>
            <c:invertIfNegative val="0"/>
            <c:bubble3D val="0"/>
            <c:spPr>
              <a:solidFill>
                <a:srgbClr val="89A54E"/>
              </a:solidFill>
              <a:ln w="12700">
                <a:solidFill>
                  <a:srgbClr val="000000"/>
                </a:solidFill>
                <a:prstDash val="solid"/>
              </a:ln>
            </c:spPr>
            <c:extLst>
              <c:ext xmlns:c16="http://schemas.microsoft.com/office/drawing/2014/chart" uri="{C3380CC4-5D6E-409C-BE32-E72D297353CC}">
                <c16:uniqueId val="{00000007-9359-4D25-A7F0-BAD8AF820264}"/>
              </c:ext>
            </c:extLst>
          </c:dPt>
          <c:dPt>
            <c:idx val="4"/>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9-9359-4D25-A7F0-BAD8AF820264}"/>
              </c:ext>
            </c:extLst>
          </c:dPt>
          <c:dPt>
            <c:idx val="5"/>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B-9359-4D25-A7F0-BAD8AF820264}"/>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6"/>
              <c:pt idx="0">
                <c:v>Gymnasieutbildning</c:v>
              </c:pt>
              <c:pt idx="1">
                <c:v>Universitet, högskola eller yrkeshögskola</c:v>
              </c:pt>
              <c:pt idx="2">
                <c:v>Inte klar med gymnasiet</c:v>
              </c:pt>
              <c:pt idx="3">
                <c:v>Grundskola</c:v>
              </c:pt>
              <c:pt idx="4">
                <c:v>Inte klar med grundskola</c:v>
              </c:pt>
              <c:pt idx="5">
                <c:v>Ingen studiebakgrund</c:v>
              </c:pt>
            </c:strLit>
          </c:cat>
          <c:val>
            <c:numLit>
              <c:formatCode>General</c:formatCode>
              <c:ptCount val="6"/>
              <c:pt idx="0">
                <c:v>0.37246699999999999</c:v>
              </c:pt>
              <c:pt idx="1">
                <c:v>0.29583599999999999</c:v>
              </c:pt>
              <c:pt idx="2">
                <c:v>0.155082</c:v>
              </c:pt>
              <c:pt idx="3">
                <c:v>0.12674199999999999</c:v>
              </c:pt>
              <c:pt idx="4">
                <c:v>3.3406999999999999E-2</c:v>
              </c:pt>
              <c:pt idx="5">
                <c:v>1.6466000000000001E-2</c:v>
              </c:pt>
            </c:numLit>
          </c:val>
          <c:extLst>
            <c:ext xmlns:c16="http://schemas.microsoft.com/office/drawing/2014/chart" uri="{C3380CC4-5D6E-409C-BE32-E72D297353CC}">
              <c16:uniqueId val="{0000000C-9359-4D25-A7F0-BAD8AF820264}"/>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42246699999999998"/>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Jag kombinerar studier med arbete:</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1-7989-4280-9643-D1721F6E4906}"/>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7989-4280-9643-D1721F6E4906}"/>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2"/>
              <c:pt idx="0">
                <c:v>Ja</c:v>
              </c:pt>
              <c:pt idx="1">
                <c:v>Nej</c:v>
              </c:pt>
            </c:strLit>
          </c:cat>
          <c:val>
            <c:numLit>
              <c:formatCode>General</c:formatCode>
              <c:ptCount val="2"/>
              <c:pt idx="0">
                <c:v>0.63774500000000001</c:v>
              </c:pt>
              <c:pt idx="1">
                <c:v>0.36225499999999999</c:v>
              </c:pt>
            </c:numLit>
          </c:val>
          <c:extLst>
            <c:ext xmlns:c16="http://schemas.microsoft.com/office/drawing/2014/chart" uri="{C3380CC4-5D6E-409C-BE32-E72D297353CC}">
              <c16:uniqueId val="{00000004-7989-4280-9643-D1721F6E4906}"/>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68774500000000005"/>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Kursnivå</c:v>
          </c:tx>
          <c:spPr>
            <a:solidFill>
              <a:srgbClr val="4572A7"/>
            </a:solidFill>
            <a:ln>
              <a:solidFill>
                <a:srgbClr val="4572A7"/>
              </a:solidFill>
            </a:ln>
          </c:spPr>
          <c:invertIfNegative val="0"/>
          <c:dPt>
            <c:idx val="0"/>
            <c:invertIfNegative val="0"/>
            <c:bubble3D val="0"/>
            <c:spPr>
              <a:solidFill>
                <a:srgbClr val="89A54E"/>
              </a:solidFill>
              <a:ln w="12700">
                <a:solidFill>
                  <a:srgbClr val="000000"/>
                </a:solidFill>
                <a:prstDash val="solid"/>
              </a:ln>
            </c:spPr>
            <c:extLst>
              <c:ext xmlns:c16="http://schemas.microsoft.com/office/drawing/2014/chart" uri="{C3380CC4-5D6E-409C-BE32-E72D297353CC}">
                <c16:uniqueId val="{00000001-8626-44E5-B5E7-C87462062457}"/>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8626-44E5-B5E7-C87462062457}"/>
              </c:ext>
            </c:extLst>
          </c:dPt>
          <c:dPt>
            <c:idx val="2"/>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5-8626-44E5-B5E7-C87462062457}"/>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3"/>
              <c:pt idx="0">
                <c:v>Yrkeskurser på gymnasial nivå</c:v>
              </c:pt>
              <c:pt idx="1">
                <c:v>Teoretiska kurser på gymnasial nivå</c:v>
              </c:pt>
              <c:pt idx="2">
                <c:v>Kurser på grundläggande nivå</c:v>
              </c:pt>
            </c:strLit>
          </c:cat>
          <c:val>
            <c:numLit>
              <c:formatCode>General</c:formatCode>
              <c:ptCount val="3"/>
              <c:pt idx="0">
                <c:v>0.38046200000000002</c:v>
              </c:pt>
              <c:pt idx="1">
                <c:v>0.34095900000000001</c:v>
              </c:pt>
              <c:pt idx="2">
                <c:v>0.27857799999999999</c:v>
              </c:pt>
            </c:numLit>
          </c:val>
          <c:extLst>
            <c:ext xmlns:c16="http://schemas.microsoft.com/office/drawing/2014/chart" uri="{C3380CC4-5D6E-409C-BE32-E72D297353CC}">
              <c16:uniqueId val="{00000006-8626-44E5-B5E7-C87462062457}"/>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43046200000000001"/>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Klassrum/distans</c:v>
          </c:tx>
          <c:spPr>
            <a:solidFill>
              <a:srgbClr val="4572A7"/>
            </a:solidFill>
            <a:ln>
              <a:solidFill>
                <a:srgbClr val="4572A7"/>
              </a:solidFill>
            </a:ln>
          </c:spPr>
          <c:invertIfNegative val="0"/>
          <c:dPt>
            <c:idx val="0"/>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1-FDBF-4A64-B61E-344710263CC9}"/>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FDBF-4A64-B61E-344710263CC9}"/>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2"/>
              <c:pt idx="0">
                <c:v>i klassrum</c:v>
              </c:pt>
              <c:pt idx="1">
                <c:v>på distans</c:v>
              </c:pt>
            </c:strLit>
          </c:cat>
          <c:val>
            <c:numLit>
              <c:formatCode>General</c:formatCode>
              <c:ptCount val="2"/>
              <c:pt idx="0">
                <c:v>0.63600400000000001</c:v>
              </c:pt>
              <c:pt idx="1">
                <c:v>0.36399599999999999</c:v>
              </c:pt>
            </c:numLit>
          </c:val>
          <c:extLst>
            <c:ext xmlns:c16="http://schemas.microsoft.com/office/drawing/2014/chart" uri="{C3380CC4-5D6E-409C-BE32-E72D297353CC}">
              <c16:uniqueId val="{00000004-FDBF-4A64-B61E-344710263CC9}"/>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68600399999999995"/>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Vilka ämnen studerar du för närvarande?</c:v>
          </c:tx>
          <c:spPr>
            <a:solidFill>
              <a:srgbClr val="4572A7"/>
            </a:solidFill>
            <a:ln>
              <a:solidFill>
                <a:srgbClr val="4572A7"/>
              </a:solidFill>
            </a:ln>
          </c:spPr>
          <c:invertIfNegative val="0"/>
          <c:dPt>
            <c:idx val="0"/>
            <c:invertIfNegative val="0"/>
            <c:bubble3D val="0"/>
            <c:spPr>
              <a:solidFill>
                <a:srgbClr val="DDDDDD"/>
              </a:solidFill>
              <a:ln w="12700">
                <a:solidFill>
                  <a:srgbClr val="000000"/>
                </a:solidFill>
                <a:prstDash val="solid"/>
              </a:ln>
            </c:spPr>
            <c:extLst>
              <c:ext xmlns:c16="http://schemas.microsoft.com/office/drawing/2014/chart" uri="{C3380CC4-5D6E-409C-BE32-E72D297353CC}">
                <c16:uniqueId val="{00000001-7430-4443-9721-34E4BD4E7766}"/>
              </c:ext>
            </c:extLst>
          </c:dPt>
          <c:dPt>
            <c:idx val="1"/>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03-7430-4443-9721-34E4BD4E7766}"/>
              </c:ext>
            </c:extLst>
          </c:dPt>
          <c:dPt>
            <c:idx val="2"/>
            <c:invertIfNegative val="0"/>
            <c:bubble3D val="0"/>
            <c:spPr>
              <a:solidFill>
                <a:srgbClr val="91C3D5"/>
              </a:solidFill>
              <a:ln w="12700">
                <a:solidFill>
                  <a:srgbClr val="000000"/>
                </a:solidFill>
                <a:prstDash val="solid"/>
              </a:ln>
            </c:spPr>
            <c:extLst>
              <c:ext xmlns:c16="http://schemas.microsoft.com/office/drawing/2014/chart" uri="{C3380CC4-5D6E-409C-BE32-E72D297353CC}">
                <c16:uniqueId val="{00000005-7430-4443-9721-34E4BD4E7766}"/>
              </c:ext>
            </c:extLst>
          </c:dPt>
          <c:dPt>
            <c:idx val="3"/>
            <c:invertIfNegative val="0"/>
            <c:bubble3D val="0"/>
            <c:spPr>
              <a:solidFill>
                <a:srgbClr val="DDDDDD"/>
              </a:solidFill>
              <a:ln w="12700">
                <a:solidFill>
                  <a:srgbClr val="000000"/>
                </a:solidFill>
                <a:prstDash val="solid"/>
              </a:ln>
            </c:spPr>
            <c:extLst>
              <c:ext xmlns:c16="http://schemas.microsoft.com/office/drawing/2014/chart" uri="{C3380CC4-5D6E-409C-BE32-E72D297353CC}">
                <c16:uniqueId val="{00000007-7430-4443-9721-34E4BD4E7766}"/>
              </c:ext>
            </c:extLst>
          </c:dPt>
          <c:dPt>
            <c:idx val="4"/>
            <c:invertIfNegative val="0"/>
            <c:bubble3D val="0"/>
            <c:spPr>
              <a:solidFill>
                <a:srgbClr val="D19392"/>
              </a:solidFill>
              <a:ln w="12700">
                <a:solidFill>
                  <a:srgbClr val="000000"/>
                </a:solidFill>
                <a:prstDash val="solid"/>
              </a:ln>
            </c:spPr>
            <c:extLst>
              <c:ext xmlns:c16="http://schemas.microsoft.com/office/drawing/2014/chart" uri="{C3380CC4-5D6E-409C-BE32-E72D297353CC}">
                <c16:uniqueId val="{00000009-7430-4443-9721-34E4BD4E7766}"/>
              </c:ext>
            </c:extLst>
          </c:dPt>
          <c:dPt>
            <c:idx val="5"/>
            <c:invertIfNegative val="0"/>
            <c:bubble3D val="0"/>
            <c:spPr>
              <a:solidFill>
                <a:srgbClr val="A99BBD"/>
              </a:solidFill>
              <a:ln w="12700">
                <a:solidFill>
                  <a:srgbClr val="000000"/>
                </a:solidFill>
                <a:prstDash val="solid"/>
              </a:ln>
            </c:spPr>
            <c:extLst>
              <c:ext xmlns:c16="http://schemas.microsoft.com/office/drawing/2014/chart" uri="{C3380CC4-5D6E-409C-BE32-E72D297353CC}">
                <c16:uniqueId val="{0000000B-7430-4443-9721-34E4BD4E7766}"/>
              </c:ext>
            </c:extLst>
          </c:dPt>
          <c:dPt>
            <c:idx val="6"/>
            <c:invertIfNegative val="0"/>
            <c:bubble3D val="0"/>
            <c:spPr>
              <a:solidFill>
                <a:srgbClr val="89A54E"/>
              </a:solidFill>
              <a:ln w="12700">
                <a:solidFill>
                  <a:srgbClr val="000000"/>
                </a:solidFill>
                <a:prstDash val="solid"/>
              </a:ln>
            </c:spPr>
            <c:extLst>
              <c:ext xmlns:c16="http://schemas.microsoft.com/office/drawing/2014/chart" uri="{C3380CC4-5D6E-409C-BE32-E72D297353CC}">
                <c16:uniqueId val="{0000000D-7430-4443-9721-34E4BD4E7766}"/>
              </c:ext>
            </c:extLst>
          </c:dPt>
          <c:dPt>
            <c:idx val="7"/>
            <c:invertIfNegative val="0"/>
            <c:bubble3D val="0"/>
            <c:spPr>
              <a:solidFill>
                <a:srgbClr val="DB843D"/>
              </a:solidFill>
              <a:ln w="12700">
                <a:solidFill>
                  <a:srgbClr val="000000"/>
                </a:solidFill>
                <a:prstDash val="solid"/>
              </a:ln>
            </c:spPr>
            <c:extLst>
              <c:ext xmlns:c16="http://schemas.microsoft.com/office/drawing/2014/chart" uri="{C3380CC4-5D6E-409C-BE32-E72D297353CC}">
                <c16:uniqueId val="{0000000F-7430-4443-9721-34E4BD4E7766}"/>
              </c:ext>
            </c:extLst>
          </c:dPt>
          <c:dPt>
            <c:idx val="8"/>
            <c:invertIfNegative val="0"/>
            <c:bubble3D val="0"/>
            <c:spPr>
              <a:solidFill>
                <a:srgbClr val="93A9CF"/>
              </a:solidFill>
              <a:ln w="12700">
                <a:solidFill>
                  <a:srgbClr val="000000"/>
                </a:solidFill>
                <a:prstDash val="solid"/>
              </a:ln>
            </c:spPr>
            <c:extLst>
              <c:ext xmlns:c16="http://schemas.microsoft.com/office/drawing/2014/chart" uri="{C3380CC4-5D6E-409C-BE32-E72D297353CC}">
                <c16:uniqueId val="{00000011-7430-4443-9721-34E4BD4E7766}"/>
              </c:ext>
            </c:extLst>
          </c:dPt>
          <c:dPt>
            <c:idx val="9"/>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13-7430-4443-9721-34E4BD4E7766}"/>
              </c:ext>
            </c:extLst>
          </c:dPt>
          <c:dPt>
            <c:idx val="10"/>
            <c:invertIfNegative val="0"/>
            <c:bubble3D val="0"/>
            <c:spPr>
              <a:solidFill>
                <a:srgbClr val="B9CD96"/>
              </a:solidFill>
              <a:ln w="12700">
                <a:solidFill>
                  <a:srgbClr val="000000"/>
                </a:solidFill>
                <a:prstDash val="solid"/>
              </a:ln>
            </c:spPr>
            <c:extLst>
              <c:ext xmlns:c16="http://schemas.microsoft.com/office/drawing/2014/chart" uri="{C3380CC4-5D6E-409C-BE32-E72D297353CC}">
                <c16:uniqueId val="{00000015-7430-4443-9721-34E4BD4E7766}"/>
              </c:ext>
            </c:extLst>
          </c:dPt>
          <c:dPt>
            <c:idx val="11"/>
            <c:invertIfNegative val="0"/>
            <c:bubble3D val="0"/>
            <c:spPr>
              <a:solidFill>
                <a:srgbClr val="71588F"/>
              </a:solidFill>
              <a:ln w="12700">
                <a:solidFill>
                  <a:srgbClr val="000000"/>
                </a:solidFill>
                <a:prstDash val="solid"/>
              </a:ln>
            </c:spPr>
            <c:extLst>
              <c:ext xmlns:c16="http://schemas.microsoft.com/office/drawing/2014/chart" uri="{C3380CC4-5D6E-409C-BE32-E72D297353CC}">
                <c16:uniqueId val="{00000017-7430-4443-9721-34E4BD4E7766}"/>
              </c:ext>
            </c:extLst>
          </c:dPt>
          <c:dPt>
            <c:idx val="12"/>
            <c:invertIfNegative val="0"/>
            <c:bubble3D val="0"/>
            <c:spPr>
              <a:solidFill>
                <a:srgbClr val="4198AF"/>
              </a:solidFill>
              <a:ln w="12700">
                <a:solidFill>
                  <a:srgbClr val="000000"/>
                </a:solidFill>
                <a:prstDash val="solid"/>
              </a:ln>
            </c:spPr>
            <c:extLst>
              <c:ext xmlns:c16="http://schemas.microsoft.com/office/drawing/2014/chart" uri="{C3380CC4-5D6E-409C-BE32-E72D297353CC}">
                <c16:uniqueId val="{00000019-7430-4443-9721-34E4BD4E7766}"/>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3"/>
              <c:pt idx="0">
                <c:v>Svenska som andraspråk</c:v>
              </c:pt>
              <c:pt idx="1">
                <c:v>Engelska</c:v>
              </c:pt>
              <c:pt idx="2">
                <c:v>Svenska</c:v>
              </c:pt>
              <c:pt idx="3">
                <c:v>Annat</c:v>
              </c:pt>
              <c:pt idx="4">
                <c:v>Matematik</c:v>
              </c:pt>
              <c:pt idx="5">
                <c:v>Samhällskunskap</c:v>
              </c:pt>
              <c:pt idx="6">
                <c:v>Fysik</c:v>
              </c:pt>
              <c:pt idx="7">
                <c:v>Historia</c:v>
              </c:pt>
              <c:pt idx="8">
                <c:v>Kemi</c:v>
              </c:pt>
              <c:pt idx="9">
                <c:v>Biologi</c:v>
              </c:pt>
              <c:pt idx="10">
                <c:v>Religionskunskap</c:v>
              </c:pt>
              <c:pt idx="11">
                <c:v>Geografi</c:v>
              </c:pt>
              <c:pt idx="12">
                <c:v>Hem- och konsumentkunskap</c:v>
              </c:pt>
            </c:strLit>
          </c:cat>
          <c:val>
            <c:numLit>
              <c:formatCode>General</c:formatCode>
              <c:ptCount val="13"/>
              <c:pt idx="0">
                <c:v>0.40493200000000001</c:v>
              </c:pt>
              <c:pt idx="1">
                <c:v>0.20252999999999999</c:v>
              </c:pt>
              <c:pt idx="2">
                <c:v>0.17377999999999999</c:v>
              </c:pt>
              <c:pt idx="3">
                <c:v>0.171735</c:v>
              </c:pt>
              <c:pt idx="4">
                <c:v>0.124457</c:v>
              </c:pt>
              <c:pt idx="5">
                <c:v>4.4977999999999997E-2</c:v>
              </c:pt>
              <c:pt idx="6">
                <c:v>3.0411000000000001E-2</c:v>
              </c:pt>
              <c:pt idx="7">
                <c:v>2.4022000000000002E-2</c:v>
              </c:pt>
              <c:pt idx="8">
                <c:v>2.3511000000000001E-2</c:v>
              </c:pt>
              <c:pt idx="9">
                <c:v>2.1722000000000002E-2</c:v>
              </c:pt>
              <c:pt idx="10">
                <c:v>1.1627999999999999E-2</c:v>
              </c:pt>
              <c:pt idx="11">
                <c:v>6.0060000000000001E-3</c:v>
              </c:pt>
              <c:pt idx="12">
                <c:v>1.15E-3</c:v>
              </c:pt>
            </c:numLit>
          </c:val>
          <c:extLst>
            <c:ext xmlns:c16="http://schemas.microsoft.com/office/drawing/2014/chart" uri="{C3380CC4-5D6E-409C-BE32-E72D297353CC}">
              <c16:uniqueId val="{0000001A-7430-4443-9721-34E4BD4E7766}"/>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454932"/>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barChart>
        <c:barDir val="bar"/>
        <c:grouping val="clustered"/>
        <c:varyColors val="1"/>
        <c:ser>
          <c:idx val="0"/>
          <c:order val="0"/>
          <c:tx>
            <c:v>Vilken inriktning har din utbildning?</c:v>
          </c:tx>
          <c:spPr>
            <a:solidFill>
              <a:srgbClr val="4572A7"/>
            </a:solidFill>
            <a:ln>
              <a:solidFill>
                <a:srgbClr val="4572A7"/>
              </a:solidFill>
            </a:ln>
          </c:spPr>
          <c:invertIfNegative val="0"/>
          <c:dPt>
            <c:idx val="0"/>
            <c:invertIfNegative val="0"/>
            <c:bubble3D val="0"/>
            <c:spPr>
              <a:solidFill>
                <a:srgbClr val="DDDDDD"/>
              </a:solidFill>
              <a:ln w="12700">
                <a:solidFill>
                  <a:srgbClr val="000000"/>
                </a:solidFill>
                <a:prstDash val="solid"/>
              </a:ln>
            </c:spPr>
            <c:extLst>
              <c:ext xmlns:c16="http://schemas.microsoft.com/office/drawing/2014/chart" uri="{C3380CC4-5D6E-409C-BE32-E72D297353CC}">
                <c16:uniqueId val="{00000001-F1E2-4AC6-A96C-6E08B2F1EF88}"/>
              </c:ext>
            </c:extLst>
          </c:dPt>
          <c:dPt>
            <c:idx val="1"/>
            <c:invertIfNegative val="0"/>
            <c:bubble3D val="0"/>
            <c:spPr>
              <a:solidFill>
                <a:srgbClr val="4572A7"/>
              </a:solidFill>
              <a:ln w="12700">
                <a:solidFill>
                  <a:srgbClr val="000000"/>
                </a:solidFill>
                <a:prstDash val="solid"/>
              </a:ln>
            </c:spPr>
            <c:extLst>
              <c:ext xmlns:c16="http://schemas.microsoft.com/office/drawing/2014/chart" uri="{C3380CC4-5D6E-409C-BE32-E72D297353CC}">
                <c16:uniqueId val="{00000003-F1E2-4AC6-A96C-6E08B2F1EF88}"/>
              </c:ext>
            </c:extLst>
          </c:dPt>
          <c:dPt>
            <c:idx val="2"/>
            <c:invertIfNegative val="0"/>
            <c:bubble3D val="0"/>
            <c:spPr>
              <a:solidFill>
                <a:srgbClr val="DDDDDD"/>
              </a:solidFill>
              <a:ln w="12700">
                <a:solidFill>
                  <a:srgbClr val="000000"/>
                </a:solidFill>
                <a:prstDash val="solid"/>
              </a:ln>
            </c:spPr>
            <c:extLst>
              <c:ext xmlns:c16="http://schemas.microsoft.com/office/drawing/2014/chart" uri="{C3380CC4-5D6E-409C-BE32-E72D297353CC}">
                <c16:uniqueId val="{00000005-F1E2-4AC6-A96C-6E08B2F1EF88}"/>
              </c:ext>
            </c:extLst>
          </c:dPt>
          <c:dPt>
            <c:idx val="3"/>
            <c:invertIfNegative val="0"/>
            <c:bubble3D val="0"/>
            <c:spPr>
              <a:solidFill>
                <a:srgbClr val="4198AF"/>
              </a:solidFill>
              <a:ln w="12700">
                <a:solidFill>
                  <a:srgbClr val="000000"/>
                </a:solidFill>
                <a:prstDash val="solid"/>
              </a:ln>
            </c:spPr>
            <c:extLst>
              <c:ext xmlns:c16="http://schemas.microsoft.com/office/drawing/2014/chart" uri="{C3380CC4-5D6E-409C-BE32-E72D297353CC}">
                <c16:uniqueId val="{00000007-F1E2-4AC6-A96C-6E08B2F1EF88}"/>
              </c:ext>
            </c:extLst>
          </c:dPt>
          <c:dPt>
            <c:idx val="4"/>
            <c:invertIfNegative val="0"/>
            <c:bubble3D val="0"/>
            <c:spPr>
              <a:solidFill>
                <a:srgbClr val="91C3D5"/>
              </a:solidFill>
              <a:ln w="12700">
                <a:solidFill>
                  <a:srgbClr val="000000"/>
                </a:solidFill>
                <a:prstDash val="solid"/>
              </a:ln>
            </c:spPr>
            <c:extLst>
              <c:ext xmlns:c16="http://schemas.microsoft.com/office/drawing/2014/chart" uri="{C3380CC4-5D6E-409C-BE32-E72D297353CC}">
                <c16:uniqueId val="{00000009-F1E2-4AC6-A96C-6E08B2F1EF88}"/>
              </c:ext>
            </c:extLst>
          </c:dPt>
          <c:dPt>
            <c:idx val="5"/>
            <c:invertIfNegative val="0"/>
            <c:bubble3D val="0"/>
            <c:spPr>
              <a:solidFill>
                <a:srgbClr val="A99BBD"/>
              </a:solidFill>
              <a:ln w="12700">
                <a:solidFill>
                  <a:srgbClr val="000000"/>
                </a:solidFill>
                <a:prstDash val="solid"/>
              </a:ln>
            </c:spPr>
            <c:extLst>
              <c:ext xmlns:c16="http://schemas.microsoft.com/office/drawing/2014/chart" uri="{C3380CC4-5D6E-409C-BE32-E72D297353CC}">
                <c16:uniqueId val="{0000000B-F1E2-4AC6-A96C-6E08B2F1EF88}"/>
              </c:ext>
            </c:extLst>
          </c:dPt>
          <c:dPt>
            <c:idx val="6"/>
            <c:invertIfNegative val="0"/>
            <c:bubble3D val="0"/>
            <c:spPr>
              <a:solidFill>
                <a:srgbClr val="89A54E"/>
              </a:solidFill>
              <a:ln w="12700">
                <a:solidFill>
                  <a:srgbClr val="000000"/>
                </a:solidFill>
                <a:prstDash val="solid"/>
              </a:ln>
            </c:spPr>
            <c:extLst>
              <c:ext xmlns:c16="http://schemas.microsoft.com/office/drawing/2014/chart" uri="{C3380CC4-5D6E-409C-BE32-E72D297353CC}">
                <c16:uniqueId val="{0000000D-F1E2-4AC6-A96C-6E08B2F1EF88}"/>
              </c:ext>
            </c:extLst>
          </c:dPt>
          <c:dPt>
            <c:idx val="7"/>
            <c:invertIfNegative val="0"/>
            <c:bubble3D val="0"/>
            <c:spPr>
              <a:solidFill>
                <a:srgbClr val="DB843D"/>
              </a:solidFill>
              <a:ln w="12700">
                <a:solidFill>
                  <a:srgbClr val="000000"/>
                </a:solidFill>
                <a:prstDash val="solid"/>
              </a:ln>
            </c:spPr>
            <c:extLst>
              <c:ext xmlns:c16="http://schemas.microsoft.com/office/drawing/2014/chart" uri="{C3380CC4-5D6E-409C-BE32-E72D297353CC}">
                <c16:uniqueId val="{0000000F-F1E2-4AC6-A96C-6E08B2F1EF88}"/>
              </c:ext>
            </c:extLst>
          </c:dPt>
          <c:dPt>
            <c:idx val="8"/>
            <c:invertIfNegative val="0"/>
            <c:bubble3D val="0"/>
            <c:spPr>
              <a:solidFill>
                <a:srgbClr val="71588F"/>
              </a:solidFill>
              <a:ln w="12700">
                <a:solidFill>
                  <a:srgbClr val="000000"/>
                </a:solidFill>
                <a:prstDash val="solid"/>
              </a:ln>
            </c:spPr>
            <c:extLst>
              <c:ext xmlns:c16="http://schemas.microsoft.com/office/drawing/2014/chart" uri="{C3380CC4-5D6E-409C-BE32-E72D297353CC}">
                <c16:uniqueId val="{00000011-F1E2-4AC6-A96C-6E08B2F1EF88}"/>
              </c:ext>
            </c:extLst>
          </c:dPt>
          <c:dPt>
            <c:idx val="9"/>
            <c:invertIfNegative val="0"/>
            <c:bubble3D val="0"/>
            <c:spPr>
              <a:solidFill>
                <a:srgbClr val="AA4643"/>
              </a:solidFill>
              <a:ln w="12700">
                <a:solidFill>
                  <a:srgbClr val="000000"/>
                </a:solidFill>
                <a:prstDash val="solid"/>
              </a:ln>
            </c:spPr>
            <c:extLst>
              <c:ext xmlns:c16="http://schemas.microsoft.com/office/drawing/2014/chart" uri="{C3380CC4-5D6E-409C-BE32-E72D297353CC}">
                <c16:uniqueId val="{00000013-F1E2-4AC6-A96C-6E08B2F1EF88}"/>
              </c:ext>
            </c:extLst>
          </c:dPt>
          <c:dPt>
            <c:idx val="10"/>
            <c:invertIfNegative val="0"/>
            <c:bubble3D val="0"/>
            <c:spPr>
              <a:solidFill>
                <a:srgbClr val="93A9CF"/>
              </a:solidFill>
              <a:ln w="12700">
                <a:solidFill>
                  <a:srgbClr val="000000"/>
                </a:solidFill>
                <a:prstDash val="solid"/>
              </a:ln>
            </c:spPr>
            <c:extLst>
              <c:ext xmlns:c16="http://schemas.microsoft.com/office/drawing/2014/chart" uri="{C3380CC4-5D6E-409C-BE32-E72D297353CC}">
                <c16:uniqueId val="{00000015-F1E2-4AC6-A96C-6E08B2F1EF88}"/>
              </c:ext>
            </c:extLst>
          </c:dPt>
          <c:dPt>
            <c:idx val="11"/>
            <c:invertIfNegative val="0"/>
            <c:bubble3D val="0"/>
            <c:spPr>
              <a:solidFill>
                <a:srgbClr val="B9CD96"/>
              </a:solidFill>
              <a:ln w="12700">
                <a:solidFill>
                  <a:srgbClr val="000000"/>
                </a:solidFill>
                <a:prstDash val="solid"/>
              </a:ln>
            </c:spPr>
            <c:extLst>
              <c:ext xmlns:c16="http://schemas.microsoft.com/office/drawing/2014/chart" uri="{C3380CC4-5D6E-409C-BE32-E72D297353CC}">
                <c16:uniqueId val="{00000017-F1E2-4AC6-A96C-6E08B2F1EF88}"/>
              </c:ext>
            </c:extLst>
          </c:dPt>
          <c:dPt>
            <c:idx val="12"/>
            <c:invertIfNegative val="0"/>
            <c:bubble3D val="0"/>
            <c:spPr>
              <a:solidFill>
                <a:srgbClr val="D19392"/>
              </a:solidFill>
              <a:ln w="12700">
                <a:solidFill>
                  <a:srgbClr val="000000"/>
                </a:solidFill>
                <a:prstDash val="solid"/>
              </a:ln>
            </c:spPr>
            <c:extLst>
              <c:ext xmlns:c16="http://schemas.microsoft.com/office/drawing/2014/chart" uri="{C3380CC4-5D6E-409C-BE32-E72D297353CC}">
                <c16:uniqueId val="{00000019-F1E2-4AC6-A96C-6E08B2F1EF88}"/>
              </c:ext>
            </c:extLst>
          </c:dPt>
          <c:dLbls>
            <c:numFmt formatCode="0%;0%" sourceLinked="0"/>
            <c:spPr>
              <a:noFill/>
              <a:ln>
                <a:noFill/>
              </a:ln>
              <a:effectLst/>
            </c:spPr>
            <c:txPr>
              <a:bodyPr/>
              <a:lstStyle/>
              <a:p>
                <a:pPr>
                  <a:defRPr sz="11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3"/>
              <c:pt idx="0">
                <c:v>Vård- och omsorg</c:v>
              </c:pt>
              <c:pt idx="1">
                <c:v>Barn- och fritid</c:v>
              </c:pt>
              <c:pt idx="2">
                <c:v>Annan</c:v>
              </c:pt>
              <c:pt idx="3">
                <c:v>Handel- och administration</c:v>
              </c:pt>
              <c:pt idx="4">
                <c:v>VVS- och fastighet</c:v>
              </c:pt>
              <c:pt idx="5">
                <c:v>Restaurang- och livsmedel</c:v>
              </c:pt>
              <c:pt idx="6">
                <c:v>El- och energi</c:v>
              </c:pt>
              <c:pt idx="7">
                <c:v>Hantverk</c:v>
              </c:pt>
              <c:pt idx="8">
                <c:v>Fordon- och transport</c:v>
              </c:pt>
              <c:pt idx="9">
                <c:v>Bygg- och anläggning</c:v>
              </c:pt>
              <c:pt idx="10">
                <c:v>Hotell- och turism</c:v>
              </c:pt>
              <c:pt idx="11">
                <c:v>Naturbruk</c:v>
              </c:pt>
              <c:pt idx="12">
                <c:v>Industriteknik</c:v>
              </c:pt>
            </c:strLit>
          </c:cat>
          <c:val>
            <c:numLit>
              <c:formatCode>General</c:formatCode>
              <c:ptCount val="13"/>
              <c:pt idx="0">
                <c:v>0.47627999999999998</c:v>
              </c:pt>
              <c:pt idx="1">
                <c:v>0.20058300000000001</c:v>
              </c:pt>
              <c:pt idx="2">
                <c:v>8.0315999999999999E-2</c:v>
              </c:pt>
              <c:pt idx="3">
                <c:v>5.2018000000000002E-2</c:v>
              </c:pt>
              <c:pt idx="4">
                <c:v>4.9938000000000003E-2</c:v>
              </c:pt>
              <c:pt idx="5">
                <c:v>3.6621000000000001E-2</c:v>
              </c:pt>
              <c:pt idx="6">
                <c:v>2.809E-2</c:v>
              </c:pt>
              <c:pt idx="7">
                <c:v>2.6009000000000001E-2</c:v>
              </c:pt>
              <c:pt idx="8">
                <c:v>2.2471999999999999E-2</c:v>
              </c:pt>
              <c:pt idx="9">
                <c:v>1.3317000000000001E-2</c:v>
              </c:pt>
              <c:pt idx="10">
                <c:v>8.3230000000000005E-3</c:v>
              </c:pt>
              <c:pt idx="11">
                <c:v>3.7450000000000001E-3</c:v>
              </c:pt>
              <c:pt idx="12">
                <c:v>2.2889999999999998E-3</c:v>
              </c:pt>
            </c:numLit>
          </c:val>
          <c:extLst>
            <c:ext xmlns:c16="http://schemas.microsoft.com/office/drawing/2014/chart" uri="{C3380CC4-5D6E-409C-BE32-E72D297353CC}">
              <c16:uniqueId val="{0000001A-F1E2-4AC6-A96C-6E08B2F1EF88}"/>
            </c:ext>
          </c:extLst>
        </c:ser>
        <c:dLbls>
          <c:showLegendKey val="0"/>
          <c:showVal val="0"/>
          <c:showCatName val="0"/>
          <c:showSerName val="0"/>
          <c:showPercent val="0"/>
          <c:showBubbleSize val="0"/>
        </c:dLbls>
        <c:gapWidth val="150"/>
        <c:axId val="54877568"/>
        <c:axId val="46285952"/>
      </c:barChart>
      <c:catAx>
        <c:axId val="54877568"/>
        <c:scaling>
          <c:orientation val="maxMin"/>
        </c:scaling>
        <c:delete val="0"/>
        <c:axPos val="l"/>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0.52627999999999997"/>
          <c:min val="0"/>
        </c:scaling>
        <c:delete val="0"/>
        <c:axPos val="b"/>
        <c:numFmt formatCode="0%;0%" sourceLinked="0"/>
        <c:majorTickMark val="out"/>
        <c:minorTickMark val="none"/>
        <c:tickLblPos val="nextTo"/>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3.9438200000000001</c:v>
              </c:pt>
            </c:numLit>
          </c:val>
          <c:extLst>
            <c:ext xmlns:c16="http://schemas.microsoft.com/office/drawing/2014/chart" uri="{C3380CC4-5D6E-409C-BE32-E72D297353CC}">
              <c16:uniqueId val="{00000000-352F-4F3E-9A1D-72F8000C5C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3.8640349999999999</c:v>
              </c:pt>
            </c:numLit>
          </c:val>
          <c:extLst>
            <c:ext xmlns:c16="http://schemas.microsoft.com/office/drawing/2014/chart" uri="{C3380CC4-5D6E-409C-BE32-E72D297353CC}">
              <c16:uniqueId val="{00000000-7E0C-4F85-8A00-F56EF573CA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3.7026020000000002</c:v>
              </c:pt>
            </c:numLit>
          </c:val>
          <c:extLst>
            <c:ext xmlns:c16="http://schemas.microsoft.com/office/drawing/2014/chart" uri="{C3380CC4-5D6E-409C-BE32-E72D297353CC}">
              <c16:uniqueId val="{00000000-07FB-488B-BE93-D712DC2D8B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4.8478260000000004</c:v>
              </c:pt>
            </c:numLit>
          </c:val>
          <c:extLst>
            <c:ext xmlns:c16="http://schemas.microsoft.com/office/drawing/2014/chart" uri="{C3380CC4-5D6E-409C-BE32-E72D297353CC}">
              <c16:uniqueId val="{00000000-70D7-4C49-BE24-EFE4F01667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4.7014930000000001</c:v>
              </c:pt>
            </c:numLit>
          </c:val>
          <c:extLst>
            <c:ext xmlns:c16="http://schemas.microsoft.com/office/drawing/2014/chart" uri="{C3380CC4-5D6E-409C-BE32-E72D297353CC}">
              <c16:uniqueId val="{00000000-7BC3-4C06-8210-5066C07231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4.6449629999999997</c:v>
              </c:pt>
            </c:numLit>
          </c:val>
          <c:extLst>
            <c:ext xmlns:c16="http://schemas.microsoft.com/office/drawing/2014/chart" uri="{C3380CC4-5D6E-409C-BE32-E72D297353CC}">
              <c16:uniqueId val="{00000000-C21A-4A7B-BE65-A1C66A1FAD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4.5327099999999998</c:v>
              </c:pt>
            </c:numLit>
          </c:val>
          <c:extLst>
            <c:ext xmlns:c16="http://schemas.microsoft.com/office/drawing/2014/chart" uri="{C3380CC4-5D6E-409C-BE32-E72D297353CC}">
              <c16:uniqueId val="{00000000-0640-4266-9DCB-9A3D01CE41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5389-47A6-8871-687BE7A252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4.4859809999999998</c:v>
              </c:pt>
            </c:numLit>
          </c:val>
          <c:extLst>
            <c:ext xmlns:c16="http://schemas.microsoft.com/office/drawing/2014/chart" uri="{C3380CC4-5D6E-409C-BE32-E72D297353CC}">
              <c16:uniqueId val="{00000000-70BB-45F6-9915-8045D55EA5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4.5253459999999999</c:v>
              </c:pt>
            </c:numLit>
          </c:val>
          <c:extLst>
            <c:ext xmlns:c16="http://schemas.microsoft.com/office/drawing/2014/chart" uri="{C3380CC4-5D6E-409C-BE32-E72D297353CC}">
              <c16:uniqueId val="{00000000-DDF0-4D98-97C8-0A7F2FC75D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4.4816900000000004</c:v>
              </c:pt>
            </c:numLit>
          </c:val>
          <c:extLst>
            <c:ext xmlns:c16="http://schemas.microsoft.com/office/drawing/2014/chart" uri="{C3380CC4-5D6E-409C-BE32-E72D297353CC}">
              <c16:uniqueId val="{00000000-39B7-42A3-B3E0-8BD9A640B3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4.4745759999999999</c:v>
              </c:pt>
            </c:numLit>
          </c:val>
          <c:extLst>
            <c:ext xmlns:c16="http://schemas.microsoft.com/office/drawing/2014/chart" uri="{C3380CC4-5D6E-409C-BE32-E72D297353CC}">
              <c16:uniqueId val="{00000000-120E-4F99-87EA-EEF9337209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4.4666670000000002</c:v>
              </c:pt>
            </c:numLit>
          </c:val>
          <c:extLst>
            <c:ext xmlns:c16="http://schemas.microsoft.com/office/drawing/2014/chart" uri="{C3380CC4-5D6E-409C-BE32-E72D297353CC}">
              <c16:uniqueId val="{00000000-9144-4C61-B9D2-0CC31CF24B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4.4598769999999996</c:v>
              </c:pt>
            </c:numLit>
          </c:val>
          <c:extLst>
            <c:ext xmlns:c16="http://schemas.microsoft.com/office/drawing/2014/chart" uri="{C3380CC4-5D6E-409C-BE32-E72D297353CC}">
              <c16:uniqueId val="{00000000-D159-4B94-B792-6EE4E078CB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4.458647</c:v>
              </c:pt>
            </c:numLit>
          </c:val>
          <c:extLst>
            <c:ext xmlns:c16="http://schemas.microsoft.com/office/drawing/2014/chart" uri="{C3380CC4-5D6E-409C-BE32-E72D297353CC}">
              <c16:uniqueId val="{00000000-9A33-4022-8EA5-BBD6EF4FAF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4.447368</c:v>
              </c:pt>
            </c:numLit>
          </c:val>
          <c:extLst>
            <c:ext xmlns:c16="http://schemas.microsoft.com/office/drawing/2014/chart" uri="{C3380CC4-5D6E-409C-BE32-E72D297353CC}">
              <c16:uniqueId val="{00000000-A4C4-4CEA-86CB-48FF38B33B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4.4319249999999997</c:v>
              </c:pt>
            </c:numLit>
          </c:val>
          <c:extLst>
            <c:ext xmlns:c16="http://schemas.microsoft.com/office/drawing/2014/chart" uri="{C3380CC4-5D6E-409C-BE32-E72D297353CC}">
              <c16:uniqueId val="{00000000-9FD5-4612-B02F-1A199F0B6D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4.4190480000000001</c:v>
              </c:pt>
            </c:numLit>
          </c:val>
          <c:extLst>
            <c:ext xmlns:c16="http://schemas.microsoft.com/office/drawing/2014/chart" uri="{C3380CC4-5D6E-409C-BE32-E72D297353CC}">
              <c16:uniqueId val="{00000000-5FDA-4215-85FF-24CE91D546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4.3927649999999998</c:v>
              </c:pt>
            </c:numLit>
          </c:val>
          <c:extLst>
            <c:ext xmlns:c16="http://schemas.microsoft.com/office/drawing/2014/chart" uri="{C3380CC4-5D6E-409C-BE32-E72D297353CC}">
              <c16:uniqueId val="{00000000-8031-42F3-A0E4-AE1A12D773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4.3907280000000002</c:v>
              </c:pt>
            </c:numLit>
          </c:val>
          <c:extLst>
            <c:ext xmlns:c16="http://schemas.microsoft.com/office/drawing/2014/chart" uri="{C3380CC4-5D6E-409C-BE32-E72D297353CC}">
              <c16:uniqueId val="{00000000-0C6B-4AD2-8340-D9AA86E1C6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4.5148149999999996</c:v>
              </c:pt>
            </c:numLit>
          </c:val>
          <c:extLst>
            <c:ext xmlns:c16="http://schemas.microsoft.com/office/drawing/2014/chart" uri="{C3380CC4-5D6E-409C-BE32-E72D297353CC}">
              <c16:uniqueId val="{00000000-38BE-4516-957E-CBCB2E6A92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4.3880600000000003</c:v>
              </c:pt>
            </c:numLit>
          </c:val>
          <c:extLst>
            <c:ext xmlns:c16="http://schemas.microsoft.com/office/drawing/2014/chart" uri="{C3380CC4-5D6E-409C-BE32-E72D297353CC}">
              <c16:uniqueId val="{00000000-8A1E-4041-840B-D7DC59D274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4.3666669999999996</c:v>
              </c:pt>
            </c:numLit>
          </c:val>
          <c:extLst>
            <c:ext xmlns:c16="http://schemas.microsoft.com/office/drawing/2014/chart" uri="{C3380CC4-5D6E-409C-BE32-E72D297353CC}">
              <c16:uniqueId val="{00000000-8E43-4197-A917-0F4EEBBBEC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4.3523810000000003</c:v>
              </c:pt>
            </c:numLit>
          </c:val>
          <c:extLst>
            <c:ext xmlns:c16="http://schemas.microsoft.com/office/drawing/2014/chart" uri="{C3380CC4-5D6E-409C-BE32-E72D297353CC}">
              <c16:uniqueId val="{00000000-D816-41E0-9178-B20FB01863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4.3481480000000001</c:v>
              </c:pt>
            </c:numLit>
          </c:val>
          <c:extLst>
            <c:ext xmlns:c16="http://schemas.microsoft.com/office/drawing/2014/chart" uri="{C3380CC4-5D6E-409C-BE32-E72D297353CC}">
              <c16:uniqueId val="{00000000-781A-4D0D-B7D2-BFF39F5AE1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4.333634</c:v>
              </c:pt>
            </c:numLit>
          </c:val>
          <c:extLst>
            <c:ext xmlns:c16="http://schemas.microsoft.com/office/drawing/2014/chart" uri="{C3380CC4-5D6E-409C-BE32-E72D297353CC}">
              <c16:uniqueId val="{00000000-51CB-49E0-BE04-D8588CA118C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4.3185330000000004</c:v>
              </c:pt>
            </c:numLit>
          </c:val>
          <c:extLst>
            <c:ext xmlns:c16="http://schemas.microsoft.com/office/drawing/2014/chart" uri="{C3380CC4-5D6E-409C-BE32-E72D297353CC}">
              <c16:uniqueId val="{00000000-EB7A-4BDB-8777-A396B49943B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4.3146849999999999</c:v>
              </c:pt>
            </c:numLit>
          </c:val>
          <c:extLst>
            <c:ext xmlns:c16="http://schemas.microsoft.com/office/drawing/2014/chart" uri="{C3380CC4-5D6E-409C-BE32-E72D297353CC}">
              <c16:uniqueId val="{00000000-1128-4034-9CAD-3E6FEFC476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4.3078320000000003</c:v>
              </c:pt>
            </c:numLit>
          </c:val>
          <c:extLst>
            <c:ext xmlns:c16="http://schemas.microsoft.com/office/drawing/2014/chart" uri="{C3380CC4-5D6E-409C-BE32-E72D297353CC}">
              <c16:uniqueId val="{00000000-9714-494E-B667-B502FC4732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4.296875</c:v>
              </c:pt>
            </c:numLit>
          </c:val>
          <c:extLst>
            <c:ext xmlns:c16="http://schemas.microsoft.com/office/drawing/2014/chart" uri="{C3380CC4-5D6E-409C-BE32-E72D297353CC}">
              <c16:uniqueId val="{00000000-ABF3-405F-9BFA-11CC193E05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4.284065</c:v>
              </c:pt>
            </c:numLit>
          </c:val>
          <c:extLst>
            <c:ext xmlns:c16="http://schemas.microsoft.com/office/drawing/2014/chart" uri="{C3380CC4-5D6E-409C-BE32-E72D297353CC}">
              <c16:uniqueId val="{00000000-E01D-488F-A184-22ED701889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4.4974090000000002</c:v>
              </c:pt>
            </c:numLit>
          </c:val>
          <c:extLst>
            <c:ext xmlns:c16="http://schemas.microsoft.com/office/drawing/2014/chart" uri="{C3380CC4-5D6E-409C-BE32-E72D297353CC}">
              <c16:uniqueId val="{00000000-FF39-4643-8476-AFDC766AA0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4.2682929999999999</c:v>
              </c:pt>
            </c:numLit>
          </c:val>
          <c:extLst>
            <c:ext xmlns:c16="http://schemas.microsoft.com/office/drawing/2014/chart" uri="{C3380CC4-5D6E-409C-BE32-E72D297353CC}">
              <c16:uniqueId val="{00000000-B761-4235-BB3B-E8F96239C7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4.2672410000000003</c:v>
              </c:pt>
            </c:numLit>
          </c:val>
          <c:extLst>
            <c:ext xmlns:c16="http://schemas.microsoft.com/office/drawing/2014/chart" uri="{C3380CC4-5D6E-409C-BE32-E72D297353CC}">
              <c16:uniqueId val="{00000000-752C-4899-84E6-D52443D0FAC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4.2453989999999999</c:v>
              </c:pt>
            </c:numLit>
          </c:val>
          <c:extLst>
            <c:ext xmlns:c16="http://schemas.microsoft.com/office/drawing/2014/chart" uri="{C3380CC4-5D6E-409C-BE32-E72D297353CC}">
              <c16:uniqueId val="{00000000-321B-4F26-A2B1-4A285D1CC3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4.2410709999999998</c:v>
              </c:pt>
            </c:numLit>
          </c:val>
          <c:extLst>
            <c:ext xmlns:c16="http://schemas.microsoft.com/office/drawing/2014/chart" uri="{C3380CC4-5D6E-409C-BE32-E72D297353CC}">
              <c16:uniqueId val="{00000000-8657-40AD-83C0-698DF2621F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4.2307689999999996</c:v>
              </c:pt>
            </c:numLit>
          </c:val>
          <c:extLst>
            <c:ext xmlns:c16="http://schemas.microsoft.com/office/drawing/2014/chart" uri="{C3380CC4-5D6E-409C-BE32-E72D297353CC}">
              <c16:uniqueId val="{00000000-7DAB-4464-A141-E098A9F2B4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4.2227490000000003</c:v>
              </c:pt>
            </c:numLit>
          </c:val>
          <c:extLst>
            <c:ext xmlns:c16="http://schemas.microsoft.com/office/drawing/2014/chart" uri="{C3380CC4-5D6E-409C-BE32-E72D297353CC}">
              <c16:uniqueId val="{00000000-E3B8-42A6-AE2C-94FA76BF4A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4.1970799999999997</c:v>
              </c:pt>
            </c:numLit>
          </c:val>
          <c:extLst>
            <c:ext xmlns:c16="http://schemas.microsoft.com/office/drawing/2014/chart" uri="{C3380CC4-5D6E-409C-BE32-E72D297353CC}">
              <c16:uniqueId val="{00000000-2C92-4F47-9B89-7EE61268C8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4.1963189999999999</c:v>
              </c:pt>
            </c:numLit>
          </c:val>
          <c:extLst>
            <c:ext xmlns:c16="http://schemas.microsoft.com/office/drawing/2014/chart" uri="{C3380CC4-5D6E-409C-BE32-E72D297353CC}">
              <c16:uniqueId val="{00000000-6FE8-4B61-A6ED-4C185CF38C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4.1263379999999996</c:v>
              </c:pt>
            </c:numLit>
          </c:val>
          <c:extLst>
            <c:ext xmlns:c16="http://schemas.microsoft.com/office/drawing/2014/chart" uri="{C3380CC4-5D6E-409C-BE32-E72D297353CC}">
              <c16:uniqueId val="{00000000-841C-42EA-B345-BF2E0FCEA1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4.1167509999999998</c:v>
              </c:pt>
            </c:numLit>
          </c:val>
          <c:extLst>
            <c:ext xmlns:c16="http://schemas.microsoft.com/office/drawing/2014/chart" uri="{C3380CC4-5D6E-409C-BE32-E72D297353CC}">
              <c16:uniqueId val="{00000000-91AE-4C27-953D-466BF0F232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4.4969330000000003</c:v>
              </c:pt>
            </c:numLit>
          </c:val>
          <c:extLst>
            <c:ext xmlns:c16="http://schemas.microsoft.com/office/drawing/2014/chart" uri="{C3380CC4-5D6E-409C-BE32-E72D297353CC}">
              <c16:uniqueId val="{00000000-C96E-4E7A-BA05-BBA54F189F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4.1164379999999996</c:v>
              </c:pt>
            </c:numLit>
          </c:val>
          <c:extLst>
            <c:ext xmlns:c16="http://schemas.microsoft.com/office/drawing/2014/chart" uri="{C3380CC4-5D6E-409C-BE32-E72D297353CC}">
              <c16:uniqueId val="{00000000-B4CF-4E61-9EB7-0D0FB69DCC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4.0688890000000004</c:v>
              </c:pt>
            </c:numLit>
          </c:val>
          <c:extLst>
            <c:ext xmlns:c16="http://schemas.microsoft.com/office/drawing/2014/chart" uri="{C3380CC4-5D6E-409C-BE32-E72D297353CC}">
              <c16:uniqueId val="{00000000-0BE6-4BA1-A54F-0F9233B944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4.0347220000000004</c:v>
              </c:pt>
            </c:numLit>
          </c:val>
          <c:extLst>
            <c:ext xmlns:c16="http://schemas.microsoft.com/office/drawing/2014/chart" uri="{C3380CC4-5D6E-409C-BE32-E72D297353CC}">
              <c16:uniqueId val="{00000000-8DF6-419C-B217-56C9FB9251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9848-45CE-A1E8-97EA6DB4F3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3.9444439999999998</c:v>
              </c:pt>
            </c:numLit>
          </c:val>
          <c:extLst>
            <c:ext xmlns:c16="http://schemas.microsoft.com/office/drawing/2014/chart" uri="{C3380CC4-5D6E-409C-BE32-E72D297353CC}">
              <c16:uniqueId val="{00000000-42DA-4A55-9E37-0FA8689FD0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3.9340660000000001</c:v>
              </c:pt>
            </c:numLit>
          </c:val>
          <c:extLst>
            <c:ext xmlns:c16="http://schemas.microsoft.com/office/drawing/2014/chart" uri="{C3380CC4-5D6E-409C-BE32-E72D297353CC}">
              <c16:uniqueId val="{00000000-C4CF-4EC3-A848-0BA047DFE2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3.8687499999999999</c:v>
              </c:pt>
            </c:numLit>
          </c:val>
          <c:extLst>
            <c:ext xmlns:c16="http://schemas.microsoft.com/office/drawing/2014/chart" uri="{C3380CC4-5D6E-409C-BE32-E72D297353CC}">
              <c16:uniqueId val="{00000000-22F8-47E6-A986-3052BE7C62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3.8666670000000001</c:v>
              </c:pt>
            </c:numLit>
          </c:val>
          <c:extLst>
            <c:ext xmlns:c16="http://schemas.microsoft.com/office/drawing/2014/chart" uri="{C3380CC4-5D6E-409C-BE32-E72D297353CC}">
              <c16:uniqueId val="{00000000-9230-4D9B-A478-9D9FA879A3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3.8333330000000001</c:v>
              </c:pt>
            </c:numLit>
          </c:val>
          <c:extLst>
            <c:ext xmlns:c16="http://schemas.microsoft.com/office/drawing/2014/chart" uri="{C3380CC4-5D6E-409C-BE32-E72D297353CC}">
              <c16:uniqueId val="{00000000-C71D-4134-A134-A98B3D6E32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3.5666669999999998</c:v>
              </c:pt>
            </c:numLit>
          </c:val>
          <c:extLst>
            <c:ext xmlns:c16="http://schemas.microsoft.com/office/drawing/2014/chart" uri="{C3380CC4-5D6E-409C-BE32-E72D297353CC}">
              <c16:uniqueId val="{00000000-F535-4EAA-8F89-90ED5366F8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4.4811319999999997</c:v>
              </c:pt>
            </c:numLit>
          </c:val>
          <c:extLst>
            <c:ext xmlns:c16="http://schemas.microsoft.com/office/drawing/2014/chart" uri="{C3380CC4-5D6E-409C-BE32-E72D297353CC}">
              <c16:uniqueId val="{00000000-63EA-464C-B237-AFADDA87A4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2.3529409999999999</c:v>
              </c:pt>
            </c:numLit>
          </c:val>
          <c:extLst>
            <c:ext xmlns:c16="http://schemas.microsoft.com/office/drawing/2014/chart" uri="{C3380CC4-5D6E-409C-BE32-E72D297353CC}">
              <c16:uniqueId val="{00000000-99C4-46E7-9E94-710B251AE5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4.8504670000000001</c:v>
              </c:pt>
            </c:numLit>
          </c:val>
          <c:extLst>
            <c:ext xmlns:c16="http://schemas.microsoft.com/office/drawing/2014/chart" uri="{C3380CC4-5D6E-409C-BE32-E72D297353CC}">
              <c16:uniqueId val="{00000000-F39A-487C-9A8D-7CB98103A6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4.8135589999999997</c:v>
              </c:pt>
            </c:numLit>
          </c:val>
          <c:extLst>
            <c:ext xmlns:c16="http://schemas.microsoft.com/office/drawing/2014/chart" uri="{C3380CC4-5D6E-409C-BE32-E72D297353CC}">
              <c16:uniqueId val="{00000000-E1F4-48B5-BA8E-7BBA41AD42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4.6567160000000003</c:v>
              </c:pt>
            </c:numLit>
          </c:val>
          <c:extLst>
            <c:ext xmlns:c16="http://schemas.microsoft.com/office/drawing/2014/chart" uri="{C3380CC4-5D6E-409C-BE32-E72D297353CC}">
              <c16:uniqueId val="{00000000-C012-4AD7-8D80-18F28AF432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4.6521739999999996</c:v>
              </c:pt>
            </c:numLit>
          </c:val>
          <c:extLst>
            <c:ext xmlns:c16="http://schemas.microsoft.com/office/drawing/2014/chart" uri="{C3380CC4-5D6E-409C-BE32-E72D297353CC}">
              <c16:uniqueId val="{00000000-0EEC-4B62-B9D9-B1F1373CDB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4.5648150000000003</c:v>
              </c:pt>
            </c:numLit>
          </c:val>
          <c:extLst>
            <c:ext xmlns:c16="http://schemas.microsoft.com/office/drawing/2014/chart" uri="{C3380CC4-5D6E-409C-BE32-E72D297353CC}">
              <c16:uniqueId val="{00000000-B194-4DE7-8B66-6B118C2E78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4.4962410000000004</c:v>
              </c:pt>
            </c:numLit>
          </c:val>
          <c:extLst>
            <c:ext xmlns:c16="http://schemas.microsoft.com/office/drawing/2014/chart" uri="{C3380CC4-5D6E-409C-BE32-E72D297353CC}">
              <c16:uniqueId val="{00000000-3FDD-4FF7-8038-DD768B79E1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4.4672900000000002</c:v>
              </c:pt>
            </c:numLit>
          </c:val>
          <c:extLst>
            <c:ext xmlns:c16="http://schemas.microsoft.com/office/drawing/2014/chart" uri="{C3380CC4-5D6E-409C-BE32-E72D297353CC}">
              <c16:uniqueId val="{00000000-F370-4DAB-BE5E-24FD807E36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4.4310340000000004</c:v>
              </c:pt>
            </c:numLit>
          </c:val>
          <c:extLst>
            <c:ext xmlns:c16="http://schemas.microsoft.com/office/drawing/2014/chart" uri="{C3380CC4-5D6E-409C-BE32-E72D297353CC}">
              <c16:uniqueId val="{00000000-6391-4B9E-AA5A-77D5A808AC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4.3731340000000003</c:v>
              </c:pt>
            </c:numLit>
          </c:val>
          <c:extLst>
            <c:ext xmlns:c16="http://schemas.microsoft.com/office/drawing/2014/chart" uri="{C3380CC4-5D6E-409C-BE32-E72D297353CC}">
              <c16:uniqueId val="{00000000-DB5B-47A2-B37D-31B3A177CF0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4.4705880000000002</c:v>
              </c:pt>
            </c:numLit>
          </c:val>
          <c:extLst>
            <c:ext xmlns:c16="http://schemas.microsoft.com/office/drawing/2014/chart" uri="{C3380CC4-5D6E-409C-BE32-E72D297353CC}">
              <c16:uniqueId val="{00000000-2C54-4A35-A81B-259561AB3E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4.3418530000000004</c:v>
              </c:pt>
            </c:numLit>
          </c:val>
          <c:extLst>
            <c:ext xmlns:c16="http://schemas.microsoft.com/office/drawing/2014/chart" uri="{C3380CC4-5D6E-409C-BE32-E72D297353CC}">
              <c16:uniqueId val="{00000000-D957-4B13-9C0C-B1713E713D3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4.3333329999999997</c:v>
              </c:pt>
            </c:numLit>
          </c:val>
          <c:extLst>
            <c:ext xmlns:c16="http://schemas.microsoft.com/office/drawing/2014/chart" uri="{C3380CC4-5D6E-409C-BE32-E72D297353CC}">
              <c16:uniqueId val="{00000000-9557-4FAA-827C-4E3968457B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4.3308999999999997</c:v>
              </c:pt>
            </c:numLit>
          </c:val>
          <c:extLst>
            <c:ext xmlns:c16="http://schemas.microsoft.com/office/drawing/2014/chart" uri="{C3380CC4-5D6E-409C-BE32-E72D297353CC}">
              <c16:uniqueId val="{00000000-642A-4D22-8F56-9C7AC201CC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4.3304349999999996</c:v>
              </c:pt>
            </c:numLit>
          </c:val>
          <c:extLst>
            <c:ext xmlns:c16="http://schemas.microsoft.com/office/drawing/2014/chart" uri="{C3380CC4-5D6E-409C-BE32-E72D297353CC}">
              <c16:uniqueId val="{00000000-8CEC-4A2F-B019-A75168B64A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4.3195880000000004</c:v>
              </c:pt>
            </c:numLit>
          </c:val>
          <c:extLst>
            <c:ext xmlns:c16="http://schemas.microsoft.com/office/drawing/2014/chart" uri="{C3380CC4-5D6E-409C-BE32-E72D297353CC}">
              <c16:uniqueId val="{00000000-B2E4-409E-8153-80D573C093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4.3172410000000001</c:v>
              </c:pt>
            </c:numLit>
          </c:val>
          <c:extLst>
            <c:ext xmlns:c16="http://schemas.microsoft.com/office/drawing/2014/chart" uri="{C3380CC4-5D6E-409C-BE32-E72D297353CC}">
              <c16:uniqueId val="{00000000-8655-414E-B447-B851BCA3F3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4.2954549999999996</c:v>
              </c:pt>
            </c:numLit>
          </c:val>
          <c:extLst>
            <c:ext xmlns:c16="http://schemas.microsoft.com/office/drawing/2014/chart" uri="{C3380CC4-5D6E-409C-BE32-E72D297353CC}">
              <c16:uniqueId val="{00000000-0510-4AB0-B318-16DD859489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4.2923650000000002</c:v>
              </c:pt>
            </c:numLit>
          </c:val>
          <c:extLst>
            <c:ext xmlns:c16="http://schemas.microsoft.com/office/drawing/2014/chart" uri="{C3380CC4-5D6E-409C-BE32-E72D297353CC}">
              <c16:uniqueId val="{00000000-B2ED-4BD0-AFF8-207015E93D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4.280519</c:v>
              </c:pt>
            </c:numLit>
          </c:val>
          <c:extLst>
            <c:ext xmlns:c16="http://schemas.microsoft.com/office/drawing/2014/chart" uri="{C3380CC4-5D6E-409C-BE32-E72D297353CC}">
              <c16:uniqueId val="{00000000-C7D2-4015-BAB8-59DC38E016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3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4.240602</c:v>
              </c:pt>
            </c:numLit>
          </c:val>
          <c:extLst>
            <c:ext xmlns:c16="http://schemas.microsoft.com/office/drawing/2014/chart" uri="{C3380CC4-5D6E-409C-BE32-E72D297353CC}">
              <c16:uniqueId val="{00000000-3BCA-496C-85A1-D2A393DDE6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radarChart>
        <c:radarStyle val="marker"/>
        <c:varyColors val="0"/>
        <c:ser>
          <c:idx val="0"/>
          <c:order val="0"/>
          <c:tx>
            <c:v>2016</c:v>
          </c:tx>
          <c:spPr>
            <a:ln>
              <a:solidFill>
                <a:srgbClr val="4572A7"/>
              </a:solidFill>
            </a:ln>
          </c:spPr>
          <c:marker>
            <c:spPr>
              <a:solidFill>
                <a:srgbClr val="4572A7"/>
              </a:solidFill>
            </c:spPr>
          </c:marker>
          <c:cat>
            <c:strLit>
              <c:ptCount val="5"/>
              <c:pt idx="0">
                <c:v>Helhetsomdöme</c:v>
              </c:pt>
              <c:pt idx="1">
                <c:v>Normer och värden</c:v>
              </c:pt>
              <c:pt idx="2">
                <c:v>Lärandet</c:v>
              </c:pt>
              <c:pt idx="3">
                <c:v>Inflytande</c:v>
              </c:pt>
              <c:pt idx="4">
                <c:v>Vägledning</c:v>
              </c:pt>
            </c:strLit>
          </c:cat>
          <c:val>
            <c:numLit>
              <c:formatCode>General</c:formatCode>
              <c:ptCount val="5"/>
              <c:pt idx="0">
                <c:v>4.3133679999999996</c:v>
              </c:pt>
              <c:pt idx="1">
                <c:v>4.4136300000000004</c:v>
              </c:pt>
              <c:pt idx="2">
                <c:v>4.2099349999999998</c:v>
              </c:pt>
              <c:pt idx="3">
                <c:v>3.9024009999999998</c:v>
              </c:pt>
              <c:pt idx="4">
                <c:v>4.4722270000000002</c:v>
              </c:pt>
            </c:numLit>
          </c:val>
          <c:extLst>
            <c:ext xmlns:c16="http://schemas.microsoft.com/office/drawing/2014/chart" uri="{C3380CC4-5D6E-409C-BE32-E72D297353CC}">
              <c16:uniqueId val="{00000000-969E-46EE-9278-31499AC66B65}"/>
            </c:ext>
          </c:extLst>
        </c:ser>
        <c:ser>
          <c:idx val="1"/>
          <c:order val="1"/>
          <c:tx>
            <c:v>2017</c:v>
          </c:tx>
          <c:spPr>
            <a:ln>
              <a:solidFill>
                <a:srgbClr val="AA4643"/>
              </a:solidFill>
            </a:ln>
          </c:spPr>
          <c:marker>
            <c:spPr>
              <a:solidFill>
                <a:srgbClr val="AA4643"/>
              </a:solidFill>
            </c:spPr>
          </c:marker>
          <c:cat>
            <c:strLit>
              <c:ptCount val="5"/>
              <c:pt idx="0">
                <c:v>Helhetsomdöme</c:v>
              </c:pt>
              <c:pt idx="1">
                <c:v>Normer och värden</c:v>
              </c:pt>
              <c:pt idx="2">
                <c:v>Lärandet</c:v>
              </c:pt>
              <c:pt idx="3">
                <c:v>Inflytande</c:v>
              </c:pt>
              <c:pt idx="4">
                <c:v>Vägledning</c:v>
              </c:pt>
            </c:strLit>
          </c:cat>
          <c:val>
            <c:numLit>
              <c:formatCode>General</c:formatCode>
              <c:ptCount val="5"/>
              <c:pt idx="0">
                <c:v>4.3732980000000001</c:v>
              </c:pt>
              <c:pt idx="1">
                <c:v>4.4666119999999996</c:v>
              </c:pt>
              <c:pt idx="2">
                <c:v>4.2731760000000003</c:v>
              </c:pt>
              <c:pt idx="3">
                <c:v>3.9877340000000001</c:v>
              </c:pt>
              <c:pt idx="4">
                <c:v>4.5125739999999999</c:v>
              </c:pt>
            </c:numLit>
          </c:val>
          <c:extLst>
            <c:ext xmlns:c16="http://schemas.microsoft.com/office/drawing/2014/chart" uri="{C3380CC4-5D6E-409C-BE32-E72D297353CC}">
              <c16:uniqueId val="{00000001-969E-46EE-9278-31499AC66B65}"/>
            </c:ext>
          </c:extLst>
        </c:ser>
        <c:ser>
          <c:idx val="2"/>
          <c:order val="2"/>
          <c:tx>
            <c:v>2018</c:v>
          </c:tx>
          <c:spPr>
            <a:ln>
              <a:solidFill>
                <a:srgbClr val="89A54E"/>
              </a:solidFill>
            </a:ln>
          </c:spPr>
          <c:marker>
            <c:spPr>
              <a:solidFill>
                <a:srgbClr val="89A54E"/>
              </a:solidFill>
            </c:spPr>
          </c:marker>
          <c:cat>
            <c:strLit>
              <c:ptCount val="5"/>
              <c:pt idx="0">
                <c:v>Helhetsomdöme</c:v>
              </c:pt>
              <c:pt idx="1">
                <c:v>Normer och värden</c:v>
              </c:pt>
              <c:pt idx="2">
                <c:v>Lärandet</c:v>
              </c:pt>
              <c:pt idx="3">
                <c:v>Inflytande</c:v>
              </c:pt>
              <c:pt idx="4">
                <c:v>Vägledning</c:v>
              </c:pt>
            </c:strLit>
          </c:cat>
          <c:val>
            <c:numLit>
              <c:formatCode>General</c:formatCode>
              <c:ptCount val="5"/>
              <c:pt idx="0">
                <c:v>4.3524209999999997</c:v>
              </c:pt>
              <c:pt idx="1">
                <c:v>4.4615739999999997</c:v>
              </c:pt>
              <c:pt idx="2">
                <c:v>4.2792640000000004</c:v>
              </c:pt>
              <c:pt idx="3">
                <c:v>4.021471</c:v>
              </c:pt>
              <c:pt idx="4">
                <c:v>4.5081810000000004</c:v>
              </c:pt>
            </c:numLit>
          </c:val>
          <c:extLst>
            <c:ext xmlns:c16="http://schemas.microsoft.com/office/drawing/2014/chart" uri="{C3380CC4-5D6E-409C-BE32-E72D297353CC}">
              <c16:uniqueId val="{00000002-969E-46EE-9278-31499AC66B65}"/>
            </c:ext>
          </c:extLst>
        </c:ser>
        <c:dLbls>
          <c:showLegendKey val="0"/>
          <c:showVal val="0"/>
          <c:showCatName val="0"/>
          <c:showSerName val="0"/>
          <c:showPercent val="0"/>
          <c:showBubbleSize val="0"/>
        </c:dLbls>
        <c:axId val="54877568"/>
        <c:axId val="46285952"/>
      </c:radarChart>
      <c:catAx>
        <c:axId val="54877568"/>
        <c:scaling>
          <c:orientation val="minMax"/>
        </c:scaling>
        <c:delete val="0"/>
        <c:axPos val="b"/>
        <c:majorGridlines/>
        <c:numFmt formatCode="General" sourceLinked="0"/>
        <c:majorTickMark val="out"/>
        <c:minorTickMark val="none"/>
        <c:tickLblPos val="nextTo"/>
        <c:txPr>
          <a:bodyPr/>
          <a:lstStyle/>
          <a:p>
            <a:pPr>
              <a:defRPr sz="1100"/>
            </a:pPr>
            <a:endParaRPr lang="sv-SE"/>
          </a:p>
        </c:txPr>
        <c:crossAx val="46285952"/>
        <c:crosses val="autoZero"/>
        <c:auto val="1"/>
        <c:lblAlgn val="ctr"/>
        <c:lblOffset val="100"/>
        <c:noMultiLvlLbl val="0"/>
      </c:catAx>
      <c:valAx>
        <c:axId val="46285952"/>
        <c:scaling>
          <c:orientation val="minMax"/>
          <c:max val="5"/>
          <c:min val="1"/>
        </c:scaling>
        <c:delete val="0"/>
        <c:axPos val="l"/>
        <c:numFmt formatCode="0.0;0.0" sourceLinked="0"/>
        <c:majorTickMark val="out"/>
        <c:minorTickMark val="none"/>
        <c:tickLblPos val="nextTo"/>
        <c:txPr>
          <a:bodyPr/>
          <a:lstStyle/>
          <a:p>
            <a:pPr>
              <a:defRPr sz="900"/>
            </a:pPr>
            <a:endParaRPr lang="sv-SE"/>
          </a:p>
        </c:txPr>
        <c:crossAx val="54877568"/>
        <c:crosses val="min"/>
        <c:crossBetween val="between"/>
      </c:valAx>
      <c:spPr>
        <a:noFill/>
      </c:spPr>
    </c:plotArea>
    <c:legend>
      <c:legendPos val="b"/>
      <c:overlay val="0"/>
      <c:spPr>
        <a:noFill/>
      </c:spPr>
      <c:txPr>
        <a:bodyPr/>
        <a:lstStyle/>
        <a:p>
          <a:pPr>
            <a:defRPr sz="1000"/>
          </a:pPr>
          <a:endParaRPr lang="sv-SE"/>
        </a:p>
      </c:txPr>
    </c:legend>
    <c:plotVisOnly val="1"/>
    <c:dispBlanksAs val="zero"/>
    <c:showDLblsOverMax val="1"/>
  </c:chart>
  <c:spPr>
    <a:noFill/>
    <a:ln>
      <a:noFill/>
    </a:ln>
  </c:spPr>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4.4534880000000001</c:v>
              </c:pt>
            </c:numLit>
          </c:val>
          <c:extLst>
            <c:ext xmlns:c16="http://schemas.microsoft.com/office/drawing/2014/chart" uri="{C3380CC4-5D6E-409C-BE32-E72D297353CC}">
              <c16:uniqueId val="{00000000-3CB7-40CC-AE80-3E07C53EFF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c:v>
              </c:pt>
            </c:numLit>
          </c:val>
          <c:extLst>
            <c:ext xmlns:c16="http://schemas.microsoft.com/office/drawing/2014/chart" uri="{C3380CC4-5D6E-409C-BE32-E72D297353CC}">
              <c16:uniqueId val="{00000000-0B97-4FE0-A334-F06647889D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4.2379179999999996</c:v>
              </c:pt>
            </c:numLit>
          </c:val>
          <c:extLst>
            <c:ext xmlns:c16="http://schemas.microsoft.com/office/drawing/2014/chart" uri="{C3380CC4-5D6E-409C-BE32-E72D297353CC}">
              <c16:uniqueId val="{00000000-88BB-4888-9BD9-5C3A327542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4.2290179999999999</c:v>
              </c:pt>
            </c:numLit>
          </c:val>
          <c:extLst>
            <c:ext xmlns:c16="http://schemas.microsoft.com/office/drawing/2014/chart" uri="{C3380CC4-5D6E-409C-BE32-E72D297353CC}">
              <c16:uniqueId val="{00000000-C0A6-430C-8CEE-46705FBB6D2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4.2222220000000004</c:v>
              </c:pt>
            </c:numLit>
          </c:val>
          <c:extLst>
            <c:ext xmlns:c16="http://schemas.microsoft.com/office/drawing/2014/chart" uri="{C3380CC4-5D6E-409C-BE32-E72D297353CC}">
              <c16:uniqueId val="{00000000-B717-4EAF-BE33-22CB992E62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4.21875</c:v>
              </c:pt>
            </c:numLit>
          </c:val>
          <c:extLst>
            <c:ext xmlns:c16="http://schemas.microsoft.com/office/drawing/2014/chart" uri="{C3380CC4-5D6E-409C-BE32-E72D297353CC}">
              <c16:uniqueId val="{00000000-DED4-4AC1-BE14-DD4B0FDCAA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4.1904760000000003</c:v>
              </c:pt>
            </c:numLit>
          </c:val>
          <c:extLst>
            <c:ext xmlns:c16="http://schemas.microsoft.com/office/drawing/2014/chart" uri="{C3380CC4-5D6E-409C-BE32-E72D297353CC}">
              <c16:uniqueId val="{00000000-258E-440A-81F9-3D0FF5C3E9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4.1885830000000004</c:v>
              </c:pt>
            </c:numLit>
          </c:val>
          <c:extLst>
            <c:ext xmlns:c16="http://schemas.microsoft.com/office/drawing/2014/chart" uri="{C3380CC4-5D6E-409C-BE32-E72D297353CC}">
              <c16:uniqueId val="{00000000-B8B7-474D-BB39-AB302D141F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4.187773</c:v>
              </c:pt>
            </c:numLit>
          </c:val>
          <c:extLst>
            <c:ext xmlns:c16="http://schemas.microsoft.com/office/drawing/2014/chart" uri="{C3380CC4-5D6E-409C-BE32-E72D297353CC}">
              <c16:uniqueId val="{00000000-53CC-4B60-8AD3-410A5BF79F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4.1747509999999997</c:v>
              </c:pt>
            </c:numLit>
          </c:val>
          <c:extLst>
            <c:ext xmlns:c16="http://schemas.microsoft.com/office/drawing/2014/chart" uri="{C3380CC4-5D6E-409C-BE32-E72D297353CC}">
              <c16:uniqueId val="{00000000-11E3-4D1C-9F98-0CC5CC3450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4.1627910000000004</c:v>
              </c:pt>
            </c:numLit>
          </c:val>
          <c:extLst>
            <c:ext xmlns:c16="http://schemas.microsoft.com/office/drawing/2014/chart" uri="{C3380CC4-5D6E-409C-BE32-E72D297353CC}">
              <c16:uniqueId val="{00000000-B925-4A99-B88C-DF18E82F46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4.4369370000000004</c:v>
              </c:pt>
            </c:numLit>
          </c:val>
          <c:extLst>
            <c:ext xmlns:c16="http://schemas.microsoft.com/office/drawing/2014/chart" uri="{C3380CC4-5D6E-409C-BE32-E72D297353CC}">
              <c16:uniqueId val="{00000000-1F65-411C-B77C-47E2A16DA1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4.1415930000000003</c:v>
              </c:pt>
            </c:numLit>
          </c:val>
          <c:extLst>
            <c:ext xmlns:c16="http://schemas.microsoft.com/office/drawing/2014/chart" uri="{C3380CC4-5D6E-409C-BE32-E72D297353CC}">
              <c16:uniqueId val="{00000000-11C0-45FD-B845-92EEBC0056F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4.1290319999999996</c:v>
              </c:pt>
            </c:numLit>
          </c:val>
          <c:extLst>
            <c:ext xmlns:c16="http://schemas.microsoft.com/office/drawing/2014/chart" uri="{C3380CC4-5D6E-409C-BE32-E72D297353CC}">
              <c16:uniqueId val="{00000000-FC70-4ADA-B3A1-154FDFBB04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4.1183290000000001</c:v>
              </c:pt>
            </c:numLit>
          </c:val>
          <c:extLst>
            <c:ext xmlns:c16="http://schemas.microsoft.com/office/drawing/2014/chart" uri="{C3380CC4-5D6E-409C-BE32-E72D297353CC}">
              <c16:uniqueId val="{00000000-4F85-403B-B6BD-7F643006BA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4.1132080000000002</c:v>
              </c:pt>
            </c:numLit>
          </c:val>
          <c:extLst>
            <c:ext xmlns:c16="http://schemas.microsoft.com/office/drawing/2014/chart" uri="{C3380CC4-5D6E-409C-BE32-E72D297353CC}">
              <c16:uniqueId val="{00000000-E8D6-49D8-953A-0A1BAA44CE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4.038462</c:v>
              </c:pt>
            </c:numLit>
          </c:val>
          <c:extLst>
            <c:ext xmlns:c16="http://schemas.microsoft.com/office/drawing/2014/chart" uri="{C3380CC4-5D6E-409C-BE32-E72D297353CC}">
              <c16:uniqueId val="{00000000-E0C0-4671-A35F-4CA17888D5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4.0371519999999999</c:v>
              </c:pt>
            </c:numLit>
          </c:val>
          <c:extLst>
            <c:ext xmlns:c16="http://schemas.microsoft.com/office/drawing/2014/chart" uri="{C3380CC4-5D6E-409C-BE32-E72D297353CC}">
              <c16:uniqueId val="{00000000-10BC-435A-9B88-B5F81C3D86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3.9907409999999999</c:v>
              </c:pt>
            </c:numLit>
          </c:val>
          <c:extLst>
            <c:ext xmlns:c16="http://schemas.microsoft.com/office/drawing/2014/chart" uri="{C3380CC4-5D6E-409C-BE32-E72D297353CC}">
              <c16:uniqueId val="{00000000-B2A2-436C-BAB8-5C796911D8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3.9602650000000001</c:v>
              </c:pt>
            </c:numLit>
          </c:val>
          <c:extLst>
            <c:ext xmlns:c16="http://schemas.microsoft.com/office/drawing/2014/chart" uri="{C3380CC4-5D6E-409C-BE32-E72D297353CC}">
              <c16:uniqueId val="{00000000-7A8A-492B-A4FF-C72287C679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3.9598770000000001</c:v>
              </c:pt>
            </c:numLit>
          </c:val>
          <c:extLst>
            <c:ext xmlns:c16="http://schemas.microsoft.com/office/drawing/2014/chart" uri="{C3380CC4-5D6E-409C-BE32-E72D297353CC}">
              <c16:uniqueId val="{00000000-02CF-43B7-9B6A-8518129DB2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3.954644</c:v>
              </c:pt>
            </c:numLit>
          </c:val>
          <c:extLst>
            <c:ext xmlns:c16="http://schemas.microsoft.com/office/drawing/2014/chart" uri="{C3380CC4-5D6E-409C-BE32-E72D297353CC}">
              <c16:uniqueId val="{00000000-8005-4287-9319-E8103734FE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4.4358969999999998</c:v>
              </c:pt>
            </c:numLit>
          </c:val>
          <c:extLst>
            <c:ext xmlns:c16="http://schemas.microsoft.com/office/drawing/2014/chart" uri="{C3380CC4-5D6E-409C-BE32-E72D297353CC}">
              <c16:uniqueId val="{00000000-E94F-48AE-B2E7-D1341DE2BE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3.95</c:v>
              </c:pt>
            </c:numLit>
          </c:val>
          <c:extLst>
            <c:ext xmlns:c16="http://schemas.microsoft.com/office/drawing/2014/chart" uri="{C3380CC4-5D6E-409C-BE32-E72D297353CC}">
              <c16:uniqueId val="{00000000-2D22-4F1C-97FB-2A10ECD741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3.9248289999999999</c:v>
              </c:pt>
            </c:numLit>
          </c:val>
          <c:extLst>
            <c:ext xmlns:c16="http://schemas.microsoft.com/office/drawing/2014/chart" uri="{C3380CC4-5D6E-409C-BE32-E72D297353CC}">
              <c16:uniqueId val="{00000000-9B20-4671-9CED-E6412C2A45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3.9166669999999999</c:v>
              </c:pt>
            </c:numLit>
          </c:val>
          <c:extLst>
            <c:ext xmlns:c16="http://schemas.microsoft.com/office/drawing/2014/chart" uri="{C3380CC4-5D6E-409C-BE32-E72D297353CC}">
              <c16:uniqueId val="{00000000-7FA7-4980-AFAA-8ED0D576C2E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3.8798189999999999</c:v>
              </c:pt>
            </c:numLit>
          </c:val>
          <c:extLst>
            <c:ext xmlns:c16="http://schemas.microsoft.com/office/drawing/2014/chart" uri="{C3380CC4-5D6E-409C-BE32-E72D297353CC}">
              <c16:uniqueId val="{00000000-F39C-4D81-9AB1-453CDF68DE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3.8350879999999998</c:v>
              </c:pt>
            </c:numLit>
          </c:val>
          <c:extLst>
            <c:ext xmlns:c16="http://schemas.microsoft.com/office/drawing/2014/chart" uri="{C3380CC4-5D6E-409C-BE32-E72D297353CC}">
              <c16:uniqueId val="{00000000-A2E2-4584-91C4-D7B9FD61D7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3.7826089999999999</c:v>
              </c:pt>
            </c:numLit>
          </c:val>
          <c:extLst>
            <c:ext xmlns:c16="http://schemas.microsoft.com/office/drawing/2014/chart" uri="{C3380CC4-5D6E-409C-BE32-E72D297353CC}">
              <c16:uniqueId val="{00000000-813E-46A0-B615-F4BFC66749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3.7323230000000001</c:v>
              </c:pt>
            </c:numLit>
          </c:val>
          <c:extLst>
            <c:ext xmlns:c16="http://schemas.microsoft.com/office/drawing/2014/chart" uri="{C3380CC4-5D6E-409C-BE32-E72D297353CC}">
              <c16:uniqueId val="{00000000-1015-4C2B-9B28-0F9FBBE333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2.3125</c:v>
              </c:pt>
            </c:numLit>
          </c:val>
          <c:extLst>
            <c:ext xmlns:c16="http://schemas.microsoft.com/office/drawing/2014/chart" uri="{C3380CC4-5D6E-409C-BE32-E72D297353CC}">
              <c16:uniqueId val="{00000000-44AE-4A1C-A776-2BB4586166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4.733333</c:v>
              </c:pt>
            </c:numLit>
          </c:val>
          <c:extLst>
            <c:ext xmlns:c16="http://schemas.microsoft.com/office/drawing/2014/chart" uri="{C3380CC4-5D6E-409C-BE32-E72D297353CC}">
              <c16:uniqueId val="{00000000-EE98-4407-9996-B892A975F5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4.5742570000000002</c:v>
              </c:pt>
            </c:numLit>
          </c:val>
          <c:extLst>
            <c:ext xmlns:c16="http://schemas.microsoft.com/office/drawing/2014/chart" uri="{C3380CC4-5D6E-409C-BE32-E72D297353CC}">
              <c16:uniqueId val="{00000000-0767-447F-B75C-7B1B2B8859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4.4245279999999996</c:v>
              </c:pt>
            </c:numLit>
          </c:val>
          <c:extLst>
            <c:ext xmlns:c16="http://schemas.microsoft.com/office/drawing/2014/chart" uri="{C3380CC4-5D6E-409C-BE32-E72D297353CC}">
              <c16:uniqueId val="{00000000-7C8A-4658-9F49-157E55D0BA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4.5270270000000004</c:v>
              </c:pt>
            </c:numLit>
          </c:val>
          <c:extLst>
            <c:ext xmlns:c16="http://schemas.microsoft.com/office/drawing/2014/chart" uri="{C3380CC4-5D6E-409C-BE32-E72D297353CC}">
              <c16:uniqueId val="{00000000-1875-43DC-A9C5-C1D47B0744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806C-4233-970C-8981597D05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2746-4D67-8FC2-5D0030FAA2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4.4774190000000003</c:v>
              </c:pt>
            </c:numLit>
          </c:val>
          <c:extLst>
            <c:ext xmlns:c16="http://schemas.microsoft.com/office/drawing/2014/chart" uri="{C3380CC4-5D6E-409C-BE32-E72D297353CC}">
              <c16:uniqueId val="{00000000-8BE2-48C8-B205-6694A3D3B7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4.4626869999999998</c:v>
              </c:pt>
            </c:numLit>
          </c:val>
          <c:extLst>
            <c:ext xmlns:c16="http://schemas.microsoft.com/office/drawing/2014/chart" uri="{C3380CC4-5D6E-409C-BE32-E72D297353CC}">
              <c16:uniqueId val="{00000000-D672-436C-B92C-05B7A9F03D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4.4489799999999997</c:v>
              </c:pt>
            </c:numLit>
          </c:val>
          <c:extLst>
            <c:ext xmlns:c16="http://schemas.microsoft.com/office/drawing/2014/chart" uri="{C3380CC4-5D6E-409C-BE32-E72D297353CC}">
              <c16:uniqueId val="{00000000-4F86-459E-B5BB-DACFFFDBFA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4.3787880000000001</c:v>
              </c:pt>
            </c:numLit>
          </c:val>
          <c:extLst>
            <c:ext xmlns:c16="http://schemas.microsoft.com/office/drawing/2014/chart" uri="{C3380CC4-5D6E-409C-BE32-E72D297353CC}">
              <c16:uniqueId val="{00000000-C712-4E59-B218-843EF6EAE5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4.3050139999999999</c:v>
              </c:pt>
            </c:numLit>
          </c:val>
          <c:extLst>
            <c:ext xmlns:c16="http://schemas.microsoft.com/office/drawing/2014/chart" uri="{C3380CC4-5D6E-409C-BE32-E72D297353CC}">
              <c16:uniqueId val="{00000000-5D27-46E0-A413-F09D67E39E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4.2857139999999996</c:v>
              </c:pt>
            </c:numLit>
          </c:val>
          <c:extLst>
            <c:ext xmlns:c16="http://schemas.microsoft.com/office/drawing/2014/chart" uri="{C3380CC4-5D6E-409C-BE32-E72D297353CC}">
              <c16:uniqueId val="{00000000-A28C-4D28-AC2A-38471C392D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4.266667</c:v>
              </c:pt>
            </c:numLit>
          </c:val>
          <c:extLst>
            <c:ext xmlns:c16="http://schemas.microsoft.com/office/drawing/2014/chart" uri="{C3380CC4-5D6E-409C-BE32-E72D297353CC}">
              <c16:uniqueId val="{00000000-1E84-4F60-95AE-B68FFA7949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4.4166670000000003</c:v>
              </c:pt>
            </c:numLit>
          </c:val>
          <c:extLst>
            <c:ext xmlns:c16="http://schemas.microsoft.com/office/drawing/2014/chart" uri="{C3380CC4-5D6E-409C-BE32-E72D297353CC}">
              <c16:uniqueId val="{00000000-39CE-4F0F-8FD7-1F357973018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c:v>
              </c:pt>
            </c:numLit>
          </c:val>
          <c:extLst>
            <c:ext xmlns:c16="http://schemas.microsoft.com/office/drawing/2014/chart" uri="{C3380CC4-5D6E-409C-BE32-E72D297353CC}">
              <c16:uniqueId val="{00000000-D235-42C4-9C23-810BB6C9AD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4.2361110000000002</c:v>
              </c:pt>
            </c:numLit>
          </c:val>
          <c:extLst>
            <c:ext xmlns:c16="http://schemas.microsoft.com/office/drawing/2014/chart" uri="{C3380CC4-5D6E-409C-BE32-E72D297353CC}">
              <c16:uniqueId val="{00000000-8CE5-42C5-87EA-32D5159250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4.232558</c:v>
              </c:pt>
            </c:numLit>
          </c:val>
          <c:extLst>
            <c:ext xmlns:c16="http://schemas.microsoft.com/office/drawing/2014/chart" uri="{C3380CC4-5D6E-409C-BE32-E72D297353CC}">
              <c16:uniqueId val="{00000000-A7FB-4A06-8D6F-FF642DF9A8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4.2142860000000004</c:v>
              </c:pt>
            </c:numLit>
          </c:val>
          <c:extLst>
            <c:ext xmlns:c16="http://schemas.microsoft.com/office/drawing/2014/chart" uri="{C3380CC4-5D6E-409C-BE32-E72D297353CC}">
              <c16:uniqueId val="{00000000-A097-4BA7-BAD1-DD569FC0C4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c:v>
              </c:pt>
            </c:numLit>
          </c:val>
          <c:extLst>
            <c:ext xmlns:c16="http://schemas.microsoft.com/office/drawing/2014/chart" uri="{C3380CC4-5D6E-409C-BE32-E72D297353CC}">
              <c16:uniqueId val="{00000000-AC20-4895-B0EF-14F3016F8C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4.1818179999999998</c:v>
              </c:pt>
            </c:numLit>
          </c:val>
          <c:extLst>
            <c:ext xmlns:c16="http://schemas.microsoft.com/office/drawing/2014/chart" uri="{C3380CC4-5D6E-409C-BE32-E72D297353CC}">
              <c16:uniqueId val="{00000000-8F62-4C6A-95C0-6AE4A72848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4.160622</c:v>
              </c:pt>
            </c:numLit>
          </c:val>
          <c:extLst>
            <c:ext xmlns:c16="http://schemas.microsoft.com/office/drawing/2014/chart" uri="{C3380CC4-5D6E-409C-BE32-E72D297353CC}">
              <c16:uniqueId val="{00000000-BA3D-478B-9755-7CCA413DEB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4.1428570000000002</c:v>
              </c:pt>
            </c:numLit>
          </c:val>
          <c:extLst>
            <c:ext xmlns:c16="http://schemas.microsoft.com/office/drawing/2014/chart" uri="{C3380CC4-5D6E-409C-BE32-E72D297353CC}">
              <c16:uniqueId val="{00000000-2EB1-49F9-BA18-DBD2611EC3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4.1224489999999996</c:v>
              </c:pt>
            </c:numLit>
          </c:val>
          <c:extLst>
            <c:ext xmlns:c16="http://schemas.microsoft.com/office/drawing/2014/chart" uri="{C3380CC4-5D6E-409C-BE32-E72D297353CC}">
              <c16:uniqueId val="{00000000-D7D1-4B69-9FC5-8259C6A891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4.110195</c:v>
              </c:pt>
            </c:numLit>
          </c:val>
          <c:extLst>
            <c:ext xmlns:c16="http://schemas.microsoft.com/office/drawing/2014/chart" uri="{C3380CC4-5D6E-409C-BE32-E72D297353CC}">
              <c16:uniqueId val="{00000000-F431-4A11-9CDF-A5DDCF4EAD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4.4135340000000003</c:v>
              </c:pt>
            </c:numLit>
          </c:val>
          <c:extLst>
            <c:ext xmlns:c16="http://schemas.microsoft.com/office/drawing/2014/chart" uri="{C3380CC4-5D6E-409C-BE32-E72D297353CC}">
              <c16:uniqueId val="{00000000-3881-4B8A-991F-BA17C746D0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4.0760870000000002</c:v>
              </c:pt>
            </c:numLit>
          </c:val>
          <c:extLst>
            <c:ext xmlns:c16="http://schemas.microsoft.com/office/drawing/2014/chart" uri="{C3380CC4-5D6E-409C-BE32-E72D297353CC}">
              <c16:uniqueId val="{00000000-CC0D-49DB-B084-E9A63688EF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4.0658440000000002</c:v>
              </c:pt>
            </c:numLit>
          </c:val>
          <c:extLst>
            <c:ext xmlns:c16="http://schemas.microsoft.com/office/drawing/2014/chart" uri="{C3380CC4-5D6E-409C-BE32-E72D297353CC}">
              <c16:uniqueId val="{00000000-AB88-4C04-A9E1-3BEA926DE75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4.0069929999999996</c:v>
              </c:pt>
            </c:numLit>
          </c:val>
          <c:extLst>
            <c:ext xmlns:c16="http://schemas.microsoft.com/office/drawing/2014/chart" uri="{C3380CC4-5D6E-409C-BE32-E72D297353CC}">
              <c16:uniqueId val="{00000000-6B15-47C1-88F4-E68583C8FA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E3CB-42B9-B794-62516DE382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3.98</c:v>
              </c:pt>
            </c:numLit>
          </c:val>
          <c:extLst>
            <c:ext xmlns:c16="http://schemas.microsoft.com/office/drawing/2014/chart" uri="{C3380CC4-5D6E-409C-BE32-E72D297353CC}">
              <c16:uniqueId val="{00000000-F66D-4F20-BCC8-26E5CF5AA6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3.925926</c:v>
              </c:pt>
            </c:numLit>
          </c:val>
          <c:extLst>
            <c:ext xmlns:c16="http://schemas.microsoft.com/office/drawing/2014/chart" uri="{C3380CC4-5D6E-409C-BE32-E72D297353CC}">
              <c16:uniqueId val="{00000000-DCAB-4164-B4A2-C670673EE5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3.9090910000000001</c:v>
              </c:pt>
            </c:numLit>
          </c:val>
          <c:extLst>
            <c:ext xmlns:c16="http://schemas.microsoft.com/office/drawing/2014/chart" uri="{C3380CC4-5D6E-409C-BE32-E72D297353CC}">
              <c16:uniqueId val="{00000000-5518-44E4-9808-3ECFC906C8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3.9090910000000001</c:v>
              </c:pt>
            </c:numLit>
          </c:val>
          <c:extLst>
            <c:ext xmlns:c16="http://schemas.microsoft.com/office/drawing/2014/chart" uri="{C3380CC4-5D6E-409C-BE32-E72D297353CC}">
              <c16:uniqueId val="{00000000-5A2A-4F62-AEDA-8D6300F1EF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3.8888889999999998</c:v>
              </c:pt>
            </c:numLit>
          </c:val>
          <c:extLst>
            <c:ext xmlns:c16="http://schemas.microsoft.com/office/drawing/2014/chart" uri="{C3380CC4-5D6E-409C-BE32-E72D297353CC}">
              <c16:uniqueId val="{00000000-1433-4ECA-9CA6-E4B62D6F84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3.8888889999999998</c:v>
              </c:pt>
            </c:numLit>
          </c:val>
          <c:extLst>
            <c:ext xmlns:c16="http://schemas.microsoft.com/office/drawing/2014/chart" uri="{C3380CC4-5D6E-409C-BE32-E72D297353CC}">
              <c16:uniqueId val="{00000000-8665-431C-89DD-48AA2C2734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4.4021739999999996</c:v>
              </c:pt>
            </c:numLit>
          </c:val>
          <c:extLst>
            <c:ext xmlns:c16="http://schemas.microsoft.com/office/drawing/2014/chart" uri="{C3380CC4-5D6E-409C-BE32-E72D297353CC}">
              <c16:uniqueId val="{00000000-0DD3-4FE1-B568-3D1CB24321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3.8385090000000002</c:v>
              </c:pt>
            </c:numLit>
          </c:val>
          <c:extLst>
            <c:ext xmlns:c16="http://schemas.microsoft.com/office/drawing/2014/chart" uri="{C3380CC4-5D6E-409C-BE32-E72D297353CC}">
              <c16:uniqueId val="{00000000-3129-40C9-81F9-6ED4A4430A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3.8333330000000001</c:v>
              </c:pt>
            </c:numLit>
          </c:val>
          <c:extLst>
            <c:ext xmlns:c16="http://schemas.microsoft.com/office/drawing/2014/chart" uri="{C3380CC4-5D6E-409C-BE32-E72D297353CC}">
              <c16:uniqueId val="{00000000-220B-4C73-B4B6-A7E2DBD862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c:v>
              </c:pt>
            </c:numLit>
          </c:val>
          <c:extLst>
            <c:ext xmlns:c16="http://schemas.microsoft.com/office/drawing/2014/chart" uri="{C3380CC4-5D6E-409C-BE32-E72D297353CC}">
              <c16:uniqueId val="{00000000-B3F1-4796-9E18-DD780352D7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3.7096770000000001</c:v>
              </c:pt>
            </c:numLit>
          </c:val>
          <c:extLst>
            <c:ext xmlns:c16="http://schemas.microsoft.com/office/drawing/2014/chart" uri="{C3380CC4-5D6E-409C-BE32-E72D297353CC}">
              <c16:uniqueId val="{00000000-08E5-4985-A502-E143AB99C4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3.632708</c:v>
              </c:pt>
            </c:numLit>
          </c:val>
          <c:extLst>
            <c:ext xmlns:c16="http://schemas.microsoft.com/office/drawing/2014/chart" uri="{C3380CC4-5D6E-409C-BE32-E72D297353CC}">
              <c16:uniqueId val="{00000000-49A7-4CF5-82B4-4F50673415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3.56446</c:v>
              </c:pt>
            </c:numLit>
          </c:val>
          <c:extLst>
            <c:ext xmlns:c16="http://schemas.microsoft.com/office/drawing/2014/chart" uri="{C3380CC4-5D6E-409C-BE32-E72D297353CC}">
              <c16:uniqueId val="{00000000-5A90-40A7-8943-D95FB42C54F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3.5609760000000001</c:v>
              </c:pt>
            </c:numLit>
          </c:val>
          <c:extLst>
            <c:ext xmlns:c16="http://schemas.microsoft.com/office/drawing/2014/chart" uri="{C3380CC4-5D6E-409C-BE32-E72D297353CC}">
              <c16:uniqueId val="{00000000-688D-4FF9-87FD-4DDF443DB7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3.1111110000000002</c:v>
              </c:pt>
            </c:numLit>
          </c:val>
          <c:extLst>
            <c:ext xmlns:c16="http://schemas.microsoft.com/office/drawing/2014/chart" uri="{C3380CC4-5D6E-409C-BE32-E72D297353CC}">
              <c16:uniqueId val="{00000000-954D-4E5D-910B-28F5DFDFD2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4.8037380000000001</c:v>
              </c:pt>
            </c:numLit>
          </c:val>
          <c:extLst>
            <c:ext xmlns:c16="http://schemas.microsoft.com/office/drawing/2014/chart" uri="{C3380CC4-5D6E-409C-BE32-E72D297353CC}">
              <c16:uniqueId val="{00000000-4F05-46E4-92D2-77C203C563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c:v>
              </c:pt>
            </c:numLit>
          </c:val>
          <c:extLst>
            <c:ext xmlns:c16="http://schemas.microsoft.com/office/drawing/2014/chart" uri="{C3380CC4-5D6E-409C-BE32-E72D297353CC}">
              <c16:uniqueId val="{00000000-2208-4D92-BFCB-F6A6B1C437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4.3744490000000003</c:v>
              </c:pt>
            </c:numLit>
          </c:val>
          <c:extLst>
            <c:ext xmlns:c16="http://schemas.microsoft.com/office/drawing/2014/chart" uri="{C3380CC4-5D6E-409C-BE32-E72D297353CC}">
              <c16:uniqueId val="{00000000-859E-4B4C-9629-1484FDFD25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4.6865670000000001</c:v>
              </c:pt>
            </c:numLit>
          </c:val>
          <c:extLst>
            <c:ext xmlns:c16="http://schemas.microsoft.com/office/drawing/2014/chart" uri="{C3380CC4-5D6E-409C-BE32-E72D297353CC}">
              <c16:uniqueId val="{00000000-2F05-41D7-8BE5-81D48E7BAC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4.625</c:v>
              </c:pt>
            </c:numLit>
          </c:val>
          <c:extLst>
            <c:ext xmlns:c16="http://schemas.microsoft.com/office/drawing/2014/chart" uri="{C3380CC4-5D6E-409C-BE32-E72D297353CC}">
              <c16:uniqueId val="{00000000-6A4D-446A-A585-60C4B022D5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4.6223780000000003</c:v>
              </c:pt>
            </c:numLit>
          </c:val>
          <c:extLst>
            <c:ext xmlns:c16="http://schemas.microsoft.com/office/drawing/2014/chart" uri="{C3380CC4-5D6E-409C-BE32-E72D297353CC}">
              <c16:uniqueId val="{00000000-8A0C-443B-8A7A-361DB2188C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4.6086960000000001</c:v>
              </c:pt>
            </c:numLit>
          </c:val>
          <c:extLst>
            <c:ext xmlns:c16="http://schemas.microsoft.com/office/drawing/2014/chart" uri="{C3380CC4-5D6E-409C-BE32-E72D297353CC}">
              <c16:uniqueId val="{00000000-BBC2-4074-82C7-1DDB5B89BE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4.5833329999999997</c:v>
              </c:pt>
            </c:numLit>
          </c:val>
          <c:extLst>
            <c:ext xmlns:c16="http://schemas.microsoft.com/office/drawing/2014/chart" uri="{C3380CC4-5D6E-409C-BE32-E72D297353CC}">
              <c16:uniqueId val="{00000000-304A-44A3-9EFD-65ACD414C6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4.5654209999999997</c:v>
              </c:pt>
            </c:numLit>
          </c:val>
          <c:extLst>
            <c:ext xmlns:c16="http://schemas.microsoft.com/office/drawing/2014/chart" uri="{C3380CC4-5D6E-409C-BE32-E72D297353CC}">
              <c16:uniqueId val="{00000000-D3CB-4F6C-974F-7FB5B0C440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4.5625</c:v>
              </c:pt>
            </c:numLit>
          </c:val>
          <c:extLst>
            <c:ext xmlns:c16="http://schemas.microsoft.com/office/drawing/2014/chart" uri="{C3380CC4-5D6E-409C-BE32-E72D297353CC}">
              <c16:uniqueId val="{00000000-EADA-4A56-A98E-3EBE0980FE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4.5507429999999998</c:v>
              </c:pt>
            </c:numLit>
          </c:val>
          <c:extLst>
            <c:ext xmlns:c16="http://schemas.microsoft.com/office/drawing/2014/chart" uri="{C3380CC4-5D6E-409C-BE32-E72D297353CC}">
              <c16:uniqueId val="{00000000-02D5-4DA3-9ABF-C33C2F5D9A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4.5327099999999998</c:v>
              </c:pt>
            </c:numLit>
          </c:val>
          <c:extLst>
            <c:ext xmlns:c16="http://schemas.microsoft.com/office/drawing/2014/chart" uri="{C3380CC4-5D6E-409C-BE32-E72D297353CC}">
              <c16:uniqueId val="{00000000-6589-484F-B840-8568F40FC5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74FF-4B3C-9E22-FC64C4502E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4.351648</c:v>
              </c:pt>
            </c:numLit>
          </c:val>
          <c:extLst>
            <c:ext xmlns:c16="http://schemas.microsoft.com/office/drawing/2014/chart" uri="{C3380CC4-5D6E-409C-BE32-E72D297353CC}">
              <c16:uniqueId val="{00000000-CBD8-49C6-BB77-7DA3E55210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60A5-44BE-9BEC-E0890F3375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4.495177</c:v>
              </c:pt>
            </c:numLit>
          </c:val>
          <c:extLst>
            <c:ext xmlns:c16="http://schemas.microsoft.com/office/drawing/2014/chart" uri="{C3380CC4-5D6E-409C-BE32-E72D297353CC}">
              <c16:uniqueId val="{00000000-3E32-4F17-9779-6174BAC427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4.4595739999999999</c:v>
              </c:pt>
            </c:numLit>
          </c:val>
          <c:extLst>
            <c:ext xmlns:c16="http://schemas.microsoft.com/office/drawing/2014/chart" uri="{C3380CC4-5D6E-409C-BE32-E72D297353CC}">
              <c16:uniqueId val="{00000000-1D44-4224-B573-005C52A8FA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4.4581280000000003</c:v>
              </c:pt>
            </c:numLit>
          </c:val>
          <c:extLst>
            <c:ext xmlns:c16="http://schemas.microsoft.com/office/drawing/2014/chart" uri="{C3380CC4-5D6E-409C-BE32-E72D297353CC}">
              <c16:uniqueId val="{00000000-291A-454F-BB40-AD79F9870C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4.4022139999999998</c:v>
              </c:pt>
            </c:numLit>
          </c:val>
          <c:extLst>
            <c:ext xmlns:c16="http://schemas.microsoft.com/office/drawing/2014/chart" uri="{C3380CC4-5D6E-409C-BE32-E72D297353CC}">
              <c16:uniqueId val="{00000000-7E70-4706-905E-4CD00BD09A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4.3907280000000002</c:v>
              </c:pt>
            </c:numLit>
          </c:val>
          <c:extLst>
            <c:ext xmlns:c16="http://schemas.microsoft.com/office/drawing/2014/chart" uri="{C3380CC4-5D6E-409C-BE32-E72D297353CC}">
              <c16:uniqueId val="{00000000-C766-4881-A122-2A7ABDFDC4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4.3888889999999998</c:v>
              </c:pt>
            </c:numLit>
          </c:val>
          <c:extLst>
            <c:ext xmlns:c16="http://schemas.microsoft.com/office/drawing/2014/chart" uri="{C3380CC4-5D6E-409C-BE32-E72D297353CC}">
              <c16:uniqueId val="{00000000-2024-4117-865E-DC82E6F100B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4.3865809999999996</c:v>
              </c:pt>
            </c:numLit>
          </c:val>
          <c:extLst>
            <c:ext xmlns:c16="http://schemas.microsoft.com/office/drawing/2014/chart" uri="{C3380CC4-5D6E-409C-BE32-E72D297353CC}">
              <c16:uniqueId val="{00000000-B6B8-4B01-B8BB-CC93319EB1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4.3724489999999996</c:v>
              </c:pt>
            </c:numLit>
          </c:val>
          <c:extLst>
            <c:ext xmlns:c16="http://schemas.microsoft.com/office/drawing/2014/chart" uri="{C3380CC4-5D6E-409C-BE32-E72D297353CC}">
              <c16:uniqueId val="{00000000-8070-4FF7-B11D-5308B23428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4.3721259999999997</c:v>
              </c:pt>
            </c:numLit>
          </c:val>
          <c:extLst>
            <c:ext xmlns:c16="http://schemas.microsoft.com/office/drawing/2014/chart" uri="{C3380CC4-5D6E-409C-BE32-E72D297353CC}">
              <c16:uniqueId val="{00000000-1FF3-4734-B3BC-B9C821382E8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4.3513510000000002</c:v>
              </c:pt>
            </c:numLit>
          </c:val>
          <c:extLst>
            <c:ext xmlns:c16="http://schemas.microsoft.com/office/drawing/2014/chart" uri="{C3380CC4-5D6E-409C-BE32-E72D297353CC}">
              <c16:uniqueId val="{00000000-CC3F-4502-859D-193C0406F8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4.3653250000000003</c:v>
              </c:pt>
            </c:numLit>
          </c:val>
          <c:extLst>
            <c:ext xmlns:c16="http://schemas.microsoft.com/office/drawing/2014/chart" uri="{C3380CC4-5D6E-409C-BE32-E72D297353CC}">
              <c16:uniqueId val="{00000000-A52E-4F51-8B8B-493FA060F1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4.3381169999999996</c:v>
              </c:pt>
            </c:numLit>
          </c:val>
          <c:extLst>
            <c:ext xmlns:c16="http://schemas.microsoft.com/office/drawing/2014/chart" uri="{C3380CC4-5D6E-409C-BE32-E72D297353CC}">
              <c16:uniqueId val="{00000000-EBEB-4325-B2D2-5866295116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4.3219180000000001</c:v>
              </c:pt>
            </c:numLit>
          </c:val>
          <c:extLst>
            <c:ext xmlns:c16="http://schemas.microsoft.com/office/drawing/2014/chart" uri="{C3380CC4-5D6E-409C-BE32-E72D297353CC}">
              <c16:uniqueId val="{00000000-D704-4AE0-96B7-E6E0C14951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4.3160619999999996</c:v>
              </c:pt>
            </c:numLit>
          </c:val>
          <c:extLst>
            <c:ext xmlns:c16="http://schemas.microsoft.com/office/drawing/2014/chart" uri="{C3380CC4-5D6E-409C-BE32-E72D297353CC}">
              <c16:uniqueId val="{00000000-7CB5-481C-B784-9CEC4238CB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4.3007249999999999</c:v>
              </c:pt>
            </c:numLit>
          </c:val>
          <c:extLst>
            <c:ext xmlns:c16="http://schemas.microsoft.com/office/drawing/2014/chart" uri="{C3380CC4-5D6E-409C-BE32-E72D297353CC}">
              <c16:uniqueId val="{00000000-38A5-453F-8C49-0CFF0835B26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4.2938599999999996</c:v>
              </c:pt>
            </c:numLit>
          </c:val>
          <c:extLst>
            <c:ext xmlns:c16="http://schemas.microsoft.com/office/drawing/2014/chart" uri="{C3380CC4-5D6E-409C-BE32-E72D297353CC}">
              <c16:uniqueId val="{00000000-2C45-43AD-B1D3-8C1F2C6707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4.2924119999999997</c:v>
              </c:pt>
            </c:numLit>
          </c:val>
          <c:extLst>
            <c:ext xmlns:c16="http://schemas.microsoft.com/office/drawing/2014/chart" uri="{C3380CC4-5D6E-409C-BE32-E72D297353CC}">
              <c16:uniqueId val="{00000000-C093-419D-BF82-7E4793932E5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4.2692310000000004</c:v>
              </c:pt>
            </c:numLit>
          </c:val>
          <c:extLst>
            <c:ext xmlns:c16="http://schemas.microsoft.com/office/drawing/2014/chart" uri="{C3380CC4-5D6E-409C-BE32-E72D297353CC}">
              <c16:uniqueId val="{00000000-234A-4B31-B093-8F809F022F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4.2547170000000003</c:v>
              </c:pt>
            </c:numLit>
          </c:val>
          <c:extLst>
            <c:ext xmlns:c16="http://schemas.microsoft.com/office/drawing/2014/chart" uri="{C3380CC4-5D6E-409C-BE32-E72D297353CC}">
              <c16:uniqueId val="{00000000-A92B-46C1-BBF1-7A6019D242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4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4.240602</c:v>
              </c:pt>
            </c:numLit>
          </c:val>
          <c:extLst>
            <c:ext xmlns:c16="http://schemas.microsoft.com/office/drawing/2014/chart" uri="{C3380CC4-5D6E-409C-BE32-E72D297353CC}">
              <c16:uniqueId val="{00000000-1044-49DE-B412-16ADE9ECF7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4.9090910000000001</c:v>
              </c:pt>
            </c:numLit>
          </c:val>
          <c:extLst>
            <c:ext xmlns:c16="http://schemas.microsoft.com/office/drawing/2014/chart" uri="{C3380CC4-5D6E-409C-BE32-E72D297353CC}">
              <c16:uniqueId val="{00000000-0484-4430-B08C-7F2EB5CD44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4.2361620000000002</c:v>
              </c:pt>
            </c:numLit>
          </c:val>
          <c:extLst>
            <c:ext xmlns:c16="http://schemas.microsoft.com/office/drawing/2014/chart" uri="{C3380CC4-5D6E-409C-BE32-E72D297353CC}">
              <c16:uniqueId val="{00000000-7DB8-47A4-83C9-EF468FE682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4.2269940000000004</c:v>
              </c:pt>
            </c:numLit>
          </c:val>
          <c:extLst>
            <c:ext xmlns:c16="http://schemas.microsoft.com/office/drawing/2014/chart" uri="{C3380CC4-5D6E-409C-BE32-E72D297353CC}">
              <c16:uniqueId val="{00000000-495F-400C-97F6-536E916D70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4.1986140000000001</c:v>
              </c:pt>
            </c:numLit>
          </c:val>
          <c:extLst>
            <c:ext xmlns:c16="http://schemas.microsoft.com/office/drawing/2014/chart" uri="{C3380CC4-5D6E-409C-BE32-E72D297353CC}">
              <c16:uniqueId val="{00000000-E3DF-4B8A-B9EB-6194594E74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4.1875</c:v>
              </c:pt>
            </c:numLit>
          </c:val>
          <c:extLst>
            <c:ext xmlns:c16="http://schemas.microsoft.com/office/drawing/2014/chart" uri="{C3380CC4-5D6E-409C-BE32-E72D297353CC}">
              <c16:uniqueId val="{00000000-4E52-4780-8694-9A836B07CF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4.1023259999999997</c:v>
              </c:pt>
            </c:numLit>
          </c:val>
          <c:extLst>
            <c:ext xmlns:c16="http://schemas.microsoft.com/office/drawing/2014/chart" uri="{C3380CC4-5D6E-409C-BE32-E72D297353CC}">
              <c16:uniqueId val="{00000000-CF8E-4C21-B29B-B750CBABD6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4.0861539999999996</c:v>
              </c:pt>
            </c:numLit>
          </c:val>
          <c:extLst>
            <c:ext xmlns:c16="http://schemas.microsoft.com/office/drawing/2014/chart" uri="{C3380CC4-5D6E-409C-BE32-E72D297353CC}">
              <c16:uniqueId val="{00000000-C544-4995-9676-1BE2E2EDED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4.0833329999999997</c:v>
              </c:pt>
            </c:numLit>
          </c:val>
          <c:extLst>
            <c:ext xmlns:c16="http://schemas.microsoft.com/office/drawing/2014/chart" uri="{C3380CC4-5D6E-409C-BE32-E72D297353CC}">
              <c16:uniqueId val="{00000000-13E1-4CFC-BA2C-3A4D14B918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4.0685279999999997</c:v>
              </c:pt>
            </c:numLit>
          </c:val>
          <c:extLst>
            <c:ext xmlns:c16="http://schemas.microsoft.com/office/drawing/2014/chart" uri="{C3380CC4-5D6E-409C-BE32-E72D297353CC}">
              <c16:uniqueId val="{00000000-267F-48E8-A154-AEDFAF6480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4.0625</c:v>
              </c:pt>
            </c:numLit>
          </c:val>
          <c:extLst>
            <c:ext xmlns:c16="http://schemas.microsoft.com/office/drawing/2014/chart" uri="{C3380CC4-5D6E-409C-BE32-E72D297353CC}">
              <c16:uniqueId val="{00000000-5E59-4E95-BE6A-AB4BEAF008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4.0133929999999998</c:v>
              </c:pt>
            </c:numLit>
          </c:val>
          <c:extLst>
            <c:ext xmlns:c16="http://schemas.microsoft.com/office/drawing/2014/chart" uri="{C3380CC4-5D6E-409C-BE32-E72D297353CC}">
              <c16:uniqueId val="{00000000-E566-4AE6-8360-4408FC39B9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3.9898479999999998</c:v>
              </c:pt>
            </c:numLit>
          </c:val>
          <c:extLst>
            <c:ext xmlns:c16="http://schemas.microsoft.com/office/drawing/2014/chart" uri="{C3380CC4-5D6E-409C-BE32-E72D297353CC}">
              <c16:uniqueId val="{00000000-F558-4B6A-82FC-3C31E321FE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4.1172839999999997</c:v>
              </c:pt>
            </c:numLit>
          </c:val>
          <c:extLst>
            <c:ext xmlns:c16="http://schemas.microsoft.com/office/drawing/2014/chart" uri="{C3380CC4-5D6E-409C-BE32-E72D297353CC}">
              <c16:uniqueId val="{00000000-D229-437A-974F-FA1E8E94FB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3.9189189999999998</c:v>
              </c:pt>
            </c:numLit>
          </c:val>
          <c:extLst>
            <c:ext xmlns:c16="http://schemas.microsoft.com/office/drawing/2014/chart" uri="{C3380CC4-5D6E-409C-BE32-E72D297353CC}">
              <c16:uniqueId val="{00000000-B22E-470F-B390-7D9105E6B3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3.9058299999999999</c:v>
              </c:pt>
            </c:numLit>
          </c:val>
          <c:extLst>
            <c:ext xmlns:c16="http://schemas.microsoft.com/office/drawing/2014/chart" uri="{C3380CC4-5D6E-409C-BE32-E72D297353CC}">
              <c16:uniqueId val="{00000000-52EF-4C34-BA4B-F22A7815CA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3.8944100000000001</c:v>
              </c:pt>
            </c:numLit>
          </c:val>
          <c:extLst>
            <c:ext xmlns:c16="http://schemas.microsoft.com/office/drawing/2014/chart" uri="{C3380CC4-5D6E-409C-BE32-E72D297353CC}">
              <c16:uniqueId val="{00000000-9C32-4E03-B0BC-2616929904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3.822616</c:v>
              </c:pt>
            </c:numLit>
          </c:val>
          <c:extLst>
            <c:ext xmlns:c16="http://schemas.microsoft.com/office/drawing/2014/chart" uri="{C3380CC4-5D6E-409C-BE32-E72D297353CC}">
              <c16:uniqueId val="{00000000-0AC7-4B1C-B37B-B7EA3F2ACA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3.784173</c:v>
              </c:pt>
            </c:numLit>
          </c:val>
          <c:extLst>
            <c:ext xmlns:c16="http://schemas.microsoft.com/office/drawing/2014/chart" uri="{C3380CC4-5D6E-409C-BE32-E72D297353CC}">
              <c16:uniqueId val="{00000000-8AD5-49F1-AB0C-E8FDD02865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4.6571429999999996</c:v>
              </c:pt>
            </c:numLit>
          </c:val>
          <c:extLst>
            <c:ext xmlns:c16="http://schemas.microsoft.com/office/drawing/2014/chart" uri="{C3380CC4-5D6E-409C-BE32-E72D297353CC}">
              <c16:uniqueId val="{00000000-1F88-4259-8E17-C2553DDBBD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4.644444</c:v>
              </c:pt>
            </c:numLit>
          </c:val>
          <c:extLst>
            <c:ext xmlns:c16="http://schemas.microsoft.com/office/drawing/2014/chart" uri="{C3380CC4-5D6E-409C-BE32-E72D297353CC}">
              <c16:uniqueId val="{00000000-6D54-47B8-9415-B03925D432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4.5964910000000003</c:v>
              </c:pt>
            </c:numLit>
          </c:val>
          <c:extLst>
            <c:ext xmlns:c16="http://schemas.microsoft.com/office/drawing/2014/chart" uri="{C3380CC4-5D6E-409C-BE32-E72D297353CC}">
              <c16:uniqueId val="{00000000-A6E3-4BF7-9BF4-1570969053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4.5606059999999999</c:v>
              </c:pt>
            </c:numLit>
          </c:val>
          <c:extLst>
            <c:ext xmlns:c16="http://schemas.microsoft.com/office/drawing/2014/chart" uri="{C3380CC4-5D6E-409C-BE32-E72D297353CC}">
              <c16:uniqueId val="{00000000-C2DD-4815-942F-1806270224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4.5348839999999999</c:v>
              </c:pt>
            </c:numLit>
          </c:val>
          <c:extLst>
            <c:ext xmlns:c16="http://schemas.microsoft.com/office/drawing/2014/chart" uri="{C3380CC4-5D6E-409C-BE32-E72D297353CC}">
              <c16:uniqueId val="{00000000-89D3-495F-94C1-28144E61F4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4.9545450000000004</c:v>
              </c:pt>
            </c:numLit>
          </c:val>
          <c:extLst>
            <c:ext xmlns:c16="http://schemas.microsoft.com/office/drawing/2014/chart" uri="{C3380CC4-5D6E-409C-BE32-E72D297353CC}">
              <c16:uniqueId val="{00000000-404A-4E74-B08E-C3F5D7995E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4.4962960000000001</c:v>
              </c:pt>
            </c:numLit>
          </c:val>
          <c:extLst>
            <c:ext xmlns:c16="http://schemas.microsoft.com/office/drawing/2014/chart" uri="{C3380CC4-5D6E-409C-BE32-E72D297353CC}">
              <c16:uniqueId val="{00000000-99EB-47B7-8F7C-BF36C151CD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4.4336729999999998</c:v>
              </c:pt>
            </c:numLit>
          </c:val>
          <c:extLst>
            <c:ext xmlns:c16="http://schemas.microsoft.com/office/drawing/2014/chart" uri="{C3380CC4-5D6E-409C-BE32-E72D297353CC}">
              <c16:uniqueId val="{00000000-0B12-4E45-A361-0A5F14707D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4.4255319999999996</c:v>
              </c:pt>
            </c:numLit>
          </c:val>
          <c:extLst>
            <c:ext xmlns:c16="http://schemas.microsoft.com/office/drawing/2014/chart" uri="{C3380CC4-5D6E-409C-BE32-E72D297353CC}">
              <c16:uniqueId val="{00000000-4992-4D68-979D-3158C21215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4.4000000000000004</c:v>
              </c:pt>
            </c:numLit>
          </c:val>
          <c:extLst>
            <c:ext xmlns:c16="http://schemas.microsoft.com/office/drawing/2014/chart" uri="{C3380CC4-5D6E-409C-BE32-E72D297353CC}">
              <c16:uniqueId val="{00000000-41CC-4642-842A-B9C283342F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4.4000000000000004</c:v>
              </c:pt>
            </c:numLit>
          </c:val>
          <c:extLst>
            <c:ext xmlns:c16="http://schemas.microsoft.com/office/drawing/2014/chart" uri="{C3380CC4-5D6E-409C-BE32-E72D297353CC}">
              <c16:uniqueId val="{00000000-F196-416B-B12F-16D5FD9EE8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4.3867919999999998</c:v>
              </c:pt>
            </c:numLit>
          </c:val>
          <c:extLst>
            <c:ext xmlns:c16="http://schemas.microsoft.com/office/drawing/2014/chart" uri="{C3380CC4-5D6E-409C-BE32-E72D297353CC}">
              <c16:uniqueId val="{00000000-6F68-4C9C-8BC3-3DEA49CA48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4.367089</c:v>
              </c:pt>
            </c:numLit>
          </c:val>
          <c:extLst>
            <c:ext xmlns:c16="http://schemas.microsoft.com/office/drawing/2014/chart" uri="{C3380CC4-5D6E-409C-BE32-E72D297353CC}">
              <c16:uniqueId val="{00000000-CF85-4682-984A-3601CC67311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4.3562500000000002</c:v>
              </c:pt>
            </c:numLit>
          </c:val>
          <c:extLst>
            <c:ext xmlns:c16="http://schemas.microsoft.com/office/drawing/2014/chart" uri="{C3380CC4-5D6E-409C-BE32-E72D297353CC}">
              <c16:uniqueId val="{00000000-BE9E-47FE-B231-FF830D1A762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4.3266669999999996</c:v>
              </c:pt>
            </c:numLit>
          </c:val>
          <c:extLst>
            <c:ext xmlns:c16="http://schemas.microsoft.com/office/drawing/2014/chart" uri="{C3380CC4-5D6E-409C-BE32-E72D297353CC}">
              <c16:uniqueId val="{00000000-0EEE-407F-8031-A71F337810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4.3148939999999998</c:v>
              </c:pt>
            </c:numLit>
          </c:val>
          <c:extLst>
            <c:ext xmlns:c16="http://schemas.microsoft.com/office/drawing/2014/chart" uri="{C3380CC4-5D6E-409C-BE32-E72D297353CC}">
              <c16:uniqueId val="{00000000-5779-4D87-AA73-681964AD583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4.7758620000000001</c:v>
              </c:pt>
            </c:numLit>
          </c:val>
          <c:extLst>
            <c:ext xmlns:c16="http://schemas.microsoft.com/office/drawing/2014/chart" uri="{C3380CC4-5D6E-409C-BE32-E72D297353CC}">
              <c16:uniqueId val="{00000000-10C9-4CB5-9B11-4E2337671F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4.3113770000000002</c:v>
              </c:pt>
            </c:numLit>
          </c:val>
          <c:extLst>
            <c:ext xmlns:c16="http://schemas.microsoft.com/office/drawing/2014/chart" uri="{C3380CC4-5D6E-409C-BE32-E72D297353CC}">
              <c16:uniqueId val="{00000000-7954-43C1-B00D-E034F7F683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4.2857139999999996</c:v>
              </c:pt>
            </c:numLit>
          </c:val>
          <c:extLst>
            <c:ext xmlns:c16="http://schemas.microsoft.com/office/drawing/2014/chart" uri="{C3380CC4-5D6E-409C-BE32-E72D297353CC}">
              <c16:uniqueId val="{00000000-9250-4B9B-A234-55E3E780A5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4.2794759999999998</c:v>
              </c:pt>
            </c:numLit>
          </c:val>
          <c:extLst>
            <c:ext xmlns:c16="http://schemas.microsoft.com/office/drawing/2014/chart" uri="{C3380CC4-5D6E-409C-BE32-E72D297353CC}">
              <c16:uniqueId val="{00000000-1D6D-4621-A92D-A7B015B9F6F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4.2723880000000003</c:v>
              </c:pt>
            </c:numLit>
          </c:val>
          <c:extLst>
            <c:ext xmlns:c16="http://schemas.microsoft.com/office/drawing/2014/chart" uri="{C3380CC4-5D6E-409C-BE32-E72D297353CC}">
              <c16:uniqueId val="{00000000-E411-491F-961B-123916F838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4.2462119999999999</c:v>
              </c:pt>
            </c:numLit>
          </c:val>
          <c:extLst>
            <c:ext xmlns:c16="http://schemas.microsoft.com/office/drawing/2014/chart" uri="{C3380CC4-5D6E-409C-BE32-E72D297353CC}">
              <c16:uniqueId val="{00000000-05E6-48BD-9002-053B4FF95A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4.2461539999999998</c:v>
              </c:pt>
            </c:numLit>
          </c:val>
          <c:extLst>
            <c:ext xmlns:c16="http://schemas.microsoft.com/office/drawing/2014/chart" uri="{C3380CC4-5D6E-409C-BE32-E72D297353CC}">
              <c16:uniqueId val="{00000000-5622-4FB8-BD58-F336D3DA51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4.2285709999999996</c:v>
              </c:pt>
            </c:numLit>
          </c:val>
          <c:extLst>
            <c:ext xmlns:c16="http://schemas.microsoft.com/office/drawing/2014/chart" uri="{C3380CC4-5D6E-409C-BE32-E72D297353CC}">
              <c16:uniqueId val="{00000000-B40F-4F56-A6F6-2226D5E61A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4.2180090000000003</c:v>
              </c:pt>
            </c:numLit>
          </c:val>
          <c:extLst>
            <c:ext xmlns:c16="http://schemas.microsoft.com/office/drawing/2014/chart" uri="{C3380CC4-5D6E-409C-BE32-E72D297353CC}">
              <c16:uniqueId val="{00000000-34DE-4EE4-B3EB-C0BE92A56D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4.2111980000000004</c:v>
              </c:pt>
            </c:numLit>
          </c:val>
          <c:extLst>
            <c:ext xmlns:c16="http://schemas.microsoft.com/office/drawing/2014/chart" uri="{C3380CC4-5D6E-409C-BE32-E72D297353CC}">
              <c16:uniqueId val="{00000000-AA23-4744-B480-72F9B62E52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4.2042440000000001</c:v>
              </c:pt>
            </c:numLit>
          </c:val>
          <c:extLst>
            <c:ext xmlns:c16="http://schemas.microsoft.com/office/drawing/2014/chart" uri="{C3380CC4-5D6E-409C-BE32-E72D297353CC}">
              <c16:uniqueId val="{00000000-5E53-44F5-97C8-F399084AC2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4.7750000000000004</c:v>
              </c:pt>
            </c:numLit>
          </c:val>
          <c:extLst>
            <c:ext xmlns:c16="http://schemas.microsoft.com/office/drawing/2014/chart" uri="{C3380CC4-5D6E-409C-BE32-E72D297353CC}">
              <c16:uniqueId val="{00000000-B7E0-4C22-8F22-53EDC3C4C7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4.1950000000000003</c:v>
              </c:pt>
            </c:numLit>
          </c:val>
          <c:extLst>
            <c:ext xmlns:c16="http://schemas.microsoft.com/office/drawing/2014/chart" uri="{C3380CC4-5D6E-409C-BE32-E72D297353CC}">
              <c16:uniqueId val="{00000000-4BF6-4D0F-BD9D-DC293C7565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4.1882590000000004</c:v>
              </c:pt>
            </c:numLit>
          </c:val>
          <c:extLst>
            <c:ext xmlns:c16="http://schemas.microsoft.com/office/drawing/2014/chart" uri="{C3380CC4-5D6E-409C-BE32-E72D297353CC}">
              <c16:uniqueId val="{00000000-A948-484A-B187-C13D4EA80D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4.1711960000000001</c:v>
              </c:pt>
            </c:numLit>
          </c:val>
          <c:extLst>
            <c:ext xmlns:c16="http://schemas.microsoft.com/office/drawing/2014/chart" uri="{C3380CC4-5D6E-409C-BE32-E72D297353CC}">
              <c16:uniqueId val="{00000000-0497-4A29-9DAB-BB9A1E97E4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4.1547619999999998</c:v>
              </c:pt>
            </c:numLit>
          </c:val>
          <c:extLst>
            <c:ext xmlns:c16="http://schemas.microsoft.com/office/drawing/2014/chart" uri="{C3380CC4-5D6E-409C-BE32-E72D297353CC}">
              <c16:uniqueId val="{00000000-56E6-4F33-A8B0-F2751BA3E3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4.1538459999999997</c:v>
              </c:pt>
            </c:numLit>
          </c:val>
          <c:extLst>
            <c:ext xmlns:c16="http://schemas.microsoft.com/office/drawing/2014/chart" uri="{C3380CC4-5D6E-409C-BE32-E72D297353CC}">
              <c16:uniqueId val="{00000000-8FAB-464B-9E7F-7899EBC480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4.1333330000000004</c:v>
              </c:pt>
            </c:numLit>
          </c:val>
          <c:extLst>
            <c:ext xmlns:c16="http://schemas.microsoft.com/office/drawing/2014/chart" uri="{C3380CC4-5D6E-409C-BE32-E72D297353CC}">
              <c16:uniqueId val="{00000000-E070-4D72-9D26-FA29FF22282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4.1056340000000002</c:v>
              </c:pt>
            </c:numLit>
          </c:val>
          <c:extLst>
            <c:ext xmlns:c16="http://schemas.microsoft.com/office/drawing/2014/chart" uri="{C3380CC4-5D6E-409C-BE32-E72D297353CC}">
              <c16:uniqueId val="{00000000-771B-4BEA-AC9E-DF1113C0C5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4.1031750000000002</c:v>
              </c:pt>
            </c:numLit>
          </c:val>
          <c:extLst>
            <c:ext xmlns:c16="http://schemas.microsoft.com/office/drawing/2014/chart" uri="{C3380CC4-5D6E-409C-BE32-E72D297353CC}">
              <c16:uniqueId val="{00000000-F60D-4AB3-B04A-3524D6C397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4.1006289999999996</c:v>
              </c:pt>
            </c:numLit>
          </c:val>
          <c:extLst>
            <c:ext xmlns:c16="http://schemas.microsoft.com/office/drawing/2014/chart" uri="{C3380CC4-5D6E-409C-BE32-E72D297353CC}">
              <c16:uniqueId val="{00000000-3EC5-4EB8-A989-8E7BD8BE8A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4.0555560000000002</c:v>
              </c:pt>
            </c:numLit>
          </c:val>
          <c:extLst>
            <c:ext xmlns:c16="http://schemas.microsoft.com/office/drawing/2014/chart" uri="{C3380CC4-5D6E-409C-BE32-E72D297353CC}">
              <c16:uniqueId val="{00000000-6335-4463-BAE4-C3D473DDB8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4.7457630000000002</c:v>
              </c:pt>
            </c:numLit>
          </c:val>
          <c:extLst>
            <c:ext xmlns:c16="http://schemas.microsoft.com/office/drawing/2014/chart" uri="{C3380CC4-5D6E-409C-BE32-E72D297353CC}">
              <c16:uniqueId val="{00000000-882D-45B9-9435-BBC8F03A6F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4.0518869999999998</c:v>
              </c:pt>
            </c:numLit>
          </c:val>
          <c:extLst>
            <c:ext xmlns:c16="http://schemas.microsoft.com/office/drawing/2014/chart" uri="{C3380CC4-5D6E-409C-BE32-E72D297353CC}">
              <c16:uniqueId val="{00000000-B704-4295-A05C-457578DADF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4.0155760000000003</c:v>
              </c:pt>
            </c:numLit>
          </c:val>
          <c:extLst>
            <c:ext xmlns:c16="http://schemas.microsoft.com/office/drawing/2014/chart" uri="{C3380CC4-5D6E-409C-BE32-E72D297353CC}">
              <c16:uniqueId val="{00000000-F031-4FD0-85BD-C7F141439B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3.9791669999999999</c:v>
              </c:pt>
            </c:numLit>
          </c:val>
          <c:extLst>
            <c:ext xmlns:c16="http://schemas.microsoft.com/office/drawing/2014/chart" uri="{C3380CC4-5D6E-409C-BE32-E72D297353CC}">
              <c16:uniqueId val="{00000000-FF3B-4193-BC5C-E9FF5699F1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3.9655170000000002</c:v>
              </c:pt>
            </c:numLit>
          </c:val>
          <c:extLst>
            <c:ext xmlns:c16="http://schemas.microsoft.com/office/drawing/2014/chart" uri="{C3380CC4-5D6E-409C-BE32-E72D297353CC}">
              <c16:uniqueId val="{00000000-4F16-41B7-B5DD-914968E58EF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3.925414</c:v>
              </c:pt>
            </c:numLit>
          </c:val>
          <c:extLst>
            <c:ext xmlns:c16="http://schemas.microsoft.com/office/drawing/2014/chart" uri="{C3380CC4-5D6E-409C-BE32-E72D297353CC}">
              <c16:uniqueId val="{00000000-2BCE-40BC-A8F2-4CDA5432DF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3.8839290000000002</c:v>
              </c:pt>
            </c:numLit>
          </c:val>
          <c:extLst>
            <c:ext xmlns:c16="http://schemas.microsoft.com/office/drawing/2014/chart" uri="{C3380CC4-5D6E-409C-BE32-E72D297353CC}">
              <c16:uniqueId val="{00000000-C3B1-4AA8-8317-0502BFA2CD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3.8518520000000001</c:v>
              </c:pt>
            </c:numLit>
          </c:val>
          <c:extLst>
            <c:ext xmlns:c16="http://schemas.microsoft.com/office/drawing/2014/chart" uri="{C3380CC4-5D6E-409C-BE32-E72D297353CC}">
              <c16:uniqueId val="{00000000-10F8-40D5-8EEA-38231A919F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3.8474179999999998</c:v>
              </c:pt>
            </c:numLit>
          </c:val>
          <c:extLst>
            <c:ext xmlns:c16="http://schemas.microsoft.com/office/drawing/2014/chart" uri="{C3380CC4-5D6E-409C-BE32-E72D297353CC}">
              <c16:uniqueId val="{00000000-0B3D-4181-86B0-F3EB223A40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3.8333330000000001</c:v>
              </c:pt>
            </c:numLit>
          </c:val>
          <c:extLst>
            <c:ext xmlns:c16="http://schemas.microsoft.com/office/drawing/2014/chart" uri="{C3380CC4-5D6E-409C-BE32-E72D297353CC}">
              <c16:uniqueId val="{00000000-28F7-41AA-BC50-73683412F27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3.8078820000000002</c:v>
              </c:pt>
            </c:numLit>
          </c:val>
          <c:extLst>
            <c:ext xmlns:c16="http://schemas.microsoft.com/office/drawing/2014/chart" uri="{C3380CC4-5D6E-409C-BE32-E72D297353CC}">
              <c16:uniqueId val="{00000000-114B-446F-A54D-BEB66F952A9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4.7326730000000001</c:v>
              </c:pt>
            </c:numLit>
          </c:val>
          <c:extLst>
            <c:ext xmlns:c16="http://schemas.microsoft.com/office/drawing/2014/chart" uri="{C3380CC4-5D6E-409C-BE32-E72D297353CC}">
              <c16:uniqueId val="{00000000-3CA1-45AC-B702-E72F566E242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3.7773439999999998</c:v>
              </c:pt>
            </c:numLit>
          </c:val>
          <c:extLst>
            <c:ext xmlns:c16="http://schemas.microsoft.com/office/drawing/2014/chart" uri="{C3380CC4-5D6E-409C-BE32-E72D297353CC}">
              <c16:uniqueId val="{00000000-5BDF-4FB1-93D3-438C2335A83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c:v>
              </c:pt>
            </c:numLit>
          </c:val>
          <c:extLst>
            <c:ext xmlns:c16="http://schemas.microsoft.com/office/drawing/2014/chart" uri="{C3380CC4-5D6E-409C-BE32-E72D297353CC}">
              <c16:uniqueId val="{00000000-2AD0-4F1B-A45D-0A33097520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4.6315790000000003</c:v>
              </c:pt>
            </c:numLit>
          </c:val>
          <c:extLst>
            <c:ext xmlns:c16="http://schemas.microsoft.com/office/drawing/2014/chart" uri="{C3380CC4-5D6E-409C-BE32-E72D297353CC}">
              <c16:uniqueId val="{00000000-AF28-409C-A6CB-41A23190FBA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4.4845360000000003</c:v>
              </c:pt>
            </c:numLit>
          </c:val>
          <c:extLst>
            <c:ext xmlns:c16="http://schemas.microsoft.com/office/drawing/2014/chart" uri="{C3380CC4-5D6E-409C-BE32-E72D297353CC}">
              <c16:uniqueId val="{00000000-0989-4777-A72C-BAB4D787BF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4.484375</c:v>
              </c:pt>
            </c:numLit>
          </c:val>
          <c:extLst>
            <c:ext xmlns:c16="http://schemas.microsoft.com/office/drawing/2014/chart" uri="{C3380CC4-5D6E-409C-BE32-E72D297353CC}">
              <c16:uniqueId val="{00000000-3EB0-4DC8-B411-DFC6F7DF3F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4.430034</c:v>
              </c:pt>
            </c:numLit>
          </c:val>
          <c:extLst>
            <c:ext xmlns:c16="http://schemas.microsoft.com/office/drawing/2014/chart" uri="{C3380CC4-5D6E-409C-BE32-E72D297353CC}">
              <c16:uniqueId val="{00000000-5985-4302-9660-5B70FF832A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4.3207550000000001</c:v>
              </c:pt>
            </c:numLit>
          </c:val>
          <c:extLst>
            <c:ext xmlns:c16="http://schemas.microsoft.com/office/drawing/2014/chart" uri="{C3380CC4-5D6E-409C-BE32-E72D297353CC}">
              <c16:uniqueId val="{00000000-FF89-4F2A-B1BF-0E89A3FCBE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4.3059700000000003</c:v>
              </c:pt>
            </c:numLit>
          </c:val>
          <c:extLst>
            <c:ext xmlns:c16="http://schemas.microsoft.com/office/drawing/2014/chart" uri="{C3380CC4-5D6E-409C-BE32-E72D297353CC}">
              <c16:uniqueId val="{00000000-4248-4B37-9DA7-C6072E425F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4.2391300000000003</c:v>
              </c:pt>
            </c:numLit>
          </c:val>
          <c:extLst>
            <c:ext xmlns:c16="http://schemas.microsoft.com/office/drawing/2014/chart" uri="{C3380CC4-5D6E-409C-BE32-E72D297353CC}">
              <c16:uniqueId val="{00000000-114B-4EC7-8AA8-D9FAEAC995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4.171875</c:v>
              </c:pt>
            </c:numLit>
          </c:val>
          <c:extLst>
            <c:ext xmlns:c16="http://schemas.microsoft.com/office/drawing/2014/chart" uri="{C3380CC4-5D6E-409C-BE32-E72D297353CC}">
              <c16:uniqueId val="{00000000-3C66-4C82-BC85-4EA6C67E5C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4.7121209999999998</c:v>
              </c:pt>
            </c:numLit>
          </c:val>
          <c:extLst>
            <c:ext xmlns:c16="http://schemas.microsoft.com/office/drawing/2014/chart" uri="{C3380CC4-5D6E-409C-BE32-E72D297353CC}">
              <c16:uniqueId val="{00000000-4BFA-45F8-A8C5-662DFB0E48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4.1538459999999997</c:v>
              </c:pt>
            </c:numLit>
          </c:val>
          <c:extLst>
            <c:ext xmlns:c16="http://schemas.microsoft.com/office/drawing/2014/chart" uri="{C3380CC4-5D6E-409C-BE32-E72D297353CC}">
              <c16:uniqueId val="{00000000-54CF-49AE-A033-81BBE5976F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4.1282050000000003</c:v>
              </c:pt>
            </c:numLit>
          </c:val>
          <c:extLst>
            <c:ext xmlns:c16="http://schemas.microsoft.com/office/drawing/2014/chart" uri="{C3380CC4-5D6E-409C-BE32-E72D297353CC}">
              <c16:uniqueId val="{00000000-298E-40B7-BDDA-2B12ACBF92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4.0699430000000003</c:v>
              </c:pt>
            </c:numLit>
          </c:val>
          <c:extLst>
            <c:ext xmlns:c16="http://schemas.microsoft.com/office/drawing/2014/chart" uri="{C3380CC4-5D6E-409C-BE32-E72D297353CC}">
              <c16:uniqueId val="{00000000-4511-4625-8DEC-9D74EC1CFA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4.0361989999999999</c:v>
              </c:pt>
            </c:numLit>
          </c:val>
          <c:extLst>
            <c:ext xmlns:c16="http://schemas.microsoft.com/office/drawing/2014/chart" uri="{C3380CC4-5D6E-409C-BE32-E72D297353CC}">
              <c16:uniqueId val="{00000000-BF35-4AD2-80C8-07F1721650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4.03125</c:v>
              </c:pt>
            </c:numLit>
          </c:val>
          <c:extLst>
            <c:ext xmlns:c16="http://schemas.microsoft.com/office/drawing/2014/chart" uri="{C3380CC4-5D6E-409C-BE32-E72D297353CC}">
              <c16:uniqueId val="{00000000-3180-4CA7-A3AB-11ECEB23BF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4.0310879999999996</c:v>
              </c:pt>
            </c:numLit>
          </c:val>
          <c:extLst>
            <c:ext xmlns:c16="http://schemas.microsoft.com/office/drawing/2014/chart" uri="{C3380CC4-5D6E-409C-BE32-E72D297353CC}">
              <c16:uniqueId val="{00000000-8AC5-4704-B2C0-E0609425664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4.0287540000000002</c:v>
              </c:pt>
            </c:numLit>
          </c:val>
          <c:extLst>
            <c:ext xmlns:c16="http://schemas.microsoft.com/office/drawing/2014/chart" uri="{C3380CC4-5D6E-409C-BE32-E72D297353CC}">
              <c16:uniqueId val="{00000000-A21E-4E99-802D-F998459941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8200-45A9-8F6C-BC73A47890B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4A69-42C7-930F-27ECA275EDA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3.9829059999999998</c:v>
              </c:pt>
            </c:numLit>
          </c:val>
          <c:extLst>
            <c:ext xmlns:c16="http://schemas.microsoft.com/office/drawing/2014/chart" uri="{C3380CC4-5D6E-409C-BE32-E72D297353CC}">
              <c16:uniqueId val="{00000000-3997-4E1E-86FE-18CAB49671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4.6739129999999998</c:v>
              </c:pt>
            </c:numLit>
          </c:val>
          <c:extLst>
            <c:ext xmlns:c16="http://schemas.microsoft.com/office/drawing/2014/chart" uri="{C3380CC4-5D6E-409C-BE32-E72D297353CC}">
              <c16:uniqueId val="{00000000-AF1B-4216-91D8-0A26F34F729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3.884328</c:v>
              </c:pt>
            </c:numLit>
          </c:val>
          <c:extLst>
            <c:ext xmlns:c16="http://schemas.microsoft.com/office/drawing/2014/chart" uri="{C3380CC4-5D6E-409C-BE32-E72D297353CC}">
              <c16:uniqueId val="{00000000-1928-48EB-AB08-60A21E9BAB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3.875912</c:v>
              </c:pt>
            </c:numLit>
          </c:val>
          <c:extLst>
            <c:ext xmlns:c16="http://schemas.microsoft.com/office/drawing/2014/chart" uri="{C3380CC4-5D6E-409C-BE32-E72D297353CC}">
              <c16:uniqueId val="{00000000-0C0E-4DA7-AED8-FE6623E8F1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3.874317</c:v>
              </c:pt>
            </c:numLit>
          </c:val>
          <c:extLst>
            <c:ext xmlns:c16="http://schemas.microsoft.com/office/drawing/2014/chart" uri="{C3380CC4-5D6E-409C-BE32-E72D297353CC}">
              <c16:uniqueId val="{00000000-41D1-4885-B3C0-A8A9A688E6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3.866142</c:v>
              </c:pt>
            </c:numLit>
          </c:val>
          <c:extLst>
            <c:ext xmlns:c16="http://schemas.microsoft.com/office/drawing/2014/chart" uri="{C3380CC4-5D6E-409C-BE32-E72D297353CC}">
              <c16:uniqueId val="{00000000-E171-48AB-9887-67D91229F6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3.843137</c:v>
              </c:pt>
            </c:numLit>
          </c:val>
          <c:extLst>
            <c:ext xmlns:c16="http://schemas.microsoft.com/office/drawing/2014/chart" uri="{C3380CC4-5D6E-409C-BE32-E72D297353CC}">
              <c16:uniqueId val="{00000000-743B-4B22-9575-0A499E6846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3.8068029999999999</c:v>
              </c:pt>
            </c:numLit>
          </c:val>
          <c:extLst>
            <c:ext xmlns:c16="http://schemas.microsoft.com/office/drawing/2014/chart" uri="{C3380CC4-5D6E-409C-BE32-E72D297353CC}">
              <c16:uniqueId val="{00000000-14B4-4AEB-9877-3B606ED1CD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3.79</c:v>
              </c:pt>
            </c:numLit>
          </c:val>
          <c:extLst>
            <c:ext xmlns:c16="http://schemas.microsoft.com/office/drawing/2014/chart" uri="{C3380CC4-5D6E-409C-BE32-E72D297353CC}">
              <c16:uniqueId val="{00000000-B80E-4491-966A-93D7CD2EA4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3.7875000000000001</c:v>
              </c:pt>
            </c:numLit>
          </c:val>
          <c:extLst>
            <c:ext xmlns:c16="http://schemas.microsoft.com/office/drawing/2014/chart" uri="{C3380CC4-5D6E-409C-BE32-E72D297353CC}">
              <c16:uniqueId val="{00000000-8F32-464F-8853-A46676CF8F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3.7860260000000001</c:v>
              </c:pt>
            </c:numLit>
          </c:val>
          <c:extLst>
            <c:ext xmlns:c16="http://schemas.microsoft.com/office/drawing/2014/chart" uri="{C3380CC4-5D6E-409C-BE32-E72D297353CC}">
              <c16:uniqueId val="{00000000-D4DF-4EEB-A11C-AE342B5DFA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3.76</c:v>
              </c:pt>
            </c:numLit>
          </c:val>
          <c:extLst>
            <c:ext xmlns:c16="http://schemas.microsoft.com/office/drawing/2014/chart" uri="{C3380CC4-5D6E-409C-BE32-E72D297353CC}">
              <c16:uniqueId val="{00000000-1222-426A-8F44-C235EDFBEF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4.6666670000000003</c:v>
              </c:pt>
            </c:numLit>
          </c:val>
          <c:extLst>
            <c:ext xmlns:c16="http://schemas.microsoft.com/office/drawing/2014/chart" uri="{C3380CC4-5D6E-409C-BE32-E72D297353CC}">
              <c16:uniqueId val="{00000000-31B6-497F-813F-67436E420D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3.7391299999999998</c:v>
              </c:pt>
            </c:numLit>
          </c:val>
          <c:extLst>
            <c:ext xmlns:c16="http://schemas.microsoft.com/office/drawing/2014/chart" uri="{C3380CC4-5D6E-409C-BE32-E72D297353CC}">
              <c16:uniqueId val="{00000000-CBD3-4F9C-ABA0-DB496E1C13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3.7388539999999999</c:v>
              </c:pt>
            </c:numLit>
          </c:val>
          <c:extLst>
            <c:ext xmlns:c16="http://schemas.microsoft.com/office/drawing/2014/chart" uri="{C3380CC4-5D6E-409C-BE32-E72D297353CC}">
              <c16:uniqueId val="{00000000-48C3-4880-97B5-EDDF0F4AC6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3.728494</c:v>
              </c:pt>
            </c:numLit>
          </c:val>
          <c:extLst>
            <c:ext xmlns:c16="http://schemas.microsoft.com/office/drawing/2014/chart" uri="{C3380CC4-5D6E-409C-BE32-E72D297353CC}">
              <c16:uniqueId val="{00000000-A10D-4FD2-A162-FC8A592E9D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3.7132869999999998</c:v>
              </c:pt>
            </c:numLit>
          </c:val>
          <c:extLst>
            <c:ext xmlns:c16="http://schemas.microsoft.com/office/drawing/2014/chart" uri="{C3380CC4-5D6E-409C-BE32-E72D297353CC}">
              <c16:uniqueId val="{00000000-7C79-4EEF-BC97-9900B09619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3.7053569999999998</c:v>
              </c:pt>
            </c:numLit>
          </c:val>
          <c:extLst>
            <c:ext xmlns:c16="http://schemas.microsoft.com/office/drawing/2014/chart" uri="{C3380CC4-5D6E-409C-BE32-E72D297353CC}">
              <c16:uniqueId val="{00000000-164E-4300-8977-280FD4B758C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3.6305730000000001</c:v>
              </c:pt>
            </c:numLit>
          </c:val>
          <c:extLst>
            <c:ext xmlns:c16="http://schemas.microsoft.com/office/drawing/2014/chart" uri="{C3380CC4-5D6E-409C-BE32-E72D297353CC}">
              <c16:uniqueId val="{00000000-2087-4389-8347-E32B6F8941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3.5607730000000002</c:v>
              </c:pt>
            </c:numLit>
          </c:val>
          <c:extLst>
            <c:ext xmlns:c16="http://schemas.microsoft.com/office/drawing/2014/chart" uri="{C3380CC4-5D6E-409C-BE32-E72D297353CC}">
              <c16:uniqueId val="{00000000-2FEB-4127-8A82-51918D5E30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3.4444439999999998</c:v>
              </c:pt>
            </c:numLit>
          </c:val>
          <c:extLst>
            <c:ext xmlns:c16="http://schemas.microsoft.com/office/drawing/2014/chart" uri="{C3380CC4-5D6E-409C-BE32-E72D297353CC}">
              <c16:uniqueId val="{00000000-71E0-49AA-BAD4-B064878337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3.4306930000000002</c:v>
              </c:pt>
            </c:numLit>
          </c:val>
          <c:extLst>
            <c:ext xmlns:c16="http://schemas.microsoft.com/office/drawing/2014/chart" uri="{C3380CC4-5D6E-409C-BE32-E72D297353CC}">
              <c16:uniqueId val="{00000000-D6C4-46C8-8C9D-552AC9F657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5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3.4264359999999998</c:v>
              </c:pt>
            </c:numLit>
          </c:val>
          <c:extLst>
            <c:ext xmlns:c16="http://schemas.microsoft.com/office/drawing/2014/chart" uri="{C3380CC4-5D6E-409C-BE32-E72D297353CC}">
              <c16:uniqueId val="{00000000-C269-4D1B-ABBE-8B423F9C59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4.8833330000000004</c:v>
              </c:pt>
            </c:numLit>
          </c:val>
          <c:extLst>
            <c:ext xmlns:c16="http://schemas.microsoft.com/office/drawing/2014/chart" uri="{C3380CC4-5D6E-409C-BE32-E72D297353CC}">
              <c16:uniqueId val="{00000000-D4D6-4829-9BA3-9107554D60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4.6134969999999997</c:v>
              </c:pt>
            </c:numLit>
          </c:val>
          <c:extLst>
            <c:ext xmlns:c16="http://schemas.microsoft.com/office/drawing/2014/chart" uri="{C3380CC4-5D6E-409C-BE32-E72D297353CC}">
              <c16:uniqueId val="{00000000-380A-4CA8-93EB-6F070CFB7FD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3.4213200000000001</c:v>
              </c:pt>
            </c:numLit>
          </c:val>
          <c:extLst>
            <c:ext xmlns:c16="http://schemas.microsoft.com/office/drawing/2014/chart" uri="{C3380CC4-5D6E-409C-BE32-E72D297353CC}">
              <c16:uniqueId val="{00000000-13BC-4D2C-8F48-D9FFF21617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3.4088050000000001</c:v>
              </c:pt>
            </c:numLit>
          </c:val>
          <c:extLst>
            <c:ext xmlns:c16="http://schemas.microsoft.com/office/drawing/2014/chart" uri="{C3380CC4-5D6E-409C-BE32-E72D297353CC}">
              <c16:uniqueId val="{00000000-FA6A-47CF-9A96-43CF96090E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3.3448280000000001</c:v>
              </c:pt>
            </c:numLit>
          </c:val>
          <c:extLst>
            <c:ext xmlns:c16="http://schemas.microsoft.com/office/drawing/2014/chart" uri="{C3380CC4-5D6E-409C-BE32-E72D297353CC}">
              <c16:uniqueId val="{00000000-E3E5-4FAE-B189-D648D3300E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3.2643680000000002</c:v>
              </c:pt>
            </c:numLit>
          </c:val>
          <c:extLst>
            <c:ext xmlns:c16="http://schemas.microsoft.com/office/drawing/2014/chart" uri="{C3380CC4-5D6E-409C-BE32-E72D297353CC}">
              <c16:uniqueId val="{00000000-5508-4E2E-BBD8-5B657BFACF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3.2270919999999998</c:v>
              </c:pt>
            </c:numLit>
          </c:val>
          <c:extLst>
            <c:ext xmlns:c16="http://schemas.microsoft.com/office/drawing/2014/chart" uri="{C3380CC4-5D6E-409C-BE32-E72D297353CC}">
              <c16:uniqueId val="{00000000-C416-4822-937D-61C70FFF67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3.131443</c:v>
              </c:pt>
            </c:numLit>
          </c:val>
          <c:extLst>
            <c:ext xmlns:c16="http://schemas.microsoft.com/office/drawing/2014/chart" uri="{C3380CC4-5D6E-409C-BE32-E72D297353CC}">
              <c16:uniqueId val="{00000000-D8CB-4C51-AF5F-7DD01A70A0B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3.1195930000000001</c:v>
              </c:pt>
            </c:numLit>
          </c:val>
          <c:extLst>
            <c:ext xmlns:c16="http://schemas.microsoft.com/office/drawing/2014/chart" uri="{C3380CC4-5D6E-409C-BE32-E72D297353CC}">
              <c16:uniqueId val="{00000000-F1E5-46C1-A3A6-431666AE38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c:v>
              </c:pt>
            </c:numLit>
          </c:val>
          <c:extLst>
            <c:ext xmlns:c16="http://schemas.microsoft.com/office/drawing/2014/chart" uri="{C3380CC4-5D6E-409C-BE32-E72D297353CC}">
              <c16:uniqueId val="{00000000-6A13-45B3-BED9-DCF779C842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2.3333330000000001</c:v>
              </c:pt>
            </c:numLit>
          </c:val>
          <c:extLst>
            <c:ext xmlns:c16="http://schemas.microsoft.com/office/drawing/2014/chart" uri="{C3380CC4-5D6E-409C-BE32-E72D297353CC}">
              <c16:uniqueId val="{00000000-712C-4077-A994-B88F9FABC3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4.7045450000000004</c:v>
              </c:pt>
            </c:numLit>
          </c:val>
          <c:extLst>
            <c:ext xmlns:c16="http://schemas.microsoft.com/office/drawing/2014/chart" uri="{C3380CC4-5D6E-409C-BE32-E72D297353CC}">
              <c16:uniqueId val="{00000000-7958-4AF3-AA36-25097625E3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4.6015040000000003</c:v>
              </c:pt>
            </c:numLit>
          </c:val>
          <c:extLst>
            <c:ext xmlns:c16="http://schemas.microsoft.com/office/drawing/2014/chart" uri="{C3380CC4-5D6E-409C-BE32-E72D297353CC}">
              <c16:uniqueId val="{00000000-383A-4CF8-A287-1E57F511ED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4.6826920000000003</c:v>
              </c:pt>
            </c:numLit>
          </c:val>
          <c:extLst>
            <c:ext xmlns:c16="http://schemas.microsoft.com/office/drawing/2014/chart" uri="{C3380CC4-5D6E-409C-BE32-E72D297353CC}">
              <c16:uniqueId val="{00000000-CA22-4E01-8CD6-CDCD28F36C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4.6779659999999996</c:v>
              </c:pt>
            </c:numLit>
          </c:val>
          <c:extLst>
            <c:ext xmlns:c16="http://schemas.microsoft.com/office/drawing/2014/chart" uri="{C3380CC4-5D6E-409C-BE32-E72D297353CC}">
              <c16:uniqueId val="{00000000-353C-4079-A140-ADE43FBDC2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4.6086960000000001</c:v>
              </c:pt>
            </c:numLit>
          </c:val>
          <c:extLst>
            <c:ext xmlns:c16="http://schemas.microsoft.com/office/drawing/2014/chart" uri="{C3380CC4-5D6E-409C-BE32-E72D297353CC}">
              <c16:uniqueId val="{00000000-6D86-495D-9FEF-90F068C600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4.5797100000000004</c:v>
              </c:pt>
            </c:numLit>
          </c:val>
          <c:extLst>
            <c:ext xmlns:c16="http://schemas.microsoft.com/office/drawing/2014/chart" uri="{C3380CC4-5D6E-409C-BE32-E72D297353CC}">
              <c16:uniqueId val="{00000000-4A0D-4D93-9E52-0461E6E0B4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4.578125</c:v>
              </c:pt>
            </c:numLit>
          </c:val>
          <c:extLst>
            <c:ext xmlns:c16="http://schemas.microsoft.com/office/drawing/2014/chart" uri="{C3380CC4-5D6E-409C-BE32-E72D297353CC}">
              <c16:uniqueId val="{00000000-33F9-4E2D-BE53-96E15F6AA2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4.5625</c:v>
              </c:pt>
            </c:numLit>
          </c:val>
          <c:extLst>
            <c:ext xmlns:c16="http://schemas.microsoft.com/office/drawing/2014/chart" uri="{C3380CC4-5D6E-409C-BE32-E72D297353CC}">
              <c16:uniqueId val="{00000000-11AE-416C-BBEC-CE89225694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4.4375</c:v>
              </c:pt>
            </c:numLit>
          </c:val>
          <c:extLst>
            <c:ext xmlns:c16="http://schemas.microsoft.com/office/drawing/2014/chart" uri="{C3380CC4-5D6E-409C-BE32-E72D297353CC}">
              <c16:uniqueId val="{00000000-7CE9-43D8-ABC1-3FE018773E3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4.3872049999999998</c:v>
              </c:pt>
            </c:numLit>
          </c:val>
          <c:extLst>
            <c:ext xmlns:c16="http://schemas.microsoft.com/office/drawing/2014/chart" uri="{C3380CC4-5D6E-409C-BE32-E72D297353CC}">
              <c16:uniqueId val="{00000000-608C-4C2C-BB07-FC41E7750D6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4.3643409999999996</c:v>
              </c:pt>
            </c:numLit>
          </c:val>
          <c:extLst>
            <c:ext xmlns:c16="http://schemas.microsoft.com/office/drawing/2014/chart" uri="{C3380CC4-5D6E-409C-BE32-E72D297353CC}">
              <c16:uniqueId val="{00000000-2A55-4818-BB4A-3C489328DC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4.3582090000000004</c:v>
              </c:pt>
            </c:numLit>
          </c:val>
          <c:extLst>
            <c:ext xmlns:c16="http://schemas.microsoft.com/office/drawing/2014/chart" uri="{C3380CC4-5D6E-409C-BE32-E72D297353CC}">
              <c16:uniqueId val="{00000000-1272-423C-8EAA-170A04D66B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4.594595</c:v>
              </c:pt>
            </c:numLit>
          </c:val>
          <c:extLst>
            <c:ext xmlns:c16="http://schemas.microsoft.com/office/drawing/2014/chart" uri="{C3380CC4-5D6E-409C-BE32-E72D297353CC}">
              <c16:uniqueId val="{00000000-22CB-44B4-924A-C43C677B421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4.334606</c:v>
              </c:pt>
            </c:numLit>
          </c:val>
          <c:extLst>
            <c:ext xmlns:c16="http://schemas.microsoft.com/office/drawing/2014/chart" uri="{C3380CC4-5D6E-409C-BE32-E72D297353CC}">
              <c16:uniqueId val="{00000000-6F29-4773-A57A-2EA214FB9A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4.3233329999999999</c:v>
              </c:pt>
            </c:numLit>
          </c:val>
          <c:extLst>
            <c:ext xmlns:c16="http://schemas.microsoft.com/office/drawing/2014/chart" uri="{C3380CC4-5D6E-409C-BE32-E72D297353CC}">
              <c16:uniqueId val="{00000000-4A9B-46BF-87D3-E40ABB3177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4.3136650000000003</c:v>
              </c:pt>
            </c:numLit>
          </c:val>
          <c:extLst>
            <c:ext xmlns:c16="http://schemas.microsoft.com/office/drawing/2014/chart" uri="{C3380CC4-5D6E-409C-BE32-E72D297353CC}">
              <c16:uniqueId val="{00000000-85DD-43DC-8D94-8F484EDE9D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4.28</c:v>
              </c:pt>
            </c:numLit>
          </c:val>
          <c:extLst>
            <c:ext xmlns:c16="http://schemas.microsoft.com/office/drawing/2014/chart" uri="{C3380CC4-5D6E-409C-BE32-E72D297353CC}">
              <c16:uniqueId val="{00000000-61D6-4E80-997B-35E2CE1264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4.2679429999999998</c:v>
              </c:pt>
            </c:numLit>
          </c:val>
          <c:extLst>
            <c:ext xmlns:c16="http://schemas.microsoft.com/office/drawing/2014/chart" uri="{C3380CC4-5D6E-409C-BE32-E72D297353CC}">
              <c16:uniqueId val="{00000000-3095-4159-9B50-EBC2A548C20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4.241187</c:v>
              </c:pt>
            </c:numLit>
          </c:val>
          <c:extLst>
            <c:ext xmlns:c16="http://schemas.microsoft.com/office/drawing/2014/chart" uri="{C3380CC4-5D6E-409C-BE32-E72D297353CC}">
              <c16:uniqueId val="{00000000-C2C2-46D0-9EBA-062C5C4B3A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4.2352939999999997</c:v>
              </c:pt>
            </c:numLit>
          </c:val>
          <c:extLst>
            <c:ext xmlns:c16="http://schemas.microsoft.com/office/drawing/2014/chart" uri="{C3380CC4-5D6E-409C-BE32-E72D297353CC}">
              <c16:uniqueId val="{00000000-CCF5-4224-AE2C-FA239AA22B2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4.2298330000000002</c:v>
              </c:pt>
            </c:numLit>
          </c:val>
          <c:extLst>
            <c:ext xmlns:c16="http://schemas.microsoft.com/office/drawing/2014/chart" uri="{C3380CC4-5D6E-409C-BE32-E72D297353CC}">
              <c16:uniqueId val="{00000000-E20D-4B62-9072-66A51C3F56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4.1944439999999998</c:v>
              </c:pt>
            </c:numLit>
          </c:val>
          <c:extLst>
            <c:ext xmlns:c16="http://schemas.microsoft.com/office/drawing/2014/chart" uri="{C3380CC4-5D6E-409C-BE32-E72D297353CC}">
              <c16:uniqueId val="{00000000-946F-472F-8A75-136B8875AFF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4.1923079999999997</c:v>
              </c:pt>
            </c:numLit>
          </c:val>
          <c:extLst>
            <c:ext xmlns:c16="http://schemas.microsoft.com/office/drawing/2014/chart" uri="{C3380CC4-5D6E-409C-BE32-E72D297353CC}">
              <c16:uniqueId val="{00000000-CB6D-4F06-8CFA-3CE5C4CDDB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4.593909</c:v>
              </c:pt>
            </c:numLit>
          </c:val>
          <c:extLst>
            <c:ext xmlns:c16="http://schemas.microsoft.com/office/drawing/2014/chart" uri="{C3380CC4-5D6E-409C-BE32-E72D297353CC}">
              <c16:uniqueId val="{00000000-656B-4A8F-80E2-477E26B366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4.1832459999999996</c:v>
              </c:pt>
            </c:numLit>
          </c:val>
          <c:extLst>
            <c:ext xmlns:c16="http://schemas.microsoft.com/office/drawing/2014/chart" uri="{C3380CC4-5D6E-409C-BE32-E72D297353CC}">
              <c16:uniqueId val="{00000000-0702-40F3-8984-1823874FD4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c:v>
              </c:pt>
            </c:numLit>
          </c:val>
          <c:extLst>
            <c:ext xmlns:c16="http://schemas.microsoft.com/office/drawing/2014/chart" uri="{C3380CC4-5D6E-409C-BE32-E72D297353CC}">
              <c16:uniqueId val="{00000000-7193-487E-AD9D-6EC83CCB17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4.1364489999999998</c:v>
              </c:pt>
            </c:numLit>
          </c:val>
          <c:extLst>
            <c:ext xmlns:c16="http://schemas.microsoft.com/office/drawing/2014/chart" uri="{C3380CC4-5D6E-409C-BE32-E72D297353CC}">
              <c16:uniqueId val="{00000000-B890-441F-AD33-830913D4FB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4.1337479999999998</c:v>
              </c:pt>
            </c:numLit>
          </c:val>
          <c:extLst>
            <c:ext xmlns:c16="http://schemas.microsoft.com/office/drawing/2014/chart" uri="{C3380CC4-5D6E-409C-BE32-E72D297353CC}">
              <c16:uniqueId val="{00000000-A854-4A75-8A74-A02D3ADFA5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4.1078429999999999</c:v>
              </c:pt>
            </c:numLit>
          </c:val>
          <c:extLst>
            <c:ext xmlns:c16="http://schemas.microsoft.com/office/drawing/2014/chart" uri="{C3380CC4-5D6E-409C-BE32-E72D297353CC}">
              <c16:uniqueId val="{00000000-7193-4708-9402-9EF5E34DCD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4.0968989999999996</c:v>
              </c:pt>
            </c:numLit>
          </c:val>
          <c:extLst>
            <c:ext xmlns:c16="http://schemas.microsoft.com/office/drawing/2014/chart" uri="{C3380CC4-5D6E-409C-BE32-E72D297353CC}">
              <c16:uniqueId val="{00000000-F0A8-48C6-A165-D4162A1818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4.0887099999999998</c:v>
              </c:pt>
            </c:numLit>
          </c:val>
          <c:extLst>
            <c:ext xmlns:c16="http://schemas.microsoft.com/office/drawing/2014/chart" uri="{C3380CC4-5D6E-409C-BE32-E72D297353CC}">
              <c16:uniqueId val="{00000000-BD22-4C32-816D-C14C62F9704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4.0857140000000003</c:v>
              </c:pt>
            </c:numLit>
          </c:val>
          <c:extLst>
            <c:ext xmlns:c16="http://schemas.microsoft.com/office/drawing/2014/chart" uri="{C3380CC4-5D6E-409C-BE32-E72D297353CC}">
              <c16:uniqueId val="{00000000-5FB7-4B4B-811A-7E63628BAA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4.0666669999999998</c:v>
              </c:pt>
            </c:numLit>
          </c:val>
          <c:extLst>
            <c:ext xmlns:c16="http://schemas.microsoft.com/office/drawing/2014/chart" uri="{C3380CC4-5D6E-409C-BE32-E72D297353CC}">
              <c16:uniqueId val="{00000000-F8C9-45E1-9C0D-0308CFD393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4.0496449999999999</c:v>
              </c:pt>
            </c:numLit>
          </c:val>
          <c:extLst>
            <c:ext xmlns:c16="http://schemas.microsoft.com/office/drawing/2014/chart" uri="{C3380CC4-5D6E-409C-BE32-E72D297353CC}">
              <c16:uniqueId val="{00000000-3A2F-4636-B038-7BBCF76DF2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4.5882350000000001</c:v>
              </c:pt>
            </c:numLit>
          </c:val>
          <c:extLst>
            <c:ext xmlns:c16="http://schemas.microsoft.com/office/drawing/2014/chart" uri="{C3380CC4-5D6E-409C-BE32-E72D297353CC}">
              <c16:uniqueId val="{00000000-6EE9-41C4-BC6A-7B428A06EA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4.0410259999999996</c:v>
              </c:pt>
            </c:numLit>
          </c:val>
          <c:extLst>
            <c:ext xmlns:c16="http://schemas.microsoft.com/office/drawing/2014/chart" uri="{C3380CC4-5D6E-409C-BE32-E72D297353CC}">
              <c16:uniqueId val="{00000000-96EF-4DBC-A610-AFB294CF26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4.0337079999999998</c:v>
              </c:pt>
            </c:numLit>
          </c:val>
          <c:extLst>
            <c:ext xmlns:c16="http://schemas.microsoft.com/office/drawing/2014/chart" uri="{C3380CC4-5D6E-409C-BE32-E72D297353CC}">
              <c16:uniqueId val="{00000000-455A-4D2F-99B4-DB039C56C9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4.0259070000000001</c:v>
              </c:pt>
            </c:numLit>
          </c:val>
          <c:extLst>
            <c:ext xmlns:c16="http://schemas.microsoft.com/office/drawing/2014/chart" uri="{C3380CC4-5D6E-409C-BE32-E72D297353CC}">
              <c16:uniqueId val="{00000000-25E1-45C2-9990-4150E73829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4.0251570000000001</c:v>
              </c:pt>
            </c:numLit>
          </c:val>
          <c:extLst>
            <c:ext xmlns:c16="http://schemas.microsoft.com/office/drawing/2014/chart" uri="{C3380CC4-5D6E-409C-BE32-E72D297353CC}">
              <c16:uniqueId val="{00000000-E317-4657-9936-5F9B0AD3AA8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3.9952040000000002</c:v>
              </c:pt>
            </c:numLit>
          </c:val>
          <c:extLst>
            <c:ext xmlns:c16="http://schemas.microsoft.com/office/drawing/2014/chart" uri="{C3380CC4-5D6E-409C-BE32-E72D297353CC}">
              <c16:uniqueId val="{00000000-D3F9-4220-BF1C-21F50B0DF7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3.9609760000000001</c:v>
              </c:pt>
            </c:numLit>
          </c:val>
          <c:extLst>
            <c:ext xmlns:c16="http://schemas.microsoft.com/office/drawing/2014/chart" uri="{C3380CC4-5D6E-409C-BE32-E72D297353CC}">
              <c16:uniqueId val="{00000000-80A3-413B-8993-78B00E46D4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3.9469029999999998</c:v>
              </c:pt>
            </c:numLit>
          </c:val>
          <c:extLst>
            <c:ext xmlns:c16="http://schemas.microsoft.com/office/drawing/2014/chart" uri="{C3380CC4-5D6E-409C-BE32-E72D297353CC}">
              <c16:uniqueId val="{00000000-D6A0-48EB-8C74-DB6F88788D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3.9262670000000002</c:v>
              </c:pt>
            </c:numLit>
          </c:val>
          <c:extLst>
            <c:ext xmlns:c16="http://schemas.microsoft.com/office/drawing/2014/chart" uri="{C3380CC4-5D6E-409C-BE32-E72D297353CC}">
              <c16:uniqueId val="{00000000-684B-41D9-9140-CE55CF33A9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3.9203540000000001</c:v>
              </c:pt>
            </c:numLit>
          </c:val>
          <c:extLst>
            <c:ext xmlns:c16="http://schemas.microsoft.com/office/drawing/2014/chart" uri="{C3380CC4-5D6E-409C-BE32-E72D297353CC}">
              <c16:uniqueId val="{00000000-5B09-4ADA-8347-AC34DB71278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3.9157299999999999</c:v>
              </c:pt>
            </c:numLit>
          </c:val>
          <c:extLst>
            <c:ext xmlns:c16="http://schemas.microsoft.com/office/drawing/2014/chart" uri="{C3380CC4-5D6E-409C-BE32-E72D297353CC}">
              <c16:uniqueId val="{00000000-7FE9-4E23-BA65-37271FF589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4.5871560000000002</c:v>
              </c:pt>
            </c:numLit>
          </c:val>
          <c:extLst>
            <c:ext xmlns:c16="http://schemas.microsoft.com/office/drawing/2014/chart" uri="{C3380CC4-5D6E-409C-BE32-E72D297353CC}">
              <c16:uniqueId val="{00000000-D271-47D8-9337-DE7AECB204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3.9090910000000001</c:v>
              </c:pt>
            </c:numLit>
          </c:val>
          <c:extLst>
            <c:ext xmlns:c16="http://schemas.microsoft.com/office/drawing/2014/chart" uri="{C3380CC4-5D6E-409C-BE32-E72D297353CC}">
              <c16:uniqueId val="{00000000-E76B-4C1C-A92D-84FCECD60D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3.8854169999999999</c:v>
              </c:pt>
            </c:numLit>
          </c:val>
          <c:extLst>
            <c:ext xmlns:c16="http://schemas.microsoft.com/office/drawing/2014/chart" uri="{C3380CC4-5D6E-409C-BE32-E72D297353CC}">
              <c16:uniqueId val="{00000000-68D6-4A67-9B8D-AA5F8A42F9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3.7859780000000001</c:v>
              </c:pt>
            </c:numLit>
          </c:val>
          <c:extLst>
            <c:ext xmlns:c16="http://schemas.microsoft.com/office/drawing/2014/chart" uri="{C3380CC4-5D6E-409C-BE32-E72D297353CC}">
              <c16:uniqueId val="{00000000-6BC2-4082-B602-0A625FE4D61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3.7716889999999998</c:v>
              </c:pt>
            </c:numLit>
          </c:val>
          <c:extLst>
            <c:ext xmlns:c16="http://schemas.microsoft.com/office/drawing/2014/chart" uri="{C3380CC4-5D6E-409C-BE32-E72D297353CC}">
              <c16:uniqueId val="{00000000-A1EF-4995-A171-AF309A7D18D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3.56962</c:v>
              </c:pt>
            </c:numLit>
          </c:val>
          <c:extLst>
            <c:ext xmlns:c16="http://schemas.microsoft.com/office/drawing/2014/chart" uri="{C3380CC4-5D6E-409C-BE32-E72D297353CC}">
              <c16:uniqueId val="{00000000-0D6A-4AD2-BA6F-6993FA97BF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3.4893619999999999</c:v>
              </c:pt>
            </c:numLit>
          </c:val>
          <c:extLst>
            <c:ext xmlns:c16="http://schemas.microsoft.com/office/drawing/2014/chart" uri="{C3380CC4-5D6E-409C-BE32-E72D297353CC}">
              <c16:uniqueId val="{00000000-A248-4780-A291-89A053E9F0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4.8421050000000001</c:v>
              </c:pt>
            </c:numLit>
          </c:val>
          <c:extLst>
            <c:ext xmlns:c16="http://schemas.microsoft.com/office/drawing/2014/chart" uri="{C3380CC4-5D6E-409C-BE32-E72D297353CC}">
              <c16:uniqueId val="{00000000-1DF0-441E-A5B5-5EEA77DD903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4.7878790000000002</c:v>
              </c:pt>
            </c:numLit>
          </c:val>
          <c:extLst>
            <c:ext xmlns:c16="http://schemas.microsoft.com/office/drawing/2014/chart" uri="{C3380CC4-5D6E-409C-BE32-E72D297353CC}">
              <c16:uniqueId val="{00000000-C0B5-4D32-91C3-45FB3CFED18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4.7741939999999996</c:v>
              </c:pt>
            </c:numLit>
          </c:val>
          <c:extLst>
            <c:ext xmlns:c16="http://schemas.microsoft.com/office/drawing/2014/chart" uri="{C3380CC4-5D6E-409C-BE32-E72D297353CC}">
              <c16:uniqueId val="{00000000-013F-486A-BF37-18C3D208E4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4.6666670000000003</c:v>
              </c:pt>
            </c:numLit>
          </c:val>
          <c:extLst>
            <c:ext xmlns:c16="http://schemas.microsoft.com/office/drawing/2014/chart" uri="{C3380CC4-5D6E-409C-BE32-E72D297353CC}">
              <c16:uniqueId val="{00000000-0FEE-456A-8CFD-470F61DEEE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4.5810810000000002</c:v>
              </c:pt>
            </c:numLit>
          </c:val>
          <c:extLst>
            <c:ext xmlns:c16="http://schemas.microsoft.com/office/drawing/2014/chart" uri="{C3380CC4-5D6E-409C-BE32-E72D297353CC}">
              <c16:uniqueId val="{00000000-1716-4870-934E-736E669E66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4.6551720000000003</c:v>
              </c:pt>
            </c:numLit>
          </c:val>
          <c:extLst>
            <c:ext xmlns:c16="http://schemas.microsoft.com/office/drawing/2014/chart" uri="{C3380CC4-5D6E-409C-BE32-E72D297353CC}">
              <c16:uniqueId val="{00000000-AC5B-49D8-878E-EBCFD45FDE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4.6363640000000004</c:v>
              </c:pt>
            </c:numLit>
          </c:val>
          <c:extLst>
            <c:ext xmlns:c16="http://schemas.microsoft.com/office/drawing/2014/chart" uri="{C3380CC4-5D6E-409C-BE32-E72D297353CC}">
              <c16:uniqueId val="{00000000-70E4-4EE8-84E2-AE40899A7D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4.5748790000000001</c:v>
              </c:pt>
            </c:numLit>
          </c:val>
          <c:extLst>
            <c:ext xmlns:c16="http://schemas.microsoft.com/office/drawing/2014/chart" uri="{C3380CC4-5D6E-409C-BE32-E72D297353CC}">
              <c16:uniqueId val="{00000000-3E5A-491C-A0DB-6DEC0B70B4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4.5177170000000002</c:v>
              </c:pt>
            </c:numLit>
          </c:val>
          <c:extLst>
            <c:ext xmlns:c16="http://schemas.microsoft.com/office/drawing/2014/chart" uri="{C3380CC4-5D6E-409C-BE32-E72D297353CC}">
              <c16:uniqueId val="{00000000-D666-4631-8697-8CC595D8F9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4.5172410000000003</c:v>
              </c:pt>
            </c:numLit>
          </c:val>
          <c:extLst>
            <c:ext xmlns:c16="http://schemas.microsoft.com/office/drawing/2014/chart" uri="{C3380CC4-5D6E-409C-BE32-E72D297353CC}">
              <c16:uniqueId val="{00000000-F21C-4642-A67C-A6721EA133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4.5068489999999999</c:v>
              </c:pt>
            </c:numLit>
          </c:val>
          <c:extLst>
            <c:ext xmlns:c16="http://schemas.microsoft.com/office/drawing/2014/chart" uri="{C3380CC4-5D6E-409C-BE32-E72D297353CC}">
              <c16:uniqueId val="{00000000-7E6A-451D-9309-74FF862152C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1519-4579-85A9-98A5CC3D3A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4.4915250000000002</c:v>
              </c:pt>
            </c:numLit>
          </c:val>
          <c:extLst>
            <c:ext xmlns:c16="http://schemas.microsoft.com/office/drawing/2014/chart" uri="{C3380CC4-5D6E-409C-BE32-E72D297353CC}">
              <c16:uniqueId val="{00000000-F5AC-48B0-B0D2-CC58757D2A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4.4642860000000004</c:v>
              </c:pt>
            </c:numLit>
          </c:val>
          <c:extLst>
            <c:ext xmlns:c16="http://schemas.microsoft.com/office/drawing/2014/chart" uri="{C3380CC4-5D6E-409C-BE32-E72D297353CC}">
              <c16:uniqueId val="{00000000-220A-416B-B439-8ED9313AF8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4.4584840000000003</c:v>
              </c:pt>
            </c:numLit>
          </c:val>
          <c:extLst>
            <c:ext xmlns:c16="http://schemas.microsoft.com/office/drawing/2014/chart" uri="{C3380CC4-5D6E-409C-BE32-E72D297353CC}">
              <c16:uniqueId val="{00000000-4E78-4003-AA1C-DE37FC96C5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4.5794389999999998</c:v>
              </c:pt>
            </c:numLit>
          </c:val>
          <c:extLst>
            <c:ext xmlns:c16="http://schemas.microsoft.com/office/drawing/2014/chart" uri="{C3380CC4-5D6E-409C-BE32-E72D297353CC}">
              <c16:uniqueId val="{00000000-F352-4637-AAD3-C80B3FB1C9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4.4285709999999998</c:v>
              </c:pt>
            </c:numLit>
          </c:val>
          <c:extLst>
            <c:ext xmlns:c16="http://schemas.microsoft.com/office/drawing/2014/chart" uri="{C3380CC4-5D6E-409C-BE32-E72D297353CC}">
              <c16:uniqueId val="{00000000-DA51-4E9E-9101-8D7A3FABC7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4.371429</c:v>
              </c:pt>
            </c:numLit>
          </c:val>
          <c:extLst>
            <c:ext xmlns:c16="http://schemas.microsoft.com/office/drawing/2014/chart" uri="{C3380CC4-5D6E-409C-BE32-E72D297353CC}">
              <c16:uniqueId val="{00000000-0415-4C50-999D-227F70F4E8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4.3675560000000004</c:v>
              </c:pt>
            </c:numLit>
          </c:val>
          <c:extLst>
            <c:ext xmlns:c16="http://schemas.microsoft.com/office/drawing/2014/chart" uri="{C3380CC4-5D6E-409C-BE32-E72D297353CC}">
              <c16:uniqueId val="{00000000-F18C-4CFD-B74A-4FE4102565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4.3673469999999996</c:v>
              </c:pt>
            </c:numLit>
          </c:val>
          <c:extLst>
            <c:ext xmlns:c16="http://schemas.microsoft.com/office/drawing/2014/chart" uri="{C3380CC4-5D6E-409C-BE32-E72D297353CC}">
              <c16:uniqueId val="{00000000-61B6-4C28-8C6C-4D84EBC5930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4.3621619999999997</c:v>
              </c:pt>
            </c:numLit>
          </c:val>
          <c:extLst>
            <c:ext xmlns:c16="http://schemas.microsoft.com/office/drawing/2014/chart" uri="{C3380CC4-5D6E-409C-BE32-E72D297353CC}">
              <c16:uniqueId val="{00000000-0CC5-480F-BF38-A95FE8DF11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4.3571429999999998</c:v>
              </c:pt>
            </c:numLit>
          </c:val>
          <c:extLst>
            <c:ext xmlns:c16="http://schemas.microsoft.com/office/drawing/2014/chart" uri="{C3380CC4-5D6E-409C-BE32-E72D297353CC}">
              <c16:uniqueId val="{00000000-9482-4D23-8548-574F540B515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4.355556</c:v>
              </c:pt>
            </c:numLit>
          </c:val>
          <c:extLst>
            <c:ext xmlns:c16="http://schemas.microsoft.com/office/drawing/2014/chart" uri="{C3380CC4-5D6E-409C-BE32-E72D297353CC}">
              <c16:uniqueId val="{00000000-A789-4AFD-8660-C23E27A338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4.3536479999999997</c:v>
              </c:pt>
            </c:numLit>
          </c:val>
          <c:extLst>
            <c:ext xmlns:c16="http://schemas.microsoft.com/office/drawing/2014/chart" uri="{C3380CC4-5D6E-409C-BE32-E72D297353CC}">
              <c16:uniqueId val="{00000000-EA63-4117-9CCA-E8FE1007C3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4.3529410000000004</c:v>
              </c:pt>
            </c:numLit>
          </c:val>
          <c:extLst>
            <c:ext xmlns:c16="http://schemas.microsoft.com/office/drawing/2014/chart" uri="{C3380CC4-5D6E-409C-BE32-E72D297353CC}">
              <c16:uniqueId val="{00000000-326C-47E4-BDD7-94514183B3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4.351648</c:v>
              </c:pt>
            </c:numLit>
          </c:val>
          <c:extLst>
            <c:ext xmlns:c16="http://schemas.microsoft.com/office/drawing/2014/chart" uri="{C3380CC4-5D6E-409C-BE32-E72D297353CC}">
              <c16:uniqueId val="{00000000-4952-4198-BC0E-FDD8DC2B6C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4.5790879999999996</c:v>
              </c:pt>
            </c:numLit>
          </c:val>
          <c:extLst>
            <c:ext xmlns:c16="http://schemas.microsoft.com/office/drawing/2014/chart" uri="{C3380CC4-5D6E-409C-BE32-E72D297353CC}">
              <c16:uniqueId val="{00000000-9418-4015-9967-3B61E7085B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4.3471070000000003</c:v>
              </c:pt>
            </c:numLit>
          </c:val>
          <c:extLst>
            <c:ext xmlns:c16="http://schemas.microsoft.com/office/drawing/2014/chart" uri="{C3380CC4-5D6E-409C-BE32-E72D297353CC}">
              <c16:uniqueId val="{00000000-B8EC-4FF0-916E-F2166EEDF8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4.3109760000000001</c:v>
              </c:pt>
            </c:numLit>
          </c:val>
          <c:extLst>
            <c:ext xmlns:c16="http://schemas.microsoft.com/office/drawing/2014/chart" uri="{C3380CC4-5D6E-409C-BE32-E72D297353CC}">
              <c16:uniqueId val="{00000000-1D9B-4E7C-A739-3257B574E5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4.3070870000000001</c:v>
              </c:pt>
            </c:numLit>
          </c:val>
          <c:extLst>
            <c:ext xmlns:c16="http://schemas.microsoft.com/office/drawing/2014/chart" uri="{C3380CC4-5D6E-409C-BE32-E72D297353CC}">
              <c16:uniqueId val="{00000000-61F2-450B-8FEB-36D11D39CC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4.2985069999999999</c:v>
              </c:pt>
            </c:numLit>
          </c:val>
          <c:extLst>
            <c:ext xmlns:c16="http://schemas.microsoft.com/office/drawing/2014/chart" uri="{C3380CC4-5D6E-409C-BE32-E72D297353CC}">
              <c16:uniqueId val="{00000000-8F57-4F91-9B21-E4A61E7D09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4.2446039999999998</c:v>
              </c:pt>
            </c:numLit>
          </c:val>
          <c:extLst>
            <c:ext xmlns:c16="http://schemas.microsoft.com/office/drawing/2014/chart" uri="{C3380CC4-5D6E-409C-BE32-E72D297353CC}">
              <c16:uniqueId val="{00000000-B6E8-4B9D-ACC5-11399375E1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4.2391300000000003</c:v>
              </c:pt>
            </c:numLit>
          </c:val>
          <c:extLst>
            <c:ext xmlns:c16="http://schemas.microsoft.com/office/drawing/2014/chart" uri="{C3380CC4-5D6E-409C-BE32-E72D297353CC}">
              <c16:uniqueId val="{00000000-4426-4159-9292-51F004A809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4.2280699999999998</c:v>
              </c:pt>
            </c:numLit>
          </c:val>
          <c:extLst>
            <c:ext xmlns:c16="http://schemas.microsoft.com/office/drawing/2014/chart" uri="{C3380CC4-5D6E-409C-BE32-E72D297353CC}">
              <c16:uniqueId val="{00000000-8842-4933-9A94-4C0B88EE82C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4.2236840000000004</c:v>
              </c:pt>
            </c:numLit>
          </c:val>
          <c:extLst>
            <c:ext xmlns:c16="http://schemas.microsoft.com/office/drawing/2014/chart" uri="{C3380CC4-5D6E-409C-BE32-E72D297353CC}">
              <c16:uniqueId val="{00000000-FA18-4F43-ADFE-7E6632F7F3D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4.2068969999999997</c:v>
              </c:pt>
            </c:numLit>
          </c:val>
          <c:extLst>
            <c:ext xmlns:c16="http://schemas.microsoft.com/office/drawing/2014/chart" uri="{C3380CC4-5D6E-409C-BE32-E72D297353CC}">
              <c16:uniqueId val="{00000000-AF01-49A4-8857-4E252ACBD06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4.1980680000000001</c:v>
              </c:pt>
            </c:numLit>
          </c:val>
          <c:extLst>
            <c:ext xmlns:c16="http://schemas.microsoft.com/office/drawing/2014/chart" uri="{C3380CC4-5D6E-409C-BE32-E72D297353CC}">
              <c16:uniqueId val="{00000000-FCF0-407F-80FB-44AB529064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4.5747660000000003</c:v>
              </c:pt>
            </c:numLit>
          </c:val>
          <c:extLst>
            <c:ext xmlns:c16="http://schemas.microsoft.com/office/drawing/2014/chart" uri="{C3380CC4-5D6E-409C-BE32-E72D297353CC}">
              <c16:uniqueId val="{00000000-54B2-4CBF-96C5-F402229565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4.1875</c:v>
              </c:pt>
            </c:numLit>
          </c:val>
          <c:extLst>
            <c:ext xmlns:c16="http://schemas.microsoft.com/office/drawing/2014/chart" uri="{C3380CC4-5D6E-409C-BE32-E72D297353CC}">
              <c16:uniqueId val="{00000000-7B6A-4785-8834-FFDB6954FC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4.1836729999999998</c:v>
              </c:pt>
            </c:numLit>
          </c:val>
          <c:extLst>
            <c:ext xmlns:c16="http://schemas.microsoft.com/office/drawing/2014/chart" uri="{C3380CC4-5D6E-409C-BE32-E72D297353CC}">
              <c16:uniqueId val="{00000000-1856-4D13-AB11-7A71C4ECB47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4.1650489999999998</c:v>
              </c:pt>
            </c:numLit>
          </c:val>
          <c:extLst>
            <c:ext xmlns:c16="http://schemas.microsoft.com/office/drawing/2014/chart" uri="{C3380CC4-5D6E-409C-BE32-E72D297353CC}">
              <c16:uniqueId val="{00000000-2DFB-4B9C-BC0B-4C7FE37B052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4.1548389999999999</c:v>
              </c:pt>
            </c:numLit>
          </c:val>
          <c:extLst>
            <c:ext xmlns:c16="http://schemas.microsoft.com/office/drawing/2014/chart" uri="{C3380CC4-5D6E-409C-BE32-E72D297353CC}">
              <c16:uniqueId val="{00000000-2F46-45E2-93FA-B7B11268D2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4.13253</c:v>
              </c:pt>
            </c:numLit>
          </c:val>
          <c:extLst>
            <c:ext xmlns:c16="http://schemas.microsoft.com/office/drawing/2014/chart" uri="{C3380CC4-5D6E-409C-BE32-E72D297353CC}">
              <c16:uniqueId val="{00000000-339F-4B26-AABF-27DD93B175B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4.1296299999999997</c:v>
              </c:pt>
            </c:numLit>
          </c:val>
          <c:extLst>
            <c:ext xmlns:c16="http://schemas.microsoft.com/office/drawing/2014/chart" uri="{C3380CC4-5D6E-409C-BE32-E72D297353CC}">
              <c16:uniqueId val="{00000000-5672-4B9A-9791-48B2D38F1C6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c:v>
              </c:pt>
            </c:numLit>
          </c:val>
          <c:extLst>
            <c:ext xmlns:c16="http://schemas.microsoft.com/office/drawing/2014/chart" uri="{C3380CC4-5D6E-409C-BE32-E72D297353CC}">
              <c16:uniqueId val="{00000000-1384-479C-A6BF-570A958491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4.0787399999999998</c:v>
              </c:pt>
            </c:numLit>
          </c:val>
          <c:extLst>
            <c:ext xmlns:c16="http://schemas.microsoft.com/office/drawing/2014/chart" uri="{C3380CC4-5D6E-409C-BE32-E72D297353CC}">
              <c16:uniqueId val="{00000000-F6D0-43D7-874B-F57EF4CE66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D689-4882-B9B3-446374778B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6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3.9743590000000002</c:v>
              </c:pt>
            </c:numLit>
          </c:val>
          <c:extLst>
            <c:ext xmlns:c16="http://schemas.microsoft.com/office/drawing/2014/chart" uri="{C3380CC4-5D6E-409C-BE32-E72D297353CC}">
              <c16:uniqueId val="{00000000-2764-429C-9E56-F056109EEF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4.8695649999999997</c:v>
              </c:pt>
            </c:numLit>
          </c:val>
          <c:extLst>
            <c:ext xmlns:c16="http://schemas.microsoft.com/office/drawing/2014/chart" uri="{C3380CC4-5D6E-409C-BE32-E72D297353CC}">
              <c16:uniqueId val="{00000000-F078-4A1C-B04F-C42653A473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4.5571429999999999</c:v>
              </c:pt>
            </c:numLit>
          </c:val>
          <c:extLst>
            <c:ext xmlns:c16="http://schemas.microsoft.com/office/drawing/2014/chart" uri="{C3380CC4-5D6E-409C-BE32-E72D297353CC}">
              <c16:uniqueId val="{00000000-8E07-4D89-8F2E-BEA16A03DBB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3.8444440000000002</c:v>
              </c:pt>
            </c:numLit>
          </c:val>
          <c:extLst>
            <c:ext xmlns:c16="http://schemas.microsoft.com/office/drawing/2014/chart" uri="{C3380CC4-5D6E-409C-BE32-E72D297353CC}">
              <c16:uniqueId val="{00000000-6AD3-4360-9962-E06C510CFBC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4.7476640000000003</c:v>
              </c:pt>
            </c:numLit>
          </c:val>
          <c:extLst>
            <c:ext xmlns:c16="http://schemas.microsoft.com/office/drawing/2014/chart" uri="{C3380CC4-5D6E-409C-BE32-E72D297353CC}">
              <c16:uniqueId val="{00000000-8895-4795-9D97-4CB79DE3962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4.7173910000000001</c:v>
              </c:pt>
            </c:numLit>
          </c:val>
          <c:extLst>
            <c:ext xmlns:c16="http://schemas.microsoft.com/office/drawing/2014/chart" uri="{C3380CC4-5D6E-409C-BE32-E72D297353CC}">
              <c16:uniqueId val="{00000000-3C9F-4BC8-AB97-8BBBEFE8A9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4.7165609999999996</c:v>
              </c:pt>
            </c:numLit>
          </c:val>
          <c:extLst>
            <c:ext xmlns:c16="http://schemas.microsoft.com/office/drawing/2014/chart" uri="{C3380CC4-5D6E-409C-BE32-E72D297353CC}">
              <c16:uniqueId val="{00000000-3C82-4739-A0B8-9D9CE0E4C4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4.6695539999999998</c:v>
              </c:pt>
            </c:numLit>
          </c:val>
          <c:extLst>
            <c:ext xmlns:c16="http://schemas.microsoft.com/office/drawing/2014/chart" uri="{C3380CC4-5D6E-409C-BE32-E72D297353CC}">
              <c16:uniqueId val="{00000000-B07B-41FD-BE17-B1A013847E7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4.6500000000000004</c:v>
              </c:pt>
            </c:numLit>
          </c:val>
          <c:extLst>
            <c:ext xmlns:c16="http://schemas.microsoft.com/office/drawing/2014/chart" uri="{C3380CC4-5D6E-409C-BE32-E72D297353CC}">
              <c16:uniqueId val="{00000000-BD70-4C82-9B36-156B753333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4.6384179999999997</c:v>
              </c:pt>
            </c:numLit>
          </c:val>
          <c:extLst>
            <c:ext xmlns:c16="http://schemas.microsoft.com/office/drawing/2014/chart" uri="{C3380CC4-5D6E-409C-BE32-E72D297353CC}">
              <c16:uniqueId val="{00000000-AC4F-4C49-904D-E97EBACCF42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4.6092880000000003</c:v>
              </c:pt>
            </c:numLit>
          </c:val>
          <c:extLst>
            <c:ext xmlns:c16="http://schemas.microsoft.com/office/drawing/2014/chart" uri="{C3380CC4-5D6E-409C-BE32-E72D297353CC}">
              <c16:uniqueId val="{00000000-B25B-4FCE-B0F9-EDB9C0DF0C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4.6060610000000004</c:v>
              </c:pt>
            </c:numLit>
          </c:val>
          <c:extLst>
            <c:ext xmlns:c16="http://schemas.microsoft.com/office/drawing/2014/chart" uri="{C3380CC4-5D6E-409C-BE32-E72D297353CC}">
              <c16:uniqueId val="{00000000-5748-47AB-AA05-2167B1556FC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4.6056340000000002</c:v>
              </c:pt>
            </c:numLit>
          </c:val>
          <c:extLst>
            <c:ext xmlns:c16="http://schemas.microsoft.com/office/drawing/2014/chart" uri="{C3380CC4-5D6E-409C-BE32-E72D297353CC}">
              <c16:uniqueId val="{00000000-A4D9-42EB-BC46-7130642968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4.519056</c:v>
              </c:pt>
            </c:numLit>
          </c:val>
          <c:extLst>
            <c:ext xmlns:c16="http://schemas.microsoft.com/office/drawing/2014/chart" uri="{C3380CC4-5D6E-409C-BE32-E72D297353CC}">
              <c16:uniqueId val="{00000000-06A5-4B4F-956D-A6D932F890B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4.594595</c:v>
              </c:pt>
            </c:numLit>
          </c:val>
          <c:extLst>
            <c:ext xmlns:c16="http://schemas.microsoft.com/office/drawing/2014/chart" uri="{C3380CC4-5D6E-409C-BE32-E72D297353CC}">
              <c16:uniqueId val="{00000000-784A-4F73-A7A1-B222BE0445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4.5909089999999999</c:v>
              </c:pt>
            </c:numLit>
          </c:val>
          <c:extLst>
            <c:ext xmlns:c16="http://schemas.microsoft.com/office/drawing/2014/chart" uri="{C3380CC4-5D6E-409C-BE32-E72D297353CC}">
              <c16:uniqueId val="{00000000-B545-493E-AADF-4D6AE3ECA5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4.5877379999999999</c:v>
              </c:pt>
            </c:numLit>
          </c:val>
          <c:extLst>
            <c:ext xmlns:c16="http://schemas.microsoft.com/office/drawing/2014/chart" uri="{C3380CC4-5D6E-409C-BE32-E72D297353CC}">
              <c16:uniqueId val="{00000000-C109-4631-9F0B-70C5B21ADEA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4.5724140000000002</c:v>
              </c:pt>
            </c:numLit>
          </c:val>
          <c:extLst>
            <c:ext xmlns:c16="http://schemas.microsoft.com/office/drawing/2014/chart" uri="{C3380CC4-5D6E-409C-BE32-E72D297353CC}">
              <c16:uniqueId val="{00000000-FCBF-42F1-BAB4-E4C2EF24AD5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4.5689659999999996</c:v>
              </c:pt>
            </c:numLit>
          </c:val>
          <c:extLst>
            <c:ext xmlns:c16="http://schemas.microsoft.com/office/drawing/2014/chart" uri="{C3380CC4-5D6E-409C-BE32-E72D297353CC}">
              <c16:uniqueId val="{00000000-087A-4BE9-AE31-91E759553F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4.568282</c:v>
              </c:pt>
            </c:numLit>
          </c:val>
          <c:extLst>
            <c:ext xmlns:c16="http://schemas.microsoft.com/office/drawing/2014/chart" uri="{C3380CC4-5D6E-409C-BE32-E72D297353CC}">
              <c16:uniqueId val="{00000000-817A-4C67-810C-D0B31C58E8D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4.5420559999999996</c:v>
              </c:pt>
            </c:numLit>
          </c:val>
          <c:extLst>
            <c:ext xmlns:c16="http://schemas.microsoft.com/office/drawing/2014/chart" uri="{C3380CC4-5D6E-409C-BE32-E72D297353CC}">
              <c16:uniqueId val="{00000000-5EE7-4E81-B073-E8E2BB1523A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4.538462</c:v>
              </c:pt>
            </c:numLit>
          </c:val>
          <c:extLst>
            <c:ext xmlns:c16="http://schemas.microsoft.com/office/drawing/2014/chart" uri="{C3380CC4-5D6E-409C-BE32-E72D297353CC}">
              <c16:uniqueId val="{00000000-C471-40F9-9C5C-9CC33CB6CE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4.5373130000000002</c:v>
              </c:pt>
            </c:numLit>
          </c:val>
          <c:extLst>
            <c:ext xmlns:c16="http://schemas.microsoft.com/office/drawing/2014/chart" uri="{C3380CC4-5D6E-409C-BE32-E72D297353CC}">
              <c16:uniqueId val="{00000000-BA6C-4088-870C-FBD8967E75F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4.5373130000000002</c:v>
              </c:pt>
            </c:numLit>
          </c:val>
          <c:extLst>
            <c:ext xmlns:c16="http://schemas.microsoft.com/office/drawing/2014/chart" uri="{C3380CC4-5D6E-409C-BE32-E72D297353CC}">
              <c16:uniqueId val="{00000000-0DA7-4858-BDA6-358067847B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4.515021</c:v>
              </c:pt>
            </c:numLit>
          </c:val>
          <c:extLst>
            <c:ext xmlns:c16="http://schemas.microsoft.com/office/drawing/2014/chart" uri="{C3380CC4-5D6E-409C-BE32-E72D297353CC}">
              <c16:uniqueId val="{00000000-217A-40AF-8EA9-00D8C46DB63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4.5227690000000003</c:v>
              </c:pt>
            </c:numLit>
          </c:val>
          <c:extLst>
            <c:ext xmlns:c16="http://schemas.microsoft.com/office/drawing/2014/chart" uri="{C3380CC4-5D6E-409C-BE32-E72D297353CC}">
              <c16:uniqueId val="{00000000-831D-4337-81B8-71BB32B371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4.5227269999999997</c:v>
              </c:pt>
            </c:numLit>
          </c:val>
          <c:extLst>
            <c:ext xmlns:c16="http://schemas.microsoft.com/office/drawing/2014/chart" uri="{C3380CC4-5D6E-409C-BE32-E72D297353CC}">
              <c16:uniqueId val="{00000000-704F-470A-AFC6-87EC44CAFF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4.515555</c:v>
              </c:pt>
            </c:numLit>
          </c:val>
          <c:extLst>
            <c:ext xmlns:c16="http://schemas.microsoft.com/office/drawing/2014/chart" uri="{C3380CC4-5D6E-409C-BE32-E72D297353CC}">
              <c16:uniqueId val="{00000000-FAAC-4A61-8B8A-AF1DFC6E82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4.5126900000000001</c:v>
              </c:pt>
            </c:numLit>
          </c:val>
          <c:extLst>
            <c:ext xmlns:c16="http://schemas.microsoft.com/office/drawing/2014/chart" uri="{C3380CC4-5D6E-409C-BE32-E72D297353CC}">
              <c16:uniqueId val="{00000000-DA43-4491-9BC4-CABE85D504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4.4938269999999996</c:v>
              </c:pt>
            </c:numLit>
          </c:val>
          <c:extLst>
            <c:ext xmlns:c16="http://schemas.microsoft.com/office/drawing/2014/chart" uri="{C3380CC4-5D6E-409C-BE32-E72D297353CC}">
              <c16:uniqueId val="{00000000-67D3-4B11-8080-4BFA7FD5F5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4.4872389999999998</c:v>
              </c:pt>
            </c:numLit>
          </c:val>
          <c:extLst>
            <c:ext xmlns:c16="http://schemas.microsoft.com/office/drawing/2014/chart" uri="{C3380CC4-5D6E-409C-BE32-E72D297353CC}">
              <c16:uniqueId val="{00000000-6AEB-4284-B1FA-265F2453E4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4.4814809999999996</c:v>
              </c:pt>
            </c:numLit>
          </c:val>
          <c:extLst>
            <c:ext xmlns:c16="http://schemas.microsoft.com/office/drawing/2014/chart" uri="{C3380CC4-5D6E-409C-BE32-E72D297353CC}">
              <c16:uniqueId val="{00000000-F5BC-4250-82BC-4B502F5C55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4.4810999999999996</c:v>
              </c:pt>
            </c:numLit>
          </c:val>
          <c:extLst>
            <c:ext xmlns:c16="http://schemas.microsoft.com/office/drawing/2014/chart" uri="{C3380CC4-5D6E-409C-BE32-E72D297353CC}">
              <c16:uniqueId val="{00000000-9B60-48AB-BF74-EC1DE8C33A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4.470199</c:v>
              </c:pt>
            </c:numLit>
          </c:val>
          <c:extLst>
            <c:ext xmlns:c16="http://schemas.microsoft.com/office/drawing/2014/chart" uri="{C3380CC4-5D6E-409C-BE32-E72D297353CC}">
              <c16:uniqueId val="{00000000-6200-4BCA-98D2-76DB6F86C7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4.4691359999999998</c:v>
              </c:pt>
            </c:numLit>
          </c:val>
          <c:extLst>
            <c:ext xmlns:c16="http://schemas.microsoft.com/office/drawing/2014/chart" uri="{C3380CC4-5D6E-409C-BE32-E72D297353CC}">
              <c16:uniqueId val="{00000000-4E3F-4754-B155-CC42D6CF52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4.5135139999999998</c:v>
              </c:pt>
            </c:numLit>
          </c:val>
          <c:extLst>
            <c:ext xmlns:c16="http://schemas.microsoft.com/office/drawing/2014/chart" uri="{C3380CC4-5D6E-409C-BE32-E72D297353CC}">
              <c16:uniqueId val="{00000000-C19B-42F1-ABBB-1606290845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4.4675320000000003</c:v>
              </c:pt>
            </c:numLit>
          </c:val>
          <c:extLst>
            <c:ext xmlns:c16="http://schemas.microsoft.com/office/drawing/2014/chart" uri="{C3380CC4-5D6E-409C-BE32-E72D297353CC}">
              <c16:uniqueId val="{00000000-ACB4-4886-81BE-64251A8C316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4.4642860000000004</c:v>
              </c:pt>
            </c:numLit>
          </c:val>
          <c:extLst>
            <c:ext xmlns:c16="http://schemas.microsoft.com/office/drawing/2014/chart" uri="{C3380CC4-5D6E-409C-BE32-E72D297353CC}">
              <c16:uniqueId val="{00000000-188B-43F5-BC6A-5B367706E1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4.433649</c:v>
              </c:pt>
            </c:numLit>
          </c:val>
          <c:extLst>
            <c:ext xmlns:c16="http://schemas.microsoft.com/office/drawing/2014/chart" uri="{C3380CC4-5D6E-409C-BE32-E72D297353CC}">
              <c16:uniqueId val="{00000000-4E4B-4BDF-8951-345064AFF8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4.4333330000000002</c:v>
              </c:pt>
            </c:numLit>
          </c:val>
          <c:extLst>
            <c:ext xmlns:c16="http://schemas.microsoft.com/office/drawing/2014/chart" uri="{C3380CC4-5D6E-409C-BE32-E72D297353CC}">
              <c16:uniqueId val="{00000000-6025-44B6-ABEB-6B91AFE469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4.4263909999999997</c:v>
              </c:pt>
            </c:numLit>
          </c:val>
          <c:extLst>
            <c:ext xmlns:c16="http://schemas.microsoft.com/office/drawing/2014/chart" uri="{C3380CC4-5D6E-409C-BE32-E72D297353CC}">
              <c16:uniqueId val="{00000000-F899-432C-928B-F9B64521D0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4.4120169999999996</c:v>
              </c:pt>
            </c:numLit>
          </c:val>
          <c:extLst>
            <c:ext xmlns:c16="http://schemas.microsoft.com/office/drawing/2014/chart" uri="{C3380CC4-5D6E-409C-BE32-E72D297353CC}">
              <c16:uniqueId val="{00000000-115B-44B7-899B-0B3F947FFA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4.4081630000000001</c:v>
              </c:pt>
            </c:numLit>
          </c:val>
          <c:extLst>
            <c:ext xmlns:c16="http://schemas.microsoft.com/office/drawing/2014/chart" uri="{C3380CC4-5D6E-409C-BE32-E72D297353CC}">
              <c16:uniqueId val="{00000000-657D-4703-B255-4916EAEEED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4.3962260000000004</c:v>
              </c:pt>
            </c:numLit>
          </c:val>
          <c:extLst>
            <c:ext xmlns:c16="http://schemas.microsoft.com/office/drawing/2014/chart" uri="{C3380CC4-5D6E-409C-BE32-E72D297353CC}">
              <c16:uniqueId val="{00000000-9481-4638-9687-ACC2425D819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4.3851849999999999</c:v>
              </c:pt>
            </c:numLit>
          </c:val>
          <c:extLst>
            <c:ext xmlns:c16="http://schemas.microsoft.com/office/drawing/2014/chart" uri="{C3380CC4-5D6E-409C-BE32-E72D297353CC}">
              <c16:uniqueId val="{00000000-0565-4E24-972D-F9B483F7FF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4.3846150000000002</c:v>
              </c:pt>
            </c:numLit>
          </c:val>
          <c:extLst>
            <c:ext xmlns:c16="http://schemas.microsoft.com/office/drawing/2014/chart" uri="{C3380CC4-5D6E-409C-BE32-E72D297353CC}">
              <c16:uniqueId val="{00000000-BD41-4C04-87EE-2853E7789E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4.5057700000000001</c:v>
              </c:pt>
            </c:numLit>
          </c:val>
          <c:extLst>
            <c:ext xmlns:c16="http://schemas.microsoft.com/office/drawing/2014/chart" uri="{C3380CC4-5D6E-409C-BE32-E72D297353CC}">
              <c16:uniqueId val="{00000000-8607-451A-AD54-9C245A0BE5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4.3741649999999996</c:v>
              </c:pt>
            </c:numLit>
          </c:val>
          <c:extLst>
            <c:ext xmlns:c16="http://schemas.microsoft.com/office/drawing/2014/chart" uri="{C3380CC4-5D6E-409C-BE32-E72D297353CC}">
              <c16:uniqueId val="{00000000-DDC5-45DC-A99E-47E12609C7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4.3548390000000001</c:v>
              </c:pt>
            </c:numLit>
          </c:val>
          <c:extLst>
            <c:ext xmlns:c16="http://schemas.microsoft.com/office/drawing/2014/chart" uri="{C3380CC4-5D6E-409C-BE32-E72D297353CC}">
              <c16:uniqueId val="{00000000-989E-441C-89DE-D0063A3D9CB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4.3428570000000004</c:v>
              </c:pt>
            </c:numLit>
          </c:val>
          <c:extLst>
            <c:ext xmlns:c16="http://schemas.microsoft.com/office/drawing/2014/chart" uri="{C3380CC4-5D6E-409C-BE32-E72D297353CC}">
              <c16:uniqueId val="{00000000-100A-4E7D-901E-D8E1BB2233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4.2979799999999999</c:v>
              </c:pt>
            </c:numLit>
          </c:val>
          <c:extLst>
            <c:ext xmlns:c16="http://schemas.microsoft.com/office/drawing/2014/chart" uri="{C3380CC4-5D6E-409C-BE32-E72D297353CC}">
              <c16:uniqueId val="{00000000-3388-44F6-AFD6-D4B242D9CE1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4.2938140000000002</c:v>
              </c:pt>
            </c:numLit>
          </c:val>
          <c:extLst>
            <c:ext xmlns:c16="http://schemas.microsoft.com/office/drawing/2014/chart" uri="{C3380CC4-5D6E-409C-BE32-E72D297353CC}">
              <c16:uniqueId val="{00000000-324B-4BD1-BD4E-CA70DAA995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4.291925</c:v>
              </c:pt>
            </c:numLit>
          </c:val>
          <c:extLst>
            <c:ext xmlns:c16="http://schemas.microsoft.com/office/drawing/2014/chart" uri="{C3380CC4-5D6E-409C-BE32-E72D297353CC}">
              <c16:uniqueId val="{00000000-B920-4F4A-910A-7F3D1097CF4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4.2916670000000003</c:v>
              </c:pt>
            </c:numLit>
          </c:val>
          <c:extLst>
            <c:ext xmlns:c16="http://schemas.microsoft.com/office/drawing/2014/chart" uri="{C3380CC4-5D6E-409C-BE32-E72D297353CC}">
              <c16:uniqueId val="{00000000-F72B-45EE-A15E-D18C558BBF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3.8235290000000002</c:v>
              </c:pt>
            </c:numLit>
          </c:val>
          <c:extLst>
            <c:ext xmlns:c16="http://schemas.microsoft.com/office/drawing/2014/chart" uri="{C3380CC4-5D6E-409C-BE32-E72D297353CC}">
              <c16:uniqueId val="{00000000-CFE4-496F-AB1B-E2B51BF989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4.8888889999999998</c:v>
              </c:pt>
            </c:numLit>
          </c:val>
          <c:extLst>
            <c:ext xmlns:c16="http://schemas.microsoft.com/office/drawing/2014/chart" uri="{C3380CC4-5D6E-409C-BE32-E72D297353CC}">
              <c16:uniqueId val="{00000000-8B28-4976-B69F-DD343CC45C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4.8867919999999998</c:v>
              </c:pt>
            </c:numLit>
          </c:val>
          <c:extLst>
            <c:ext xmlns:c16="http://schemas.microsoft.com/office/drawing/2014/chart" uri="{C3380CC4-5D6E-409C-BE32-E72D297353CC}">
              <c16:uniqueId val="{00000000-A363-41AC-850E-85ED3BC90CB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4.5043480000000002</c:v>
              </c:pt>
            </c:numLit>
          </c:val>
          <c:extLst>
            <c:ext xmlns:c16="http://schemas.microsoft.com/office/drawing/2014/chart" uri="{C3380CC4-5D6E-409C-BE32-E72D297353CC}">
              <c16:uniqueId val="{00000000-EEDE-4BB7-BAD8-9065ABCD92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4.7660260000000001</c:v>
              </c:pt>
            </c:numLit>
          </c:val>
          <c:extLst>
            <c:ext xmlns:c16="http://schemas.microsoft.com/office/drawing/2014/chart" uri="{C3380CC4-5D6E-409C-BE32-E72D297353CC}">
              <c16:uniqueId val="{00000000-DF80-4909-AD63-FA2FE3B29CA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4.7424239999999998</c:v>
              </c:pt>
            </c:numLit>
          </c:val>
          <c:extLst>
            <c:ext xmlns:c16="http://schemas.microsoft.com/office/drawing/2014/chart" uri="{C3380CC4-5D6E-409C-BE32-E72D297353CC}">
              <c16:uniqueId val="{00000000-2873-40C2-850A-A43363F873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4.7308640000000004</c:v>
              </c:pt>
            </c:numLit>
          </c:val>
          <c:extLst>
            <c:ext xmlns:c16="http://schemas.microsoft.com/office/drawing/2014/chart" uri="{C3380CC4-5D6E-409C-BE32-E72D297353CC}">
              <c16:uniqueId val="{00000000-1EB9-4D71-9D86-F43D45AB94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4.7272730000000003</c:v>
              </c:pt>
            </c:numLit>
          </c:val>
          <c:extLst>
            <c:ext xmlns:c16="http://schemas.microsoft.com/office/drawing/2014/chart" uri="{C3380CC4-5D6E-409C-BE32-E72D297353CC}">
              <c16:uniqueId val="{00000000-4575-4C42-AD11-FCF26D763B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4.7106380000000003</c:v>
              </c:pt>
            </c:numLit>
          </c:val>
          <c:extLst>
            <c:ext xmlns:c16="http://schemas.microsoft.com/office/drawing/2014/chart" uri="{C3380CC4-5D6E-409C-BE32-E72D297353CC}">
              <c16:uniqueId val="{00000000-47C5-489B-9FAD-BE466CAB8A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4.7027029999999996</c:v>
              </c:pt>
            </c:numLit>
          </c:val>
          <c:extLst>
            <c:ext xmlns:c16="http://schemas.microsoft.com/office/drawing/2014/chart" uri="{C3380CC4-5D6E-409C-BE32-E72D297353CC}">
              <c16:uniqueId val="{00000000-1583-445D-AA46-64A8F7FA64B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c:v>
              </c:pt>
            </c:numLit>
          </c:val>
          <c:extLst>
            <c:ext xmlns:c16="http://schemas.microsoft.com/office/drawing/2014/chart" uri="{C3380CC4-5D6E-409C-BE32-E72D297353CC}">
              <c16:uniqueId val="{00000000-14E1-45C0-9B5D-57AC9BE769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4.6901409999999997</c:v>
              </c:pt>
            </c:numLit>
          </c:val>
          <c:extLst>
            <c:ext xmlns:c16="http://schemas.microsoft.com/office/drawing/2014/chart" uri="{C3380CC4-5D6E-409C-BE32-E72D297353CC}">
              <c16:uniqueId val="{00000000-D6C0-4B0A-BE12-691127F4FAE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4.6775200000000003</c:v>
              </c:pt>
            </c:numLit>
          </c:val>
          <c:extLst>
            <c:ext xmlns:c16="http://schemas.microsoft.com/office/drawing/2014/chart" uri="{C3380CC4-5D6E-409C-BE32-E72D297353CC}">
              <c16:uniqueId val="{00000000-3BAD-4752-8C7C-ADDECC98AA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4.6641789999999999</c:v>
              </c:pt>
            </c:numLit>
          </c:val>
          <c:extLst>
            <c:ext xmlns:c16="http://schemas.microsoft.com/office/drawing/2014/chart" uri="{C3380CC4-5D6E-409C-BE32-E72D297353CC}">
              <c16:uniqueId val="{00000000-E384-45C5-AB83-0EB55A3842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4.4888890000000004</c:v>
              </c:pt>
            </c:numLit>
          </c:val>
          <c:extLst>
            <c:ext xmlns:c16="http://schemas.microsoft.com/office/drawing/2014/chart" uri="{C3380CC4-5D6E-409C-BE32-E72D297353CC}">
              <c16:uniqueId val="{00000000-16E4-499C-9F12-583C73F0D02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4.638191</c:v>
              </c:pt>
            </c:numLit>
          </c:val>
          <c:extLst>
            <c:ext xmlns:c16="http://schemas.microsoft.com/office/drawing/2014/chart" uri="{C3380CC4-5D6E-409C-BE32-E72D297353CC}">
              <c16:uniqueId val="{00000000-4ED4-41FB-BD80-B8250DE7AC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4.6375000000000002</c:v>
              </c:pt>
            </c:numLit>
          </c:val>
          <c:extLst>
            <c:ext xmlns:c16="http://schemas.microsoft.com/office/drawing/2014/chart" uri="{C3380CC4-5D6E-409C-BE32-E72D297353CC}">
              <c16:uniqueId val="{00000000-FF9A-4998-8DB0-BC06DBEFD36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4.632911</c:v>
              </c:pt>
            </c:numLit>
          </c:val>
          <c:extLst>
            <c:ext xmlns:c16="http://schemas.microsoft.com/office/drawing/2014/chart" uri="{C3380CC4-5D6E-409C-BE32-E72D297353CC}">
              <c16:uniqueId val="{00000000-CD3A-470C-A961-004361ED61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4.59436</c:v>
              </c:pt>
            </c:numLit>
          </c:val>
          <c:extLst>
            <c:ext xmlns:c16="http://schemas.microsoft.com/office/drawing/2014/chart" uri="{C3380CC4-5D6E-409C-BE32-E72D297353CC}">
              <c16:uniqueId val="{00000000-7191-4355-B200-3AAFE97544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4.5902779999999996</c:v>
              </c:pt>
            </c:numLit>
          </c:val>
          <c:extLst>
            <c:ext xmlns:c16="http://schemas.microsoft.com/office/drawing/2014/chart" uri="{C3380CC4-5D6E-409C-BE32-E72D297353CC}">
              <c16:uniqueId val="{00000000-DFFC-4BCB-8983-4C39168F41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4.5868060000000002</c:v>
              </c:pt>
            </c:numLit>
          </c:val>
          <c:extLst>
            <c:ext xmlns:c16="http://schemas.microsoft.com/office/drawing/2014/chart" uri="{C3380CC4-5D6E-409C-BE32-E72D297353CC}">
              <c16:uniqueId val="{00000000-E721-4CA6-9C15-38D324B2614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4.5824179999999997</c:v>
              </c:pt>
            </c:numLit>
          </c:val>
          <c:extLst>
            <c:ext xmlns:c16="http://schemas.microsoft.com/office/drawing/2014/chart" uri="{C3380CC4-5D6E-409C-BE32-E72D297353CC}">
              <c16:uniqueId val="{00000000-31E8-4153-897C-C287C14550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4.5726199999999997</c:v>
              </c:pt>
            </c:numLit>
          </c:val>
          <c:extLst>
            <c:ext xmlns:c16="http://schemas.microsoft.com/office/drawing/2014/chart" uri="{C3380CC4-5D6E-409C-BE32-E72D297353CC}">
              <c16:uniqueId val="{00000000-FF77-40A2-BBC0-5A2D9B59C5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4.5617979999999996</c:v>
              </c:pt>
            </c:numLit>
          </c:val>
          <c:extLst>
            <c:ext xmlns:c16="http://schemas.microsoft.com/office/drawing/2014/chart" uri="{C3380CC4-5D6E-409C-BE32-E72D297353CC}">
              <c16:uniqueId val="{00000000-494D-4C85-9614-316572B9D76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4.5611699999999997</c:v>
              </c:pt>
            </c:numLit>
          </c:val>
          <c:extLst>
            <c:ext xmlns:c16="http://schemas.microsoft.com/office/drawing/2014/chart" uri="{C3380CC4-5D6E-409C-BE32-E72D297353CC}">
              <c16:uniqueId val="{00000000-96B5-4959-B263-77868AFB244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4.4868420000000002</c:v>
              </c:pt>
            </c:numLit>
          </c:val>
          <c:extLst>
            <c:ext xmlns:c16="http://schemas.microsoft.com/office/drawing/2014/chart" uri="{C3380CC4-5D6E-409C-BE32-E72D297353CC}">
              <c16:uniqueId val="{00000000-B11C-4D3F-B7CD-A18575D1CE8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4.5608700000000004</c:v>
              </c:pt>
            </c:numLit>
          </c:val>
          <c:extLst>
            <c:ext xmlns:c16="http://schemas.microsoft.com/office/drawing/2014/chart" uri="{C3380CC4-5D6E-409C-BE32-E72D297353CC}">
              <c16:uniqueId val="{00000000-661F-4572-9C0C-407FE7D983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4.5402839999999998</c:v>
              </c:pt>
            </c:numLit>
          </c:val>
          <c:extLst>
            <c:ext xmlns:c16="http://schemas.microsoft.com/office/drawing/2014/chart" uri="{C3380CC4-5D6E-409C-BE32-E72D297353CC}">
              <c16:uniqueId val="{00000000-4395-47F2-8E61-C09BD94C04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4.538462</c:v>
              </c:pt>
            </c:numLit>
          </c:val>
          <c:extLst>
            <c:ext xmlns:c16="http://schemas.microsoft.com/office/drawing/2014/chart" uri="{C3380CC4-5D6E-409C-BE32-E72D297353CC}">
              <c16:uniqueId val="{00000000-54DE-4FA6-B209-0E8C99D922F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4.5280370000000003</c:v>
              </c:pt>
            </c:numLit>
          </c:val>
          <c:extLst>
            <c:ext xmlns:c16="http://schemas.microsoft.com/office/drawing/2014/chart" uri="{C3380CC4-5D6E-409C-BE32-E72D297353CC}">
              <c16:uniqueId val="{00000000-457A-4FB1-B396-10ABA759E2B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4.5133330000000003</c:v>
              </c:pt>
            </c:numLit>
          </c:val>
          <c:extLst>
            <c:ext xmlns:c16="http://schemas.microsoft.com/office/drawing/2014/chart" uri="{C3380CC4-5D6E-409C-BE32-E72D297353CC}">
              <c16:uniqueId val="{00000000-251E-4757-AB3B-55D4F6A798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4.5062499999999996</c:v>
              </c:pt>
            </c:numLit>
          </c:val>
          <c:extLst>
            <c:ext xmlns:c16="http://schemas.microsoft.com/office/drawing/2014/chart" uri="{C3380CC4-5D6E-409C-BE32-E72D297353CC}">
              <c16:uniqueId val="{00000000-23BB-48AC-A7E0-EB92BC20909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BBBD-45F4-A3DD-633EC43A4D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c:v>
              </c:pt>
            </c:numLit>
          </c:val>
          <c:extLst>
            <c:ext xmlns:c16="http://schemas.microsoft.com/office/drawing/2014/chart" uri="{C3380CC4-5D6E-409C-BE32-E72D297353CC}">
              <c16:uniqueId val="{00000000-11CD-4E17-BDAC-3BEC0C01F0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4.4968500000000002</c:v>
              </c:pt>
            </c:numLit>
          </c:val>
          <c:extLst>
            <c:ext xmlns:c16="http://schemas.microsoft.com/office/drawing/2014/chart" uri="{C3380CC4-5D6E-409C-BE32-E72D297353CC}">
              <c16:uniqueId val="{00000000-03BE-4D16-A935-31257C56EA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4.486891</c:v>
              </c:pt>
            </c:numLit>
          </c:val>
          <c:extLst>
            <c:ext xmlns:c16="http://schemas.microsoft.com/office/drawing/2014/chart" uri="{C3380CC4-5D6E-409C-BE32-E72D297353CC}">
              <c16:uniqueId val="{00000000-ADA4-4ACE-9D86-C84BECE8CF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4.4852550000000004</c:v>
              </c:pt>
            </c:numLit>
          </c:val>
          <c:extLst>
            <c:ext xmlns:c16="http://schemas.microsoft.com/office/drawing/2014/chart" uri="{C3380CC4-5D6E-409C-BE32-E72D297353CC}">
              <c16:uniqueId val="{00000000-D46B-41E9-859E-4406AD6F38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4.4855770000000001</c:v>
              </c:pt>
            </c:numLit>
          </c:val>
          <c:extLst>
            <c:ext xmlns:c16="http://schemas.microsoft.com/office/drawing/2014/chart" uri="{C3380CC4-5D6E-409C-BE32-E72D297353CC}">
              <c16:uniqueId val="{00000000-3513-4969-8EF2-7BB4F553398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4.4808919999999999</c:v>
              </c:pt>
            </c:numLit>
          </c:val>
          <c:extLst>
            <c:ext xmlns:c16="http://schemas.microsoft.com/office/drawing/2014/chart" uri="{C3380CC4-5D6E-409C-BE32-E72D297353CC}">
              <c16:uniqueId val="{00000000-E25E-4576-BE03-740FC76E31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4.4780699999999998</c:v>
              </c:pt>
            </c:numLit>
          </c:val>
          <c:extLst>
            <c:ext xmlns:c16="http://schemas.microsoft.com/office/drawing/2014/chart" uri="{C3380CC4-5D6E-409C-BE32-E72D297353CC}">
              <c16:uniqueId val="{00000000-6062-4C61-BF6B-2271F4C1CD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4.471698</c:v>
              </c:pt>
            </c:numLit>
          </c:val>
          <c:extLst>
            <c:ext xmlns:c16="http://schemas.microsoft.com/office/drawing/2014/chart" uri="{C3380CC4-5D6E-409C-BE32-E72D297353CC}">
              <c16:uniqueId val="{00000000-F899-498C-8F92-074F0C80DD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4.461538</c:v>
              </c:pt>
            </c:numLit>
          </c:val>
          <c:extLst>
            <c:ext xmlns:c16="http://schemas.microsoft.com/office/drawing/2014/chart" uri="{C3380CC4-5D6E-409C-BE32-E72D297353CC}">
              <c16:uniqueId val="{00000000-5CAB-4549-814E-803820E96C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4.4347830000000004</c:v>
              </c:pt>
            </c:numLit>
          </c:val>
          <c:extLst>
            <c:ext xmlns:c16="http://schemas.microsoft.com/office/drawing/2014/chart" uri="{C3380CC4-5D6E-409C-BE32-E72D297353CC}">
              <c16:uniqueId val="{00000000-77EC-4398-A264-DFC90C76989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4.4117649999999999</c:v>
              </c:pt>
            </c:numLit>
          </c:val>
          <c:extLst>
            <c:ext xmlns:c16="http://schemas.microsoft.com/office/drawing/2014/chart" uri="{C3380CC4-5D6E-409C-BE32-E72D297353CC}">
              <c16:uniqueId val="{00000000-A8CA-48ED-B98A-ECD5DF9F71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4.4095240000000002</c:v>
              </c:pt>
            </c:numLit>
          </c:val>
          <c:extLst>
            <c:ext xmlns:c16="http://schemas.microsoft.com/office/drawing/2014/chart" uri="{C3380CC4-5D6E-409C-BE32-E72D297353CC}">
              <c16:uniqueId val="{00000000-E240-42C0-9B50-7A4463B4C1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4.3857869999999997</c:v>
              </c:pt>
            </c:numLit>
          </c:val>
          <c:extLst>
            <c:ext xmlns:c16="http://schemas.microsoft.com/office/drawing/2014/chart" uri="{C3380CC4-5D6E-409C-BE32-E72D297353CC}">
              <c16:uniqueId val="{00000000-BC2A-4C04-85D9-4F77FB24D1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4.362832</c:v>
              </c:pt>
            </c:numLit>
          </c:val>
          <c:extLst>
            <c:ext xmlns:c16="http://schemas.microsoft.com/office/drawing/2014/chart" uri="{C3380CC4-5D6E-409C-BE32-E72D297353CC}">
              <c16:uniqueId val="{00000000-7646-4557-AC33-5E154DC4D7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4.4844720000000002</c:v>
              </c:pt>
            </c:numLit>
          </c:val>
          <c:extLst>
            <c:ext xmlns:c16="http://schemas.microsoft.com/office/drawing/2014/chart" uri="{C3380CC4-5D6E-409C-BE32-E72D297353CC}">
              <c16:uniqueId val="{00000000-788D-412F-A0D0-C503E439094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4.3611110000000002</c:v>
              </c:pt>
            </c:numLit>
          </c:val>
          <c:extLst>
            <c:ext xmlns:c16="http://schemas.microsoft.com/office/drawing/2014/chart" uri="{C3380CC4-5D6E-409C-BE32-E72D297353CC}">
              <c16:uniqueId val="{00000000-8BDF-4A0E-805C-016FF14159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4.3257399999999997</c:v>
              </c:pt>
            </c:numLit>
          </c:val>
          <c:extLst>
            <c:ext xmlns:c16="http://schemas.microsoft.com/office/drawing/2014/chart" uri="{C3380CC4-5D6E-409C-BE32-E72D297353CC}">
              <c16:uniqueId val="{00000000-57C2-451B-80D4-C01B594FD5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4.2670159999999999</c:v>
              </c:pt>
            </c:numLit>
          </c:val>
          <c:extLst>
            <c:ext xmlns:c16="http://schemas.microsoft.com/office/drawing/2014/chart" uri="{C3380CC4-5D6E-409C-BE32-E72D297353CC}">
              <c16:uniqueId val="{00000000-6D46-4CB3-BB89-8F22B816E2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4.2422360000000001</c:v>
              </c:pt>
            </c:numLit>
          </c:val>
          <c:extLst>
            <c:ext xmlns:c16="http://schemas.microsoft.com/office/drawing/2014/chart" uri="{C3380CC4-5D6E-409C-BE32-E72D297353CC}">
              <c16:uniqueId val="{00000000-FEF0-475E-A938-E72E4C6F509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4.1764710000000003</c:v>
              </c:pt>
            </c:numLit>
          </c:val>
          <c:extLst>
            <c:ext xmlns:c16="http://schemas.microsoft.com/office/drawing/2014/chart" uri="{C3380CC4-5D6E-409C-BE32-E72D297353CC}">
              <c16:uniqueId val="{00000000-A66C-4FBA-8535-508076EF5C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4.8695649999999997</c:v>
              </c:pt>
            </c:numLit>
          </c:val>
          <c:extLst>
            <c:ext xmlns:c16="http://schemas.microsoft.com/office/drawing/2014/chart" uri="{C3380CC4-5D6E-409C-BE32-E72D297353CC}">
              <c16:uniqueId val="{00000000-ABCC-48D4-91C1-873C57EFAC3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4.8409089999999999</c:v>
              </c:pt>
            </c:numLit>
          </c:val>
          <c:extLst>
            <c:ext xmlns:c16="http://schemas.microsoft.com/office/drawing/2014/chart" uri="{C3380CC4-5D6E-409C-BE32-E72D297353CC}">
              <c16:uniqueId val="{00000000-C38F-4C4A-81ED-FF0C1C159C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c:v>
              </c:pt>
            </c:numLit>
          </c:val>
          <c:extLst>
            <c:ext xmlns:c16="http://schemas.microsoft.com/office/drawing/2014/chart" uri="{C3380CC4-5D6E-409C-BE32-E72D297353CC}">
              <c16:uniqueId val="{00000000-D9D8-4247-B41F-14AFBA6F15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4.7462689999999998</c:v>
              </c:pt>
            </c:numLit>
          </c:val>
          <c:extLst>
            <c:ext xmlns:c16="http://schemas.microsoft.com/office/drawing/2014/chart" uri="{C3380CC4-5D6E-409C-BE32-E72D297353CC}">
              <c16:uniqueId val="{00000000-D0F0-4BB8-AAD0-E34320C1B0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7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4.733333</c:v>
              </c:pt>
            </c:numLit>
          </c:val>
          <c:extLst>
            <c:ext xmlns:c16="http://schemas.microsoft.com/office/drawing/2014/chart" uri="{C3380CC4-5D6E-409C-BE32-E72D297353CC}">
              <c16:uniqueId val="{00000000-19B0-4277-9D3D-A532856CA6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4.8130839999999999</c:v>
              </c:pt>
            </c:numLit>
          </c:val>
          <c:extLst>
            <c:ext xmlns:c16="http://schemas.microsoft.com/office/drawing/2014/chart" uri="{C3380CC4-5D6E-409C-BE32-E72D297353CC}">
              <c16:uniqueId val="{00000000-260E-4CAB-922B-82C1A8BA527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4.4800000000000004</c:v>
              </c:pt>
            </c:numLit>
          </c:val>
          <c:extLst>
            <c:ext xmlns:c16="http://schemas.microsoft.com/office/drawing/2014/chart" uri="{C3380CC4-5D6E-409C-BE32-E72D297353CC}">
              <c16:uniqueId val="{00000000-62C3-4CB1-95E8-EB96F160849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4.7100369999999998</c:v>
              </c:pt>
            </c:numLit>
          </c:val>
          <c:extLst>
            <c:ext xmlns:c16="http://schemas.microsoft.com/office/drawing/2014/chart" uri="{C3380CC4-5D6E-409C-BE32-E72D297353CC}">
              <c16:uniqueId val="{00000000-B1E8-4DEA-AE87-47FFC5FABB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4.6911759999999996</c:v>
              </c:pt>
            </c:numLit>
          </c:val>
          <c:extLst>
            <c:ext xmlns:c16="http://schemas.microsoft.com/office/drawing/2014/chart" uri="{C3380CC4-5D6E-409C-BE32-E72D297353CC}">
              <c16:uniqueId val="{00000000-33B7-43D5-8581-C0E20B5890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4.676056</c:v>
              </c:pt>
            </c:numLit>
          </c:val>
          <c:extLst>
            <c:ext xmlns:c16="http://schemas.microsoft.com/office/drawing/2014/chart" uri="{C3380CC4-5D6E-409C-BE32-E72D297353CC}">
              <c16:uniqueId val="{00000000-32E6-4DD9-837E-9D1511F309E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4.5538239999999996</c:v>
              </c:pt>
            </c:numLit>
          </c:val>
          <c:extLst>
            <c:ext xmlns:c16="http://schemas.microsoft.com/office/drawing/2014/chart" uri="{C3380CC4-5D6E-409C-BE32-E72D297353CC}">
              <c16:uniqueId val="{00000000-6AE6-4BDB-B72A-4F4EB74143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4.5509570000000004</c:v>
              </c:pt>
            </c:numLit>
          </c:val>
          <c:extLst>
            <c:ext xmlns:c16="http://schemas.microsoft.com/office/drawing/2014/chart" uri="{C3380CC4-5D6E-409C-BE32-E72D297353CC}">
              <c16:uniqueId val="{00000000-F5C3-48F7-9590-85EA88A155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4.5352560000000004</c:v>
              </c:pt>
            </c:numLit>
          </c:val>
          <c:extLst>
            <c:ext xmlns:c16="http://schemas.microsoft.com/office/drawing/2014/chart" uri="{C3380CC4-5D6E-409C-BE32-E72D297353CC}">
              <c16:uniqueId val="{00000000-080B-45E7-8784-E2303409041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4.5316460000000003</c:v>
              </c:pt>
            </c:numLit>
          </c:val>
          <c:extLst>
            <c:ext xmlns:c16="http://schemas.microsoft.com/office/drawing/2014/chart" uri="{C3380CC4-5D6E-409C-BE32-E72D297353CC}">
              <c16:uniqueId val="{00000000-6053-47D0-A752-9B2A9338F1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4.5294119999999998</c:v>
              </c:pt>
            </c:numLit>
          </c:val>
          <c:extLst>
            <c:ext xmlns:c16="http://schemas.microsoft.com/office/drawing/2014/chart" uri="{C3380CC4-5D6E-409C-BE32-E72D297353CC}">
              <c16:uniqueId val="{00000000-A8C8-4736-B02E-E6B4ADEEA4F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4.513274</c:v>
              </c:pt>
            </c:numLit>
          </c:val>
          <c:extLst>
            <c:ext xmlns:c16="http://schemas.microsoft.com/office/drawing/2014/chart" uri="{C3380CC4-5D6E-409C-BE32-E72D297353CC}">
              <c16:uniqueId val="{00000000-FCCF-4DDD-AC66-9DDCFAF5B8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4.450704</c:v>
              </c:pt>
            </c:numLit>
          </c:val>
          <c:extLst>
            <c:ext xmlns:c16="http://schemas.microsoft.com/office/drawing/2014/chart" uri="{C3380CC4-5D6E-409C-BE32-E72D297353CC}">
              <c16:uniqueId val="{00000000-C038-4760-B319-FB87FF5AC5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4.4782609999999998</c:v>
              </c:pt>
            </c:numLit>
          </c:val>
          <c:extLst>
            <c:ext xmlns:c16="http://schemas.microsoft.com/office/drawing/2014/chart" uri="{C3380CC4-5D6E-409C-BE32-E72D297353CC}">
              <c16:uniqueId val="{00000000-343E-459E-B4C2-EFF7DAD4888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4.4489159999999996</c:v>
              </c:pt>
            </c:numLit>
          </c:val>
          <c:extLst>
            <c:ext xmlns:c16="http://schemas.microsoft.com/office/drawing/2014/chart" uri="{C3380CC4-5D6E-409C-BE32-E72D297353CC}">
              <c16:uniqueId val="{00000000-45C5-468F-880D-6401A468B8A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4.4127130000000001</c:v>
              </c:pt>
            </c:numLit>
          </c:val>
          <c:extLst>
            <c:ext xmlns:c16="http://schemas.microsoft.com/office/drawing/2014/chart" uri="{C3380CC4-5D6E-409C-BE32-E72D297353CC}">
              <c16:uniqueId val="{00000000-F3F6-4127-A678-18265C3366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4.3769629999999999</c:v>
              </c:pt>
            </c:numLit>
          </c:val>
          <c:extLst>
            <c:ext xmlns:c16="http://schemas.microsoft.com/office/drawing/2014/chart" uri="{C3380CC4-5D6E-409C-BE32-E72D297353CC}">
              <c16:uniqueId val="{00000000-0EEB-40C7-A41B-F36D63A688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4.3738320000000002</c:v>
              </c:pt>
            </c:numLit>
          </c:val>
          <c:extLst>
            <c:ext xmlns:c16="http://schemas.microsoft.com/office/drawing/2014/chart" uri="{C3380CC4-5D6E-409C-BE32-E72D297353CC}">
              <c16:uniqueId val="{00000000-18D9-4D8D-B9EC-3E9FD1B4CA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4.3587790000000002</c:v>
              </c:pt>
            </c:numLit>
          </c:val>
          <c:extLst>
            <c:ext xmlns:c16="http://schemas.microsoft.com/office/drawing/2014/chart" uri="{C3380CC4-5D6E-409C-BE32-E72D297353CC}">
              <c16:uniqueId val="{00000000-33EA-49A1-B5FB-56DD4CC519F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4.3524209999999997</c:v>
              </c:pt>
            </c:numLit>
          </c:val>
          <c:extLst>
            <c:ext xmlns:c16="http://schemas.microsoft.com/office/drawing/2014/chart" uri="{C3380CC4-5D6E-409C-BE32-E72D297353CC}">
              <c16:uniqueId val="{00000000-69FB-474A-97F3-603BC38CC1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4.3457939999999997</c:v>
              </c:pt>
            </c:numLit>
          </c:val>
          <c:extLst>
            <c:ext xmlns:c16="http://schemas.microsoft.com/office/drawing/2014/chart" uri="{C3380CC4-5D6E-409C-BE32-E72D297353CC}">
              <c16:uniqueId val="{00000000-9857-42F6-9A42-999C8AC1BE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4.3417089999999998</c:v>
              </c:pt>
            </c:numLit>
          </c:val>
          <c:extLst>
            <c:ext xmlns:c16="http://schemas.microsoft.com/office/drawing/2014/chart" uri="{C3380CC4-5D6E-409C-BE32-E72D297353CC}">
              <c16:uniqueId val="{00000000-1BFC-489A-82DA-E743479E2A9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4.3333329999999997</c:v>
              </c:pt>
            </c:numLit>
          </c:val>
          <c:extLst>
            <c:ext xmlns:c16="http://schemas.microsoft.com/office/drawing/2014/chart" uri="{C3380CC4-5D6E-409C-BE32-E72D297353CC}">
              <c16:uniqueId val="{00000000-78C9-4ACD-B95E-23F4ED9DD73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4.3266669999999996</c:v>
              </c:pt>
            </c:numLit>
          </c:val>
          <c:extLst>
            <c:ext xmlns:c16="http://schemas.microsoft.com/office/drawing/2014/chart" uri="{C3380CC4-5D6E-409C-BE32-E72D297353CC}">
              <c16:uniqueId val="{00000000-4F70-46DA-A078-BFBC8CFF97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4.4711540000000003</c:v>
              </c:pt>
            </c:numLit>
          </c:val>
          <c:extLst>
            <c:ext xmlns:c16="http://schemas.microsoft.com/office/drawing/2014/chart" uri="{C3380CC4-5D6E-409C-BE32-E72D297353CC}">
              <c16:uniqueId val="{00000000-C76C-4AAF-A02C-1BAF0DCF8AC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4.3231849999999996</c:v>
              </c:pt>
            </c:numLit>
          </c:val>
          <c:extLst>
            <c:ext xmlns:c16="http://schemas.microsoft.com/office/drawing/2014/chart" uri="{C3380CC4-5D6E-409C-BE32-E72D297353CC}">
              <c16:uniqueId val="{00000000-D4E8-4D2C-AA00-CD0C89E067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4.3107049999999996</c:v>
              </c:pt>
            </c:numLit>
          </c:val>
          <c:extLst>
            <c:ext xmlns:c16="http://schemas.microsoft.com/office/drawing/2014/chart" uri="{C3380CC4-5D6E-409C-BE32-E72D297353CC}">
              <c16:uniqueId val="{00000000-74BC-4016-9909-DA100BDE428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4.3043480000000001</c:v>
              </c:pt>
            </c:numLit>
          </c:val>
          <c:extLst>
            <c:ext xmlns:c16="http://schemas.microsoft.com/office/drawing/2014/chart" uri="{C3380CC4-5D6E-409C-BE32-E72D297353CC}">
              <c16:uniqueId val="{00000000-61C3-4803-A427-1F59D56FBB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4.2986110000000002</c:v>
              </c:pt>
            </c:numLit>
          </c:val>
          <c:extLst>
            <c:ext xmlns:c16="http://schemas.microsoft.com/office/drawing/2014/chart" uri="{C3380CC4-5D6E-409C-BE32-E72D297353CC}">
              <c16:uniqueId val="{00000000-FC30-48F7-8452-E70444B08E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4.2777779999999996</c:v>
              </c:pt>
            </c:numLit>
          </c:val>
          <c:extLst>
            <c:ext xmlns:c16="http://schemas.microsoft.com/office/drawing/2014/chart" uri="{C3380CC4-5D6E-409C-BE32-E72D297353CC}">
              <c16:uniqueId val="{00000000-50F2-4C30-8347-5474B3C7FC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4.2600730000000002</c:v>
              </c:pt>
            </c:numLit>
          </c:val>
          <c:extLst>
            <c:ext xmlns:c16="http://schemas.microsoft.com/office/drawing/2014/chart" uri="{C3380CC4-5D6E-409C-BE32-E72D297353CC}">
              <c16:uniqueId val="{00000000-CE46-4D11-B310-DC180ED85B4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4.25</c:v>
              </c:pt>
            </c:numLit>
          </c:val>
          <c:extLst>
            <c:ext xmlns:c16="http://schemas.microsoft.com/office/drawing/2014/chart" uri="{C3380CC4-5D6E-409C-BE32-E72D297353CC}">
              <c16:uniqueId val="{00000000-68FA-4E9A-AAA2-4046D3DD2D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4.2200850000000001</c:v>
              </c:pt>
            </c:numLit>
          </c:val>
          <c:extLst>
            <c:ext xmlns:c16="http://schemas.microsoft.com/office/drawing/2014/chart" uri="{C3380CC4-5D6E-409C-BE32-E72D297353CC}">
              <c16:uniqueId val="{00000000-BB26-46B0-9AFD-61623586EDB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4.2190479999999999</c:v>
              </c:pt>
            </c:numLit>
          </c:val>
          <c:extLst>
            <c:ext xmlns:c16="http://schemas.microsoft.com/office/drawing/2014/chart" uri="{C3380CC4-5D6E-409C-BE32-E72D297353CC}">
              <c16:uniqueId val="{00000000-757A-49AB-840E-827632C2B4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4.1758240000000004</c:v>
              </c:pt>
            </c:numLit>
          </c:val>
          <c:extLst>
            <c:ext xmlns:c16="http://schemas.microsoft.com/office/drawing/2014/chart" uri="{C3380CC4-5D6E-409C-BE32-E72D297353CC}">
              <c16:uniqueId val="{00000000-E538-4E0F-B05A-FE7D12494E0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4.462523</c:v>
              </c:pt>
            </c:numLit>
          </c:val>
          <c:extLst>
            <c:ext xmlns:c16="http://schemas.microsoft.com/office/drawing/2014/chart" uri="{C3380CC4-5D6E-409C-BE32-E72D297353CC}">
              <c16:uniqueId val="{00000000-777D-434D-9BF8-610DB34C1D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4.1566270000000003</c:v>
              </c:pt>
            </c:numLit>
          </c:val>
          <c:extLst>
            <c:ext xmlns:c16="http://schemas.microsoft.com/office/drawing/2014/chart" uri="{C3380CC4-5D6E-409C-BE32-E72D297353CC}">
              <c16:uniqueId val="{00000000-14BF-40C4-82F0-2B2A5F42C9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4.1263620000000003</c:v>
              </c:pt>
            </c:numLit>
          </c:val>
          <c:extLst>
            <c:ext xmlns:c16="http://schemas.microsoft.com/office/drawing/2014/chart" uri="{C3380CC4-5D6E-409C-BE32-E72D297353CC}">
              <c16:uniqueId val="{00000000-601E-4C03-BC63-3FB0E6216D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4.1052629999999999</c:v>
              </c:pt>
            </c:numLit>
          </c:val>
          <c:extLst>
            <c:ext xmlns:c16="http://schemas.microsoft.com/office/drawing/2014/chart" uri="{C3380CC4-5D6E-409C-BE32-E72D297353CC}">
              <c16:uniqueId val="{00000000-B88B-4DA0-98BC-08D868D2C65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4.0810810000000002</c:v>
              </c:pt>
            </c:numLit>
          </c:val>
          <c:extLst>
            <c:ext xmlns:c16="http://schemas.microsoft.com/office/drawing/2014/chart" uri="{C3380CC4-5D6E-409C-BE32-E72D297353CC}">
              <c16:uniqueId val="{00000000-9C6D-410A-9937-87ADF04306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4.0489300000000004</c:v>
              </c:pt>
            </c:numLit>
          </c:val>
          <c:extLst>
            <c:ext xmlns:c16="http://schemas.microsoft.com/office/drawing/2014/chart" uri="{C3380CC4-5D6E-409C-BE32-E72D297353CC}">
              <c16:uniqueId val="{00000000-DFFA-45BA-BDA8-2FF4A448B32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4.0416670000000003</c:v>
              </c:pt>
            </c:numLit>
          </c:val>
          <c:extLst>
            <c:ext xmlns:c16="http://schemas.microsoft.com/office/drawing/2014/chart" uri="{C3380CC4-5D6E-409C-BE32-E72D297353CC}">
              <c16:uniqueId val="{00000000-5902-475D-B732-E51F2A9694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4224-4E81-90F1-75C96301B30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c:v>
              </c:pt>
            </c:numLit>
          </c:val>
          <c:extLst>
            <c:ext xmlns:c16="http://schemas.microsoft.com/office/drawing/2014/chart" uri="{C3380CC4-5D6E-409C-BE32-E72D297353CC}">
              <c16:uniqueId val="{00000000-51AD-4F25-92C9-811A4001F26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3.9035530000000001</c:v>
              </c:pt>
            </c:numLit>
          </c:val>
          <c:extLst>
            <c:ext xmlns:c16="http://schemas.microsoft.com/office/drawing/2014/chart" uri="{C3380CC4-5D6E-409C-BE32-E72D297353CC}">
              <c16:uniqueId val="{00000000-2561-4D23-8947-EEDAB9A2328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3.875</c:v>
              </c:pt>
            </c:numLit>
          </c:val>
          <c:extLst>
            <c:ext xmlns:c16="http://schemas.microsoft.com/office/drawing/2014/chart" uri="{C3380CC4-5D6E-409C-BE32-E72D297353CC}">
              <c16:uniqueId val="{00000000-FE52-4507-8CF9-B13ABEFAD9D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4.4527359999999998</c:v>
              </c:pt>
            </c:numLit>
          </c:val>
          <c:extLst>
            <c:ext xmlns:c16="http://schemas.microsoft.com/office/drawing/2014/chart" uri="{C3380CC4-5D6E-409C-BE32-E72D297353CC}">
              <c16:uniqueId val="{00000000-FC83-40F7-B985-5A1153C279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3.7958479999999999</c:v>
              </c:pt>
            </c:numLit>
          </c:val>
          <c:extLst>
            <c:ext xmlns:c16="http://schemas.microsoft.com/office/drawing/2014/chart" uri="{C3380CC4-5D6E-409C-BE32-E72D297353CC}">
              <c16:uniqueId val="{00000000-0F35-4AB5-A422-3BEACE92CFA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3.7600899999999999</c:v>
              </c:pt>
            </c:numLit>
          </c:val>
          <c:extLst>
            <c:ext xmlns:c16="http://schemas.microsoft.com/office/drawing/2014/chart" uri="{C3380CC4-5D6E-409C-BE32-E72D297353CC}">
              <c16:uniqueId val="{00000000-7F7C-49F4-A4E6-7CAFEBA7A02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0.96261699999999994</c:v>
              </c:pt>
            </c:numLit>
          </c:val>
          <c:extLst>
            <c:ext xmlns:c16="http://schemas.microsoft.com/office/drawing/2014/chart" uri="{C3380CC4-5D6E-409C-BE32-E72D297353CC}">
              <c16:uniqueId val="{00000000-B165-4E29-8B9E-BBC8D8B014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0.80434799999999995</c:v>
              </c:pt>
            </c:numLit>
          </c:val>
          <c:extLst>
            <c:ext xmlns:c16="http://schemas.microsoft.com/office/drawing/2014/chart" uri="{C3380CC4-5D6E-409C-BE32-E72D297353CC}">
              <c16:uniqueId val="{00000000-382C-4101-81D3-196385FB87B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0.791045</c:v>
              </c:pt>
            </c:numLit>
          </c:val>
          <c:extLst>
            <c:ext xmlns:c16="http://schemas.microsoft.com/office/drawing/2014/chart" uri="{C3380CC4-5D6E-409C-BE32-E72D297353CC}">
              <c16:uniqueId val="{00000000-3EBE-4883-BAED-8B8B0768FC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0.78378400000000004</c:v>
              </c:pt>
            </c:numLit>
          </c:val>
          <c:extLst>
            <c:ext xmlns:c16="http://schemas.microsoft.com/office/drawing/2014/chart" uri="{C3380CC4-5D6E-409C-BE32-E72D297353CC}">
              <c16:uniqueId val="{00000000-9B21-4749-8196-BB39FE31060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0.77518399999999998</c:v>
              </c:pt>
            </c:numLit>
          </c:val>
          <c:extLst>
            <c:ext xmlns:c16="http://schemas.microsoft.com/office/drawing/2014/chart" uri="{C3380CC4-5D6E-409C-BE32-E72D297353CC}">
              <c16:uniqueId val="{00000000-6A8D-4ED2-A04E-404023A5B5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0.74657499999999999</c:v>
              </c:pt>
            </c:numLit>
          </c:val>
          <c:extLst>
            <c:ext xmlns:c16="http://schemas.microsoft.com/office/drawing/2014/chart" uri="{C3380CC4-5D6E-409C-BE32-E72D297353CC}">
              <c16:uniqueId val="{00000000-9225-41A0-8B05-3EC9CA6977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0.74006099999999997</c:v>
              </c:pt>
            </c:numLit>
          </c:val>
          <c:extLst>
            <c:ext xmlns:c16="http://schemas.microsoft.com/office/drawing/2014/chart" uri="{C3380CC4-5D6E-409C-BE32-E72D297353CC}">
              <c16:uniqueId val="{00000000-6F45-4FEE-9775-D630FFDB7CA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0.71293399999999996</c:v>
              </c:pt>
            </c:numLit>
          </c:val>
          <c:extLst>
            <c:ext xmlns:c16="http://schemas.microsoft.com/office/drawing/2014/chart" uri="{C3380CC4-5D6E-409C-BE32-E72D297353CC}">
              <c16:uniqueId val="{00000000-A504-4B50-8575-866DD4C8CE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4.4518519999999997</c:v>
              </c:pt>
            </c:numLit>
          </c:val>
          <c:extLst>
            <c:ext xmlns:c16="http://schemas.microsoft.com/office/drawing/2014/chart" uri="{C3380CC4-5D6E-409C-BE32-E72D297353CC}">
              <c16:uniqueId val="{00000000-CF04-42CA-8AAB-5CAE036A26D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0.71250000000000002</c:v>
              </c:pt>
            </c:numLit>
          </c:val>
          <c:extLst>
            <c:ext xmlns:c16="http://schemas.microsoft.com/office/drawing/2014/chart" uri="{C3380CC4-5D6E-409C-BE32-E72D297353CC}">
              <c16:uniqueId val="{00000000-D31E-49F4-8DCF-712E13FB6E4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0.70588200000000001</c:v>
              </c:pt>
            </c:numLit>
          </c:val>
          <c:extLst>
            <c:ext xmlns:c16="http://schemas.microsoft.com/office/drawing/2014/chart" uri="{C3380CC4-5D6E-409C-BE32-E72D297353CC}">
              <c16:uniqueId val="{00000000-54E5-4393-A5C5-F4C7FCA8428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0.70552099999999995</c:v>
              </c:pt>
            </c:numLit>
          </c:val>
          <c:extLst>
            <c:ext xmlns:c16="http://schemas.microsoft.com/office/drawing/2014/chart" uri="{C3380CC4-5D6E-409C-BE32-E72D297353CC}">
              <c16:uniqueId val="{00000000-8A74-4268-A0B5-13DD950DDB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0.69</c:v>
              </c:pt>
            </c:numLit>
          </c:val>
          <c:extLst>
            <c:ext xmlns:c16="http://schemas.microsoft.com/office/drawing/2014/chart" uri="{C3380CC4-5D6E-409C-BE32-E72D297353CC}">
              <c16:uniqueId val="{00000000-6CF0-4FCF-B40B-B8679F09EEE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0.68333299999999997</c:v>
              </c:pt>
            </c:numLit>
          </c:val>
          <c:extLst>
            <c:ext xmlns:c16="http://schemas.microsoft.com/office/drawing/2014/chart" uri="{C3380CC4-5D6E-409C-BE32-E72D297353CC}">
              <c16:uniqueId val="{00000000-29C6-47A5-8544-1F1750A4A67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0.68224300000000004</c:v>
              </c:pt>
            </c:numLit>
          </c:val>
          <c:extLst>
            <c:ext xmlns:c16="http://schemas.microsoft.com/office/drawing/2014/chart" uri="{C3380CC4-5D6E-409C-BE32-E72D297353CC}">
              <c16:uniqueId val="{00000000-2F32-49D9-BD5A-7A7AB3C6E95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0.65196100000000001</c:v>
              </c:pt>
            </c:numLit>
          </c:val>
          <c:extLst>
            <c:ext xmlns:c16="http://schemas.microsoft.com/office/drawing/2014/chart" uri="{C3380CC4-5D6E-409C-BE32-E72D297353CC}">
              <c16:uniqueId val="{00000000-B6F8-489F-9D15-526CBA9895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0.63602899999999996</c:v>
              </c:pt>
            </c:numLit>
          </c:val>
          <c:extLst>
            <c:ext xmlns:c16="http://schemas.microsoft.com/office/drawing/2014/chart" uri="{C3380CC4-5D6E-409C-BE32-E72D297353CC}">
              <c16:uniqueId val="{00000000-C0C2-4434-B659-E5905635F5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0.62929100000000004</c:v>
              </c:pt>
            </c:numLit>
          </c:val>
          <c:extLst>
            <c:ext xmlns:c16="http://schemas.microsoft.com/office/drawing/2014/chart" uri="{C3380CC4-5D6E-409C-BE32-E72D297353CC}">
              <c16:uniqueId val="{00000000-6D14-48CB-A556-F7010453D4B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0.617174</c:v>
              </c:pt>
            </c:numLit>
          </c:val>
          <c:extLst>
            <c:ext xmlns:c16="http://schemas.microsoft.com/office/drawing/2014/chart" uri="{C3380CC4-5D6E-409C-BE32-E72D297353CC}">
              <c16:uniqueId val="{00000000-2A32-47A8-8969-1BBFABD7B2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4.4482759999999999</c:v>
              </c:pt>
            </c:numLit>
          </c:val>
          <c:extLst>
            <c:ext xmlns:c16="http://schemas.microsoft.com/office/drawing/2014/chart" uri="{C3380CC4-5D6E-409C-BE32-E72D297353CC}">
              <c16:uniqueId val="{00000000-7445-489A-801C-E3F5280C8C3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0.61716899999999997</c:v>
              </c:pt>
            </c:numLit>
          </c:val>
          <c:extLst>
            <c:ext xmlns:c16="http://schemas.microsoft.com/office/drawing/2014/chart" uri="{C3380CC4-5D6E-409C-BE32-E72D297353CC}">
              <c16:uniqueId val="{00000000-AF57-44C2-AF32-9B9F3DF7C0D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0.61603399999999997</c:v>
              </c:pt>
            </c:numLit>
          </c:val>
          <c:extLst>
            <c:ext xmlns:c16="http://schemas.microsoft.com/office/drawing/2014/chart" uri="{C3380CC4-5D6E-409C-BE32-E72D297353CC}">
              <c16:uniqueId val="{00000000-8E2A-4118-87B3-657CBAB4CF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0.61016899999999996</c:v>
              </c:pt>
            </c:numLit>
          </c:val>
          <c:extLst>
            <c:ext xmlns:c16="http://schemas.microsoft.com/office/drawing/2014/chart" uri="{C3380CC4-5D6E-409C-BE32-E72D297353CC}">
              <c16:uniqueId val="{00000000-F6BD-431E-B1ED-53DB43D94CE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0.59459499999999998</c:v>
              </c:pt>
            </c:numLit>
          </c:val>
          <c:extLst>
            <c:ext xmlns:c16="http://schemas.microsoft.com/office/drawing/2014/chart" uri="{C3380CC4-5D6E-409C-BE32-E72D297353CC}">
              <c16:uniqueId val="{00000000-0E2A-466A-9608-AAADF135E67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0.59259300000000004</c:v>
              </c:pt>
            </c:numLit>
          </c:val>
          <c:extLst>
            <c:ext xmlns:c16="http://schemas.microsoft.com/office/drawing/2014/chart" uri="{C3380CC4-5D6E-409C-BE32-E72D297353CC}">
              <c16:uniqueId val="{00000000-B97E-495E-8C76-DD6D48A6411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0.58731800000000001</c:v>
              </c:pt>
            </c:numLit>
          </c:val>
          <c:extLst>
            <c:ext xmlns:c16="http://schemas.microsoft.com/office/drawing/2014/chart" uri="{C3380CC4-5D6E-409C-BE32-E72D297353CC}">
              <c16:uniqueId val="{00000000-FE1C-41A7-BB87-3496B4FFF4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0.58375600000000005</c:v>
              </c:pt>
            </c:numLit>
          </c:val>
          <c:extLst>
            <c:ext xmlns:c16="http://schemas.microsoft.com/office/drawing/2014/chart" uri="{C3380CC4-5D6E-409C-BE32-E72D297353CC}">
              <c16:uniqueId val="{00000000-27C8-482E-B328-8F7DB43524D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0.58100600000000002</c:v>
              </c:pt>
            </c:numLit>
          </c:val>
          <c:extLst>
            <c:ext xmlns:c16="http://schemas.microsoft.com/office/drawing/2014/chart" uri="{C3380CC4-5D6E-409C-BE32-E72D297353CC}">
              <c16:uniqueId val="{00000000-8297-42A3-BF57-EE42642F50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0.57883799999999996</c:v>
              </c:pt>
            </c:numLit>
          </c:val>
          <c:extLst>
            <c:ext xmlns:c16="http://schemas.microsoft.com/office/drawing/2014/chart" uri="{C3380CC4-5D6E-409C-BE32-E72D297353CC}">
              <c16:uniqueId val="{00000000-280B-4AD1-BB00-1E4D9EB0FF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0.575488</c:v>
              </c:pt>
            </c:numLit>
          </c:val>
          <c:extLst>
            <c:ext xmlns:c16="http://schemas.microsoft.com/office/drawing/2014/chart" uri="{C3380CC4-5D6E-409C-BE32-E72D297353CC}">
              <c16:uniqueId val="{00000000-0C64-45FF-B99C-AFAB8A70A2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4.4452049999999996</c:v>
              </c:pt>
            </c:numLit>
          </c:val>
          <c:extLst>
            <c:ext xmlns:c16="http://schemas.microsoft.com/office/drawing/2014/chart" uri="{C3380CC4-5D6E-409C-BE32-E72D297353CC}">
              <c16:uniqueId val="{00000000-988C-4664-8CE6-E626CF9B32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0.55812499999999998</c:v>
              </c:pt>
            </c:numLit>
          </c:val>
          <c:extLst>
            <c:ext xmlns:c16="http://schemas.microsoft.com/office/drawing/2014/chart" uri="{C3380CC4-5D6E-409C-BE32-E72D297353CC}">
              <c16:uniqueId val="{00000000-C67B-48B0-B1E3-91922BC8033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0.54929600000000001</c:v>
              </c:pt>
            </c:numLit>
          </c:val>
          <c:extLst>
            <c:ext xmlns:c16="http://schemas.microsoft.com/office/drawing/2014/chart" uri="{C3380CC4-5D6E-409C-BE32-E72D297353CC}">
              <c16:uniqueId val="{00000000-6FAB-497B-A3E9-D02C1CF258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0.538462</c:v>
              </c:pt>
            </c:numLit>
          </c:val>
          <c:extLst>
            <c:ext xmlns:c16="http://schemas.microsoft.com/office/drawing/2014/chart" uri="{C3380CC4-5D6E-409C-BE32-E72D297353CC}">
              <c16:uniqueId val="{00000000-935F-42F9-85E6-0FBE8A08AC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0.52173899999999995</c:v>
              </c:pt>
            </c:numLit>
          </c:val>
          <c:extLst>
            <c:ext xmlns:c16="http://schemas.microsoft.com/office/drawing/2014/chart" uri="{C3380CC4-5D6E-409C-BE32-E72D297353CC}">
              <c16:uniqueId val="{00000000-86E2-4E77-97EE-806DAAD66B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0.51351400000000003</c:v>
              </c:pt>
            </c:numLit>
          </c:val>
          <c:extLst>
            <c:ext xmlns:c16="http://schemas.microsoft.com/office/drawing/2014/chart" uri="{C3380CC4-5D6E-409C-BE32-E72D297353CC}">
              <c16:uniqueId val="{00000000-F95F-4591-B236-3293EA70681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0.51214099999999996</c:v>
              </c:pt>
            </c:numLit>
          </c:val>
          <c:extLst>
            <c:ext xmlns:c16="http://schemas.microsoft.com/office/drawing/2014/chart" uri="{C3380CC4-5D6E-409C-BE32-E72D297353CC}">
              <c16:uniqueId val="{00000000-AA28-4C72-90FD-0ACD20CD5FE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0.50943400000000005</c:v>
              </c:pt>
            </c:numLit>
          </c:val>
          <c:extLst>
            <c:ext xmlns:c16="http://schemas.microsoft.com/office/drawing/2014/chart" uri="{C3380CC4-5D6E-409C-BE32-E72D297353CC}">
              <c16:uniqueId val="{00000000-809B-4292-BA89-4CD71791ABA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c:v>
              </c:pt>
            </c:numLit>
          </c:val>
          <c:extLst>
            <c:ext xmlns:c16="http://schemas.microsoft.com/office/drawing/2014/chart" uri="{C3380CC4-5D6E-409C-BE32-E72D297353CC}">
              <c16:uniqueId val="{00000000-BC12-4036-B1C0-9D16B73C60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0.492647</c:v>
              </c:pt>
            </c:numLit>
          </c:val>
          <c:extLst>
            <c:ext xmlns:c16="http://schemas.microsoft.com/office/drawing/2014/chart" uri="{C3380CC4-5D6E-409C-BE32-E72D297353CC}">
              <c16:uniqueId val="{00000000-84E3-4884-AF71-B64D8D8FBDA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0.461538</c:v>
              </c:pt>
            </c:numLit>
          </c:val>
          <c:extLst>
            <c:ext xmlns:c16="http://schemas.microsoft.com/office/drawing/2014/chart" uri="{C3380CC4-5D6E-409C-BE32-E72D297353CC}">
              <c16:uniqueId val="{00000000-0D3C-48D1-8EF3-D5F6838061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4.4269230000000004</c:v>
              </c:pt>
            </c:numLit>
          </c:val>
          <c:extLst>
            <c:ext xmlns:c16="http://schemas.microsoft.com/office/drawing/2014/chart" uri="{C3380CC4-5D6E-409C-BE32-E72D297353CC}">
              <c16:uniqueId val="{00000000-C4A0-479F-ACBE-D9A29E4EAD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0.44736799999999999</c:v>
              </c:pt>
            </c:numLit>
          </c:val>
          <c:extLst>
            <c:ext xmlns:c16="http://schemas.microsoft.com/office/drawing/2014/chart" uri="{C3380CC4-5D6E-409C-BE32-E72D297353CC}">
              <c16:uniqueId val="{00000000-9043-485F-8289-41082BC0030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0.43181799999999998</c:v>
              </c:pt>
            </c:numLit>
          </c:val>
          <c:extLst>
            <c:ext xmlns:c16="http://schemas.microsoft.com/office/drawing/2014/chart" uri="{C3380CC4-5D6E-409C-BE32-E72D297353CC}">
              <c16:uniqueId val="{00000000-0525-4394-88CF-38CA24EA9F5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0.41552499999999998</c:v>
              </c:pt>
            </c:numLit>
          </c:val>
          <c:extLst>
            <c:ext xmlns:c16="http://schemas.microsoft.com/office/drawing/2014/chart" uri="{C3380CC4-5D6E-409C-BE32-E72D297353CC}">
              <c16:uniqueId val="{00000000-D27D-43ED-8BD7-7358A5599C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0.41358</c:v>
              </c:pt>
            </c:numLit>
          </c:val>
          <c:extLst>
            <c:ext xmlns:c16="http://schemas.microsoft.com/office/drawing/2014/chart" uri="{C3380CC4-5D6E-409C-BE32-E72D297353CC}">
              <c16:uniqueId val="{00000000-7C07-4FF0-81A3-AEA217BC98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0.411638</c:v>
              </c:pt>
            </c:numLit>
          </c:val>
          <c:extLst>
            <c:ext xmlns:c16="http://schemas.microsoft.com/office/drawing/2014/chart" uri="{C3380CC4-5D6E-409C-BE32-E72D297353CC}">
              <c16:uniqueId val="{00000000-E724-413D-8BA3-6DF872D4A7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0.41131099999999998</c:v>
              </c:pt>
            </c:numLit>
          </c:val>
          <c:extLst>
            <c:ext xmlns:c16="http://schemas.microsoft.com/office/drawing/2014/chart" uri="{C3380CC4-5D6E-409C-BE32-E72D297353CC}">
              <c16:uniqueId val="{00000000-F254-4B0B-9DDE-F8404E6E74E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0.40350900000000001</c:v>
              </c:pt>
            </c:numLit>
          </c:val>
          <c:extLst>
            <c:ext xmlns:c16="http://schemas.microsoft.com/office/drawing/2014/chart" uri="{C3380CC4-5D6E-409C-BE32-E72D297353CC}">
              <c16:uniqueId val="{00000000-FF26-4C82-91B1-7848BEBA2F1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0.335366</c:v>
              </c:pt>
            </c:numLit>
          </c:val>
          <c:extLst>
            <c:ext xmlns:c16="http://schemas.microsoft.com/office/drawing/2014/chart" uri="{C3380CC4-5D6E-409C-BE32-E72D297353CC}">
              <c16:uniqueId val="{00000000-35F8-4C26-B54F-72E3DB71CF6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c:v>
              </c:pt>
            </c:numLit>
          </c:val>
          <c:extLst>
            <c:ext xmlns:c16="http://schemas.microsoft.com/office/drawing/2014/chart" uri="{C3380CC4-5D6E-409C-BE32-E72D297353CC}">
              <c16:uniqueId val="{00000000-3F25-4942-A9F0-EB434C3D808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0.76102899999999996</c:v>
              </c:pt>
            </c:numLit>
          </c:val>
          <c:extLst>
            <c:ext xmlns:c16="http://schemas.microsoft.com/office/drawing/2014/chart" uri="{C3380CC4-5D6E-409C-BE32-E72D297353CC}">
              <c16:uniqueId val="{00000000-8DA0-4B2E-9B4F-747BA5F1D41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4.4260359999999999</c:v>
              </c:pt>
            </c:numLit>
          </c:val>
          <c:extLst>
            <c:ext xmlns:c16="http://schemas.microsoft.com/office/drawing/2014/chart" uri="{C3380CC4-5D6E-409C-BE32-E72D297353CC}">
              <c16:uniqueId val="{00000000-D55B-4D4A-A3CF-E8A7932FF8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0.74885800000000002</c:v>
              </c:pt>
            </c:numLit>
          </c:val>
          <c:extLst>
            <c:ext xmlns:c16="http://schemas.microsoft.com/office/drawing/2014/chart" uri="{C3380CC4-5D6E-409C-BE32-E72D297353CC}">
              <c16:uniqueId val="{00000000-5CDB-4366-A40F-78BE72784A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0.717391</c:v>
              </c:pt>
            </c:numLit>
          </c:val>
          <c:extLst>
            <c:ext xmlns:c16="http://schemas.microsoft.com/office/drawing/2014/chart" uri="{C3380CC4-5D6E-409C-BE32-E72D297353CC}">
              <c16:uniqueId val="{00000000-3E1B-481D-B10A-1E7FAB71C22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0.71028000000000002</c:v>
              </c:pt>
            </c:numLit>
          </c:val>
          <c:extLst>
            <c:ext xmlns:c16="http://schemas.microsoft.com/office/drawing/2014/chart" uri="{C3380CC4-5D6E-409C-BE32-E72D297353CC}">
              <c16:uniqueId val="{00000000-9836-4893-8A3E-CE2CE94B813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0.64485999999999999</c:v>
              </c:pt>
            </c:numLit>
          </c:val>
          <c:extLst>
            <c:ext xmlns:c16="http://schemas.microsoft.com/office/drawing/2014/chart" uri="{C3380CC4-5D6E-409C-BE32-E72D297353CC}">
              <c16:uniqueId val="{00000000-1758-4DA8-B91A-0CBE0A2111F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0.64417199999999997</c:v>
              </c:pt>
            </c:numLit>
          </c:val>
          <c:extLst>
            <c:ext xmlns:c16="http://schemas.microsoft.com/office/drawing/2014/chart" uri="{C3380CC4-5D6E-409C-BE32-E72D297353CC}">
              <c16:uniqueId val="{00000000-BE28-473B-9671-B666B7AB2E1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0.63725500000000002</c:v>
              </c:pt>
            </c:numLit>
          </c:val>
          <c:extLst>
            <c:ext xmlns:c16="http://schemas.microsoft.com/office/drawing/2014/chart" uri="{C3380CC4-5D6E-409C-BE32-E72D297353CC}">
              <c16:uniqueId val="{00000000-EFC1-4B28-8649-E345FCB423E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0.634961</c:v>
              </c:pt>
            </c:numLit>
          </c:val>
          <c:extLst>
            <c:ext xmlns:c16="http://schemas.microsoft.com/office/drawing/2014/chart" uri="{C3380CC4-5D6E-409C-BE32-E72D297353CC}">
              <c16:uniqueId val="{00000000-2A8B-4AEC-A9A0-FAF09643F8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0.625</c:v>
              </c:pt>
            </c:numLit>
          </c:val>
          <c:extLst>
            <c:ext xmlns:c16="http://schemas.microsoft.com/office/drawing/2014/chart" uri="{C3380CC4-5D6E-409C-BE32-E72D297353CC}">
              <c16:uniqueId val="{00000000-E1E6-4B95-A065-C6274BB4FA0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0.62036999999999998</c:v>
              </c:pt>
            </c:numLit>
          </c:val>
          <c:extLst>
            <c:ext xmlns:c16="http://schemas.microsoft.com/office/drawing/2014/chart" uri="{C3380CC4-5D6E-409C-BE32-E72D297353CC}">
              <c16:uniqueId val="{00000000-9BBD-4617-9324-33E0374C3D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8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0.59210499999999999</c:v>
              </c:pt>
            </c:numLit>
          </c:val>
          <c:extLst>
            <c:ext xmlns:c16="http://schemas.microsoft.com/office/drawing/2014/chart" uri="{C3380CC4-5D6E-409C-BE32-E72D297353CC}">
              <c16:uniqueId val="{00000000-22DE-46C4-8118-C60BA0B04B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4.7902100000000001</c:v>
              </c:pt>
            </c:numLit>
          </c:val>
          <c:extLst>
            <c:ext xmlns:c16="http://schemas.microsoft.com/office/drawing/2014/chart" uri="{C3380CC4-5D6E-409C-BE32-E72D297353CC}">
              <c16:uniqueId val="{00000000-4AC1-404D-B0A2-5EB423529E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4.4170850000000002</c:v>
              </c:pt>
            </c:numLit>
          </c:val>
          <c:extLst>
            <c:ext xmlns:c16="http://schemas.microsoft.com/office/drawing/2014/chart" uri="{C3380CC4-5D6E-409C-BE32-E72D297353CC}">
              <c16:uniqueId val="{00000000-48CC-4BB7-AC52-B4B2926114B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0.58375600000000005</c:v>
              </c:pt>
            </c:numLit>
          </c:val>
          <c:extLst>
            <c:ext xmlns:c16="http://schemas.microsoft.com/office/drawing/2014/chart" uri="{C3380CC4-5D6E-409C-BE32-E72D297353CC}">
              <c16:uniqueId val="{00000000-76A4-43A1-AC52-272884FBEA1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0.57492399999999999</c:v>
              </c:pt>
            </c:numLit>
          </c:val>
          <c:extLst>
            <c:ext xmlns:c16="http://schemas.microsoft.com/office/drawing/2014/chart" uri="{C3380CC4-5D6E-409C-BE32-E72D297353CC}">
              <c16:uniqueId val="{00000000-8567-4482-9DB2-9F9EA30F069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0.55660399999999999</c:v>
              </c:pt>
            </c:numLit>
          </c:val>
          <c:extLst>
            <c:ext xmlns:c16="http://schemas.microsoft.com/office/drawing/2014/chart" uri="{C3380CC4-5D6E-409C-BE32-E72D297353CC}">
              <c16:uniqueId val="{00000000-2DE4-44CC-BBAC-24C2028193F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0.55205000000000004</c:v>
              </c:pt>
            </c:numLit>
          </c:val>
          <c:extLst>
            <c:ext xmlns:c16="http://schemas.microsoft.com/office/drawing/2014/chart" uri="{C3380CC4-5D6E-409C-BE32-E72D297353CC}">
              <c16:uniqueId val="{00000000-7152-47D0-87EB-2C75A95041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0.52320699999999998</c:v>
              </c:pt>
            </c:numLit>
          </c:val>
          <c:extLst>
            <c:ext xmlns:c16="http://schemas.microsoft.com/office/drawing/2014/chart" uri="{C3380CC4-5D6E-409C-BE32-E72D297353CC}">
              <c16:uniqueId val="{00000000-E219-4332-9AD9-B962E4603FF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0.51666699999999999</c:v>
              </c:pt>
            </c:numLit>
          </c:val>
          <c:extLst>
            <c:ext xmlns:c16="http://schemas.microsoft.com/office/drawing/2014/chart" uri="{C3380CC4-5D6E-409C-BE32-E72D297353CC}">
              <c16:uniqueId val="{00000000-ABB2-49F8-899B-85ABFC9DDE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0.51256999999999997</c:v>
              </c:pt>
            </c:numLit>
          </c:val>
          <c:extLst>
            <c:ext xmlns:c16="http://schemas.microsoft.com/office/drawing/2014/chart" uri="{C3380CC4-5D6E-409C-BE32-E72D297353CC}">
              <c16:uniqueId val="{00000000-96BA-4224-9338-7799D2F85E7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0.51162799999999997</c:v>
              </c:pt>
            </c:numLit>
          </c:val>
          <c:extLst>
            <c:ext xmlns:c16="http://schemas.microsoft.com/office/drawing/2014/chart" uri="{C3380CC4-5D6E-409C-BE32-E72D297353CC}">
              <c16:uniqueId val="{00000000-465E-4561-BC80-709C7652BF6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0.50982799999999995</c:v>
              </c:pt>
            </c:numLit>
          </c:val>
          <c:extLst>
            <c:ext xmlns:c16="http://schemas.microsoft.com/office/drawing/2014/chart" uri="{C3380CC4-5D6E-409C-BE32-E72D297353CC}">
              <c16:uniqueId val="{00000000-F765-4D11-BB12-FEDF60606B5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0.48475600000000002</c:v>
              </c:pt>
            </c:numLit>
          </c:val>
          <c:extLst>
            <c:ext xmlns:c16="http://schemas.microsoft.com/office/drawing/2014/chart" uri="{C3380CC4-5D6E-409C-BE32-E72D297353CC}">
              <c16:uniqueId val="{00000000-D01F-43F2-890A-BE573A8D874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4.4136810000000004</c:v>
              </c:pt>
            </c:numLit>
          </c:val>
          <c:extLst>
            <c:ext xmlns:c16="http://schemas.microsoft.com/office/drawing/2014/chart" uri="{C3380CC4-5D6E-409C-BE32-E72D297353CC}">
              <c16:uniqueId val="{00000000-012B-438C-B0AD-B179B1A3207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0.474576</c:v>
              </c:pt>
            </c:numLit>
          </c:val>
          <c:extLst>
            <c:ext xmlns:c16="http://schemas.microsoft.com/office/drawing/2014/chart" uri="{C3380CC4-5D6E-409C-BE32-E72D297353CC}">
              <c16:uniqueId val="{00000000-AF77-45C7-A9F5-06F1F0F67DD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0.46065499999999998</c:v>
              </c:pt>
            </c:numLit>
          </c:val>
          <c:extLst>
            <c:ext xmlns:c16="http://schemas.microsoft.com/office/drawing/2014/chart" uri="{C3380CC4-5D6E-409C-BE32-E72D297353CC}">
              <c16:uniqueId val="{00000000-CDBB-4CE5-8F7B-380066003CE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0.45695400000000003</c:v>
              </c:pt>
            </c:numLit>
          </c:val>
          <c:extLst>
            <c:ext xmlns:c16="http://schemas.microsoft.com/office/drawing/2014/chart" uri="{C3380CC4-5D6E-409C-BE32-E72D297353CC}">
              <c16:uniqueId val="{00000000-95F3-4D09-92A1-7EEEA529925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0.439189</c:v>
              </c:pt>
            </c:numLit>
          </c:val>
          <c:extLst>
            <c:ext xmlns:c16="http://schemas.microsoft.com/office/drawing/2014/chart" uri="{C3380CC4-5D6E-409C-BE32-E72D297353CC}">
              <c16:uniqueId val="{00000000-B725-450B-8D7E-12DE848550C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0.43605699999999997</c:v>
              </c:pt>
            </c:numLit>
          </c:val>
          <c:extLst>
            <c:ext xmlns:c16="http://schemas.microsoft.com/office/drawing/2014/chart" uri="{C3380CC4-5D6E-409C-BE32-E72D297353CC}">
              <c16:uniqueId val="{00000000-655C-4940-A9FC-F933E996253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0.432836</c:v>
              </c:pt>
            </c:numLit>
          </c:val>
          <c:extLst>
            <c:ext xmlns:c16="http://schemas.microsoft.com/office/drawing/2014/chart" uri="{C3380CC4-5D6E-409C-BE32-E72D297353CC}">
              <c16:uniqueId val="{00000000-EE75-4938-A826-01A9F4DB36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0.42307699999999998</c:v>
              </c:pt>
            </c:numLit>
          </c:val>
          <c:extLst>
            <c:ext xmlns:c16="http://schemas.microsoft.com/office/drawing/2014/chart" uri="{C3380CC4-5D6E-409C-BE32-E72D297353CC}">
              <c16:uniqueId val="{00000000-44E5-4DCC-AD10-836E8C22DB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0.42</c:v>
              </c:pt>
            </c:numLit>
          </c:val>
          <c:extLst>
            <c:ext xmlns:c16="http://schemas.microsoft.com/office/drawing/2014/chart" uri="{C3380CC4-5D6E-409C-BE32-E72D297353CC}">
              <c16:uniqueId val="{00000000-12FE-4CD2-A516-2E14B59299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0.40540500000000002</c:v>
              </c:pt>
            </c:numLit>
          </c:val>
          <c:extLst>
            <c:ext xmlns:c16="http://schemas.microsoft.com/office/drawing/2014/chart" uri="{C3380CC4-5D6E-409C-BE32-E72D297353CC}">
              <c16:uniqueId val="{00000000-11E8-4DCD-A115-C3E8FAAEFB9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0.40411000000000002</c:v>
              </c:pt>
            </c:numLit>
          </c:val>
          <c:extLst>
            <c:ext xmlns:c16="http://schemas.microsoft.com/office/drawing/2014/chart" uri="{C3380CC4-5D6E-409C-BE32-E72D297353CC}">
              <c16:uniqueId val="{00000000-427B-4FDE-A26E-AC572C922E9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4.3989640000000003</c:v>
              </c:pt>
            </c:numLit>
          </c:val>
          <c:extLst>
            <c:ext xmlns:c16="http://schemas.microsoft.com/office/drawing/2014/chart" uri="{C3380CC4-5D6E-409C-BE32-E72D297353CC}">
              <c16:uniqueId val="{00000000-3FAA-4AA3-B1E8-9ED48CA7A2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0.395652</c:v>
              </c:pt>
            </c:numLit>
          </c:val>
          <c:extLst>
            <c:ext xmlns:c16="http://schemas.microsoft.com/office/drawing/2014/chart" uri="{C3380CC4-5D6E-409C-BE32-E72D297353CC}">
              <c16:uniqueId val="{00000000-0C93-4676-B4D4-311BA0AAE62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0.38577600000000001</c:v>
              </c:pt>
            </c:numLit>
          </c:val>
          <c:extLst>
            <c:ext xmlns:c16="http://schemas.microsoft.com/office/drawing/2014/chart" uri="{C3380CC4-5D6E-409C-BE32-E72D297353CC}">
              <c16:uniqueId val="{00000000-A3C5-41FC-9F53-D114CAF91C8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0.37362600000000001</c:v>
              </c:pt>
            </c:numLit>
          </c:val>
          <c:extLst>
            <c:ext xmlns:c16="http://schemas.microsoft.com/office/drawing/2014/chart" uri="{C3380CC4-5D6E-409C-BE32-E72D297353CC}">
              <c16:uniqueId val="{00000000-B8CD-4F53-8F3A-FC114EBB88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0.36891000000000002</c:v>
              </c:pt>
            </c:numLit>
          </c:val>
          <c:extLst>
            <c:ext xmlns:c16="http://schemas.microsoft.com/office/drawing/2014/chart" uri="{C3380CC4-5D6E-409C-BE32-E72D297353CC}">
              <c16:uniqueId val="{00000000-2C61-414E-B37F-46BCD0DD43C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0.367647</c:v>
              </c:pt>
            </c:numLit>
          </c:val>
          <c:extLst>
            <c:ext xmlns:c16="http://schemas.microsoft.com/office/drawing/2014/chart" uri="{C3380CC4-5D6E-409C-BE32-E72D297353CC}">
              <c16:uniqueId val="{00000000-3F31-47AB-8C60-0B91C3D730A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0.34210499999999999</c:v>
              </c:pt>
            </c:numLit>
          </c:val>
          <c:extLst>
            <c:ext xmlns:c16="http://schemas.microsoft.com/office/drawing/2014/chart" uri="{C3380CC4-5D6E-409C-BE32-E72D297353CC}">
              <c16:uniqueId val="{00000000-DD21-426D-996A-3750715D69C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0.33950599999999997</c:v>
              </c:pt>
            </c:numLit>
          </c:val>
          <c:extLst>
            <c:ext xmlns:c16="http://schemas.microsoft.com/office/drawing/2014/chart" uri="{C3380CC4-5D6E-409C-BE32-E72D297353CC}">
              <c16:uniqueId val="{00000000-FD1C-4163-AFB7-6A4F1097510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0.32394400000000001</c:v>
              </c:pt>
            </c:numLit>
          </c:val>
          <c:extLst>
            <c:ext xmlns:c16="http://schemas.microsoft.com/office/drawing/2014/chart" uri="{C3380CC4-5D6E-409C-BE32-E72D297353CC}">
              <c16:uniqueId val="{00000000-D190-4347-91A7-4ED7DDFA57C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0.31892900000000002</c:v>
              </c:pt>
            </c:numLit>
          </c:val>
          <c:extLst>
            <c:ext xmlns:c16="http://schemas.microsoft.com/office/drawing/2014/chart" uri="{C3380CC4-5D6E-409C-BE32-E72D297353CC}">
              <c16:uniqueId val="{00000000-A03B-4C5D-9BED-731DE41842E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0.31121300000000002</c:v>
              </c:pt>
            </c:numLit>
          </c:val>
          <c:extLst>
            <c:ext xmlns:c16="http://schemas.microsoft.com/office/drawing/2014/chart" uri="{C3380CC4-5D6E-409C-BE32-E72D297353CC}">
              <c16:uniqueId val="{00000000-7BC8-4CF1-98FC-4F75E8656BF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4.3946360000000002</c:v>
              </c:pt>
            </c:numLit>
          </c:val>
          <c:extLst>
            <c:ext xmlns:c16="http://schemas.microsoft.com/office/drawing/2014/chart" uri="{C3380CC4-5D6E-409C-BE32-E72D297353CC}">
              <c16:uniqueId val="{00000000-8CBC-410C-8F9D-AE7AAFF764D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0.29729699999999998</c:v>
              </c:pt>
            </c:numLit>
          </c:val>
          <c:extLst>
            <c:ext xmlns:c16="http://schemas.microsoft.com/office/drawing/2014/chart" uri="{C3380CC4-5D6E-409C-BE32-E72D297353CC}">
              <c16:uniqueId val="{00000000-7536-4FCA-A5D5-6E09E78156C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0.27178400000000003</c:v>
              </c:pt>
            </c:numLit>
          </c:val>
          <c:extLst>
            <c:ext xmlns:c16="http://schemas.microsoft.com/office/drawing/2014/chart" uri="{C3380CC4-5D6E-409C-BE32-E72D297353CC}">
              <c16:uniqueId val="{00000000-4424-4BD2-B97D-91E1FB45954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0.235294</c:v>
              </c:pt>
            </c:numLit>
          </c:val>
          <c:extLst>
            <c:ext xmlns:c16="http://schemas.microsoft.com/office/drawing/2014/chart" uri="{C3380CC4-5D6E-409C-BE32-E72D297353CC}">
              <c16:uniqueId val="{00000000-06FB-4431-881E-003295901D8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0.16666700000000001</c:v>
              </c:pt>
            </c:numLit>
          </c:val>
          <c:extLst>
            <c:ext xmlns:c16="http://schemas.microsoft.com/office/drawing/2014/chart" uri="{C3380CC4-5D6E-409C-BE32-E72D297353CC}">
              <c16:uniqueId val="{00000000-B874-4097-8632-600E39F7E84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0.15909100000000001</c:v>
              </c:pt>
            </c:numLit>
          </c:val>
          <c:extLst>
            <c:ext xmlns:c16="http://schemas.microsoft.com/office/drawing/2014/chart" uri="{C3380CC4-5D6E-409C-BE32-E72D297353CC}">
              <c16:uniqueId val="{00000000-E01C-44E4-B3D2-CFD7742DEBF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positiva</c:v>
          </c:tx>
          <c:spPr>
            <a:solidFill>
              <a:srgbClr val="66A61E"/>
            </a:solidFill>
            <a:ln>
              <a:noFill/>
            </a:ln>
          </c:spPr>
          <c:invertIfNegative val="0"/>
          <c:dLbls>
            <c:numFmt formatCode="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positiva</c:v>
              </c:pt>
            </c:strLit>
          </c:cat>
          <c:val>
            <c:numLit>
              <c:formatCode>General</c:formatCode>
              <c:ptCount val="1"/>
              <c:pt idx="0">
                <c:v>0.125</c:v>
              </c:pt>
            </c:numLit>
          </c:val>
          <c:extLst>
            <c:ext xmlns:c16="http://schemas.microsoft.com/office/drawing/2014/chart" uri="{C3380CC4-5D6E-409C-BE32-E72D297353CC}">
              <c16:uniqueId val="{00000000-A1C3-442C-8002-D15282C3DC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1"/>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1.3932999999999999E-2</c:v>
              </c:pt>
            </c:numLit>
          </c:val>
          <c:extLst>
            <c:ext xmlns:c16="http://schemas.microsoft.com/office/drawing/2014/chart" uri="{C3380CC4-5D6E-409C-BE32-E72D297353CC}">
              <c16:uniqueId val="{00000000-F073-4282-8FC4-773CE652C6A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1.4090999999999999E-2</c:v>
              </c:pt>
            </c:numLit>
          </c:val>
          <c:extLst>
            <c:ext xmlns:c16="http://schemas.microsoft.com/office/drawing/2014/chart" uri="{C3380CC4-5D6E-409C-BE32-E72D297353CC}">
              <c16:uniqueId val="{00000001-F073-4282-8FC4-773CE652C6A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6.5152000000000002E-2</c:v>
              </c:pt>
            </c:numLit>
          </c:val>
          <c:extLst>
            <c:ext xmlns:c16="http://schemas.microsoft.com/office/drawing/2014/chart" uri="{C3380CC4-5D6E-409C-BE32-E72D297353CC}">
              <c16:uniqueId val="{00000002-F073-4282-8FC4-773CE652C6A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0.19015199999999999</c:v>
              </c:pt>
            </c:numLit>
          </c:val>
          <c:extLst>
            <c:ext xmlns:c16="http://schemas.microsoft.com/office/drawing/2014/chart" uri="{C3380CC4-5D6E-409C-BE32-E72D297353CC}">
              <c16:uniqueId val="{00000003-F073-4282-8FC4-773CE652C6A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0.68595600000000001</c:v>
              </c:pt>
            </c:numLit>
          </c:val>
          <c:extLst>
            <c:ext xmlns:c16="http://schemas.microsoft.com/office/drawing/2014/chart" uri="{C3380CC4-5D6E-409C-BE32-E72D297353CC}">
              <c16:uniqueId val="{00000004-F073-4282-8FC4-773CE652C6A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1.3703999999999999E-2</c:v>
              </c:pt>
            </c:numLit>
          </c:val>
          <c:extLst>
            <c:ext xmlns:c16="http://schemas.microsoft.com/office/drawing/2014/chart" uri="{C3380CC4-5D6E-409C-BE32-E72D297353CC}">
              <c16:uniqueId val="{00000000-D8DA-4CB7-90DD-77B467633CC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1.3483E-2</c:v>
              </c:pt>
            </c:numLit>
          </c:val>
          <c:extLst>
            <c:ext xmlns:c16="http://schemas.microsoft.com/office/drawing/2014/chart" uri="{C3380CC4-5D6E-409C-BE32-E72D297353CC}">
              <c16:uniqueId val="{00000001-D8DA-4CB7-90DD-77B467633CC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6.9033999999999998E-2</c:v>
              </c:pt>
            </c:numLit>
          </c:val>
          <c:extLst>
            <c:ext xmlns:c16="http://schemas.microsoft.com/office/drawing/2014/chart" uri="{C3380CC4-5D6E-409C-BE32-E72D297353CC}">
              <c16:uniqueId val="{00000002-D8DA-4CB7-90DD-77B467633CC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0.18234700000000001</c:v>
              </c:pt>
            </c:numLit>
          </c:val>
          <c:extLst>
            <c:ext xmlns:c16="http://schemas.microsoft.com/office/drawing/2014/chart" uri="{C3380CC4-5D6E-409C-BE32-E72D297353CC}">
              <c16:uniqueId val="{00000003-D8DA-4CB7-90DD-77B467633CC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0.67486900000000005</c:v>
              </c:pt>
            </c:numLit>
          </c:val>
          <c:extLst>
            <c:ext xmlns:c16="http://schemas.microsoft.com/office/drawing/2014/chart" uri="{C3380CC4-5D6E-409C-BE32-E72D297353CC}">
              <c16:uniqueId val="{00000004-D8DA-4CB7-90DD-77B467633CC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1.6194E-2</c:v>
              </c:pt>
            </c:numLit>
          </c:val>
          <c:extLst>
            <c:ext xmlns:c16="http://schemas.microsoft.com/office/drawing/2014/chart" uri="{C3380CC4-5D6E-409C-BE32-E72D297353CC}">
              <c16:uniqueId val="{00000000-A99F-4A11-AB51-B1A672FCED4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1.9480999999999998E-2</c:v>
              </c:pt>
            </c:numLit>
          </c:val>
          <c:extLst>
            <c:ext xmlns:c16="http://schemas.microsoft.com/office/drawing/2014/chart" uri="{C3380CC4-5D6E-409C-BE32-E72D297353CC}">
              <c16:uniqueId val="{00000001-A99F-4A11-AB51-B1A672FCED4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7.3111999999999996E-2</c:v>
              </c:pt>
            </c:numLit>
          </c:val>
          <c:extLst>
            <c:ext xmlns:c16="http://schemas.microsoft.com/office/drawing/2014/chart" uri="{C3380CC4-5D6E-409C-BE32-E72D297353CC}">
              <c16:uniqueId val="{00000002-A99F-4A11-AB51-B1A672FCED4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0.199214</c:v>
              </c:pt>
            </c:numLit>
          </c:val>
          <c:extLst>
            <c:ext xmlns:c16="http://schemas.microsoft.com/office/drawing/2014/chart" uri="{C3380CC4-5D6E-409C-BE32-E72D297353CC}">
              <c16:uniqueId val="{00000003-A99F-4A11-AB51-B1A672FCED4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0.65456099999999995</c:v>
              </c:pt>
            </c:numLit>
          </c:val>
          <c:extLst>
            <c:ext xmlns:c16="http://schemas.microsoft.com/office/drawing/2014/chart" uri="{C3380CC4-5D6E-409C-BE32-E72D297353CC}">
              <c16:uniqueId val="{00000004-A99F-4A11-AB51-B1A672FCED4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1.5098E-2</c:v>
              </c:pt>
            </c:numLit>
          </c:val>
          <c:extLst>
            <c:ext xmlns:c16="http://schemas.microsoft.com/office/drawing/2014/chart" uri="{C3380CC4-5D6E-409C-BE32-E72D297353CC}">
              <c16:uniqueId val="{00000000-B30C-4917-BD3C-3B6F05F0A3E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1.5986E-2</c:v>
              </c:pt>
            </c:numLit>
          </c:val>
          <c:extLst>
            <c:ext xmlns:c16="http://schemas.microsoft.com/office/drawing/2014/chart" uri="{C3380CC4-5D6E-409C-BE32-E72D297353CC}">
              <c16:uniqueId val="{00000001-B30C-4917-BD3C-3B6F05F0A3E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6.8384E-2</c:v>
              </c:pt>
            </c:numLit>
          </c:val>
          <c:extLst>
            <c:ext xmlns:c16="http://schemas.microsoft.com/office/drawing/2014/chart" uri="{C3380CC4-5D6E-409C-BE32-E72D297353CC}">
              <c16:uniqueId val="{00000002-B30C-4917-BD3C-3B6F05F0A3E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0.217584</c:v>
              </c:pt>
            </c:numLit>
          </c:val>
          <c:extLst>
            <c:ext xmlns:c16="http://schemas.microsoft.com/office/drawing/2014/chart" uri="{C3380CC4-5D6E-409C-BE32-E72D297353CC}">
              <c16:uniqueId val="{00000003-B30C-4917-BD3C-3B6F05F0A3E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0.678508</c:v>
              </c:pt>
            </c:numLit>
          </c:val>
          <c:extLst>
            <c:ext xmlns:c16="http://schemas.microsoft.com/office/drawing/2014/chart" uri="{C3380CC4-5D6E-409C-BE32-E72D297353CC}">
              <c16:uniqueId val="{00000004-B30C-4917-BD3C-3B6F05F0A3E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4.3809519999999997</c:v>
              </c:pt>
            </c:numLit>
          </c:val>
          <c:extLst>
            <c:ext xmlns:c16="http://schemas.microsoft.com/office/drawing/2014/chart" uri="{C3380CC4-5D6E-409C-BE32-E72D297353CC}">
              <c16:uniqueId val="{00000000-BEF6-4633-AC62-5263A677887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1.4925000000000001E-2</c:v>
              </c:pt>
            </c:numLit>
          </c:val>
          <c:extLst>
            <c:ext xmlns:c16="http://schemas.microsoft.com/office/drawing/2014/chart" uri="{C3380CC4-5D6E-409C-BE32-E72D297353CC}">
              <c16:uniqueId val="{00000000-CA3A-428F-8E18-842E9C669A4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1.4179000000000001E-2</c:v>
              </c:pt>
            </c:numLit>
          </c:val>
          <c:extLst>
            <c:ext xmlns:c16="http://schemas.microsoft.com/office/drawing/2014/chart" uri="{C3380CC4-5D6E-409C-BE32-E72D297353CC}">
              <c16:uniqueId val="{00000001-CA3A-428F-8E18-842E9C669A4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7.3881000000000002E-2</c:v>
              </c:pt>
            </c:numLit>
          </c:val>
          <c:extLst>
            <c:ext xmlns:c16="http://schemas.microsoft.com/office/drawing/2014/chart" uri="{C3380CC4-5D6E-409C-BE32-E72D297353CC}">
              <c16:uniqueId val="{00000002-CA3A-428F-8E18-842E9C669A4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0.20746300000000001</c:v>
              </c:pt>
            </c:numLit>
          </c:val>
          <c:extLst>
            <c:ext xmlns:c16="http://schemas.microsoft.com/office/drawing/2014/chart" uri="{C3380CC4-5D6E-409C-BE32-E72D297353CC}">
              <c16:uniqueId val="{00000003-CA3A-428F-8E18-842E9C669A4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0.68507499999999999</c:v>
              </c:pt>
            </c:numLit>
          </c:val>
          <c:extLst>
            <c:ext xmlns:c16="http://schemas.microsoft.com/office/drawing/2014/chart" uri="{C3380CC4-5D6E-409C-BE32-E72D297353CC}">
              <c16:uniqueId val="{00000004-CA3A-428F-8E18-842E9C669A4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3.9073999999999998E-2</c:v>
              </c:pt>
            </c:numLit>
          </c:val>
          <c:extLst>
            <c:ext xmlns:c16="http://schemas.microsoft.com/office/drawing/2014/chart" uri="{C3380CC4-5D6E-409C-BE32-E72D297353CC}">
              <c16:uniqueId val="{00000000-995B-4209-AC6B-1369FF8B6724}"/>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2.3154999999999999E-2</c:v>
              </c:pt>
            </c:numLit>
          </c:val>
          <c:extLst>
            <c:ext xmlns:c16="http://schemas.microsoft.com/office/drawing/2014/chart" uri="{C3380CC4-5D6E-409C-BE32-E72D297353CC}">
              <c16:uniqueId val="{00000001-995B-4209-AC6B-1369FF8B672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9.5514000000000002E-2</c:v>
              </c:pt>
            </c:numLit>
          </c:val>
          <c:extLst>
            <c:ext xmlns:c16="http://schemas.microsoft.com/office/drawing/2014/chart" uri="{C3380CC4-5D6E-409C-BE32-E72D297353CC}">
              <c16:uniqueId val="{00000002-995B-4209-AC6B-1369FF8B672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0.23444300000000001</c:v>
              </c:pt>
            </c:numLit>
          </c:val>
          <c:extLst>
            <c:ext xmlns:c16="http://schemas.microsoft.com/office/drawing/2014/chart" uri="{C3380CC4-5D6E-409C-BE32-E72D297353CC}">
              <c16:uniqueId val="{00000003-995B-4209-AC6B-1369FF8B672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0.59623700000000002</c:v>
              </c:pt>
            </c:numLit>
          </c:val>
          <c:extLst>
            <c:ext xmlns:c16="http://schemas.microsoft.com/office/drawing/2014/chart" uri="{C3380CC4-5D6E-409C-BE32-E72D297353CC}">
              <c16:uniqueId val="{00000004-995B-4209-AC6B-1369FF8B672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0-085F-4C63-86E8-DFBF0A5BA53C}"/>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1.4925000000000001E-2</c:v>
              </c:pt>
            </c:numLit>
          </c:val>
          <c:extLst>
            <c:ext xmlns:c16="http://schemas.microsoft.com/office/drawing/2014/chart" uri="{C3380CC4-5D6E-409C-BE32-E72D297353CC}">
              <c16:uniqueId val="{00000001-085F-4C63-86E8-DFBF0A5BA53C}"/>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4.4776000000000003E-2</c:v>
              </c:pt>
            </c:numLit>
          </c:val>
          <c:extLst>
            <c:ext xmlns:c16="http://schemas.microsoft.com/office/drawing/2014/chart" uri="{C3380CC4-5D6E-409C-BE32-E72D297353CC}">
              <c16:uniqueId val="{00000002-085F-4C63-86E8-DFBF0A5BA53C}"/>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8.9552000000000007E-2</c:v>
              </c:pt>
            </c:numLit>
          </c:val>
          <c:extLst>
            <c:ext xmlns:c16="http://schemas.microsoft.com/office/drawing/2014/chart" uri="{C3380CC4-5D6E-409C-BE32-E72D297353CC}">
              <c16:uniqueId val="{00000003-085F-4C63-86E8-DFBF0A5BA53C}"/>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0.83582100000000004</c:v>
              </c:pt>
            </c:numLit>
          </c:val>
          <c:extLst>
            <c:ext xmlns:c16="http://schemas.microsoft.com/office/drawing/2014/chart" uri="{C3380CC4-5D6E-409C-BE32-E72D297353CC}">
              <c16:uniqueId val="{00000004-085F-4C63-86E8-DFBF0A5BA53C}"/>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AED6-4C01-A517-C5E2D75EB2A9}"/>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AED6-4C01-A517-C5E2D75EB2A9}"/>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2.7778000000000001E-2</c:v>
              </c:pt>
            </c:numLit>
          </c:val>
          <c:extLst>
            <c:ext xmlns:c16="http://schemas.microsoft.com/office/drawing/2014/chart" uri="{C3380CC4-5D6E-409C-BE32-E72D297353CC}">
              <c16:uniqueId val="{00000002-AED6-4C01-A517-C5E2D75EB2A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8.3333000000000004E-2</c:v>
              </c:pt>
            </c:numLit>
          </c:val>
          <c:extLst>
            <c:ext xmlns:c16="http://schemas.microsoft.com/office/drawing/2014/chart" uri="{C3380CC4-5D6E-409C-BE32-E72D297353CC}">
              <c16:uniqueId val="{00000003-AED6-4C01-A517-C5E2D75EB2A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0.83333299999999999</c:v>
              </c:pt>
            </c:numLit>
          </c:val>
          <c:extLst>
            <c:ext xmlns:c16="http://schemas.microsoft.com/office/drawing/2014/chart" uri="{C3380CC4-5D6E-409C-BE32-E72D297353CC}">
              <c16:uniqueId val="{00000004-AED6-4C01-A517-C5E2D75EB2A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E60-4984-AF12-5D4B2A24797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DE60-4984-AF12-5D4B2A24797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0.16666700000000001</c:v>
              </c:pt>
            </c:numLit>
          </c:val>
          <c:extLst>
            <c:ext xmlns:c16="http://schemas.microsoft.com/office/drawing/2014/chart" uri="{C3380CC4-5D6E-409C-BE32-E72D297353CC}">
              <c16:uniqueId val="{00000002-DE60-4984-AF12-5D4B2A24797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c:v>
              </c:pt>
            </c:numLit>
          </c:val>
          <c:extLst>
            <c:ext xmlns:c16="http://schemas.microsoft.com/office/drawing/2014/chart" uri="{C3380CC4-5D6E-409C-BE32-E72D297353CC}">
              <c16:uniqueId val="{00000003-DE60-4984-AF12-5D4B2A24797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0.58333299999999999</c:v>
              </c:pt>
            </c:numLit>
          </c:val>
          <c:extLst>
            <c:ext xmlns:c16="http://schemas.microsoft.com/office/drawing/2014/chart" uri="{C3380CC4-5D6E-409C-BE32-E72D297353CC}">
              <c16:uniqueId val="{00000004-DE60-4984-AF12-5D4B2A24797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1.7659999999999999E-2</c:v>
              </c:pt>
            </c:numLit>
          </c:val>
          <c:extLst>
            <c:ext xmlns:c16="http://schemas.microsoft.com/office/drawing/2014/chart" uri="{C3380CC4-5D6E-409C-BE32-E72D297353CC}">
              <c16:uniqueId val="{00000000-B97E-4E59-838E-536A02265212}"/>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1.9868E-2</c:v>
              </c:pt>
            </c:numLit>
          </c:val>
          <c:extLst>
            <c:ext xmlns:c16="http://schemas.microsoft.com/office/drawing/2014/chart" uri="{C3380CC4-5D6E-409C-BE32-E72D297353CC}">
              <c16:uniqueId val="{00000001-B97E-4E59-838E-536A0226521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8.3885000000000001E-2</c:v>
              </c:pt>
            </c:numLit>
          </c:val>
          <c:extLst>
            <c:ext xmlns:c16="http://schemas.microsoft.com/office/drawing/2014/chart" uri="{C3380CC4-5D6E-409C-BE32-E72D297353CC}">
              <c16:uniqueId val="{00000002-B97E-4E59-838E-536A0226521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0.25386300000000001</c:v>
              </c:pt>
            </c:numLit>
          </c:val>
          <c:extLst>
            <c:ext xmlns:c16="http://schemas.microsoft.com/office/drawing/2014/chart" uri="{C3380CC4-5D6E-409C-BE32-E72D297353CC}">
              <c16:uniqueId val="{00000003-B97E-4E59-838E-536A0226521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0.60485699999999998</c:v>
              </c:pt>
            </c:numLit>
          </c:val>
          <c:extLst>
            <c:ext xmlns:c16="http://schemas.microsoft.com/office/drawing/2014/chart" uri="{C3380CC4-5D6E-409C-BE32-E72D297353CC}">
              <c16:uniqueId val="{00000004-B97E-4E59-838E-536A0226521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2.3965E-2</c:v>
              </c:pt>
            </c:numLit>
          </c:val>
          <c:extLst>
            <c:ext xmlns:c16="http://schemas.microsoft.com/office/drawing/2014/chart" uri="{C3380CC4-5D6E-409C-BE32-E72D297353CC}">
              <c16:uniqueId val="{00000000-AC16-4581-B013-CB79EF2B7A6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1.3072E-2</c:v>
              </c:pt>
            </c:numLit>
          </c:val>
          <c:extLst>
            <c:ext xmlns:c16="http://schemas.microsoft.com/office/drawing/2014/chart" uri="{C3380CC4-5D6E-409C-BE32-E72D297353CC}">
              <c16:uniqueId val="{00000001-AC16-4581-B013-CB79EF2B7A68}"/>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8.7146000000000001E-2</c:v>
              </c:pt>
            </c:numLit>
          </c:val>
          <c:extLst>
            <c:ext xmlns:c16="http://schemas.microsoft.com/office/drawing/2014/chart" uri="{C3380CC4-5D6E-409C-BE32-E72D297353CC}">
              <c16:uniqueId val="{00000002-AC16-4581-B013-CB79EF2B7A6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0.204793</c:v>
              </c:pt>
            </c:numLit>
          </c:val>
          <c:extLst>
            <c:ext xmlns:c16="http://schemas.microsoft.com/office/drawing/2014/chart" uri="{C3380CC4-5D6E-409C-BE32-E72D297353CC}">
              <c16:uniqueId val="{00000003-AC16-4581-B013-CB79EF2B7A6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0.66013100000000002</c:v>
              </c:pt>
            </c:numLit>
          </c:val>
          <c:extLst>
            <c:ext xmlns:c16="http://schemas.microsoft.com/office/drawing/2014/chart" uri="{C3380CC4-5D6E-409C-BE32-E72D297353CC}">
              <c16:uniqueId val="{00000004-AC16-4581-B013-CB79EF2B7A6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8.9820000000000004E-3</c:v>
              </c:pt>
            </c:numLit>
          </c:val>
          <c:extLst>
            <c:ext xmlns:c16="http://schemas.microsoft.com/office/drawing/2014/chart" uri="{C3380CC4-5D6E-409C-BE32-E72D297353CC}">
              <c16:uniqueId val="{00000000-C195-4C5E-8A73-84901EBDFC3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2.0958000000000001E-2</c:v>
              </c:pt>
            </c:numLit>
          </c:val>
          <c:extLst>
            <c:ext xmlns:c16="http://schemas.microsoft.com/office/drawing/2014/chart" uri="{C3380CC4-5D6E-409C-BE32-E72D297353CC}">
              <c16:uniqueId val="{00000001-C195-4C5E-8A73-84901EBDFC3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9.2813999999999994E-2</c:v>
              </c:pt>
            </c:numLit>
          </c:val>
          <c:extLst>
            <c:ext xmlns:c16="http://schemas.microsoft.com/office/drawing/2014/chart" uri="{C3380CC4-5D6E-409C-BE32-E72D297353CC}">
              <c16:uniqueId val="{00000002-C195-4C5E-8A73-84901EBDFC3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0.23353299999999999</c:v>
              </c:pt>
            </c:numLit>
          </c:val>
          <c:extLst>
            <c:ext xmlns:c16="http://schemas.microsoft.com/office/drawing/2014/chart" uri="{C3380CC4-5D6E-409C-BE32-E72D297353CC}">
              <c16:uniqueId val="{00000003-C195-4C5E-8A73-84901EBDFC3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0.61676600000000004</c:v>
              </c:pt>
            </c:numLit>
          </c:val>
          <c:extLst>
            <c:ext xmlns:c16="http://schemas.microsoft.com/office/drawing/2014/chart" uri="{C3380CC4-5D6E-409C-BE32-E72D297353CC}">
              <c16:uniqueId val="{00000004-C195-4C5E-8A73-84901EBDFC3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4.2189999999999997E-3</c:v>
              </c:pt>
            </c:numLit>
          </c:val>
          <c:extLst>
            <c:ext xmlns:c16="http://schemas.microsoft.com/office/drawing/2014/chart" uri="{C3380CC4-5D6E-409C-BE32-E72D297353CC}">
              <c16:uniqueId val="{00000000-0604-42A7-A022-D8908945BB5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2.1097000000000001E-2</c:v>
              </c:pt>
            </c:numLit>
          </c:val>
          <c:extLst>
            <c:ext xmlns:c16="http://schemas.microsoft.com/office/drawing/2014/chart" uri="{C3380CC4-5D6E-409C-BE32-E72D297353CC}">
              <c16:uniqueId val="{00000001-0604-42A7-A022-D8908945BB5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5.4851999999999998E-2</c:v>
              </c:pt>
            </c:numLit>
          </c:val>
          <c:extLst>
            <c:ext xmlns:c16="http://schemas.microsoft.com/office/drawing/2014/chart" uri="{C3380CC4-5D6E-409C-BE32-E72D297353CC}">
              <c16:uniqueId val="{00000002-0604-42A7-A022-D8908945BB5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0.18143500000000001</c:v>
              </c:pt>
            </c:numLit>
          </c:val>
          <c:extLst>
            <c:ext xmlns:c16="http://schemas.microsoft.com/office/drawing/2014/chart" uri="{C3380CC4-5D6E-409C-BE32-E72D297353CC}">
              <c16:uniqueId val="{00000003-0604-42A7-A022-D8908945BB5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0.73417699999999997</c:v>
              </c:pt>
            </c:numLit>
          </c:val>
          <c:extLst>
            <c:ext xmlns:c16="http://schemas.microsoft.com/office/drawing/2014/chart" uri="{C3380CC4-5D6E-409C-BE32-E72D297353CC}">
              <c16:uniqueId val="{00000004-0604-42A7-A022-D8908945BB5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2.069E-2</c:v>
              </c:pt>
            </c:numLit>
          </c:val>
          <c:extLst>
            <c:ext xmlns:c16="http://schemas.microsoft.com/office/drawing/2014/chart" uri="{C3380CC4-5D6E-409C-BE32-E72D297353CC}">
              <c16:uniqueId val="{00000000-CEC1-40B8-949A-FBA015CFCBD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3.4483E-2</c:v>
              </c:pt>
            </c:numLit>
          </c:val>
          <c:extLst>
            <c:ext xmlns:c16="http://schemas.microsoft.com/office/drawing/2014/chart" uri="{C3380CC4-5D6E-409C-BE32-E72D297353CC}">
              <c16:uniqueId val="{00000001-CEC1-40B8-949A-FBA015CFCBD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8.2758999999999999E-2</c:v>
              </c:pt>
            </c:numLit>
          </c:val>
          <c:extLst>
            <c:ext xmlns:c16="http://schemas.microsoft.com/office/drawing/2014/chart" uri="{C3380CC4-5D6E-409C-BE32-E72D297353CC}">
              <c16:uniqueId val="{00000002-CEC1-40B8-949A-FBA015CFCBD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0.17241400000000001</c:v>
              </c:pt>
            </c:numLit>
          </c:val>
          <c:extLst>
            <c:ext xmlns:c16="http://schemas.microsoft.com/office/drawing/2014/chart" uri="{C3380CC4-5D6E-409C-BE32-E72D297353CC}">
              <c16:uniqueId val="{00000003-CEC1-40B8-949A-FBA015CFCBD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0.68965500000000002</c:v>
              </c:pt>
            </c:numLit>
          </c:val>
          <c:extLst>
            <c:ext xmlns:c16="http://schemas.microsoft.com/office/drawing/2014/chart" uri="{C3380CC4-5D6E-409C-BE32-E72D297353CC}">
              <c16:uniqueId val="{00000004-CEC1-40B8-949A-FBA015CFCBD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4.3783779999999997</c:v>
              </c:pt>
            </c:numLit>
          </c:val>
          <c:extLst>
            <c:ext xmlns:c16="http://schemas.microsoft.com/office/drawing/2014/chart" uri="{C3380CC4-5D6E-409C-BE32-E72D297353CC}">
              <c16:uniqueId val="{00000000-C3DA-4B26-AFCC-38F4689103E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4.5659999999999997E-3</c:v>
              </c:pt>
            </c:numLit>
          </c:val>
          <c:extLst>
            <c:ext xmlns:c16="http://schemas.microsoft.com/office/drawing/2014/chart" uri="{C3380CC4-5D6E-409C-BE32-E72D297353CC}">
              <c16:uniqueId val="{00000000-3A8B-4B52-8123-4B72066581A3}"/>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1.3698999999999999E-2</c:v>
              </c:pt>
            </c:numLit>
          </c:val>
          <c:extLst>
            <c:ext xmlns:c16="http://schemas.microsoft.com/office/drawing/2014/chart" uri="{C3380CC4-5D6E-409C-BE32-E72D297353CC}">
              <c16:uniqueId val="{00000001-3A8B-4B52-8123-4B72066581A3}"/>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5.9360999999999997E-2</c:v>
              </c:pt>
            </c:numLit>
          </c:val>
          <c:extLst>
            <c:ext xmlns:c16="http://schemas.microsoft.com/office/drawing/2014/chart" uri="{C3380CC4-5D6E-409C-BE32-E72D297353CC}">
              <c16:uniqueId val="{00000002-3A8B-4B52-8123-4B72066581A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0.18721499999999999</c:v>
              </c:pt>
            </c:numLit>
          </c:val>
          <c:extLst>
            <c:ext xmlns:c16="http://schemas.microsoft.com/office/drawing/2014/chart" uri="{C3380CC4-5D6E-409C-BE32-E72D297353CC}">
              <c16:uniqueId val="{00000003-3A8B-4B52-8123-4B72066581A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0.72146100000000002</c:v>
              </c:pt>
            </c:numLit>
          </c:val>
          <c:extLst>
            <c:ext xmlns:c16="http://schemas.microsoft.com/office/drawing/2014/chart" uri="{C3380CC4-5D6E-409C-BE32-E72D297353CC}">
              <c16:uniqueId val="{00000004-3A8B-4B52-8123-4B72066581A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2.3136E-2</c:v>
              </c:pt>
            </c:numLit>
          </c:val>
          <c:extLst>
            <c:ext xmlns:c16="http://schemas.microsoft.com/office/drawing/2014/chart" uri="{C3380CC4-5D6E-409C-BE32-E72D297353CC}">
              <c16:uniqueId val="{00000000-E34C-4A30-AA22-0730C237EC94}"/>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1.0283E-2</c:v>
              </c:pt>
            </c:numLit>
          </c:val>
          <c:extLst>
            <c:ext xmlns:c16="http://schemas.microsoft.com/office/drawing/2014/chart" uri="{C3380CC4-5D6E-409C-BE32-E72D297353CC}">
              <c16:uniqueId val="{00000001-E34C-4A30-AA22-0730C237EC94}"/>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5.1414000000000001E-2</c:v>
              </c:pt>
            </c:numLit>
          </c:val>
          <c:extLst>
            <c:ext xmlns:c16="http://schemas.microsoft.com/office/drawing/2014/chart" uri="{C3380CC4-5D6E-409C-BE32-E72D297353CC}">
              <c16:uniqueId val="{00000002-E34C-4A30-AA22-0730C237EC94}"/>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0.22622100000000001</c:v>
              </c:pt>
            </c:numLit>
          </c:val>
          <c:extLst>
            <c:ext xmlns:c16="http://schemas.microsoft.com/office/drawing/2014/chart" uri="{C3380CC4-5D6E-409C-BE32-E72D297353CC}">
              <c16:uniqueId val="{00000003-E34C-4A30-AA22-0730C237EC94}"/>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0.683805</c:v>
              </c:pt>
            </c:numLit>
          </c:val>
          <c:extLst>
            <c:ext xmlns:c16="http://schemas.microsoft.com/office/drawing/2014/chart" uri="{C3380CC4-5D6E-409C-BE32-E72D297353CC}">
              <c16:uniqueId val="{00000004-E34C-4A30-AA22-0730C237EC94}"/>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6.1599999999999997E-3</c:v>
              </c:pt>
            </c:numLit>
          </c:val>
          <c:extLst>
            <c:ext xmlns:c16="http://schemas.microsoft.com/office/drawing/2014/chart" uri="{C3380CC4-5D6E-409C-BE32-E72D297353CC}">
              <c16:uniqueId val="{00000000-D585-4905-9538-541DCF31E606}"/>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8.2140000000000008E-3</c:v>
              </c:pt>
            </c:numLit>
          </c:val>
          <c:extLst>
            <c:ext xmlns:c16="http://schemas.microsoft.com/office/drawing/2014/chart" uri="{C3380CC4-5D6E-409C-BE32-E72D297353CC}">
              <c16:uniqueId val="{00000001-D585-4905-9538-541DCF31E60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6.9815000000000002E-2</c:v>
              </c:pt>
            </c:numLit>
          </c:val>
          <c:extLst>
            <c:ext xmlns:c16="http://schemas.microsoft.com/office/drawing/2014/chart" uri="{C3380CC4-5D6E-409C-BE32-E72D297353CC}">
              <c16:uniqueId val="{00000002-D585-4905-9538-541DCF31E60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0.170431</c:v>
              </c:pt>
            </c:numLit>
          </c:val>
          <c:extLst>
            <c:ext xmlns:c16="http://schemas.microsoft.com/office/drawing/2014/chart" uri="{C3380CC4-5D6E-409C-BE32-E72D297353CC}">
              <c16:uniqueId val="{00000003-D585-4905-9538-541DCF31E60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0.73716599999999999</c:v>
              </c:pt>
            </c:numLit>
          </c:val>
          <c:extLst>
            <c:ext xmlns:c16="http://schemas.microsoft.com/office/drawing/2014/chart" uri="{C3380CC4-5D6E-409C-BE32-E72D297353CC}">
              <c16:uniqueId val="{00000004-D585-4905-9538-541DCF31E60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9.0290000000000006E-3</c:v>
              </c:pt>
            </c:numLit>
          </c:val>
          <c:extLst>
            <c:ext xmlns:c16="http://schemas.microsoft.com/office/drawing/2014/chart" uri="{C3380CC4-5D6E-409C-BE32-E72D297353CC}">
              <c16:uniqueId val="{00000000-A464-45B2-8E7E-794776DC2D6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1.8058999999999999E-2</c:v>
              </c:pt>
            </c:numLit>
          </c:val>
          <c:extLst>
            <c:ext xmlns:c16="http://schemas.microsoft.com/office/drawing/2014/chart" uri="{C3380CC4-5D6E-409C-BE32-E72D297353CC}">
              <c16:uniqueId val="{00000001-A464-45B2-8E7E-794776DC2D6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5.4176000000000002E-2</c:v>
              </c:pt>
            </c:numLit>
          </c:val>
          <c:extLst>
            <c:ext xmlns:c16="http://schemas.microsoft.com/office/drawing/2014/chart" uri="{C3380CC4-5D6E-409C-BE32-E72D297353CC}">
              <c16:uniqueId val="{00000002-A464-45B2-8E7E-794776DC2D6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0.19864599999999999</c:v>
              </c:pt>
            </c:numLit>
          </c:val>
          <c:extLst>
            <c:ext xmlns:c16="http://schemas.microsoft.com/office/drawing/2014/chart" uri="{C3380CC4-5D6E-409C-BE32-E72D297353CC}">
              <c16:uniqueId val="{00000003-A464-45B2-8E7E-794776DC2D6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0.71331800000000001</c:v>
              </c:pt>
            </c:numLit>
          </c:val>
          <c:extLst>
            <c:ext xmlns:c16="http://schemas.microsoft.com/office/drawing/2014/chart" uri="{C3380CC4-5D6E-409C-BE32-E72D297353CC}">
              <c16:uniqueId val="{00000004-A464-45B2-8E7E-794776DC2D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yMode val="edge"/>
          <c:x val="0"/>
          <c:y val="0.87097916666666664"/>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9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1.0732999999999999E-2</c:v>
              </c:pt>
            </c:numLit>
          </c:val>
          <c:extLst>
            <c:ext xmlns:c16="http://schemas.microsoft.com/office/drawing/2014/chart" uri="{C3380CC4-5D6E-409C-BE32-E72D297353CC}">
              <c16:uniqueId val="{00000000-61F3-4257-8C85-8BE267D4E83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1.9678000000000001E-2</c:v>
              </c:pt>
            </c:numLit>
          </c:val>
          <c:extLst>
            <c:ext xmlns:c16="http://schemas.microsoft.com/office/drawing/2014/chart" uri="{C3380CC4-5D6E-409C-BE32-E72D297353CC}">
              <c16:uniqueId val="{00000001-61F3-4257-8C85-8BE267D4E83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8.2290000000000002E-2</c:v>
              </c:pt>
            </c:numLit>
          </c:val>
          <c:extLst>
            <c:ext xmlns:c16="http://schemas.microsoft.com/office/drawing/2014/chart" uri="{C3380CC4-5D6E-409C-BE32-E72D297353CC}">
              <c16:uniqueId val="{00000002-61F3-4257-8C85-8BE267D4E83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0.198569</c:v>
              </c:pt>
            </c:numLit>
          </c:val>
          <c:extLst>
            <c:ext xmlns:c16="http://schemas.microsoft.com/office/drawing/2014/chart" uri="{C3380CC4-5D6E-409C-BE32-E72D297353CC}">
              <c16:uniqueId val="{00000003-61F3-4257-8C85-8BE267D4E83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0.68157400000000001</c:v>
              </c:pt>
            </c:numLit>
          </c:val>
          <c:extLst>
            <c:ext xmlns:c16="http://schemas.microsoft.com/office/drawing/2014/chart" uri="{C3380CC4-5D6E-409C-BE32-E72D297353CC}">
              <c16:uniqueId val="{00000004-61F3-4257-8C85-8BE267D4E83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1.7493000000000002E-2</c:v>
              </c:pt>
            </c:numLit>
          </c:val>
          <c:extLst>
            <c:ext xmlns:c16="http://schemas.microsoft.com/office/drawing/2014/chart" uri="{C3380CC4-5D6E-409C-BE32-E72D297353CC}">
              <c16:uniqueId val="{00000000-1224-48E3-B496-B9DA4871101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1.1662E-2</c:v>
              </c:pt>
            </c:numLit>
          </c:val>
          <c:extLst>
            <c:ext xmlns:c16="http://schemas.microsoft.com/office/drawing/2014/chart" uri="{C3380CC4-5D6E-409C-BE32-E72D297353CC}">
              <c16:uniqueId val="{00000001-1224-48E3-B496-B9DA4871101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6.4140000000000003E-2</c:v>
              </c:pt>
            </c:numLit>
          </c:val>
          <c:extLst>
            <c:ext xmlns:c16="http://schemas.microsoft.com/office/drawing/2014/chart" uri="{C3380CC4-5D6E-409C-BE32-E72D297353CC}">
              <c16:uniqueId val="{00000002-1224-48E3-B496-B9DA4871101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0.18950400000000001</c:v>
              </c:pt>
            </c:numLit>
          </c:val>
          <c:extLst>
            <c:ext xmlns:c16="http://schemas.microsoft.com/office/drawing/2014/chart" uri="{C3380CC4-5D6E-409C-BE32-E72D297353CC}">
              <c16:uniqueId val="{00000003-1224-48E3-B496-B9DA4871101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0.699708</c:v>
              </c:pt>
            </c:numLit>
          </c:val>
          <c:extLst>
            <c:ext xmlns:c16="http://schemas.microsoft.com/office/drawing/2014/chart" uri="{C3380CC4-5D6E-409C-BE32-E72D297353CC}">
              <c16:uniqueId val="{00000004-1224-48E3-B496-B9DA4871101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3.6229999999999999E-3</c:v>
              </c:pt>
            </c:numLit>
          </c:val>
          <c:extLst>
            <c:ext xmlns:c16="http://schemas.microsoft.com/office/drawing/2014/chart" uri="{C3380CC4-5D6E-409C-BE32-E72D297353CC}">
              <c16:uniqueId val="{00000000-1255-4C3C-ADC4-733B64215ECF}"/>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3.2608999999999999E-2</c:v>
              </c:pt>
            </c:numLit>
          </c:val>
          <c:extLst>
            <c:ext xmlns:c16="http://schemas.microsoft.com/office/drawing/2014/chart" uri="{C3380CC4-5D6E-409C-BE32-E72D297353CC}">
              <c16:uniqueId val="{00000001-1255-4C3C-ADC4-733B64215EC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9.0579999999999994E-2</c:v>
              </c:pt>
            </c:numLit>
          </c:val>
          <c:extLst>
            <c:ext xmlns:c16="http://schemas.microsoft.com/office/drawing/2014/chart" uri="{C3380CC4-5D6E-409C-BE32-E72D297353CC}">
              <c16:uniqueId val="{00000002-1255-4C3C-ADC4-733B64215EC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0.22826099999999999</c:v>
              </c:pt>
            </c:numLit>
          </c:val>
          <c:extLst>
            <c:ext xmlns:c16="http://schemas.microsoft.com/office/drawing/2014/chart" uri="{C3380CC4-5D6E-409C-BE32-E72D297353CC}">
              <c16:uniqueId val="{00000003-1255-4C3C-ADC4-733B64215EC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0.63043499999999997</c:v>
              </c:pt>
            </c:numLit>
          </c:val>
          <c:extLst>
            <c:ext xmlns:c16="http://schemas.microsoft.com/office/drawing/2014/chart" uri="{C3380CC4-5D6E-409C-BE32-E72D297353CC}">
              <c16:uniqueId val="{00000004-1255-4C3C-ADC4-733B64215EC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6.1159999999999999E-3</c:v>
              </c:pt>
            </c:numLit>
          </c:val>
          <c:extLst>
            <c:ext xmlns:c16="http://schemas.microsoft.com/office/drawing/2014/chart" uri="{C3380CC4-5D6E-409C-BE32-E72D297353CC}">
              <c16:uniqueId val="{00000000-A313-4173-9423-BFAAD60F967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2.1406999999999999E-2</c:v>
              </c:pt>
            </c:numLit>
          </c:val>
          <c:extLst>
            <c:ext xmlns:c16="http://schemas.microsoft.com/office/drawing/2014/chart" uri="{C3380CC4-5D6E-409C-BE32-E72D297353CC}">
              <c16:uniqueId val="{00000001-A313-4173-9423-BFAAD60F9675}"/>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3.6697E-2</c:v>
              </c:pt>
            </c:numLit>
          </c:val>
          <c:extLst>
            <c:ext xmlns:c16="http://schemas.microsoft.com/office/drawing/2014/chart" uri="{C3380CC4-5D6E-409C-BE32-E72D297353CC}">
              <c16:uniqueId val="{00000002-A313-4173-9423-BFAAD60F967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0.23547399999999999</c:v>
              </c:pt>
            </c:numLit>
          </c:val>
          <c:extLst>
            <c:ext xmlns:c16="http://schemas.microsoft.com/office/drawing/2014/chart" uri="{C3380CC4-5D6E-409C-BE32-E72D297353CC}">
              <c16:uniqueId val="{00000003-A313-4173-9423-BFAAD60F967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0.69418999999999997</c:v>
              </c:pt>
            </c:numLit>
          </c:val>
          <c:extLst>
            <c:ext xmlns:c16="http://schemas.microsoft.com/office/drawing/2014/chart" uri="{C3380CC4-5D6E-409C-BE32-E72D297353CC}">
              <c16:uniqueId val="{00000004-A313-4173-9423-BFAAD60F967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671-469C-84BC-04DF45D6F7D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1.1235999999999999E-2</c:v>
              </c:pt>
            </c:numLit>
          </c:val>
          <c:extLst>
            <c:ext xmlns:c16="http://schemas.microsoft.com/office/drawing/2014/chart" uri="{C3380CC4-5D6E-409C-BE32-E72D297353CC}">
              <c16:uniqueId val="{00000001-F671-469C-84BC-04DF45D6F7D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6.7416000000000004E-2</c:v>
              </c:pt>
            </c:numLit>
          </c:val>
          <c:extLst>
            <c:ext xmlns:c16="http://schemas.microsoft.com/office/drawing/2014/chart" uri="{C3380CC4-5D6E-409C-BE32-E72D297353CC}">
              <c16:uniqueId val="{00000002-F671-469C-84BC-04DF45D6F7D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0.13764000000000001</c:v>
              </c:pt>
            </c:numLit>
          </c:val>
          <c:extLst>
            <c:ext xmlns:c16="http://schemas.microsoft.com/office/drawing/2014/chart" uri="{C3380CC4-5D6E-409C-BE32-E72D297353CC}">
              <c16:uniqueId val="{00000003-F671-469C-84BC-04DF45D6F7D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0.76404499999999997</c:v>
              </c:pt>
            </c:numLit>
          </c:val>
          <c:extLst>
            <c:ext xmlns:c16="http://schemas.microsoft.com/office/drawing/2014/chart" uri="{C3380CC4-5D6E-409C-BE32-E72D297353CC}">
              <c16:uniqueId val="{00000004-F671-469C-84BC-04DF45D6F7D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8.6960000000000006E-3</c:v>
              </c:pt>
            </c:numLit>
          </c:val>
          <c:extLst>
            <c:ext xmlns:c16="http://schemas.microsoft.com/office/drawing/2014/chart" uri="{C3380CC4-5D6E-409C-BE32-E72D297353CC}">
              <c16:uniqueId val="{00000000-3A12-4CF9-B71A-4CAE2DB7DC19}"/>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3A12-4CF9-B71A-4CAE2DB7DC19}"/>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2.6086999999999999E-2</c:v>
              </c:pt>
            </c:numLit>
          </c:val>
          <c:extLst>
            <c:ext xmlns:c16="http://schemas.microsoft.com/office/drawing/2014/chart" uri="{C3380CC4-5D6E-409C-BE32-E72D297353CC}">
              <c16:uniqueId val="{00000002-3A12-4CF9-B71A-4CAE2DB7DC1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7.8260999999999997E-2</c:v>
              </c:pt>
            </c:numLit>
          </c:val>
          <c:extLst>
            <c:ext xmlns:c16="http://schemas.microsoft.com/office/drawing/2014/chart" uri="{C3380CC4-5D6E-409C-BE32-E72D297353CC}">
              <c16:uniqueId val="{00000003-3A12-4CF9-B71A-4CAE2DB7DC1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0.86087000000000002</c:v>
              </c:pt>
            </c:numLit>
          </c:val>
          <c:extLst>
            <c:ext xmlns:c16="http://schemas.microsoft.com/office/drawing/2014/chart" uri="{C3380CC4-5D6E-409C-BE32-E72D297353CC}">
              <c16:uniqueId val="{00000004-3A12-4CF9-B71A-4CAE2DB7DC1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4.2653059999999998</c:v>
              </c:pt>
            </c:numLit>
          </c:val>
          <c:extLst>
            <c:ext xmlns:c16="http://schemas.microsoft.com/office/drawing/2014/chart" uri="{C3380CC4-5D6E-409C-BE32-E72D297353CC}">
              <c16:uniqueId val="{00000000-4000-415B-B325-FDB50F93ABF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6.757E-3</c:v>
              </c:pt>
            </c:numLit>
          </c:val>
          <c:extLst>
            <c:ext xmlns:c16="http://schemas.microsoft.com/office/drawing/2014/chart" uri="{C3380CC4-5D6E-409C-BE32-E72D297353CC}">
              <c16:uniqueId val="{00000000-1909-415B-9C45-70CE3B6D9B09}"/>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2.027E-2</c:v>
              </c:pt>
            </c:numLit>
          </c:val>
          <c:extLst>
            <c:ext xmlns:c16="http://schemas.microsoft.com/office/drawing/2014/chart" uri="{C3380CC4-5D6E-409C-BE32-E72D297353CC}">
              <c16:uniqueId val="{00000001-1909-415B-9C45-70CE3B6D9B09}"/>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4.0541000000000001E-2</c:v>
              </c:pt>
            </c:numLit>
          </c:val>
          <c:extLst>
            <c:ext xmlns:c16="http://schemas.microsoft.com/office/drawing/2014/chart" uri="{C3380CC4-5D6E-409C-BE32-E72D297353CC}">
              <c16:uniqueId val="{00000002-1909-415B-9C45-70CE3B6D9B09}"/>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0.162162</c:v>
              </c:pt>
            </c:numLit>
          </c:val>
          <c:extLst>
            <c:ext xmlns:c16="http://schemas.microsoft.com/office/drawing/2014/chart" uri="{C3380CC4-5D6E-409C-BE32-E72D297353CC}">
              <c16:uniqueId val="{00000003-1909-415B-9C45-70CE3B6D9B09}"/>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0.77027000000000001</c:v>
              </c:pt>
            </c:numLit>
          </c:val>
          <c:extLst>
            <c:ext xmlns:c16="http://schemas.microsoft.com/office/drawing/2014/chart" uri="{C3380CC4-5D6E-409C-BE32-E72D297353CC}">
              <c16:uniqueId val="{00000004-1909-415B-9C45-70CE3B6D9B09}"/>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2.9748E-2</c:v>
              </c:pt>
            </c:numLit>
          </c:val>
          <c:extLst>
            <c:ext xmlns:c16="http://schemas.microsoft.com/office/drawing/2014/chart" uri="{C3380CC4-5D6E-409C-BE32-E72D297353CC}">
              <c16:uniqueId val="{00000000-D4F5-424A-91C4-39460A18A03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1.3729999999999999E-2</c:v>
              </c:pt>
            </c:numLit>
          </c:val>
          <c:extLst>
            <c:ext xmlns:c16="http://schemas.microsoft.com/office/drawing/2014/chart" uri="{C3380CC4-5D6E-409C-BE32-E72D297353CC}">
              <c16:uniqueId val="{00000001-D4F5-424A-91C4-39460A18A03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7.7802999999999997E-2</c:v>
              </c:pt>
            </c:numLit>
          </c:val>
          <c:extLst>
            <c:ext xmlns:c16="http://schemas.microsoft.com/office/drawing/2014/chart" uri="{C3380CC4-5D6E-409C-BE32-E72D297353CC}">
              <c16:uniqueId val="{00000002-D4F5-424A-91C4-39460A18A0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0.221968</c:v>
              </c:pt>
            </c:numLit>
          </c:val>
          <c:extLst>
            <c:ext xmlns:c16="http://schemas.microsoft.com/office/drawing/2014/chart" uri="{C3380CC4-5D6E-409C-BE32-E72D297353CC}">
              <c16:uniqueId val="{00000003-D4F5-424A-91C4-39460A18A0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0.64073199999999997</c:v>
              </c:pt>
            </c:numLit>
          </c:val>
          <c:extLst>
            <c:ext xmlns:c16="http://schemas.microsoft.com/office/drawing/2014/chart" uri="{C3380CC4-5D6E-409C-BE32-E72D297353CC}">
              <c16:uniqueId val="{00000004-D4F5-424A-91C4-39460A18A0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1.1583E-2</c:v>
              </c:pt>
            </c:numLit>
          </c:val>
          <c:extLst>
            <c:ext xmlns:c16="http://schemas.microsoft.com/office/drawing/2014/chart" uri="{C3380CC4-5D6E-409C-BE32-E72D297353CC}">
              <c16:uniqueId val="{00000000-E3B5-407B-A8F8-90262C36130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1.5443999999999999E-2</c:v>
              </c:pt>
            </c:numLit>
          </c:val>
          <c:extLst>
            <c:ext xmlns:c16="http://schemas.microsoft.com/office/drawing/2014/chart" uri="{C3380CC4-5D6E-409C-BE32-E72D297353CC}">
              <c16:uniqueId val="{00000001-E3B5-407B-A8F8-90262C36130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6.5637000000000001E-2</c:v>
              </c:pt>
            </c:numLit>
          </c:val>
          <c:extLst>
            <c:ext xmlns:c16="http://schemas.microsoft.com/office/drawing/2014/chart" uri="{C3380CC4-5D6E-409C-BE32-E72D297353CC}">
              <c16:uniqueId val="{00000002-E3B5-407B-A8F8-90262C36130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0.20463300000000001</c:v>
              </c:pt>
            </c:numLit>
          </c:val>
          <c:extLst>
            <c:ext xmlns:c16="http://schemas.microsoft.com/office/drawing/2014/chart" uri="{C3380CC4-5D6E-409C-BE32-E72D297353CC}">
              <c16:uniqueId val="{00000003-E3B5-407B-A8F8-90262C36130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0.69884199999999996</c:v>
              </c:pt>
            </c:numLit>
          </c:val>
          <c:extLst>
            <c:ext xmlns:c16="http://schemas.microsoft.com/office/drawing/2014/chart" uri="{C3380CC4-5D6E-409C-BE32-E72D297353CC}">
              <c16:uniqueId val="{00000004-E3B5-407B-A8F8-90262C36130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1.7995000000000001E-2</c:v>
              </c:pt>
            </c:numLit>
          </c:val>
          <c:extLst>
            <c:ext xmlns:c16="http://schemas.microsoft.com/office/drawing/2014/chart" uri="{C3380CC4-5D6E-409C-BE32-E72D297353CC}">
              <c16:uniqueId val="{00000000-758C-4F0B-9335-E11DFDBE988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1.2853E-2</c:v>
              </c:pt>
            </c:numLit>
          </c:val>
          <c:extLst>
            <c:ext xmlns:c16="http://schemas.microsoft.com/office/drawing/2014/chart" uri="{C3380CC4-5D6E-409C-BE32-E72D297353CC}">
              <c16:uniqueId val="{00000001-758C-4F0B-9335-E11DFDBE988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8.4833000000000006E-2</c:v>
              </c:pt>
            </c:numLit>
          </c:val>
          <c:extLst>
            <c:ext xmlns:c16="http://schemas.microsoft.com/office/drawing/2014/chart" uri="{C3380CC4-5D6E-409C-BE32-E72D297353CC}">
              <c16:uniqueId val="{00000002-758C-4F0B-9335-E11DFDBE988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0.192802</c:v>
              </c:pt>
            </c:numLit>
          </c:val>
          <c:extLst>
            <c:ext xmlns:c16="http://schemas.microsoft.com/office/drawing/2014/chart" uri="{C3380CC4-5D6E-409C-BE32-E72D297353CC}">
              <c16:uniqueId val="{00000003-758C-4F0B-9335-E11DFDBE988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0.66581000000000001</c:v>
              </c:pt>
            </c:numLit>
          </c:val>
          <c:extLst>
            <c:ext xmlns:c16="http://schemas.microsoft.com/office/drawing/2014/chart" uri="{C3380CC4-5D6E-409C-BE32-E72D297353CC}">
              <c16:uniqueId val="{00000004-758C-4F0B-9335-E11DFDBE988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4.64E-3</c:v>
              </c:pt>
            </c:numLit>
          </c:val>
          <c:extLst>
            <c:ext xmlns:c16="http://schemas.microsoft.com/office/drawing/2014/chart" uri="{C3380CC4-5D6E-409C-BE32-E72D297353CC}">
              <c16:uniqueId val="{00000000-6D48-4F17-8981-A487B4EED0ED}"/>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1.1601E-2</c:v>
              </c:pt>
            </c:numLit>
          </c:val>
          <c:extLst>
            <c:ext xmlns:c16="http://schemas.microsoft.com/office/drawing/2014/chart" uri="{C3380CC4-5D6E-409C-BE32-E72D297353CC}">
              <c16:uniqueId val="{00000001-6D48-4F17-8981-A487B4EED0ED}"/>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9.9767999999999996E-2</c:v>
              </c:pt>
            </c:numLit>
          </c:val>
          <c:extLst>
            <c:ext xmlns:c16="http://schemas.microsoft.com/office/drawing/2014/chart" uri="{C3380CC4-5D6E-409C-BE32-E72D297353CC}">
              <c16:uniqueId val="{00000002-6D48-4F17-8981-A487B4EED0E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0.25754100000000002</c:v>
              </c:pt>
            </c:numLit>
          </c:val>
          <c:extLst>
            <c:ext xmlns:c16="http://schemas.microsoft.com/office/drawing/2014/chart" uri="{C3380CC4-5D6E-409C-BE32-E72D297353CC}">
              <c16:uniqueId val="{00000003-6D48-4F17-8981-A487B4EED0E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0.48027799999999998</c:v>
              </c:pt>
            </c:numLit>
          </c:val>
          <c:extLst>
            <c:ext xmlns:c16="http://schemas.microsoft.com/office/drawing/2014/chart" uri="{C3380CC4-5D6E-409C-BE32-E72D297353CC}">
              <c16:uniqueId val="{00000004-6D48-4F17-8981-A487B4EED0E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3.3333000000000002E-2</c:v>
              </c:pt>
            </c:numLit>
          </c:val>
          <c:extLst>
            <c:ext xmlns:c16="http://schemas.microsoft.com/office/drawing/2014/chart" uri="{C3380CC4-5D6E-409C-BE32-E72D297353CC}">
              <c16:uniqueId val="{00000000-FB3C-4559-AC1D-3208CBF3D49E}"/>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2.1212000000000002E-2</c:v>
              </c:pt>
            </c:numLit>
          </c:val>
          <c:extLst>
            <c:ext xmlns:c16="http://schemas.microsoft.com/office/drawing/2014/chart" uri="{C3380CC4-5D6E-409C-BE32-E72D297353CC}">
              <c16:uniqueId val="{00000001-FB3C-4559-AC1D-3208CBF3D49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8.7878999999999999E-2</c:v>
              </c:pt>
            </c:numLit>
          </c:val>
          <c:extLst>
            <c:ext xmlns:c16="http://schemas.microsoft.com/office/drawing/2014/chart" uri="{C3380CC4-5D6E-409C-BE32-E72D297353CC}">
              <c16:uniqueId val="{00000002-FB3C-4559-AC1D-3208CBF3D49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0.18787899999999999</c:v>
              </c:pt>
            </c:numLit>
          </c:val>
          <c:extLst>
            <c:ext xmlns:c16="http://schemas.microsoft.com/office/drawing/2014/chart" uri="{C3380CC4-5D6E-409C-BE32-E72D297353CC}">
              <c16:uniqueId val="{00000003-FB3C-4559-AC1D-3208CBF3D49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0.49697000000000002</c:v>
              </c:pt>
            </c:numLit>
          </c:val>
          <c:extLst>
            <c:ext xmlns:c16="http://schemas.microsoft.com/office/drawing/2014/chart" uri="{C3380CC4-5D6E-409C-BE32-E72D297353CC}">
              <c16:uniqueId val="{00000004-FB3C-4559-AC1D-3208CBF3D49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1.2697999999999999E-2</c:v>
              </c:pt>
            </c:numLit>
          </c:val>
          <c:extLst>
            <c:ext xmlns:c16="http://schemas.microsoft.com/office/drawing/2014/chart" uri="{C3380CC4-5D6E-409C-BE32-E72D297353CC}">
              <c16:uniqueId val="{00000000-47D3-4483-8633-1E277065A92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1.9047999999999999E-2</c:v>
              </c:pt>
            </c:numLit>
          </c:val>
          <c:extLst>
            <c:ext xmlns:c16="http://schemas.microsoft.com/office/drawing/2014/chart" uri="{C3380CC4-5D6E-409C-BE32-E72D297353CC}">
              <c16:uniqueId val="{00000001-47D3-4483-8633-1E277065A92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6.9841E-2</c:v>
              </c:pt>
            </c:numLit>
          </c:val>
          <c:extLst>
            <c:ext xmlns:c16="http://schemas.microsoft.com/office/drawing/2014/chart" uri="{C3380CC4-5D6E-409C-BE32-E72D297353CC}">
              <c16:uniqueId val="{00000002-47D3-4483-8633-1E277065A92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0.214286</c:v>
              </c:pt>
            </c:numLit>
          </c:val>
          <c:extLst>
            <c:ext xmlns:c16="http://schemas.microsoft.com/office/drawing/2014/chart" uri="{C3380CC4-5D6E-409C-BE32-E72D297353CC}">
              <c16:uniqueId val="{00000003-47D3-4483-8633-1E277065A92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0.55079400000000001</c:v>
              </c:pt>
            </c:numLit>
          </c:val>
          <c:extLst>
            <c:ext xmlns:c16="http://schemas.microsoft.com/office/drawing/2014/chart" uri="{C3380CC4-5D6E-409C-BE32-E72D297353CC}">
              <c16:uniqueId val="{00000004-47D3-4483-8633-1E277065A92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2.5381000000000001E-2</c:v>
              </c:pt>
            </c:numLit>
          </c:val>
          <c:extLst>
            <c:ext xmlns:c16="http://schemas.microsoft.com/office/drawing/2014/chart" uri="{C3380CC4-5D6E-409C-BE32-E72D297353CC}">
              <c16:uniqueId val="{00000000-D61C-4325-B602-FE04973EEF8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1.5228E-2</c:v>
              </c:pt>
            </c:numLit>
          </c:val>
          <c:extLst>
            <c:ext xmlns:c16="http://schemas.microsoft.com/office/drawing/2014/chart" uri="{C3380CC4-5D6E-409C-BE32-E72D297353CC}">
              <c16:uniqueId val="{00000001-D61C-4325-B602-FE04973EEF8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0.11675099999999999</c:v>
              </c:pt>
            </c:numLit>
          </c:val>
          <c:extLst>
            <c:ext xmlns:c16="http://schemas.microsoft.com/office/drawing/2014/chart" uri="{C3380CC4-5D6E-409C-BE32-E72D297353CC}">
              <c16:uniqueId val="{00000002-D61C-4325-B602-FE04973EEF8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0.17766499999999999</c:v>
              </c:pt>
            </c:numLit>
          </c:val>
          <c:extLst>
            <c:ext xmlns:c16="http://schemas.microsoft.com/office/drawing/2014/chart" uri="{C3380CC4-5D6E-409C-BE32-E72D297353CC}">
              <c16:uniqueId val="{00000003-D61C-4325-B602-FE04973EEF8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0.65482200000000002</c:v>
              </c:pt>
            </c:numLit>
          </c:val>
          <c:extLst>
            <c:ext xmlns:c16="http://schemas.microsoft.com/office/drawing/2014/chart" uri="{C3380CC4-5D6E-409C-BE32-E72D297353CC}">
              <c16:uniqueId val="{00000004-D61C-4325-B602-FE04973EEF8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1.2E-2</c:v>
              </c:pt>
            </c:numLit>
          </c:val>
          <c:extLst>
            <c:ext xmlns:c16="http://schemas.microsoft.com/office/drawing/2014/chart" uri="{C3380CC4-5D6E-409C-BE32-E72D297353CC}">
              <c16:uniqueId val="{00000000-84C2-437D-B4B6-7191392824B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4.0000000000000001E-3</c:v>
              </c:pt>
            </c:numLit>
          </c:val>
          <c:extLst>
            <c:ext xmlns:c16="http://schemas.microsoft.com/office/drawing/2014/chart" uri="{C3380CC4-5D6E-409C-BE32-E72D297353CC}">
              <c16:uniqueId val="{00000001-84C2-437D-B4B6-7191392824B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6.4000000000000001E-2</c:v>
              </c:pt>
            </c:numLit>
          </c:val>
          <c:extLst>
            <c:ext xmlns:c16="http://schemas.microsoft.com/office/drawing/2014/chart" uri="{C3380CC4-5D6E-409C-BE32-E72D297353CC}">
              <c16:uniqueId val="{00000002-84C2-437D-B4B6-7191392824B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0.22800000000000001</c:v>
              </c:pt>
            </c:numLit>
          </c:val>
          <c:extLst>
            <c:ext xmlns:c16="http://schemas.microsoft.com/office/drawing/2014/chart" uri="{C3380CC4-5D6E-409C-BE32-E72D297353CC}">
              <c16:uniqueId val="{00000003-84C2-437D-B4B6-7191392824B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0.68799999999999994</c:v>
              </c:pt>
            </c:numLit>
          </c:val>
          <c:extLst>
            <c:ext xmlns:c16="http://schemas.microsoft.com/office/drawing/2014/chart" uri="{C3380CC4-5D6E-409C-BE32-E72D297353CC}">
              <c16:uniqueId val="{00000004-84C2-437D-B4B6-7191392824B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9.0089999999999996E-3</c:v>
              </c:pt>
            </c:numLit>
          </c:val>
          <c:extLst>
            <c:ext xmlns:c16="http://schemas.microsoft.com/office/drawing/2014/chart" uri="{C3380CC4-5D6E-409C-BE32-E72D297353CC}">
              <c16:uniqueId val="{00000000-D08C-4282-AFD6-612350BCF94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1.8017999999999999E-2</c:v>
              </c:pt>
            </c:numLit>
          </c:val>
          <c:extLst>
            <c:ext xmlns:c16="http://schemas.microsoft.com/office/drawing/2014/chart" uri="{C3380CC4-5D6E-409C-BE32-E72D297353CC}">
              <c16:uniqueId val="{00000001-D08C-4282-AFD6-612350BCF94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5.4053999999999998E-2</c:v>
              </c:pt>
            </c:numLit>
          </c:val>
          <c:extLst>
            <c:ext xmlns:c16="http://schemas.microsoft.com/office/drawing/2014/chart" uri="{C3380CC4-5D6E-409C-BE32-E72D297353CC}">
              <c16:uniqueId val="{00000002-D08C-4282-AFD6-612350BCF94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0.22522500000000001</c:v>
              </c:pt>
            </c:numLit>
          </c:val>
          <c:extLst>
            <c:ext xmlns:c16="http://schemas.microsoft.com/office/drawing/2014/chart" uri="{C3380CC4-5D6E-409C-BE32-E72D297353CC}">
              <c16:uniqueId val="{00000003-D08C-4282-AFD6-612350BCF94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0.69369400000000003</c:v>
              </c:pt>
            </c:numLit>
          </c:val>
          <c:extLst>
            <c:ext xmlns:c16="http://schemas.microsoft.com/office/drawing/2014/chart" uri="{C3380CC4-5D6E-409C-BE32-E72D297353CC}">
              <c16:uniqueId val="{00000004-D08C-4282-AFD6-612350BCF94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4.2352939999999997</c:v>
              </c:pt>
            </c:numLit>
          </c:val>
          <c:extLst>
            <c:ext xmlns:c16="http://schemas.microsoft.com/office/drawing/2014/chart" uri="{C3380CC4-5D6E-409C-BE32-E72D297353CC}">
              <c16:uniqueId val="{00000000-5F69-40A7-8B96-08BA8DA6115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3.0508E-2</c:v>
              </c:pt>
            </c:numLit>
          </c:val>
          <c:extLst>
            <c:ext xmlns:c16="http://schemas.microsoft.com/office/drawing/2014/chart" uri="{C3380CC4-5D6E-409C-BE32-E72D297353CC}">
              <c16:uniqueId val="{00000000-74E6-4A2F-B720-47325645EB11}"/>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4.0677999999999999E-2</c:v>
              </c:pt>
            </c:numLit>
          </c:val>
          <c:extLst>
            <c:ext xmlns:c16="http://schemas.microsoft.com/office/drawing/2014/chart" uri="{C3380CC4-5D6E-409C-BE32-E72D297353CC}">
              <c16:uniqueId val="{00000001-74E6-4A2F-B720-47325645EB1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0.10169499999999999</c:v>
              </c:pt>
            </c:numLit>
          </c:val>
          <c:extLst>
            <c:ext xmlns:c16="http://schemas.microsoft.com/office/drawing/2014/chart" uri="{C3380CC4-5D6E-409C-BE32-E72D297353CC}">
              <c16:uniqueId val="{00000002-74E6-4A2F-B720-47325645EB1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0.25423699999999999</c:v>
              </c:pt>
            </c:numLit>
          </c:val>
          <c:extLst>
            <c:ext xmlns:c16="http://schemas.microsoft.com/office/drawing/2014/chart" uri="{C3380CC4-5D6E-409C-BE32-E72D297353CC}">
              <c16:uniqueId val="{00000003-74E6-4A2F-B720-47325645EB1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0.49152499999999999</c:v>
              </c:pt>
            </c:numLit>
          </c:val>
          <c:extLst>
            <c:ext xmlns:c16="http://schemas.microsoft.com/office/drawing/2014/chart" uri="{C3380CC4-5D6E-409C-BE32-E72D297353CC}">
              <c16:uniqueId val="{00000004-74E6-4A2F-B720-47325645EB1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3.8595999999999998E-2</c:v>
              </c:pt>
            </c:numLit>
          </c:val>
          <c:extLst>
            <c:ext xmlns:c16="http://schemas.microsoft.com/office/drawing/2014/chart" uri="{C3380CC4-5D6E-409C-BE32-E72D297353CC}">
              <c16:uniqueId val="{00000000-2F1D-45B3-BCD7-B5C2E322D37A}"/>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5.6140000000000002E-2</c:v>
              </c:pt>
            </c:numLit>
          </c:val>
          <c:extLst>
            <c:ext xmlns:c16="http://schemas.microsoft.com/office/drawing/2014/chart" uri="{C3380CC4-5D6E-409C-BE32-E72D297353CC}">
              <c16:uniqueId val="{00000001-2F1D-45B3-BCD7-B5C2E322D37A}"/>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0.10877199999999999</c:v>
              </c:pt>
            </c:numLit>
          </c:val>
          <c:extLst>
            <c:ext xmlns:c16="http://schemas.microsoft.com/office/drawing/2014/chart" uri="{C3380CC4-5D6E-409C-BE32-E72D297353CC}">
              <c16:uniqueId val="{00000002-2F1D-45B3-BCD7-B5C2E322D37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0.23508799999999999</c:v>
              </c:pt>
            </c:numLit>
          </c:val>
          <c:extLst>
            <c:ext xmlns:c16="http://schemas.microsoft.com/office/drawing/2014/chart" uri="{C3380CC4-5D6E-409C-BE32-E72D297353CC}">
              <c16:uniqueId val="{00000003-2F1D-45B3-BCD7-B5C2E322D37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0.491228</c:v>
              </c:pt>
            </c:numLit>
          </c:val>
          <c:extLst>
            <c:ext xmlns:c16="http://schemas.microsoft.com/office/drawing/2014/chart" uri="{C3380CC4-5D6E-409C-BE32-E72D297353CC}">
              <c16:uniqueId val="{00000004-2F1D-45B3-BCD7-B5C2E322D37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3.6176E-2</c:v>
              </c:pt>
            </c:numLit>
          </c:val>
          <c:extLst>
            <c:ext xmlns:c16="http://schemas.microsoft.com/office/drawing/2014/chart" uri="{C3380CC4-5D6E-409C-BE32-E72D297353CC}">
              <c16:uniqueId val="{00000000-DDB3-45D1-9E38-29B90586510E}"/>
            </c:ext>
          </c:extLst>
        </c:ser>
        <c:ser>
          <c:idx val="1"/>
          <c:order val="1"/>
          <c:tx>
            <c:v>2</c:v>
          </c:tx>
          <c:spPr>
            <a:solidFill>
              <a:srgbClr val="FC8D62"/>
            </a:solidFill>
            <a:ln>
              <a:solidFill>
                <a:srgbClr val="FC8D62"/>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5.4264E-2</c:v>
              </c:pt>
            </c:numLit>
          </c:val>
          <c:extLst>
            <c:ext xmlns:c16="http://schemas.microsoft.com/office/drawing/2014/chart" uri="{C3380CC4-5D6E-409C-BE32-E72D297353CC}">
              <c16:uniqueId val="{00000001-DDB3-45D1-9E38-29B90586510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0.16537499999999999</c:v>
              </c:pt>
            </c:numLit>
          </c:val>
          <c:extLst>
            <c:ext xmlns:c16="http://schemas.microsoft.com/office/drawing/2014/chart" uri="{C3380CC4-5D6E-409C-BE32-E72D297353CC}">
              <c16:uniqueId val="{00000002-DDB3-45D1-9E38-29B90586510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0.25581399999999999</c:v>
              </c:pt>
            </c:numLit>
          </c:val>
          <c:extLst>
            <c:ext xmlns:c16="http://schemas.microsoft.com/office/drawing/2014/chart" uri="{C3380CC4-5D6E-409C-BE32-E72D297353CC}">
              <c16:uniqueId val="{00000003-DDB3-45D1-9E38-29B90586510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0.30749399999999999</c:v>
              </c:pt>
            </c:numLit>
          </c:val>
          <c:extLst>
            <c:ext xmlns:c16="http://schemas.microsoft.com/office/drawing/2014/chart" uri="{C3380CC4-5D6E-409C-BE32-E72D297353CC}">
              <c16:uniqueId val="{00000004-DDB3-45D1-9E38-29B90586510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9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0-6F37-4C70-AC96-DA7FCB2BAE5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1-6F37-4C70-AC96-DA7FCB2BAE56}"/>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9.3460000000000001E-3</c:v>
              </c:pt>
            </c:numLit>
          </c:val>
          <c:extLst>
            <c:ext xmlns:c16="http://schemas.microsoft.com/office/drawing/2014/chart" uri="{C3380CC4-5D6E-409C-BE32-E72D297353CC}">
              <c16:uniqueId val="{00000002-6F37-4C70-AC96-DA7FCB2BAE5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0.10280400000000001</c:v>
              </c:pt>
            </c:numLit>
          </c:val>
          <c:extLst>
            <c:ext xmlns:c16="http://schemas.microsoft.com/office/drawing/2014/chart" uri="{C3380CC4-5D6E-409C-BE32-E72D297353CC}">
              <c16:uniqueId val="{00000003-6F37-4C70-AC96-DA7FCB2BAE5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0.86915900000000001</c:v>
              </c:pt>
            </c:numLit>
          </c:val>
          <c:extLst>
            <c:ext xmlns:c16="http://schemas.microsoft.com/office/drawing/2014/chart" uri="{C3380CC4-5D6E-409C-BE32-E72D297353CC}">
              <c16:uniqueId val="{00000004-6F37-4C70-AC96-DA7FCB2BAE5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F626-4E11-9D4E-FCE15CF670E7}"/>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F626-4E11-9D4E-FCE15CF670E7}"/>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2.1505E-2</c:v>
              </c:pt>
            </c:numLit>
          </c:val>
          <c:extLst>
            <c:ext xmlns:c16="http://schemas.microsoft.com/office/drawing/2014/chart" uri="{C3380CC4-5D6E-409C-BE32-E72D297353CC}">
              <c16:uniqueId val="{00000002-F626-4E11-9D4E-FCE15CF670E7}"/>
            </c:ext>
          </c:extLst>
        </c:ser>
        <c:ser>
          <c:idx val="3"/>
          <c:order val="3"/>
          <c:tx>
            <c:v>4</c:v>
          </c:tx>
          <c:spPr>
            <a:solidFill>
              <a:srgbClr val="A6D854"/>
            </a:solidFill>
            <a:ln>
              <a:solidFill>
                <a:srgbClr val="A6D854"/>
              </a:solidFill>
            </a:ln>
          </c:spPr>
          <c:invertIfNegative val="0"/>
          <c:cat>
            <c:strLit>
              <c:ptCount val="1"/>
              <c:pt idx="0">
                <c:v>2017</c:v>
              </c:pt>
            </c:strLit>
          </c:cat>
          <c:val>
            <c:numLit>
              <c:formatCode>General</c:formatCode>
              <c:ptCount val="1"/>
              <c:pt idx="0">
                <c:v>3.2258000000000002E-2</c:v>
              </c:pt>
            </c:numLit>
          </c:val>
          <c:extLst>
            <c:ext xmlns:c16="http://schemas.microsoft.com/office/drawing/2014/chart" uri="{C3380CC4-5D6E-409C-BE32-E72D297353CC}">
              <c16:uniqueId val="{00000003-F626-4E11-9D4E-FCE15CF670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0.94623699999999999</c:v>
              </c:pt>
            </c:numLit>
          </c:val>
          <c:extLst>
            <c:ext xmlns:c16="http://schemas.microsoft.com/office/drawing/2014/chart" uri="{C3380CC4-5D6E-409C-BE32-E72D297353CC}">
              <c16:uniqueId val="{00000004-F626-4E11-9D4E-FCE15CF670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19D2-4FD4-A604-AE40687A27E7}"/>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19D2-4FD4-A604-AE40687A27E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5.3571000000000001E-2</c:v>
              </c:pt>
            </c:numLit>
          </c:val>
          <c:extLst>
            <c:ext xmlns:c16="http://schemas.microsoft.com/office/drawing/2014/chart" uri="{C3380CC4-5D6E-409C-BE32-E72D297353CC}">
              <c16:uniqueId val="{00000002-19D2-4FD4-A604-AE40687A27E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8.9286000000000004E-2</c:v>
              </c:pt>
            </c:numLit>
          </c:val>
          <c:extLst>
            <c:ext xmlns:c16="http://schemas.microsoft.com/office/drawing/2014/chart" uri="{C3380CC4-5D6E-409C-BE32-E72D297353CC}">
              <c16:uniqueId val="{00000003-19D2-4FD4-A604-AE40687A27E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0.85714299999999999</c:v>
              </c:pt>
            </c:numLit>
          </c:val>
          <c:extLst>
            <c:ext xmlns:c16="http://schemas.microsoft.com/office/drawing/2014/chart" uri="{C3380CC4-5D6E-409C-BE32-E72D297353CC}">
              <c16:uniqueId val="{00000004-19D2-4FD4-A604-AE40687A27E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8.2990000000000008E-3</c:v>
              </c:pt>
            </c:numLit>
          </c:val>
          <c:extLst>
            <c:ext xmlns:c16="http://schemas.microsoft.com/office/drawing/2014/chart" uri="{C3380CC4-5D6E-409C-BE32-E72D297353CC}">
              <c16:uniqueId val="{00000000-9D83-46A9-9CB5-9607607EC407}"/>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1.8672000000000001E-2</c:v>
              </c:pt>
            </c:numLit>
          </c:val>
          <c:extLst>
            <c:ext xmlns:c16="http://schemas.microsoft.com/office/drawing/2014/chart" uri="{C3380CC4-5D6E-409C-BE32-E72D297353CC}">
              <c16:uniqueId val="{00000001-9D83-46A9-9CB5-9607607EC407}"/>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7.6762999999999998E-2</c:v>
              </c:pt>
            </c:numLit>
          </c:val>
          <c:extLst>
            <c:ext xmlns:c16="http://schemas.microsoft.com/office/drawing/2014/chart" uri="{C3380CC4-5D6E-409C-BE32-E72D297353CC}">
              <c16:uniqueId val="{00000002-9D83-46A9-9CB5-9607607EC407}"/>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0.18464700000000001</c:v>
              </c:pt>
            </c:numLit>
          </c:val>
          <c:extLst>
            <c:ext xmlns:c16="http://schemas.microsoft.com/office/drawing/2014/chart" uri="{C3380CC4-5D6E-409C-BE32-E72D297353CC}">
              <c16:uniqueId val="{00000003-9D83-46A9-9CB5-9607607EC407}"/>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0.61203300000000005</c:v>
              </c:pt>
            </c:numLit>
          </c:val>
          <c:extLst>
            <c:ext xmlns:c16="http://schemas.microsoft.com/office/drawing/2014/chart" uri="{C3380CC4-5D6E-409C-BE32-E72D297353CC}">
              <c16:uniqueId val="{00000004-9D83-46A9-9CB5-9607607EC407}"/>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9.7990000000000004E-3</c:v>
              </c:pt>
            </c:numLit>
          </c:val>
          <c:extLst>
            <c:ext xmlns:c16="http://schemas.microsoft.com/office/drawing/2014/chart" uri="{C3380CC4-5D6E-409C-BE32-E72D297353CC}">
              <c16:uniqueId val="{00000000-BFC4-4E84-9BB5-714DD8677A5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9.2540000000000001E-3</c:v>
              </c:pt>
            </c:numLit>
          </c:val>
          <c:extLst>
            <c:ext xmlns:c16="http://schemas.microsoft.com/office/drawing/2014/chart" uri="{C3380CC4-5D6E-409C-BE32-E72D297353CC}">
              <c16:uniqueId val="{00000001-BFC4-4E84-9BB5-714DD8677A5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7.8389E-2</c:v>
              </c:pt>
            </c:numLit>
          </c:val>
          <c:extLst>
            <c:ext xmlns:c16="http://schemas.microsoft.com/office/drawing/2014/chart" uri="{C3380CC4-5D6E-409C-BE32-E72D297353CC}">
              <c16:uniqueId val="{00000002-BFC4-4E84-9BB5-714DD8677A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0.15568899999999999</c:v>
              </c:pt>
            </c:numLit>
          </c:val>
          <c:extLst>
            <c:ext xmlns:c16="http://schemas.microsoft.com/office/drawing/2014/chart" uri="{C3380CC4-5D6E-409C-BE32-E72D297353CC}">
              <c16:uniqueId val="{00000003-BFC4-4E84-9BB5-714DD8677A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0.56178600000000001</c:v>
              </c:pt>
            </c:numLit>
          </c:val>
          <c:extLst>
            <c:ext xmlns:c16="http://schemas.microsoft.com/office/drawing/2014/chart" uri="{C3380CC4-5D6E-409C-BE32-E72D297353CC}">
              <c16:uniqueId val="{00000004-BFC4-4E84-9BB5-714DD8677A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1.3903E-2</c:v>
              </c:pt>
            </c:numLit>
          </c:val>
          <c:extLst>
            <c:ext xmlns:c16="http://schemas.microsoft.com/office/drawing/2014/chart" uri="{C3380CC4-5D6E-409C-BE32-E72D297353CC}">
              <c16:uniqueId val="{00000000-0638-48F6-81C4-5344D1EAFADE}"/>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2.2839999999999999E-2</c:v>
              </c:pt>
            </c:numLit>
          </c:val>
          <c:extLst>
            <c:ext xmlns:c16="http://schemas.microsoft.com/office/drawing/2014/chart" uri="{C3380CC4-5D6E-409C-BE32-E72D297353CC}">
              <c16:uniqueId val="{00000001-0638-48F6-81C4-5344D1EAFAD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8.7387999999999993E-2</c:v>
              </c:pt>
            </c:numLit>
          </c:val>
          <c:extLst>
            <c:ext xmlns:c16="http://schemas.microsoft.com/office/drawing/2014/chart" uri="{C3380CC4-5D6E-409C-BE32-E72D297353CC}">
              <c16:uniqueId val="{00000002-0638-48F6-81C4-5344D1EAFAD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0.204568</c:v>
              </c:pt>
            </c:numLit>
          </c:val>
          <c:extLst>
            <c:ext xmlns:c16="http://schemas.microsoft.com/office/drawing/2014/chart" uri="{C3380CC4-5D6E-409C-BE32-E72D297353CC}">
              <c16:uniqueId val="{00000003-0638-48F6-81C4-5344D1EAFAD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0.58689199999999997</c:v>
              </c:pt>
            </c:numLit>
          </c:val>
          <c:extLst>
            <c:ext xmlns:c16="http://schemas.microsoft.com/office/drawing/2014/chart" uri="{C3380CC4-5D6E-409C-BE32-E72D297353CC}">
              <c16:uniqueId val="{00000004-0638-48F6-81C4-5344D1EAFAD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1.8519000000000001E-2</c:v>
              </c:pt>
            </c:numLit>
          </c:val>
          <c:extLst>
            <c:ext xmlns:c16="http://schemas.microsoft.com/office/drawing/2014/chart" uri="{C3380CC4-5D6E-409C-BE32-E72D297353CC}">
              <c16:uniqueId val="{00000000-CB8A-4F6E-A271-451E39B77773}"/>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9.2589999999999999E-3</c:v>
              </c:pt>
            </c:numLit>
          </c:val>
          <c:extLst>
            <c:ext xmlns:c16="http://schemas.microsoft.com/office/drawing/2014/chart" uri="{C3380CC4-5D6E-409C-BE32-E72D297353CC}">
              <c16:uniqueId val="{00000001-CB8A-4F6E-A271-451E39B77773}"/>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3.7037E-2</c:v>
              </c:pt>
            </c:numLit>
          </c:val>
          <c:extLst>
            <c:ext xmlns:c16="http://schemas.microsoft.com/office/drawing/2014/chart" uri="{C3380CC4-5D6E-409C-BE32-E72D297353CC}">
              <c16:uniqueId val="{00000002-CB8A-4F6E-A271-451E39B77773}"/>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0.12963</c:v>
              </c:pt>
            </c:numLit>
          </c:val>
          <c:extLst>
            <c:ext xmlns:c16="http://schemas.microsoft.com/office/drawing/2014/chart" uri="{C3380CC4-5D6E-409C-BE32-E72D297353CC}">
              <c16:uniqueId val="{00000003-CB8A-4F6E-A271-451E39B77773}"/>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0.80555600000000005</c:v>
              </c:pt>
            </c:numLit>
          </c:val>
          <c:extLst>
            <c:ext xmlns:c16="http://schemas.microsoft.com/office/drawing/2014/chart" uri="{C3380CC4-5D6E-409C-BE32-E72D297353CC}">
              <c16:uniqueId val="{00000004-CB8A-4F6E-A271-451E39B77773}"/>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4.1375000000000002</c:v>
              </c:pt>
            </c:numLit>
          </c:val>
          <c:extLst>
            <c:ext xmlns:c16="http://schemas.microsoft.com/office/drawing/2014/chart" uri="{C3380CC4-5D6E-409C-BE32-E72D297353CC}">
              <c16:uniqueId val="{00000000-3142-4AD7-A07C-ED9AD7D61B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cross"/>
        <c:minorTickMark val="out"/>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2.1277000000000001E-2</c:v>
              </c:pt>
            </c:numLit>
          </c:val>
          <c:extLst>
            <c:ext xmlns:c16="http://schemas.microsoft.com/office/drawing/2014/chart" uri="{C3380CC4-5D6E-409C-BE32-E72D297353CC}">
              <c16:uniqueId val="{00000000-4331-4380-BE6B-70BEC4CE69DB}"/>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4.2553000000000001E-2</c:v>
              </c:pt>
            </c:numLit>
          </c:val>
          <c:extLst>
            <c:ext xmlns:c16="http://schemas.microsoft.com/office/drawing/2014/chart" uri="{C3380CC4-5D6E-409C-BE32-E72D297353CC}">
              <c16:uniqueId val="{00000001-4331-4380-BE6B-70BEC4CE69DB}"/>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5.3191000000000002E-2</c:v>
              </c:pt>
            </c:numLit>
          </c:val>
          <c:extLst>
            <c:ext xmlns:c16="http://schemas.microsoft.com/office/drawing/2014/chart" uri="{C3380CC4-5D6E-409C-BE32-E72D297353CC}">
              <c16:uniqueId val="{00000002-4331-4380-BE6B-70BEC4CE69D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0.202128</c:v>
              </c:pt>
            </c:numLit>
          </c:val>
          <c:extLst>
            <c:ext xmlns:c16="http://schemas.microsoft.com/office/drawing/2014/chart" uri="{C3380CC4-5D6E-409C-BE32-E72D297353CC}">
              <c16:uniqueId val="{00000003-4331-4380-BE6B-70BEC4CE69D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0.68085099999999998</c:v>
              </c:pt>
            </c:numLit>
          </c:val>
          <c:extLst>
            <c:ext xmlns:c16="http://schemas.microsoft.com/office/drawing/2014/chart" uri="{C3380CC4-5D6E-409C-BE32-E72D297353CC}">
              <c16:uniqueId val="{00000004-4331-4380-BE6B-70BEC4CE69D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6.9439999999999997E-3</c:v>
              </c:pt>
            </c:numLit>
          </c:val>
          <c:extLst>
            <c:ext xmlns:c16="http://schemas.microsoft.com/office/drawing/2014/chart" uri="{C3380CC4-5D6E-409C-BE32-E72D297353CC}">
              <c16:uniqueId val="{00000000-3CAD-4E3A-81C9-44331B5FED66}"/>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1.3889E-2</c:v>
              </c:pt>
            </c:numLit>
          </c:val>
          <c:extLst>
            <c:ext xmlns:c16="http://schemas.microsoft.com/office/drawing/2014/chart" uri="{C3380CC4-5D6E-409C-BE32-E72D297353CC}">
              <c16:uniqueId val="{00000001-3CAD-4E3A-81C9-44331B5FED6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4.8611000000000001E-2</c:v>
              </c:pt>
            </c:numLit>
          </c:val>
          <c:extLst>
            <c:ext xmlns:c16="http://schemas.microsoft.com/office/drawing/2014/chart" uri="{C3380CC4-5D6E-409C-BE32-E72D297353CC}">
              <c16:uniqueId val="{00000002-3CAD-4E3A-81C9-44331B5FED6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0.13194400000000001</c:v>
              </c:pt>
            </c:numLit>
          </c:val>
          <c:extLst>
            <c:ext xmlns:c16="http://schemas.microsoft.com/office/drawing/2014/chart" uri="{C3380CC4-5D6E-409C-BE32-E72D297353CC}">
              <c16:uniqueId val="{00000003-3CAD-4E3A-81C9-44331B5FED6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0.78472200000000003</c:v>
              </c:pt>
            </c:numLit>
          </c:val>
          <c:extLst>
            <c:ext xmlns:c16="http://schemas.microsoft.com/office/drawing/2014/chart" uri="{C3380CC4-5D6E-409C-BE32-E72D297353CC}">
              <c16:uniqueId val="{00000004-3CAD-4E3A-81C9-44331B5FED6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0-DBAA-4529-A938-BDBEE879BDEB}"/>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7.3530000000000002E-3</c:v>
              </c:pt>
            </c:numLit>
          </c:val>
          <c:extLst>
            <c:ext xmlns:c16="http://schemas.microsoft.com/office/drawing/2014/chart" uri="{C3380CC4-5D6E-409C-BE32-E72D297353CC}">
              <c16:uniqueId val="{00000001-DBAA-4529-A938-BDBEE879BDEB}"/>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3.6764999999999999E-2</c:v>
              </c:pt>
            </c:numLit>
          </c:val>
          <c:extLst>
            <c:ext xmlns:c16="http://schemas.microsoft.com/office/drawing/2014/chart" uri="{C3380CC4-5D6E-409C-BE32-E72D297353CC}">
              <c16:uniqueId val="{00000002-DBAA-4529-A938-BDBEE879BDE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0.125</c:v>
              </c:pt>
            </c:numLit>
          </c:val>
          <c:extLst>
            <c:ext xmlns:c16="http://schemas.microsoft.com/office/drawing/2014/chart" uri="{C3380CC4-5D6E-409C-BE32-E72D297353CC}">
              <c16:uniqueId val="{00000003-DBAA-4529-A938-BDBEE879BDE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0.83088200000000001</c:v>
              </c:pt>
            </c:numLit>
          </c:val>
          <c:extLst>
            <c:ext xmlns:c16="http://schemas.microsoft.com/office/drawing/2014/chart" uri="{C3380CC4-5D6E-409C-BE32-E72D297353CC}">
              <c16:uniqueId val="{00000004-DBAA-4529-A938-BDBEE879BDE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0-F745-4ACD-9203-FD21EC72566D}"/>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8.6960000000000006E-3</c:v>
              </c:pt>
            </c:numLit>
          </c:val>
          <c:extLst>
            <c:ext xmlns:c16="http://schemas.microsoft.com/office/drawing/2014/chart" uri="{C3380CC4-5D6E-409C-BE32-E72D297353CC}">
              <c16:uniqueId val="{00000001-F745-4ACD-9203-FD21EC72566D}"/>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1.7391E-2</c:v>
              </c:pt>
            </c:numLit>
          </c:val>
          <c:extLst>
            <c:ext xmlns:c16="http://schemas.microsoft.com/office/drawing/2014/chart" uri="{C3380CC4-5D6E-409C-BE32-E72D297353CC}">
              <c16:uniqueId val="{00000002-F745-4ACD-9203-FD21EC72566D}"/>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0.13913</c:v>
              </c:pt>
            </c:numLit>
          </c:val>
          <c:extLst>
            <c:ext xmlns:c16="http://schemas.microsoft.com/office/drawing/2014/chart" uri="{C3380CC4-5D6E-409C-BE32-E72D297353CC}">
              <c16:uniqueId val="{00000003-F745-4ACD-9203-FD21EC72566D}"/>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0.81739099999999998</c:v>
              </c:pt>
            </c:numLit>
          </c:val>
          <c:extLst>
            <c:ext xmlns:c16="http://schemas.microsoft.com/office/drawing/2014/chart" uri="{C3380CC4-5D6E-409C-BE32-E72D297353CC}">
              <c16:uniqueId val="{00000004-F745-4ACD-9203-FD21EC72566D}"/>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1.1494000000000001E-2</c:v>
              </c:pt>
            </c:numLit>
          </c:val>
          <c:extLst>
            <c:ext xmlns:c16="http://schemas.microsoft.com/office/drawing/2014/chart" uri="{C3380CC4-5D6E-409C-BE32-E72D297353CC}">
              <c16:uniqueId val="{00000000-4D22-43C9-A3EA-ADDBEE32540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5.7470000000000004E-3</c:v>
              </c:pt>
            </c:numLit>
          </c:val>
          <c:extLst>
            <c:ext xmlns:c16="http://schemas.microsoft.com/office/drawing/2014/chart" uri="{C3380CC4-5D6E-409C-BE32-E72D297353CC}">
              <c16:uniqueId val="{00000001-4D22-43C9-A3EA-ADDBEE325402}"/>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2.8736000000000001E-2</c:v>
              </c:pt>
            </c:numLit>
          </c:val>
          <c:extLst>
            <c:ext xmlns:c16="http://schemas.microsoft.com/office/drawing/2014/chart" uri="{C3380CC4-5D6E-409C-BE32-E72D297353CC}">
              <c16:uniqueId val="{00000002-4D22-43C9-A3EA-ADDBEE32540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0.114943</c:v>
              </c:pt>
            </c:numLit>
          </c:val>
          <c:extLst>
            <c:ext xmlns:c16="http://schemas.microsoft.com/office/drawing/2014/chart" uri="{C3380CC4-5D6E-409C-BE32-E72D297353CC}">
              <c16:uniqueId val="{00000003-4D22-43C9-A3EA-ADDBEE32540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0.83333299999999999</c:v>
              </c:pt>
            </c:numLit>
          </c:val>
          <c:extLst>
            <c:ext xmlns:c16="http://schemas.microsoft.com/office/drawing/2014/chart" uri="{C3380CC4-5D6E-409C-BE32-E72D297353CC}">
              <c16:uniqueId val="{00000004-4D22-43C9-A3EA-ADDBEE32540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3.2967000000000003E-2</c:v>
              </c:pt>
            </c:numLit>
          </c:val>
          <c:extLst>
            <c:ext xmlns:c16="http://schemas.microsoft.com/office/drawing/2014/chart" uri="{C3380CC4-5D6E-409C-BE32-E72D297353CC}">
              <c16:uniqueId val="{00000000-64A9-4CB3-A6F9-1BA7AE9F4555}"/>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1.0989000000000001E-2</c:v>
              </c:pt>
            </c:numLit>
          </c:val>
          <c:extLst>
            <c:ext xmlns:c16="http://schemas.microsoft.com/office/drawing/2014/chart" uri="{C3380CC4-5D6E-409C-BE32-E72D297353CC}">
              <c16:uniqueId val="{00000001-64A9-4CB3-A6F9-1BA7AE9F4555}"/>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3.2967000000000003E-2</c:v>
              </c:pt>
            </c:numLit>
          </c:val>
          <c:extLst>
            <c:ext xmlns:c16="http://schemas.microsoft.com/office/drawing/2014/chart" uri="{C3380CC4-5D6E-409C-BE32-E72D297353CC}">
              <c16:uniqueId val="{00000002-64A9-4CB3-A6F9-1BA7AE9F45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0.16483500000000001</c:v>
              </c:pt>
            </c:numLit>
          </c:val>
          <c:extLst>
            <c:ext xmlns:c16="http://schemas.microsoft.com/office/drawing/2014/chart" uri="{C3380CC4-5D6E-409C-BE32-E72D297353CC}">
              <c16:uniqueId val="{00000003-64A9-4CB3-A6F9-1BA7AE9F45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0.73626400000000003</c:v>
              </c:pt>
            </c:numLit>
          </c:val>
          <c:extLst>
            <c:ext xmlns:c16="http://schemas.microsoft.com/office/drawing/2014/chart" uri="{C3380CC4-5D6E-409C-BE32-E72D297353CC}">
              <c16:uniqueId val="{00000004-64A9-4CB3-A6F9-1BA7AE9F45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3183-409C-8030-169EAB2B5B3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3183-409C-8030-169EAB2B5B3F}"/>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7.6340000000000002E-3</c:v>
              </c:pt>
            </c:numLit>
          </c:val>
          <c:extLst>
            <c:ext xmlns:c16="http://schemas.microsoft.com/office/drawing/2014/chart" uri="{C3380CC4-5D6E-409C-BE32-E72D297353CC}">
              <c16:uniqueId val="{00000002-3183-409C-8030-169EAB2B5B3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8.3969000000000002E-2</c:v>
              </c:pt>
            </c:numLit>
          </c:val>
          <c:extLst>
            <c:ext xmlns:c16="http://schemas.microsoft.com/office/drawing/2014/chart" uri="{C3380CC4-5D6E-409C-BE32-E72D297353CC}">
              <c16:uniqueId val="{00000003-3183-409C-8030-169EAB2B5B3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0.89312999999999998</c:v>
              </c:pt>
            </c:numLit>
          </c:val>
          <c:extLst>
            <c:ext xmlns:c16="http://schemas.microsoft.com/office/drawing/2014/chart" uri="{C3380CC4-5D6E-409C-BE32-E72D297353CC}">
              <c16:uniqueId val="{00000004-3183-409C-8030-169EAB2B5B3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DC74-40B4-A948-A6E5422B1128}"/>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DC74-40B4-A948-A6E5422B1128}"/>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1.6948999999999999E-2</c:v>
              </c:pt>
            </c:numLit>
          </c:val>
          <c:extLst>
            <c:ext xmlns:c16="http://schemas.microsoft.com/office/drawing/2014/chart" uri="{C3380CC4-5D6E-409C-BE32-E72D297353CC}">
              <c16:uniqueId val="{00000002-DC74-40B4-A948-A6E5422B112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0.10169499999999999</c:v>
              </c:pt>
            </c:numLit>
          </c:val>
          <c:extLst>
            <c:ext xmlns:c16="http://schemas.microsoft.com/office/drawing/2014/chart" uri="{C3380CC4-5D6E-409C-BE32-E72D297353CC}">
              <c16:uniqueId val="{00000003-DC74-40B4-A948-A6E5422B112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0.88135600000000003</c:v>
              </c:pt>
            </c:numLit>
          </c:val>
          <c:extLst>
            <c:ext xmlns:c16="http://schemas.microsoft.com/office/drawing/2014/chart" uri="{C3380CC4-5D6E-409C-BE32-E72D297353CC}">
              <c16:uniqueId val="{00000004-DC74-40B4-A948-A6E5422B112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1.1173000000000001E-2</c:v>
              </c:pt>
            </c:numLit>
          </c:val>
          <c:extLst>
            <c:ext xmlns:c16="http://schemas.microsoft.com/office/drawing/2014/chart" uri="{C3380CC4-5D6E-409C-BE32-E72D297353CC}">
              <c16:uniqueId val="{00000000-715E-43E9-AD86-F375371A7B1F}"/>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5.587E-3</c:v>
              </c:pt>
            </c:numLit>
          </c:val>
          <c:extLst>
            <c:ext xmlns:c16="http://schemas.microsoft.com/office/drawing/2014/chart" uri="{C3380CC4-5D6E-409C-BE32-E72D297353CC}">
              <c16:uniqueId val="{00000001-715E-43E9-AD86-F375371A7B1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5.0278999999999997E-2</c:v>
              </c:pt>
            </c:numLit>
          </c:val>
          <c:extLst>
            <c:ext xmlns:c16="http://schemas.microsoft.com/office/drawing/2014/chart" uri="{C3380CC4-5D6E-409C-BE32-E72D297353CC}">
              <c16:uniqueId val="{00000002-715E-43E9-AD86-F375371A7B1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0.18296100000000001</c:v>
              </c:pt>
            </c:numLit>
          </c:val>
          <c:extLst>
            <c:ext xmlns:c16="http://schemas.microsoft.com/office/drawing/2014/chart" uri="{C3380CC4-5D6E-409C-BE32-E72D297353CC}">
              <c16:uniqueId val="{00000003-715E-43E9-AD86-F375371A7B1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0.71229100000000001</c:v>
              </c:pt>
            </c:numLit>
          </c:val>
          <c:extLst>
            <c:ext xmlns:c16="http://schemas.microsoft.com/office/drawing/2014/chart" uri="{C3380CC4-5D6E-409C-BE32-E72D297353CC}">
              <c16:uniqueId val="{00000004-715E-43E9-AD86-F375371A7B1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8.1300000000000001E-3</c:v>
              </c:pt>
            </c:numLit>
          </c:val>
          <c:extLst>
            <c:ext xmlns:c16="http://schemas.microsoft.com/office/drawing/2014/chart" uri="{C3380CC4-5D6E-409C-BE32-E72D297353CC}">
              <c16:uniqueId val="{00000000-8C16-4573-B5C1-D2D37982DFD8}"/>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8.1300000000000001E-3</c:v>
              </c:pt>
            </c:numLit>
          </c:val>
          <c:extLst>
            <c:ext xmlns:c16="http://schemas.microsoft.com/office/drawing/2014/chart" uri="{C3380CC4-5D6E-409C-BE32-E72D297353CC}">
              <c16:uniqueId val="{00000001-8C16-4573-B5C1-D2D37982DFD8}"/>
            </c:ext>
          </c:extLst>
        </c:ser>
        <c:ser>
          <c:idx val="2"/>
          <c:order val="2"/>
          <c:tx>
            <c:v>3</c:v>
          </c:tx>
          <c:spPr>
            <a:solidFill>
              <a:srgbClr val="FFFF66"/>
            </a:solidFill>
            <a:ln>
              <a:solidFill>
                <a:srgbClr val="FFFF66"/>
              </a:solidFill>
            </a:ln>
          </c:spPr>
          <c:invertIfNegative val="0"/>
          <c:cat>
            <c:strLit>
              <c:ptCount val="1"/>
              <c:pt idx="0">
                <c:v>2017</c:v>
              </c:pt>
            </c:strLit>
          </c:cat>
          <c:val>
            <c:numLit>
              <c:formatCode>General</c:formatCode>
              <c:ptCount val="1"/>
              <c:pt idx="0">
                <c:v>4.0649999999999999E-2</c:v>
              </c:pt>
            </c:numLit>
          </c:val>
          <c:extLst>
            <c:ext xmlns:c16="http://schemas.microsoft.com/office/drawing/2014/chart" uri="{C3380CC4-5D6E-409C-BE32-E72D297353CC}">
              <c16:uniqueId val="{00000002-8C16-4573-B5C1-D2D37982DFD8}"/>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0.18931500000000001</c:v>
              </c:pt>
            </c:numLit>
          </c:val>
          <c:extLst>
            <c:ext xmlns:c16="http://schemas.microsoft.com/office/drawing/2014/chart" uri="{C3380CC4-5D6E-409C-BE32-E72D297353CC}">
              <c16:uniqueId val="{00000003-8C16-4573-B5C1-D2D37982DFD8}"/>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0.731707</c:v>
              </c:pt>
            </c:numLit>
          </c:val>
          <c:extLst>
            <c:ext xmlns:c16="http://schemas.microsoft.com/office/drawing/2014/chart" uri="{C3380CC4-5D6E-409C-BE32-E72D297353CC}">
              <c16:uniqueId val="{00000004-8C16-4573-B5C1-D2D37982DFD8}"/>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clustered"/>
        <c:varyColors val="1"/>
        <c:ser>
          <c:idx val="0"/>
          <c:order val="0"/>
          <c:tx>
            <c:v>Medel</c:v>
          </c:tx>
          <c:spPr>
            <a:solidFill>
              <a:srgbClr val="4572A7"/>
            </a:solidFill>
            <a:ln>
              <a:noFill/>
            </a:ln>
          </c:spPr>
          <c:invertIfNegative val="0"/>
          <c:dLbls>
            <c:numFmt formatCode="0.0;0.0" sourceLinked="0"/>
            <c:spPr>
              <a:noFill/>
              <a:ln>
                <a:noFill/>
              </a:ln>
              <a:effectLst/>
            </c:spPr>
            <c:txPr>
              <a:bodyPr/>
              <a:lstStyle/>
              <a:p>
                <a:pPr>
                  <a:defRPr sz="900"/>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Medel</c:v>
              </c:pt>
            </c:strLit>
          </c:cat>
          <c:val>
            <c:numLit>
              <c:formatCode>General</c:formatCode>
              <c:ptCount val="1"/>
              <c:pt idx="0">
                <c:v>4.6875</c:v>
              </c:pt>
            </c:numLit>
          </c:val>
          <c:extLst>
            <c:ext xmlns:c16="http://schemas.microsoft.com/office/drawing/2014/chart" uri="{C3380CC4-5D6E-409C-BE32-E72D297353CC}">
              <c16:uniqueId val="{00000000-F251-42F1-A84E-CD101AF2E06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ax val="5"/>
          <c:min val="1"/>
        </c:scaling>
        <c:delete val="0"/>
        <c:axPos val="b"/>
        <c:numFmt formatCode="0.0;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0.5"/>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1.4531000000000001E-2</c:v>
              </c:pt>
            </c:numLit>
          </c:val>
          <c:extLst>
            <c:ext xmlns:c16="http://schemas.microsoft.com/office/drawing/2014/chart" uri="{C3380CC4-5D6E-409C-BE32-E72D297353CC}">
              <c16:uniqueId val="{00000000-670C-4EC6-BDBE-D2966D37A1F2}"/>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1.321E-2</c:v>
              </c:pt>
            </c:numLit>
          </c:val>
          <c:extLst>
            <c:ext xmlns:c16="http://schemas.microsoft.com/office/drawing/2014/chart" uri="{C3380CC4-5D6E-409C-BE32-E72D297353CC}">
              <c16:uniqueId val="{00000001-670C-4EC6-BDBE-D2966D37A1F2}"/>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6.6049999999999998E-2</c:v>
              </c:pt>
            </c:numLit>
          </c:val>
          <c:extLst>
            <c:ext xmlns:c16="http://schemas.microsoft.com/office/drawing/2014/chart" uri="{C3380CC4-5D6E-409C-BE32-E72D297353CC}">
              <c16:uniqueId val="{00000002-670C-4EC6-BDBE-D2966D37A1F2}"/>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0.19550899999999999</c:v>
              </c:pt>
            </c:numLit>
          </c:val>
          <c:extLst>
            <c:ext xmlns:c16="http://schemas.microsoft.com/office/drawing/2014/chart" uri="{C3380CC4-5D6E-409C-BE32-E72D297353CC}">
              <c16:uniqueId val="{00000003-670C-4EC6-BDBE-D2966D37A1F2}"/>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0.67635400000000001</c:v>
              </c:pt>
            </c:numLit>
          </c:val>
          <c:extLst>
            <c:ext xmlns:c16="http://schemas.microsoft.com/office/drawing/2014/chart" uri="{C3380CC4-5D6E-409C-BE32-E72D297353CC}">
              <c16:uniqueId val="{00000004-670C-4EC6-BDBE-D2966D37A1F2}"/>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cross"/>
        <c:minorTickMark val="out"/>
        <c:tickLblPos val="none"/>
        <c:txPr>
          <a:bodyPr/>
          <a:lstStyle/>
          <a:p>
            <a:pPr>
              <a:defRPr sz="900"/>
            </a:pPr>
            <a:endParaRPr lang="sv-SE"/>
          </a:p>
        </c:txPr>
        <c:crossAx val="54877568"/>
        <c:crosses val="max"/>
        <c:crossBetween val="between"/>
      </c:valAx>
      <c:spPr>
        <a:noFill/>
      </c:spPr>
    </c:plotArea>
    <c:legend>
      <c:legendPos val="b"/>
      <c:layout>
        <c:manualLayout>
          <c:xMode val="edge"/>
          <c:x val="0"/>
          <c:y val="0.5"/>
          <c:w val="1"/>
          <c:h val="0.5"/>
        </c:manualLayout>
      </c:layout>
      <c:overlay val="0"/>
      <c:spPr>
        <a:noFill/>
      </c:spPr>
      <c:txPr>
        <a:bodyPr/>
        <a:lstStyle/>
        <a:p>
          <a:pPr>
            <a:defRPr sz="1000"/>
          </a:pPr>
          <a:endParaRPr lang="sv-SE"/>
        </a:p>
      </c:txPr>
    </c:legend>
    <c:plotVisOnly val="1"/>
    <c:dispBlanksAs val="zero"/>
    <c:showDLblsOverMax val="1"/>
  </c:chart>
  <c:spPr>
    <a:noFill/>
    <a:ln>
      <a:noFill/>
    </a:ln>
  </c:spPr>
</c:chartSpace>
</file>

<file path=ppt/charts/chart9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3.8462000000000003E-2</c:v>
              </c:pt>
            </c:numLit>
          </c:val>
          <c:extLst>
            <c:ext xmlns:c16="http://schemas.microsoft.com/office/drawing/2014/chart" uri="{C3380CC4-5D6E-409C-BE32-E72D297353CC}">
              <c16:uniqueId val="{00000000-F026-410D-BBF4-1236B35C624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F026-410D-BBF4-1236B35C6246}"/>
            </c:ext>
          </c:extLst>
        </c:ser>
        <c:ser>
          <c:idx val="2"/>
          <c:order val="2"/>
          <c:tx>
            <c:v>3</c:v>
          </c:tx>
          <c:spPr>
            <a:solidFill>
              <a:srgbClr val="FFFF66"/>
            </a:solidFill>
            <a:ln>
              <a:solidFill>
                <a:srgbClr val="FFFF66"/>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2-F026-410D-BBF4-1236B35C624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0.269231</c:v>
              </c:pt>
            </c:numLit>
          </c:val>
          <c:extLst>
            <c:ext xmlns:c16="http://schemas.microsoft.com/office/drawing/2014/chart" uri="{C3380CC4-5D6E-409C-BE32-E72D297353CC}">
              <c16:uniqueId val="{00000003-F026-410D-BBF4-1236B35C624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0.69230800000000003</c:v>
              </c:pt>
            </c:numLit>
          </c:val>
          <c:extLst>
            <c:ext xmlns:c16="http://schemas.microsoft.com/office/drawing/2014/chart" uri="{C3380CC4-5D6E-409C-BE32-E72D297353CC}">
              <c16:uniqueId val="{00000004-F026-410D-BBF4-1236B35C624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0-18E5-45C6-87C0-110F0523BD6F}"/>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18E5-45C6-87C0-110F0523BD6F}"/>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4.5455000000000002E-2</c:v>
              </c:pt>
            </c:numLit>
          </c:val>
          <c:extLst>
            <c:ext xmlns:c16="http://schemas.microsoft.com/office/drawing/2014/chart" uri="{C3380CC4-5D6E-409C-BE32-E72D297353CC}">
              <c16:uniqueId val="{00000002-18E5-45C6-87C0-110F0523BD6F}"/>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0.227273</c:v>
              </c:pt>
            </c:numLit>
          </c:val>
          <c:extLst>
            <c:ext xmlns:c16="http://schemas.microsoft.com/office/drawing/2014/chart" uri="{C3380CC4-5D6E-409C-BE32-E72D297353CC}">
              <c16:uniqueId val="{00000003-18E5-45C6-87C0-110F0523BD6F}"/>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0.72727299999999995</c:v>
              </c:pt>
            </c:numLit>
          </c:val>
          <c:extLst>
            <c:ext xmlns:c16="http://schemas.microsoft.com/office/drawing/2014/chart" uri="{C3380CC4-5D6E-409C-BE32-E72D297353CC}">
              <c16:uniqueId val="{00000004-18E5-45C6-87C0-110F0523BD6F}"/>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669E-4FFE-B204-6993C408975A}"/>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1-669E-4FFE-B204-6993C408975A}"/>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2-669E-4FFE-B204-6993C408975A}"/>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0.18181800000000001</c:v>
              </c:pt>
            </c:numLit>
          </c:val>
          <c:extLst>
            <c:ext xmlns:c16="http://schemas.microsoft.com/office/drawing/2014/chart" uri="{C3380CC4-5D6E-409C-BE32-E72D297353CC}">
              <c16:uniqueId val="{00000003-669E-4FFE-B204-6993C408975A}"/>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0.81818199999999996</c:v>
              </c:pt>
            </c:numLit>
          </c:val>
          <c:extLst>
            <c:ext xmlns:c16="http://schemas.microsoft.com/office/drawing/2014/chart" uri="{C3380CC4-5D6E-409C-BE32-E72D297353CC}">
              <c16:uniqueId val="{00000004-669E-4FFE-B204-6993C408975A}"/>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9.1459999999999996E-3</c:v>
              </c:pt>
            </c:numLit>
          </c:val>
          <c:extLst>
            <c:ext xmlns:c16="http://schemas.microsoft.com/office/drawing/2014/chart" uri="{C3380CC4-5D6E-409C-BE32-E72D297353CC}">
              <c16:uniqueId val="{00000000-3C16-4781-98C5-1827D69F4D0E}"/>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1.2194999999999999E-2</c:v>
              </c:pt>
            </c:numLit>
          </c:val>
          <c:extLst>
            <c:ext xmlns:c16="http://schemas.microsoft.com/office/drawing/2014/chart" uri="{C3380CC4-5D6E-409C-BE32-E72D297353CC}">
              <c16:uniqueId val="{00000001-3C16-4781-98C5-1827D69F4D0E}"/>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5.1829E-2</c:v>
              </c:pt>
            </c:numLit>
          </c:val>
          <c:extLst>
            <c:ext xmlns:c16="http://schemas.microsoft.com/office/drawing/2014/chart" uri="{C3380CC4-5D6E-409C-BE32-E72D297353CC}">
              <c16:uniqueId val="{00000002-3C16-4781-98C5-1827D69F4D0E}"/>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0.20426800000000001</c:v>
              </c:pt>
            </c:numLit>
          </c:val>
          <c:extLst>
            <c:ext xmlns:c16="http://schemas.microsoft.com/office/drawing/2014/chart" uri="{C3380CC4-5D6E-409C-BE32-E72D297353CC}">
              <c16:uniqueId val="{00000003-3C16-4781-98C5-1827D69F4D0E}"/>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0.71646299999999996</c:v>
              </c:pt>
            </c:numLit>
          </c:val>
          <c:extLst>
            <c:ext xmlns:c16="http://schemas.microsoft.com/office/drawing/2014/chart" uri="{C3380CC4-5D6E-409C-BE32-E72D297353CC}">
              <c16:uniqueId val="{00000004-3C16-4781-98C5-1827D69F4D0E}"/>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6.2700000000000004E-3</c:v>
              </c:pt>
            </c:numLit>
          </c:val>
          <c:extLst>
            <c:ext xmlns:c16="http://schemas.microsoft.com/office/drawing/2014/chart" uri="{C3380CC4-5D6E-409C-BE32-E72D297353CC}">
              <c16:uniqueId val="{00000000-A58E-4BFA-9781-1E114C039155}"/>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9.4039999999999992E-3</c:v>
              </c:pt>
            </c:numLit>
          </c:val>
          <c:extLst>
            <c:ext xmlns:c16="http://schemas.microsoft.com/office/drawing/2014/chart" uri="{C3380CC4-5D6E-409C-BE32-E72D297353CC}">
              <c16:uniqueId val="{00000001-A58E-4BFA-9781-1E114C039155}"/>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6.8966E-2</c:v>
              </c:pt>
            </c:numLit>
          </c:val>
          <c:extLst>
            <c:ext xmlns:c16="http://schemas.microsoft.com/office/drawing/2014/chart" uri="{C3380CC4-5D6E-409C-BE32-E72D297353CC}">
              <c16:uniqueId val="{00000002-A58E-4BFA-9781-1E114C039155}"/>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0.17554900000000001</c:v>
              </c:pt>
            </c:numLit>
          </c:val>
          <c:extLst>
            <c:ext xmlns:c16="http://schemas.microsoft.com/office/drawing/2014/chart" uri="{C3380CC4-5D6E-409C-BE32-E72D297353CC}">
              <c16:uniqueId val="{00000003-A58E-4BFA-9781-1E114C039155}"/>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0.73667700000000003</c:v>
              </c:pt>
            </c:numLit>
          </c:val>
          <c:extLst>
            <c:ext xmlns:c16="http://schemas.microsoft.com/office/drawing/2014/chart" uri="{C3380CC4-5D6E-409C-BE32-E72D297353CC}">
              <c16:uniqueId val="{00000004-A58E-4BFA-9781-1E114C039155}"/>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5.2220000000000001E-3</c:v>
              </c:pt>
            </c:numLit>
          </c:val>
          <c:extLst>
            <c:ext xmlns:c16="http://schemas.microsoft.com/office/drawing/2014/chart" uri="{C3380CC4-5D6E-409C-BE32-E72D297353CC}">
              <c16:uniqueId val="{00000000-F372-40B4-887A-07DD5BC35F71}"/>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1.5665999999999999E-2</c:v>
              </c:pt>
            </c:numLit>
          </c:val>
          <c:extLst>
            <c:ext xmlns:c16="http://schemas.microsoft.com/office/drawing/2014/chart" uri="{C3380CC4-5D6E-409C-BE32-E72D297353CC}">
              <c16:uniqueId val="{00000001-F372-40B4-887A-07DD5BC35F71}"/>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5.3960000000000001E-2</c:v>
              </c:pt>
            </c:numLit>
          </c:val>
          <c:extLst>
            <c:ext xmlns:c16="http://schemas.microsoft.com/office/drawing/2014/chart" uri="{C3380CC4-5D6E-409C-BE32-E72D297353CC}">
              <c16:uniqueId val="{00000002-F372-40B4-887A-07DD5BC35F71}"/>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0.18015700000000001</c:v>
              </c:pt>
            </c:numLit>
          </c:val>
          <c:extLst>
            <c:ext xmlns:c16="http://schemas.microsoft.com/office/drawing/2014/chart" uri="{C3380CC4-5D6E-409C-BE32-E72D297353CC}">
              <c16:uniqueId val="{00000003-F372-40B4-887A-07DD5BC35F71}"/>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0.74151400000000001</c:v>
              </c:pt>
            </c:numLit>
          </c:val>
          <c:extLst>
            <c:ext xmlns:c16="http://schemas.microsoft.com/office/drawing/2014/chart" uri="{C3380CC4-5D6E-409C-BE32-E72D297353CC}">
              <c16:uniqueId val="{00000004-F372-40B4-887A-07DD5BC35F71}"/>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2018</c:v>
              </c:pt>
            </c:strLit>
          </c:cat>
          <c:val>
            <c:numLit>
              <c:formatCode>General</c:formatCode>
              <c:ptCount val="1"/>
              <c:pt idx="0">
                <c:v>1.8692E-2</c:v>
              </c:pt>
            </c:numLit>
          </c:val>
          <c:extLst>
            <c:ext xmlns:c16="http://schemas.microsoft.com/office/drawing/2014/chart" uri="{C3380CC4-5D6E-409C-BE32-E72D297353CC}">
              <c16:uniqueId val="{00000000-5F39-458F-904D-D0C4FB903BC6}"/>
            </c:ext>
          </c:extLst>
        </c:ser>
        <c:ser>
          <c:idx val="1"/>
          <c:order val="1"/>
          <c:tx>
            <c:v>2</c:v>
          </c:tx>
          <c:spPr>
            <a:solidFill>
              <a:srgbClr val="FC8D62"/>
            </a:solidFill>
            <a:ln>
              <a:solidFill>
                <a:srgbClr val="FC8D62"/>
              </a:solidFill>
            </a:ln>
          </c:spPr>
          <c:invertIfNegative val="0"/>
          <c:cat>
            <c:strLit>
              <c:ptCount val="1"/>
              <c:pt idx="0">
                <c:v>2018</c:v>
              </c:pt>
            </c:strLit>
          </c:cat>
          <c:val>
            <c:numLit>
              <c:formatCode>General</c:formatCode>
              <c:ptCount val="1"/>
              <c:pt idx="0">
                <c:v>0</c:v>
              </c:pt>
            </c:numLit>
          </c:val>
          <c:extLst>
            <c:ext xmlns:c16="http://schemas.microsoft.com/office/drawing/2014/chart" uri="{C3380CC4-5D6E-409C-BE32-E72D297353CC}">
              <c16:uniqueId val="{00000001-5F39-458F-904D-D0C4FB903BC6}"/>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4.6729E-2</c:v>
              </c:pt>
            </c:numLit>
          </c:val>
          <c:extLst>
            <c:ext xmlns:c16="http://schemas.microsoft.com/office/drawing/2014/chart" uri="{C3380CC4-5D6E-409C-BE32-E72D297353CC}">
              <c16:uniqueId val="{00000002-5F39-458F-904D-D0C4FB903BC6}"/>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0.135514</c:v>
              </c:pt>
            </c:numLit>
          </c:val>
          <c:extLst>
            <c:ext xmlns:c16="http://schemas.microsoft.com/office/drawing/2014/chart" uri="{C3380CC4-5D6E-409C-BE32-E72D297353CC}">
              <c16:uniqueId val="{00000003-5F39-458F-904D-D0C4FB903BC6}"/>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2018</c:v>
              </c:pt>
            </c:strLit>
          </c:cat>
          <c:val>
            <c:numLit>
              <c:formatCode>General</c:formatCode>
              <c:ptCount val="1"/>
              <c:pt idx="0">
                <c:v>0.79906500000000003</c:v>
              </c:pt>
            </c:numLit>
          </c:val>
          <c:extLst>
            <c:ext xmlns:c16="http://schemas.microsoft.com/office/drawing/2014/chart" uri="{C3380CC4-5D6E-409C-BE32-E72D297353CC}">
              <c16:uniqueId val="{00000004-5F39-458F-904D-D0C4FB903BC6}"/>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2017</c:v>
              </c:pt>
            </c:strLit>
          </c:cat>
          <c:val>
            <c:numLit>
              <c:formatCode>General</c:formatCode>
              <c:ptCount val="1"/>
              <c:pt idx="0">
                <c:v>6.8490000000000001E-3</c:v>
              </c:pt>
            </c:numLit>
          </c:val>
          <c:extLst>
            <c:ext xmlns:c16="http://schemas.microsoft.com/office/drawing/2014/chart" uri="{C3380CC4-5D6E-409C-BE32-E72D297353CC}">
              <c16:uniqueId val="{00000000-CF87-4053-9549-AF6564AFA1A0}"/>
            </c:ext>
          </c:extLst>
        </c:ser>
        <c:ser>
          <c:idx val="1"/>
          <c:order val="1"/>
          <c:tx>
            <c:v>2</c:v>
          </c:tx>
          <c:spPr>
            <a:solidFill>
              <a:srgbClr val="FC8D62"/>
            </a:solidFill>
            <a:ln>
              <a:solidFill>
                <a:srgbClr val="FC8D62"/>
              </a:solidFill>
            </a:ln>
          </c:spPr>
          <c:invertIfNegative val="0"/>
          <c:cat>
            <c:strLit>
              <c:ptCount val="1"/>
              <c:pt idx="0">
                <c:v>2017</c:v>
              </c:pt>
            </c:strLit>
          </c:cat>
          <c:val>
            <c:numLit>
              <c:formatCode>General</c:formatCode>
              <c:ptCount val="1"/>
              <c:pt idx="0">
                <c:v>0</c:v>
              </c:pt>
            </c:numLit>
          </c:val>
          <c:extLst>
            <c:ext xmlns:c16="http://schemas.microsoft.com/office/drawing/2014/chart" uri="{C3380CC4-5D6E-409C-BE32-E72D297353CC}">
              <c16:uniqueId val="{00000001-CF87-4053-9549-AF6564AFA1A0}"/>
            </c:ext>
          </c:extLst>
        </c:ser>
        <c:ser>
          <c:idx val="2"/>
          <c:order val="2"/>
          <c:tx>
            <c:v>3</c:v>
          </c:tx>
          <c:spPr>
            <a:solidFill>
              <a:srgbClr val="FFFF66"/>
            </a:solidFill>
            <a:ln>
              <a:solidFill>
                <a:srgbClr val="FFFF66"/>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5.4795000000000003E-2</c:v>
              </c:pt>
            </c:numLit>
          </c:val>
          <c:extLst>
            <c:ext xmlns:c16="http://schemas.microsoft.com/office/drawing/2014/chart" uri="{C3380CC4-5D6E-409C-BE32-E72D297353CC}">
              <c16:uniqueId val="{00000002-CF87-4053-9549-AF6564AFA1A0}"/>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0.136986</c:v>
              </c:pt>
            </c:numLit>
          </c:val>
          <c:extLst>
            <c:ext xmlns:c16="http://schemas.microsoft.com/office/drawing/2014/chart" uri="{C3380CC4-5D6E-409C-BE32-E72D297353CC}">
              <c16:uniqueId val="{00000003-CF87-4053-9549-AF6564AFA1A0}"/>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2017</c:v>
              </c:pt>
            </c:strLit>
          </c:cat>
          <c:val>
            <c:numLit>
              <c:formatCode>General</c:formatCode>
              <c:ptCount val="1"/>
              <c:pt idx="0">
                <c:v>0.80137000000000003</c:v>
              </c:pt>
            </c:numLit>
          </c:val>
          <c:extLst>
            <c:ext xmlns:c16="http://schemas.microsoft.com/office/drawing/2014/chart" uri="{C3380CC4-5D6E-409C-BE32-E72D297353CC}">
              <c16:uniqueId val="{00000004-CF87-4053-9549-AF6564AFA1A0}"/>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charts/chart9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sv-SE"/>
  <c:roundedCorners val="1"/>
  <c:style val="2"/>
  <c:chart>
    <c:autoTitleDeleted val="1"/>
    <c:plotArea>
      <c:layout>
        <c:manualLayout>
          <c:xMode val="edge"/>
          <c:yMode val="edge"/>
          <c:y val="0"/>
          <c:w val="1"/>
          <c:h val="1"/>
        </c:manualLayout>
      </c:layout>
      <c:barChart>
        <c:barDir val="bar"/>
        <c:grouping val="percentStacked"/>
        <c:varyColors val="1"/>
        <c:ser>
          <c:idx val="0"/>
          <c:order val="0"/>
          <c:tx>
            <c:v>1 Stämmer inte alls</c:v>
          </c:tx>
          <c:spPr>
            <a:solidFill>
              <a:srgbClr val="D95F02"/>
            </a:solidFill>
            <a:ln>
              <a:solidFill>
                <a:srgbClr val="D95F02"/>
              </a:solidFill>
            </a:ln>
          </c:spPr>
          <c:invertIfNegative val="0"/>
          <c:cat>
            <c:strLit>
              <c:ptCount val="1"/>
              <c:pt idx="0">
                <c:v>2016</c:v>
              </c:pt>
            </c:strLit>
          </c:cat>
          <c:val>
            <c:numLit>
              <c:formatCode>General</c:formatCode>
              <c:ptCount val="1"/>
              <c:pt idx="0">
                <c:v>0</c:v>
              </c:pt>
            </c:numLit>
          </c:val>
          <c:extLst>
            <c:ext xmlns:c16="http://schemas.microsoft.com/office/drawing/2014/chart" uri="{C3380CC4-5D6E-409C-BE32-E72D297353CC}">
              <c16:uniqueId val="{00000000-4641-49CC-813E-C1367CCC495B}"/>
            </c:ext>
          </c:extLst>
        </c:ser>
        <c:ser>
          <c:idx val="1"/>
          <c:order val="1"/>
          <c:tx>
            <c:v>2</c:v>
          </c:tx>
          <c:spPr>
            <a:solidFill>
              <a:srgbClr val="FC8D62"/>
            </a:solidFill>
            <a:ln>
              <a:solidFill>
                <a:srgbClr val="FC8D62"/>
              </a:solidFill>
            </a:ln>
          </c:spPr>
          <c:invertIfNegative val="0"/>
          <c:cat>
            <c:strLit>
              <c:ptCount val="1"/>
              <c:pt idx="0">
                <c:v>2016</c:v>
              </c:pt>
            </c:strLit>
          </c:cat>
          <c:val>
            <c:numLit>
              <c:formatCode>General</c:formatCode>
              <c:ptCount val="1"/>
              <c:pt idx="0">
                <c:v>5.6820000000000004E-3</c:v>
              </c:pt>
            </c:numLit>
          </c:val>
          <c:extLst>
            <c:ext xmlns:c16="http://schemas.microsoft.com/office/drawing/2014/chart" uri="{C3380CC4-5D6E-409C-BE32-E72D297353CC}">
              <c16:uniqueId val="{00000001-4641-49CC-813E-C1367CCC495B}"/>
            </c:ext>
          </c:extLst>
        </c:ser>
        <c:ser>
          <c:idx val="2"/>
          <c:order val="2"/>
          <c:tx>
            <c:v>3</c:v>
          </c:tx>
          <c:spPr>
            <a:solidFill>
              <a:srgbClr val="FFFF66"/>
            </a:solidFill>
            <a:ln>
              <a:solidFill>
                <a:srgbClr val="FFFF66"/>
              </a:solidFill>
            </a:ln>
          </c:spPr>
          <c:invertIfNegative val="0"/>
          <c:cat>
            <c:strLit>
              <c:ptCount val="1"/>
              <c:pt idx="0">
                <c:v>2016</c:v>
              </c:pt>
            </c:strLit>
          </c:cat>
          <c:val>
            <c:numLit>
              <c:formatCode>General</c:formatCode>
              <c:ptCount val="1"/>
              <c:pt idx="0">
                <c:v>2.2727000000000001E-2</c:v>
              </c:pt>
            </c:numLit>
          </c:val>
          <c:extLst>
            <c:ext xmlns:c16="http://schemas.microsoft.com/office/drawing/2014/chart" uri="{C3380CC4-5D6E-409C-BE32-E72D297353CC}">
              <c16:uniqueId val="{00000002-4641-49CC-813E-C1367CCC495B}"/>
            </c:ext>
          </c:extLst>
        </c:ser>
        <c:ser>
          <c:idx val="3"/>
          <c:order val="3"/>
          <c:tx>
            <c:v>4</c:v>
          </c:tx>
          <c:spPr>
            <a:solidFill>
              <a:srgbClr val="A6D854"/>
            </a:solidFill>
            <a:ln>
              <a:solidFill>
                <a:srgbClr val="A6D854"/>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8.5226999999999997E-2</c:v>
              </c:pt>
            </c:numLit>
          </c:val>
          <c:extLst>
            <c:ext xmlns:c16="http://schemas.microsoft.com/office/drawing/2014/chart" uri="{C3380CC4-5D6E-409C-BE32-E72D297353CC}">
              <c16:uniqueId val="{00000003-4641-49CC-813E-C1367CCC495B}"/>
            </c:ext>
          </c:extLst>
        </c:ser>
        <c:ser>
          <c:idx val="4"/>
          <c:order val="4"/>
          <c:tx>
            <c:v>5 Stämmer helt</c:v>
          </c:tx>
          <c:spPr>
            <a:solidFill>
              <a:srgbClr val="66A61E"/>
            </a:solidFill>
            <a:ln>
              <a:solidFill>
                <a:srgbClr val="66A61E"/>
              </a:solidFill>
            </a:ln>
          </c:spPr>
          <c:invertIfNegative val="0"/>
          <c:dLbls>
            <c:numFmt formatCode="0%;0%" sourceLinked="0"/>
            <c:spPr>
              <a:noFill/>
              <a:ln>
                <a:noFill/>
              </a:ln>
              <a:effectLst/>
            </c:spPr>
            <c:txPr>
              <a:bodyPr/>
              <a:lstStyle/>
              <a:p>
                <a:pPr>
                  <a:defRPr sz="900"/>
                </a:pPr>
                <a:endParaRPr lang="sv-S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Lit>
              <c:ptCount val="1"/>
              <c:pt idx="0">
                <c:v>2016</c:v>
              </c:pt>
            </c:strLit>
          </c:cat>
          <c:val>
            <c:numLit>
              <c:formatCode>General</c:formatCode>
              <c:ptCount val="1"/>
              <c:pt idx="0">
                <c:v>0.88636400000000004</c:v>
              </c:pt>
            </c:numLit>
          </c:val>
          <c:extLst>
            <c:ext xmlns:c16="http://schemas.microsoft.com/office/drawing/2014/chart" uri="{C3380CC4-5D6E-409C-BE32-E72D297353CC}">
              <c16:uniqueId val="{00000004-4641-49CC-813E-C1367CCC495B}"/>
            </c:ext>
          </c:extLst>
        </c:ser>
        <c:dLbls>
          <c:showLegendKey val="0"/>
          <c:showVal val="0"/>
          <c:showCatName val="0"/>
          <c:showSerName val="0"/>
          <c:showPercent val="0"/>
          <c:showBubbleSize val="0"/>
        </c:dLbls>
        <c:gapWidth val="20"/>
        <c:overlap val="100"/>
        <c:axId val="54877568"/>
        <c:axId val="46285952"/>
      </c:barChart>
      <c:catAx>
        <c:axId val="54877568"/>
        <c:scaling>
          <c:orientation val="maxMin"/>
        </c:scaling>
        <c:delete val="1"/>
        <c:axPos val="l"/>
        <c:numFmt formatCode="General" sourceLinked="0"/>
        <c:majorTickMark val="cross"/>
        <c:minorTickMark val="cross"/>
        <c:tickLblPos val="none"/>
        <c:crossAx val="46285952"/>
        <c:crosses val="autoZero"/>
        <c:auto val="1"/>
        <c:lblAlgn val="ctr"/>
        <c:lblOffset val="100"/>
        <c:noMultiLvlLbl val="0"/>
      </c:catAx>
      <c:valAx>
        <c:axId val="46285952"/>
        <c:scaling>
          <c:orientation val="minMax"/>
          <c:min val="0"/>
        </c:scaling>
        <c:delete val="0"/>
        <c:axPos val="b"/>
        <c:numFmt formatCode="0%;0%" sourceLinked="0"/>
        <c:majorTickMark val="none"/>
        <c:minorTickMark val="none"/>
        <c:tickLblPos val="none"/>
        <c:txPr>
          <a:bodyPr/>
          <a:lstStyle/>
          <a:p>
            <a:pPr>
              <a:defRPr sz="900"/>
            </a:pPr>
            <a:endParaRPr lang="sv-SE"/>
          </a:p>
        </c:txPr>
        <c:crossAx val="54877568"/>
        <c:crosses val="max"/>
        <c:crossBetween val="between"/>
      </c:valAx>
      <c:spPr>
        <a:noFill/>
      </c:spPr>
    </c:plotArea>
    <c:plotVisOnly val="1"/>
    <c:dispBlanksAs val="zero"/>
    <c:showDLblsOverMax val="1"/>
  </c:chart>
  <c:spPr>
    <a:noFill/>
    <a:ln>
      <a:noFill/>
    </a:ln>
  </c:spPr>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sv-S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B1528A-8BFA-4046-B9DD-E634B708CBC0}" type="datetimeFigureOut">
              <a:rPr lang="sv-SE" smtClean="0"/>
              <a:t>2018-06-26</a:t>
            </a:fld>
            <a:endParaRPr lang="sv-SE"/>
          </a:p>
        </p:txBody>
      </p:sp>
      <p:sp>
        <p:nvSpPr>
          <p:cNvPr id="4" name="Slide Image Placeholder 3"/>
          <p:cNvSpPr>
            <a:spLocks noGrp="1" noRot="1" noChangeAspect="1"/>
          </p:cNvSpPr>
          <p:nvPr>
            <p:ph type="sldImg" idx="2"/>
          </p:nvPr>
        </p:nvSpPr>
        <p:spPr>
          <a:xfrm>
            <a:off x="1200150" y="1143000"/>
            <a:ext cx="4457700" cy="3086100"/>
          </a:xfrm>
          <a:prstGeom prst="rect">
            <a:avLst/>
          </a:prstGeom>
          <a:noFill/>
          <a:ln w="12700">
            <a:solidFill>
              <a:prstClr val="black"/>
            </a:solidFill>
          </a:ln>
        </p:spPr>
        <p:txBody>
          <a:bodyPr vert="horz" lIns="91440" tIns="45720" rIns="91440" bIns="45720" rtlCol="0" anchor="ctr"/>
          <a:lstStyle/>
          <a:p>
            <a:endParaRPr lang="sv-S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sv-S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00A80F-B081-4F37-BA4F-6073F6EC57DE}" type="slidenum">
              <a:rPr lang="sv-SE" smtClean="0"/>
              <a:t>‹#›</a:t>
            </a:fld>
            <a:endParaRPr lang="sv-SE"/>
          </a:p>
        </p:txBody>
      </p:sp>
    </p:spTree>
    <p:extLst>
      <p:ext uri="{BB962C8B-B14F-4D97-AF65-F5344CB8AC3E}">
        <p14:creationId xmlns:p14="http://schemas.microsoft.com/office/powerpoint/2010/main" val="25788071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sv-SE" dirty="0"/>
          </a:p>
        </p:txBody>
      </p:sp>
      <p:sp>
        <p:nvSpPr>
          <p:cNvPr id="4" name="Slide Number Placeholder 3"/>
          <p:cNvSpPr>
            <a:spLocks noGrp="1"/>
          </p:cNvSpPr>
          <p:nvPr>
            <p:ph type="sldNum" sz="quarter" idx="10"/>
          </p:nvPr>
        </p:nvSpPr>
        <p:spPr/>
        <p:txBody>
          <a:bodyPr/>
          <a:lstStyle/>
          <a:p>
            <a:fld id="{7700A80F-B081-4F37-BA4F-6073F6EC57DE}" type="slidenum">
              <a:rPr lang="sv-SE" smtClean="0"/>
              <a:t>4</a:t>
            </a:fld>
            <a:endParaRPr lang="sv-SE"/>
          </a:p>
        </p:txBody>
      </p:sp>
    </p:spTree>
    <p:extLst>
      <p:ext uri="{BB962C8B-B14F-4D97-AF65-F5344CB8AC3E}">
        <p14:creationId xmlns:p14="http://schemas.microsoft.com/office/powerpoint/2010/main" val="6032309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Empty slide">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Empty slide">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chart" Target="../charts/chart10.xml"/><Relationship Id="rId13" Type="http://schemas.openxmlformats.org/officeDocument/2006/relationships/chart" Target="../charts/chart15.xml"/><Relationship Id="rId18" Type="http://schemas.openxmlformats.org/officeDocument/2006/relationships/chart" Target="../charts/chart20.xml"/><Relationship Id="rId26" Type="http://schemas.openxmlformats.org/officeDocument/2006/relationships/chart" Target="../charts/chart28.xml"/><Relationship Id="rId3" Type="http://schemas.openxmlformats.org/officeDocument/2006/relationships/chart" Target="../charts/chart5.xml"/><Relationship Id="rId21" Type="http://schemas.openxmlformats.org/officeDocument/2006/relationships/chart" Target="../charts/chart23.xml"/><Relationship Id="rId7" Type="http://schemas.openxmlformats.org/officeDocument/2006/relationships/chart" Target="../charts/chart9.xml"/><Relationship Id="rId12" Type="http://schemas.openxmlformats.org/officeDocument/2006/relationships/chart" Target="../charts/chart14.xml"/><Relationship Id="rId17" Type="http://schemas.openxmlformats.org/officeDocument/2006/relationships/chart" Target="../charts/chart19.xml"/><Relationship Id="rId25" Type="http://schemas.openxmlformats.org/officeDocument/2006/relationships/chart" Target="../charts/chart27.xml"/><Relationship Id="rId2" Type="http://schemas.openxmlformats.org/officeDocument/2006/relationships/image" Target="../media/image2.png"/><Relationship Id="rId16" Type="http://schemas.openxmlformats.org/officeDocument/2006/relationships/chart" Target="../charts/chart18.xml"/><Relationship Id="rId20" Type="http://schemas.openxmlformats.org/officeDocument/2006/relationships/chart" Target="../charts/chart22.xml"/><Relationship Id="rId29" Type="http://schemas.openxmlformats.org/officeDocument/2006/relationships/chart" Target="../charts/chart31.xml"/><Relationship Id="rId1" Type="http://schemas.openxmlformats.org/officeDocument/2006/relationships/slideLayout" Target="../slideLayouts/slideLayout2.xml"/><Relationship Id="rId6" Type="http://schemas.openxmlformats.org/officeDocument/2006/relationships/chart" Target="../charts/chart8.xml"/><Relationship Id="rId11" Type="http://schemas.openxmlformats.org/officeDocument/2006/relationships/chart" Target="../charts/chart13.xml"/><Relationship Id="rId24" Type="http://schemas.openxmlformats.org/officeDocument/2006/relationships/chart" Target="../charts/chart26.xml"/><Relationship Id="rId5" Type="http://schemas.openxmlformats.org/officeDocument/2006/relationships/chart" Target="../charts/chart7.xml"/><Relationship Id="rId15" Type="http://schemas.openxmlformats.org/officeDocument/2006/relationships/chart" Target="../charts/chart17.xml"/><Relationship Id="rId23" Type="http://schemas.openxmlformats.org/officeDocument/2006/relationships/chart" Target="../charts/chart25.xml"/><Relationship Id="rId28" Type="http://schemas.openxmlformats.org/officeDocument/2006/relationships/chart" Target="../charts/chart30.xml"/><Relationship Id="rId10" Type="http://schemas.openxmlformats.org/officeDocument/2006/relationships/chart" Target="../charts/chart12.xml"/><Relationship Id="rId19" Type="http://schemas.openxmlformats.org/officeDocument/2006/relationships/chart" Target="../charts/chart21.xml"/><Relationship Id="rId31" Type="http://schemas.openxmlformats.org/officeDocument/2006/relationships/chart" Target="../charts/chart33.xml"/><Relationship Id="rId4" Type="http://schemas.openxmlformats.org/officeDocument/2006/relationships/chart" Target="../charts/chart6.xml"/><Relationship Id="rId9" Type="http://schemas.openxmlformats.org/officeDocument/2006/relationships/chart" Target="../charts/chart11.xml"/><Relationship Id="rId14" Type="http://schemas.openxmlformats.org/officeDocument/2006/relationships/chart" Target="../charts/chart16.xml"/><Relationship Id="rId22" Type="http://schemas.openxmlformats.org/officeDocument/2006/relationships/chart" Target="../charts/chart24.xml"/><Relationship Id="rId27" Type="http://schemas.openxmlformats.org/officeDocument/2006/relationships/chart" Target="../charts/chart29.xml"/><Relationship Id="rId30" Type="http://schemas.openxmlformats.org/officeDocument/2006/relationships/chart" Target="../charts/chart32.xml"/></Relationships>
</file>

<file path=ppt/slides/_rels/slide100.xml.rels><?xml version="1.0" encoding="UTF-8" standalone="yes"?>
<Relationships xmlns="http://schemas.openxmlformats.org/package/2006/relationships"><Relationship Id="rId8" Type="http://schemas.openxmlformats.org/officeDocument/2006/relationships/chart" Target="../charts/chart1756.xml"/><Relationship Id="rId13" Type="http://schemas.openxmlformats.org/officeDocument/2006/relationships/chart" Target="../charts/chart1761.xml"/><Relationship Id="rId18" Type="http://schemas.openxmlformats.org/officeDocument/2006/relationships/chart" Target="../charts/chart1766.xml"/><Relationship Id="rId3" Type="http://schemas.openxmlformats.org/officeDocument/2006/relationships/chart" Target="../charts/chart1751.xml"/><Relationship Id="rId21" Type="http://schemas.openxmlformats.org/officeDocument/2006/relationships/chart" Target="../charts/chart1769.xml"/><Relationship Id="rId7" Type="http://schemas.openxmlformats.org/officeDocument/2006/relationships/chart" Target="../charts/chart1755.xml"/><Relationship Id="rId12" Type="http://schemas.openxmlformats.org/officeDocument/2006/relationships/chart" Target="../charts/chart1760.xml"/><Relationship Id="rId17" Type="http://schemas.openxmlformats.org/officeDocument/2006/relationships/chart" Target="../charts/chart1765.xml"/><Relationship Id="rId2" Type="http://schemas.openxmlformats.org/officeDocument/2006/relationships/image" Target="../media/image2.png"/><Relationship Id="rId16" Type="http://schemas.openxmlformats.org/officeDocument/2006/relationships/chart" Target="../charts/chart1764.xml"/><Relationship Id="rId20" Type="http://schemas.openxmlformats.org/officeDocument/2006/relationships/chart" Target="../charts/chart1768.xml"/><Relationship Id="rId1" Type="http://schemas.openxmlformats.org/officeDocument/2006/relationships/slideLayout" Target="../slideLayouts/slideLayout2.xml"/><Relationship Id="rId6" Type="http://schemas.openxmlformats.org/officeDocument/2006/relationships/chart" Target="../charts/chart1754.xml"/><Relationship Id="rId11" Type="http://schemas.openxmlformats.org/officeDocument/2006/relationships/chart" Target="../charts/chart1759.xml"/><Relationship Id="rId5" Type="http://schemas.openxmlformats.org/officeDocument/2006/relationships/chart" Target="../charts/chart1753.xml"/><Relationship Id="rId15" Type="http://schemas.openxmlformats.org/officeDocument/2006/relationships/chart" Target="../charts/chart1763.xml"/><Relationship Id="rId10" Type="http://schemas.openxmlformats.org/officeDocument/2006/relationships/chart" Target="../charts/chart1758.xml"/><Relationship Id="rId19" Type="http://schemas.openxmlformats.org/officeDocument/2006/relationships/chart" Target="../charts/chart1767.xml"/><Relationship Id="rId4" Type="http://schemas.openxmlformats.org/officeDocument/2006/relationships/chart" Target="../charts/chart1752.xml"/><Relationship Id="rId9" Type="http://schemas.openxmlformats.org/officeDocument/2006/relationships/chart" Target="../charts/chart1757.xml"/><Relationship Id="rId14" Type="http://schemas.openxmlformats.org/officeDocument/2006/relationships/chart" Target="../charts/chart1762.xml"/></Relationships>
</file>

<file path=ppt/slides/_rels/slide101.xml.rels><?xml version="1.0" encoding="UTF-8" standalone="yes"?>
<Relationships xmlns="http://schemas.openxmlformats.org/package/2006/relationships"><Relationship Id="rId8" Type="http://schemas.openxmlformats.org/officeDocument/2006/relationships/chart" Target="../charts/chart1775.xml"/><Relationship Id="rId13" Type="http://schemas.openxmlformats.org/officeDocument/2006/relationships/chart" Target="../charts/chart1780.xml"/><Relationship Id="rId18" Type="http://schemas.openxmlformats.org/officeDocument/2006/relationships/chart" Target="../charts/chart1785.xml"/><Relationship Id="rId3" Type="http://schemas.openxmlformats.org/officeDocument/2006/relationships/chart" Target="../charts/chart1770.xml"/><Relationship Id="rId7" Type="http://schemas.openxmlformats.org/officeDocument/2006/relationships/chart" Target="../charts/chart1774.xml"/><Relationship Id="rId12" Type="http://schemas.openxmlformats.org/officeDocument/2006/relationships/chart" Target="../charts/chart1779.xml"/><Relationship Id="rId17" Type="http://schemas.openxmlformats.org/officeDocument/2006/relationships/chart" Target="../charts/chart1784.xml"/><Relationship Id="rId2" Type="http://schemas.openxmlformats.org/officeDocument/2006/relationships/image" Target="../media/image2.png"/><Relationship Id="rId16" Type="http://schemas.openxmlformats.org/officeDocument/2006/relationships/chart" Target="../charts/chart1783.xml"/><Relationship Id="rId20" Type="http://schemas.openxmlformats.org/officeDocument/2006/relationships/chart" Target="../charts/chart1787.xml"/><Relationship Id="rId1" Type="http://schemas.openxmlformats.org/officeDocument/2006/relationships/slideLayout" Target="../slideLayouts/slideLayout2.xml"/><Relationship Id="rId6" Type="http://schemas.openxmlformats.org/officeDocument/2006/relationships/chart" Target="../charts/chart1773.xml"/><Relationship Id="rId11" Type="http://schemas.openxmlformats.org/officeDocument/2006/relationships/chart" Target="../charts/chart1778.xml"/><Relationship Id="rId5" Type="http://schemas.openxmlformats.org/officeDocument/2006/relationships/chart" Target="../charts/chart1772.xml"/><Relationship Id="rId15" Type="http://schemas.openxmlformats.org/officeDocument/2006/relationships/chart" Target="../charts/chart1782.xml"/><Relationship Id="rId10" Type="http://schemas.openxmlformats.org/officeDocument/2006/relationships/chart" Target="../charts/chart1777.xml"/><Relationship Id="rId19" Type="http://schemas.openxmlformats.org/officeDocument/2006/relationships/chart" Target="../charts/chart1786.xml"/><Relationship Id="rId4" Type="http://schemas.openxmlformats.org/officeDocument/2006/relationships/chart" Target="../charts/chart1771.xml"/><Relationship Id="rId9" Type="http://schemas.openxmlformats.org/officeDocument/2006/relationships/chart" Target="../charts/chart1776.xml"/><Relationship Id="rId14" Type="http://schemas.openxmlformats.org/officeDocument/2006/relationships/chart" Target="../charts/chart1781.xml"/></Relationships>
</file>

<file path=ppt/slides/_rels/slide102.xml.rels><?xml version="1.0" encoding="UTF-8" standalone="yes"?>
<Relationships xmlns="http://schemas.openxmlformats.org/package/2006/relationships"><Relationship Id="rId8" Type="http://schemas.openxmlformats.org/officeDocument/2006/relationships/chart" Target="../charts/chart1793.xml"/><Relationship Id="rId13" Type="http://schemas.openxmlformats.org/officeDocument/2006/relationships/chart" Target="../charts/chart1798.xml"/><Relationship Id="rId18" Type="http://schemas.openxmlformats.org/officeDocument/2006/relationships/chart" Target="../charts/chart1803.xml"/><Relationship Id="rId3" Type="http://schemas.openxmlformats.org/officeDocument/2006/relationships/chart" Target="../charts/chart1788.xml"/><Relationship Id="rId7" Type="http://schemas.openxmlformats.org/officeDocument/2006/relationships/chart" Target="../charts/chart1792.xml"/><Relationship Id="rId12" Type="http://schemas.openxmlformats.org/officeDocument/2006/relationships/chart" Target="../charts/chart1797.xml"/><Relationship Id="rId17" Type="http://schemas.openxmlformats.org/officeDocument/2006/relationships/chart" Target="../charts/chart1802.xml"/><Relationship Id="rId2" Type="http://schemas.openxmlformats.org/officeDocument/2006/relationships/image" Target="../media/image2.png"/><Relationship Id="rId16" Type="http://schemas.openxmlformats.org/officeDocument/2006/relationships/chart" Target="../charts/chart1801.xml"/><Relationship Id="rId20" Type="http://schemas.openxmlformats.org/officeDocument/2006/relationships/chart" Target="../charts/chart1805.xml"/><Relationship Id="rId1" Type="http://schemas.openxmlformats.org/officeDocument/2006/relationships/slideLayout" Target="../slideLayouts/slideLayout2.xml"/><Relationship Id="rId6" Type="http://schemas.openxmlformats.org/officeDocument/2006/relationships/chart" Target="../charts/chart1791.xml"/><Relationship Id="rId11" Type="http://schemas.openxmlformats.org/officeDocument/2006/relationships/chart" Target="../charts/chart1796.xml"/><Relationship Id="rId5" Type="http://schemas.openxmlformats.org/officeDocument/2006/relationships/chart" Target="../charts/chart1790.xml"/><Relationship Id="rId15" Type="http://schemas.openxmlformats.org/officeDocument/2006/relationships/chart" Target="../charts/chart1800.xml"/><Relationship Id="rId10" Type="http://schemas.openxmlformats.org/officeDocument/2006/relationships/chart" Target="../charts/chart1795.xml"/><Relationship Id="rId19" Type="http://schemas.openxmlformats.org/officeDocument/2006/relationships/chart" Target="../charts/chart1804.xml"/><Relationship Id="rId4" Type="http://schemas.openxmlformats.org/officeDocument/2006/relationships/chart" Target="../charts/chart1789.xml"/><Relationship Id="rId9" Type="http://schemas.openxmlformats.org/officeDocument/2006/relationships/chart" Target="../charts/chart1794.xml"/><Relationship Id="rId14" Type="http://schemas.openxmlformats.org/officeDocument/2006/relationships/chart" Target="../charts/chart1799.xml"/></Relationships>
</file>

<file path=ppt/slides/_rels/slide103.xml.rels><?xml version="1.0" encoding="UTF-8" standalone="yes"?>
<Relationships xmlns="http://schemas.openxmlformats.org/package/2006/relationships"><Relationship Id="rId8" Type="http://schemas.openxmlformats.org/officeDocument/2006/relationships/chart" Target="../charts/chart1811.xml"/><Relationship Id="rId13" Type="http://schemas.openxmlformats.org/officeDocument/2006/relationships/chart" Target="../charts/chart1816.xml"/><Relationship Id="rId18" Type="http://schemas.openxmlformats.org/officeDocument/2006/relationships/chart" Target="../charts/chart1821.xml"/><Relationship Id="rId3" Type="http://schemas.openxmlformats.org/officeDocument/2006/relationships/chart" Target="../charts/chart1806.xml"/><Relationship Id="rId7" Type="http://schemas.openxmlformats.org/officeDocument/2006/relationships/chart" Target="../charts/chart1810.xml"/><Relationship Id="rId12" Type="http://schemas.openxmlformats.org/officeDocument/2006/relationships/chart" Target="../charts/chart1815.xml"/><Relationship Id="rId17" Type="http://schemas.openxmlformats.org/officeDocument/2006/relationships/chart" Target="../charts/chart1820.xml"/><Relationship Id="rId2" Type="http://schemas.openxmlformats.org/officeDocument/2006/relationships/image" Target="../media/image2.png"/><Relationship Id="rId16" Type="http://schemas.openxmlformats.org/officeDocument/2006/relationships/chart" Target="../charts/chart1819.xml"/><Relationship Id="rId20" Type="http://schemas.openxmlformats.org/officeDocument/2006/relationships/chart" Target="../charts/chart1823.xml"/><Relationship Id="rId1" Type="http://schemas.openxmlformats.org/officeDocument/2006/relationships/slideLayout" Target="../slideLayouts/slideLayout2.xml"/><Relationship Id="rId6" Type="http://schemas.openxmlformats.org/officeDocument/2006/relationships/chart" Target="../charts/chart1809.xml"/><Relationship Id="rId11" Type="http://schemas.openxmlformats.org/officeDocument/2006/relationships/chart" Target="../charts/chart1814.xml"/><Relationship Id="rId5" Type="http://schemas.openxmlformats.org/officeDocument/2006/relationships/chart" Target="../charts/chart1808.xml"/><Relationship Id="rId15" Type="http://schemas.openxmlformats.org/officeDocument/2006/relationships/chart" Target="../charts/chart1818.xml"/><Relationship Id="rId10" Type="http://schemas.openxmlformats.org/officeDocument/2006/relationships/chart" Target="../charts/chart1813.xml"/><Relationship Id="rId19" Type="http://schemas.openxmlformats.org/officeDocument/2006/relationships/chart" Target="../charts/chart1822.xml"/><Relationship Id="rId4" Type="http://schemas.openxmlformats.org/officeDocument/2006/relationships/chart" Target="../charts/chart1807.xml"/><Relationship Id="rId9" Type="http://schemas.openxmlformats.org/officeDocument/2006/relationships/chart" Target="../charts/chart1812.xml"/><Relationship Id="rId14" Type="http://schemas.openxmlformats.org/officeDocument/2006/relationships/chart" Target="../charts/chart1817.xml"/></Relationships>
</file>

<file path=ppt/slides/_rels/slide104.xml.rels><?xml version="1.0" encoding="UTF-8" standalone="yes"?>
<Relationships xmlns="http://schemas.openxmlformats.org/package/2006/relationships"><Relationship Id="rId8" Type="http://schemas.openxmlformats.org/officeDocument/2006/relationships/chart" Target="../charts/chart1829.xml"/><Relationship Id="rId13" Type="http://schemas.openxmlformats.org/officeDocument/2006/relationships/chart" Target="../charts/chart1834.xml"/><Relationship Id="rId18" Type="http://schemas.openxmlformats.org/officeDocument/2006/relationships/chart" Target="../charts/chart1839.xml"/><Relationship Id="rId3" Type="http://schemas.openxmlformats.org/officeDocument/2006/relationships/chart" Target="../charts/chart1824.xml"/><Relationship Id="rId7" Type="http://schemas.openxmlformats.org/officeDocument/2006/relationships/chart" Target="../charts/chart1828.xml"/><Relationship Id="rId12" Type="http://schemas.openxmlformats.org/officeDocument/2006/relationships/chart" Target="../charts/chart1833.xml"/><Relationship Id="rId17" Type="http://schemas.openxmlformats.org/officeDocument/2006/relationships/chart" Target="../charts/chart1838.xml"/><Relationship Id="rId2" Type="http://schemas.openxmlformats.org/officeDocument/2006/relationships/image" Target="../media/image2.png"/><Relationship Id="rId16" Type="http://schemas.openxmlformats.org/officeDocument/2006/relationships/chart" Target="../charts/chart1837.xml"/><Relationship Id="rId20" Type="http://schemas.openxmlformats.org/officeDocument/2006/relationships/chart" Target="../charts/chart1841.xml"/><Relationship Id="rId1" Type="http://schemas.openxmlformats.org/officeDocument/2006/relationships/slideLayout" Target="../slideLayouts/slideLayout2.xml"/><Relationship Id="rId6" Type="http://schemas.openxmlformats.org/officeDocument/2006/relationships/chart" Target="../charts/chart1827.xml"/><Relationship Id="rId11" Type="http://schemas.openxmlformats.org/officeDocument/2006/relationships/chart" Target="../charts/chart1832.xml"/><Relationship Id="rId5" Type="http://schemas.openxmlformats.org/officeDocument/2006/relationships/chart" Target="../charts/chart1826.xml"/><Relationship Id="rId15" Type="http://schemas.openxmlformats.org/officeDocument/2006/relationships/chart" Target="../charts/chart1836.xml"/><Relationship Id="rId10" Type="http://schemas.openxmlformats.org/officeDocument/2006/relationships/chart" Target="../charts/chart1831.xml"/><Relationship Id="rId19" Type="http://schemas.openxmlformats.org/officeDocument/2006/relationships/chart" Target="../charts/chart1840.xml"/><Relationship Id="rId4" Type="http://schemas.openxmlformats.org/officeDocument/2006/relationships/chart" Target="../charts/chart1825.xml"/><Relationship Id="rId9" Type="http://schemas.openxmlformats.org/officeDocument/2006/relationships/chart" Target="../charts/chart1830.xml"/><Relationship Id="rId14" Type="http://schemas.openxmlformats.org/officeDocument/2006/relationships/chart" Target="../charts/chart1835.xml"/></Relationships>
</file>

<file path=ppt/slides/_rels/slide105.xml.rels><?xml version="1.0" encoding="UTF-8" standalone="yes"?>
<Relationships xmlns="http://schemas.openxmlformats.org/package/2006/relationships"><Relationship Id="rId8" Type="http://schemas.openxmlformats.org/officeDocument/2006/relationships/chart" Target="../charts/chart1847.xml"/><Relationship Id="rId13" Type="http://schemas.openxmlformats.org/officeDocument/2006/relationships/chart" Target="../charts/chart1852.xml"/><Relationship Id="rId18" Type="http://schemas.openxmlformats.org/officeDocument/2006/relationships/chart" Target="../charts/chart1857.xml"/><Relationship Id="rId3" Type="http://schemas.openxmlformats.org/officeDocument/2006/relationships/chart" Target="../charts/chart1842.xml"/><Relationship Id="rId7" Type="http://schemas.openxmlformats.org/officeDocument/2006/relationships/chart" Target="../charts/chart1846.xml"/><Relationship Id="rId12" Type="http://schemas.openxmlformats.org/officeDocument/2006/relationships/chart" Target="../charts/chart1851.xml"/><Relationship Id="rId17" Type="http://schemas.openxmlformats.org/officeDocument/2006/relationships/chart" Target="../charts/chart1856.xml"/><Relationship Id="rId2" Type="http://schemas.openxmlformats.org/officeDocument/2006/relationships/image" Target="../media/image2.png"/><Relationship Id="rId16" Type="http://schemas.openxmlformats.org/officeDocument/2006/relationships/chart" Target="../charts/chart1855.xml"/><Relationship Id="rId20" Type="http://schemas.openxmlformats.org/officeDocument/2006/relationships/chart" Target="../charts/chart1859.xml"/><Relationship Id="rId1" Type="http://schemas.openxmlformats.org/officeDocument/2006/relationships/slideLayout" Target="../slideLayouts/slideLayout2.xml"/><Relationship Id="rId6" Type="http://schemas.openxmlformats.org/officeDocument/2006/relationships/chart" Target="../charts/chart1845.xml"/><Relationship Id="rId11" Type="http://schemas.openxmlformats.org/officeDocument/2006/relationships/chart" Target="../charts/chart1850.xml"/><Relationship Id="rId5" Type="http://schemas.openxmlformats.org/officeDocument/2006/relationships/chart" Target="../charts/chart1844.xml"/><Relationship Id="rId15" Type="http://schemas.openxmlformats.org/officeDocument/2006/relationships/chart" Target="../charts/chart1854.xml"/><Relationship Id="rId10" Type="http://schemas.openxmlformats.org/officeDocument/2006/relationships/chart" Target="../charts/chart1849.xml"/><Relationship Id="rId19" Type="http://schemas.openxmlformats.org/officeDocument/2006/relationships/chart" Target="../charts/chart1858.xml"/><Relationship Id="rId4" Type="http://schemas.openxmlformats.org/officeDocument/2006/relationships/chart" Target="../charts/chart1843.xml"/><Relationship Id="rId9" Type="http://schemas.openxmlformats.org/officeDocument/2006/relationships/chart" Target="../charts/chart1848.xml"/><Relationship Id="rId14" Type="http://schemas.openxmlformats.org/officeDocument/2006/relationships/chart" Target="../charts/chart1853.xml"/></Relationships>
</file>

<file path=ppt/slides/_rels/slide106.xml.rels><?xml version="1.0" encoding="UTF-8" standalone="yes"?>
<Relationships xmlns="http://schemas.openxmlformats.org/package/2006/relationships"><Relationship Id="rId8" Type="http://schemas.openxmlformats.org/officeDocument/2006/relationships/chart" Target="../charts/chart1865.xml"/><Relationship Id="rId3" Type="http://schemas.openxmlformats.org/officeDocument/2006/relationships/chart" Target="../charts/chart1860.xml"/><Relationship Id="rId7" Type="http://schemas.openxmlformats.org/officeDocument/2006/relationships/chart" Target="../charts/chart1864.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863.xml"/><Relationship Id="rId5" Type="http://schemas.openxmlformats.org/officeDocument/2006/relationships/chart" Target="../charts/chart1862.xml"/><Relationship Id="rId4" Type="http://schemas.openxmlformats.org/officeDocument/2006/relationships/chart" Target="../charts/chart1861.xml"/></Relationships>
</file>

<file path=ppt/slides/_rels/slide107.xml.rels><?xml version="1.0" encoding="UTF-8" standalone="yes"?>
<Relationships xmlns="http://schemas.openxmlformats.org/package/2006/relationships"><Relationship Id="rId8" Type="http://schemas.openxmlformats.org/officeDocument/2006/relationships/chart" Target="../charts/chart1871.xml"/><Relationship Id="rId13" Type="http://schemas.openxmlformats.org/officeDocument/2006/relationships/chart" Target="../charts/chart1876.xml"/><Relationship Id="rId18" Type="http://schemas.openxmlformats.org/officeDocument/2006/relationships/chart" Target="../charts/chart1881.xml"/><Relationship Id="rId3" Type="http://schemas.openxmlformats.org/officeDocument/2006/relationships/chart" Target="../charts/chart1866.xml"/><Relationship Id="rId21" Type="http://schemas.openxmlformats.org/officeDocument/2006/relationships/chart" Target="../charts/chart1884.xml"/><Relationship Id="rId7" Type="http://schemas.openxmlformats.org/officeDocument/2006/relationships/chart" Target="../charts/chart1870.xml"/><Relationship Id="rId12" Type="http://schemas.openxmlformats.org/officeDocument/2006/relationships/chart" Target="../charts/chart1875.xml"/><Relationship Id="rId17" Type="http://schemas.openxmlformats.org/officeDocument/2006/relationships/chart" Target="../charts/chart1880.xml"/><Relationship Id="rId2" Type="http://schemas.openxmlformats.org/officeDocument/2006/relationships/image" Target="../media/image2.png"/><Relationship Id="rId16" Type="http://schemas.openxmlformats.org/officeDocument/2006/relationships/chart" Target="../charts/chart1879.xml"/><Relationship Id="rId20" Type="http://schemas.openxmlformats.org/officeDocument/2006/relationships/chart" Target="../charts/chart1883.xml"/><Relationship Id="rId1" Type="http://schemas.openxmlformats.org/officeDocument/2006/relationships/slideLayout" Target="../slideLayouts/slideLayout2.xml"/><Relationship Id="rId6" Type="http://schemas.openxmlformats.org/officeDocument/2006/relationships/chart" Target="../charts/chart1869.xml"/><Relationship Id="rId11" Type="http://schemas.openxmlformats.org/officeDocument/2006/relationships/chart" Target="../charts/chart1874.xml"/><Relationship Id="rId5" Type="http://schemas.openxmlformats.org/officeDocument/2006/relationships/chart" Target="../charts/chart1868.xml"/><Relationship Id="rId15" Type="http://schemas.openxmlformats.org/officeDocument/2006/relationships/chart" Target="../charts/chart1878.xml"/><Relationship Id="rId10" Type="http://schemas.openxmlformats.org/officeDocument/2006/relationships/chart" Target="../charts/chart1873.xml"/><Relationship Id="rId19" Type="http://schemas.openxmlformats.org/officeDocument/2006/relationships/chart" Target="../charts/chart1882.xml"/><Relationship Id="rId4" Type="http://schemas.openxmlformats.org/officeDocument/2006/relationships/chart" Target="../charts/chart1867.xml"/><Relationship Id="rId9" Type="http://schemas.openxmlformats.org/officeDocument/2006/relationships/chart" Target="../charts/chart1872.xml"/><Relationship Id="rId14" Type="http://schemas.openxmlformats.org/officeDocument/2006/relationships/chart" Target="../charts/chart1877.xml"/></Relationships>
</file>

<file path=ppt/slides/_rels/slide108.xml.rels><?xml version="1.0" encoding="UTF-8" standalone="yes"?>
<Relationships xmlns="http://schemas.openxmlformats.org/package/2006/relationships"><Relationship Id="rId8" Type="http://schemas.openxmlformats.org/officeDocument/2006/relationships/chart" Target="../charts/chart1890.xml"/><Relationship Id="rId13" Type="http://schemas.openxmlformats.org/officeDocument/2006/relationships/chart" Target="../charts/chart1895.xml"/><Relationship Id="rId18" Type="http://schemas.openxmlformats.org/officeDocument/2006/relationships/chart" Target="../charts/chart1900.xml"/><Relationship Id="rId3" Type="http://schemas.openxmlformats.org/officeDocument/2006/relationships/chart" Target="../charts/chart1885.xml"/><Relationship Id="rId7" Type="http://schemas.openxmlformats.org/officeDocument/2006/relationships/chart" Target="../charts/chart1889.xml"/><Relationship Id="rId12" Type="http://schemas.openxmlformats.org/officeDocument/2006/relationships/chart" Target="../charts/chart1894.xml"/><Relationship Id="rId17" Type="http://schemas.openxmlformats.org/officeDocument/2006/relationships/chart" Target="../charts/chart1899.xml"/><Relationship Id="rId2" Type="http://schemas.openxmlformats.org/officeDocument/2006/relationships/image" Target="../media/image2.png"/><Relationship Id="rId16" Type="http://schemas.openxmlformats.org/officeDocument/2006/relationships/chart" Target="../charts/chart1898.xml"/><Relationship Id="rId20" Type="http://schemas.openxmlformats.org/officeDocument/2006/relationships/chart" Target="../charts/chart1902.xml"/><Relationship Id="rId1" Type="http://schemas.openxmlformats.org/officeDocument/2006/relationships/slideLayout" Target="../slideLayouts/slideLayout2.xml"/><Relationship Id="rId6" Type="http://schemas.openxmlformats.org/officeDocument/2006/relationships/chart" Target="../charts/chart1888.xml"/><Relationship Id="rId11" Type="http://schemas.openxmlformats.org/officeDocument/2006/relationships/chart" Target="../charts/chart1893.xml"/><Relationship Id="rId5" Type="http://schemas.openxmlformats.org/officeDocument/2006/relationships/chart" Target="../charts/chart1887.xml"/><Relationship Id="rId15" Type="http://schemas.openxmlformats.org/officeDocument/2006/relationships/chart" Target="../charts/chart1897.xml"/><Relationship Id="rId10" Type="http://schemas.openxmlformats.org/officeDocument/2006/relationships/chart" Target="../charts/chart1892.xml"/><Relationship Id="rId19" Type="http://schemas.openxmlformats.org/officeDocument/2006/relationships/chart" Target="../charts/chart1901.xml"/><Relationship Id="rId4" Type="http://schemas.openxmlformats.org/officeDocument/2006/relationships/chart" Target="../charts/chart1886.xml"/><Relationship Id="rId9" Type="http://schemas.openxmlformats.org/officeDocument/2006/relationships/chart" Target="../charts/chart1891.xml"/><Relationship Id="rId14" Type="http://schemas.openxmlformats.org/officeDocument/2006/relationships/chart" Target="../charts/chart1896.xml"/></Relationships>
</file>

<file path=ppt/slides/_rels/slide109.xml.rels><?xml version="1.0" encoding="UTF-8" standalone="yes"?>
<Relationships xmlns="http://schemas.openxmlformats.org/package/2006/relationships"><Relationship Id="rId8" Type="http://schemas.openxmlformats.org/officeDocument/2006/relationships/chart" Target="../charts/chart1908.xml"/><Relationship Id="rId13" Type="http://schemas.openxmlformats.org/officeDocument/2006/relationships/chart" Target="../charts/chart1913.xml"/><Relationship Id="rId18" Type="http://schemas.openxmlformats.org/officeDocument/2006/relationships/chart" Target="../charts/chart1918.xml"/><Relationship Id="rId3" Type="http://schemas.openxmlformats.org/officeDocument/2006/relationships/chart" Target="../charts/chart1903.xml"/><Relationship Id="rId7" Type="http://schemas.openxmlformats.org/officeDocument/2006/relationships/chart" Target="../charts/chart1907.xml"/><Relationship Id="rId12" Type="http://schemas.openxmlformats.org/officeDocument/2006/relationships/chart" Target="../charts/chart1912.xml"/><Relationship Id="rId17" Type="http://schemas.openxmlformats.org/officeDocument/2006/relationships/chart" Target="../charts/chart1917.xml"/><Relationship Id="rId2" Type="http://schemas.openxmlformats.org/officeDocument/2006/relationships/image" Target="../media/image2.png"/><Relationship Id="rId16" Type="http://schemas.openxmlformats.org/officeDocument/2006/relationships/chart" Target="../charts/chart1916.xml"/><Relationship Id="rId20" Type="http://schemas.openxmlformats.org/officeDocument/2006/relationships/chart" Target="../charts/chart1920.xml"/><Relationship Id="rId1" Type="http://schemas.openxmlformats.org/officeDocument/2006/relationships/slideLayout" Target="../slideLayouts/slideLayout2.xml"/><Relationship Id="rId6" Type="http://schemas.openxmlformats.org/officeDocument/2006/relationships/chart" Target="../charts/chart1906.xml"/><Relationship Id="rId11" Type="http://schemas.openxmlformats.org/officeDocument/2006/relationships/chart" Target="../charts/chart1911.xml"/><Relationship Id="rId5" Type="http://schemas.openxmlformats.org/officeDocument/2006/relationships/chart" Target="../charts/chart1905.xml"/><Relationship Id="rId15" Type="http://schemas.openxmlformats.org/officeDocument/2006/relationships/chart" Target="../charts/chart1915.xml"/><Relationship Id="rId10" Type="http://schemas.openxmlformats.org/officeDocument/2006/relationships/chart" Target="../charts/chart1910.xml"/><Relationship Id="rId19" Type="http://schemas.openxmlformats.org/officeDocument/2006/relationships/chart" Target="../charts/chart1919.xml"/><Relationship Id="rId4" Type="http://schemas.openxmlformats.org/officeDocument/2006/relationships/chart" Target="../charts/chart1904.xml"/><Relationship Id="rId9" Type="http://schemas.openxmlformats.org/officeDocument/2006/relationships/chart" Target="../charts/chart1909.xml"/><Relationship Id="rId14" Type="http://schemas.openxmlformats.org/officeDocument/2006/relationships/chart" Target="../charts/chart1914.xml"/></Relationships>
</file>

<file path=ppt/slides/_rels/slide11.xml.rels><?xml version="1.0" encoding="UTF-8" standalone="yes"?>
<Relationships xmlns="http://schemas.openxmlformats.org/package/2006/relationships"><Relationship Id="rId8" Type="http://schemas.openxmlformats.org/officeDocument/2006/relationships/chart" Target="../charts/chart39.xml"/><Relationship Id="rId13" Type="http://schemas.openxmlformats.org/officeDocument/2006/relationships/chart" Target="../charts/chart44.xml"/><Relationship Id="rId18" Type="http://schemas.openxmlformats.org/officeDocument/2006/relationships/chart" Target="../charts/chart49.xml"/><Relationship Id="rId3" Type="http://schemas.openxmlformats.org/officeDocument/2006/relationships/chart" Target="../charts/chart34.xml"/><Relationship Id="rId7" Type="http://schemas.openxmlformats.org/officeDocument/2006/relationships/chart" Target="../charts/chart38.xml"/><Relationship Id="rId12" Type="http://schemas.openxmlformats.org/officeDocument/2006/relationships/chart" Target="../charts/chart43.xml"/><Relationship Id="rId17" Type="http://schemas.openxmlformats.org/officeDocument/2006/relationships/chart" Target="../charts/chart48.xml"/><Relationship Id="rId2" Type="http://schemas.openxmlformats.org/officeDocument/2006/relationships/image" Target="../media/image2.png"/><Relationship Id="rId16" Type="http://schemas.openxmlformats.org/officeDocument/2006/relationships/chart" Target="../charts/chart47.xml"/><Relationship Id="rId20" Type="http://schemas.openxmlformats.org/officeDocument/2006/relationships/chart" Target="../charts/chart51.xml"/><Relationship Id="rId1" Type="http://schemas.openxmlformats.org/officeDocument/2006/relationships/slideLayout" Target="../slideLayouts/slideLayout2.xml"/><Relationship Id="rId6" Type="http://schemas.openxmlformats.org/officeDocument/2006/relationships/chart" Target="../charts/chart37.xml"/><Relationship Id="rId11" Type="http://schemas.openxmlformats.org/officeDocument/2006/relationships/chart" Target="../charts/chart42.xml"/><Relationship Id="rId5" Type="http://schemas.openxmlformats.org/officeDocument/2006/relationships/chart" Target="../charts/chart36.xml"/><Relationship Id="rId15" Type="http://schemas.openxmlformats.org/officeDocument/2006/relationships/chart" Target="../charts/chart46.xml"/><Relationship Id="rId10" Type="http://schemas.openxmlformats.org/officeDocument/2006/relationships/chart" Target="../charts/chart41.xml"/><Relationship Id="rId19" Type="http://schemas.openxmlformats.org/officeDocument/2006/relationships/chart" Target="../charts/chart50.xml"/><Relationship Id="rId4" Type="http://schemas.openxmlformats.org/officeDocument/2006/relationships/chart" Target="../charts/chart35.xml"/><Relationship Id="rId9" Type="http://schemas.openxmlformats.org/officeDocument/2006/relationships/chart" Target="../charts/chart40.xml"/><Relationship Id="rId14" Type="http://schemas.openxmlformats.org/officeDocument/2006/relationships/chart" Target="../charts/chart45.xml"/></Relationships>
</file>

<file path=ppt/slides/_rels/slide110.xml.rels><?xml version="1.0" encoding="UTF-8" standalone="yes"?>
<Relationships xmlns="http://schemas.openxmlformats.org/package/2006/relationships"><Relationship Id="rId8" Type="http://schemas.openxmlformats.org/officeDocument/2006/relationships/chart" Target="../charts/chart1926.xml"/><Relationship Id="rId13" Type="http://schemas.openxmlformats.org/officeDocument/2006/relationships/chart" Target="../charts/chart1931.xml"/><Relationship Id="rId18" Type="http://schemas.openxmlformats.org/officeDocument/2006/relationships/chart" Target="../charts/chart1936.xml"/><Relationship Id="rId3" Type="http://schemas.openxmlformats.org/officeDocument/2006/relationships/chart" Target="../charts/chart1921.xml"/><Relationship Id="rId21" Type="http://schemas.openxmlformats.org/officeDocument/2006/relationships/chart" Target="../charts/chart1939.xml"/><Relationship Id="rId7" Type="http://schemas.openxmlformats.org/officeDocument/2006/relationships/chart" Target="../charts/chart1925.xml"/><Relationship Id="rId12" Type="http://schemas.openxmlformats.org/officeDocument/2006/relationships/chart" Target="../charts/chart1930.xml"/><Relationship Id="rId17" Type="http://schemas.openxmlformats.org/officeDocument/2006/relationships/chart" Target="../charts/chart1935.xml"/><Relationship Id="rId2" Type="http://schemas.openxmlformats.org/officeDocument/2006/relationships/image" Target="../media/image2.png"/><Relationship Id="rId16" Type="http://schemas.openxmlformats.org/officeDocument/2006/relationships/chart" Target="../charts/chart1934.xml"/><Relationship Id="rId20" Type="http://schemas.openxmlformats.org/officeDocument/2006/relationships/chart" Target="../charts/chart1938.xml"/><Relationship Id="rId1" Type="http://schemas.openxmlformats.org/officeDocument/2006/relationships/slideLayout" Target="../slideLayouts/slideLayout2.xml"/><Relationship Id="rId6" Type="http://schemas.openxmlformats.org/officeDocument/2006/relationships/chart" Target="../charts/chart1924.xml"/><Relationship Id="rId11" Type="http://schemas.openxmlformats.org/officeDocument/2006/relationships/chart" Target="../charts/chart1929.xml"/><Relationship Id="rId5" Type="http://schemas.openxmlformats.org/officeDocument/2006/relationships/chart" Target="../charts/chart1923.xml"/><Relationship Id="rId15" Type="http://schemas.openxmlformats.org/officeDocument/2006/relationships/chart" Target="../charts/chart1933.xml"/><Relationship Id="rId10" Type="http://schemas.openxmlformats.org/officeDocument/2006/relationships/chart" Target="../charts/chart1928.xml"/><Relationship Id="rId19" Type="http://schemas.openxmlformats.org/officeDocument/2006/relationships/chart" Target="../charts/chart1937.xml"/><Relationship Id="rId4" Type="http://schemas.openxmlformats.org/officeDocument/2006/relationships/chart" Target="../charts/chart1922.xml"/><Relationship Id="rId9" Type="http://schemas.openxmlformats.org/officeDocument/2006/relationships/chart" Target="../charts/chart1927.xml"/><Relationship Id="rId14" Type="http://schemas.openxmlformats.org/officeDocument/2006/relationships/chart" Target="../charts/chart1932.xml"/><Relationship Id="rId22" Type="http://schemas.openxmlformats.org/officeDocument/2006/relationships/chart" Target="../charts/chart1940.xml"/></Relationships>
</file>

<file path=ppt/slides/_rels/slide111.xml.rels><?xml version="1.0" encoding="UTF-8" standalone="yes"?>
<Relationships xmlns="http://schemas.openxmlformats.org/package/2006/relationships"><Relationship Id="rId8" Type="http://schemas.openxmlformats.org/officeDocument/2006/relationships/chart" Target="../charts/chart1946.xml"/><Relationship Id="rId13" Type="http://schemas.openxmlformats.org/officeDocument/2006/relationships/chart" Target="../charts/chart1951.xml"/><Relationship Id="rId18" Type="http://schemas.openxmlformats.org/officeDocument/2006/relationships/chart" Target="../charts/chart1956.xml"/><Relationship Id="rId3" Type="http://schemas.openxmlformats.org/officeDocument/2006/relationships/chart" Target="../charts/chart1941.xml"/><Relationship Id="rId21" Type="http://schemas.openxmlformats.org/officeDocument/2006/relationships/chart" Target="../charts/chart1959.xml"/><Relationship Id="rId7" Type="http://schemas.openxmlformats.org/officeDocument/2006/relationships/chart" Target="../charts/chart1945.xml"/><Relationship Id="rId12" Type="http://schemas.openxmlformats.org/officeDocument/2006/relationships/chart" Target="../charts/chart1950.xml"/><Relationship Id="rId17" Type="http://schemas.openxmlformats.org/officeDocument/2006/relationships/chart" Target="../charts/chart1955.xml"/><Relationship Id="rId2" Type="http://schemas.openxmlformats.org/officeDocument/2006/relationships/image" Target="../media/image2.png"/><Relationship Id="rId16" Type="http://schemas.openxmlformats.org/officeDocument/2006/relationships/chart" Target="../charts/chart1954.xml"/><Relationship Id="rId20" Type="http://schemas.openxmlformats.org/officeDocument/2006/relationships/chart" Target="../charts/chart1958.xml"/><Relationship Id="rId1" Type="http://schemas.openxmlformats.org/officeDocument/2006/relationships/slideLayout" Target="../slideLayouts/slideLayout2.xml"/><Relationship Id="rId6" Type="http://schemas.openxmlformats.org/officeDocument/2006/relationships/chart" Target="../charts/chart1944.xml"/><Relationship Id="rId11" Type="http://schemas.openxmlformats.org/officeDocument/2006/relationships/chart" Target="../charts/chart1949.xml"/><Relationship Id="rId5" Type="http://schemas.openxmlformats.org/officeDocument/2006/relationships/chart" Target="../charts/chart1943.xml"/><Relationship Id="rId15" Type="http://schemas.openxmlformats.org/officeDocument/2006/relationships/chart" Target="../charts/chart1953.xml"/><Relationship Id="rId10" Type="http://schemas.openxmlformats.org/officeDocument/2006/relationships/chart" Target="../charts/chart1948.xml"/><Relationship Id="rId19" Type="http://schemas.openxmlformats.org/officeDocument/2006/relationships/chart" Target="../charts/chart1957.xml"/><Relationship Id="rId4" Type="http://schemas.openxmlformats.org/officeDocument/2006/relationships/chart" Target="../charts/chart1942.xml"/><Relationship Id="rId9" Type="http://schemas.openxmlformats.org/officeDocument/2006/relationships/chart" Target="../charts/chart1947.xml"/><Relationship Id="rId14" Type="http://schemas.openxmlformats.org/officeDocument/2006/relationships/chart" Target="../charts/chart1952.xml"/><Relationship Id="rId22" Type="http://schemas.openxmlformats.org/officeDocument/2006/relationships/chart" Target="../charts/chart1960.xml"/></Relationships>
</file>

<file path=ppt/slides/_rels/slide112.xml.rels><?xml version="1.0" encoding="UTF-8" standalone="yes"?>
<Relationships xmlns="http://schemas.openxmlformats.org/package/2006/relationships"><Relationship Id="rId8" Type="http://schemas.openxmlformats.org/officeDocument/2006/relationships/chart" Target="../charts/chart1966.xml"/><Relationship Id="rId13" Type="http://schemas.openxmlformats.org/officeDocument/2006/relationships/chart" Target="../charts/chart1971.xml"/><Relationship Id="rId3" Type="http://schemas.openxmlformats.org/officeDocument/2006/relationships/chart" Target="../charts/chart1961.xml"/><Relationship Id="rId7" Type="http://schemas.openxmlformats.org/officeDocument/2006/relationships/chart" Target="../charts/chart1965.xml"/><Relationship Id="rId12" Type="http://schemas.openxmlformats.org/officeDocument/2006/relationships/chart" Target="../charts/chart1970.xml"/><Relationship Id="rId2" Type="http://schemas.openxmlformats.org/officeDocument/2006/relationships/image" Target="../media/image2.png"/><Relationship Id="rId16" Type="http://schemas.openxmlformats.org/officeDocument/2006/relationships/chart" Target="../charts/chart1974.xml"/><Relationship Id="rId1" Type="http://schemas.openxmlformats.org/officeDocument/2006/relationships/slideLayout" Target="../slideLayouts/slideLayout2.xml"/><Relationship Id="rId6" Type="http://schemas.openxmlformats.org/officeDocument/2006/relationships/chart" Target="../charts/chart1964.xml"/><Relationship Id="rId11" Type="http://schemas.openxmlformats.org/officeDocument/2006/relationships/chart" Target="../charts/chart1969.xml"/><Relationship Id="rId5" Type="http://schemas.openxmlformats.org/officeDocument/2006/relationships/chart" Target="../charts/chart1963.xml"/><Relationship Id="rId15" Type="http://schemas.openxmlformats.org/officeDocument/2006/relationships/chart" Target="../charts/chart1973.xml"/><Relationship Id="rId10" Type="http://schemas.openxmlformats.org/officeDocument/2006/relationships/chart" Target="../charts/chart1968.xml"/><Relationship Id="rId4" Type="http://schemas.openxmlformats.org/officeDocument/2006/relationships/chart" Target="../charts/chart1962.xml"/><Relationship Id="rId9" Type="http://schemas.openxmlformats.org/officeDocument/2006/relationships/chart" Target="../charts/chart1967.xml"/><Relationship Id="rId14" Type="http://schemas.openxmlformats.org/officeDocument/2006/relationships/chart" Target="../charts/chart1972.xml"/></Relationships>
</file>

<file path=ppt/slides/_rels/slide113.xml.rels><?xml version="1.0" encoding="UTF-8" standalone="yes"?>
<Relationships xmlns="http://schemas.openxmlformats.org/package/2006/relationships"><Relationship Id="rId8" Type="http://schemas.openxmlformats.org/officeDocument/2006/relationships/chart" Target="../charts/chart1980.xml"/><Relationship Id="rId13" Type="http://schemas.openxmlformats.org/officeDocument/2006/relationships/chart" Target="../charts/chart1985.xml"/><Relationship Id="rId18" Type="http://schemas.openxmlformats.org/officeDocument/2006/relationships/chart" Target="../charts/chart1990.xml"/><Relationship Id="rId3" Type="http://schemas.openxmlformats.org/officeDocument/2006/relationships/chart" Target="../charts/chart1975.xml"/><Relationship Id="rId7" Type="http://schemas.openxmlformats.org/officeDocument/2006/relationships/chart" Target="../charts/chart1979.xml"/><Relationship Id="rId12" Type="http://schemas.openxmlformats.org/officeDocument/2006/relationships/chart" Target="../charts/chart1984.xml"/><Relationship Id="rId17" Type="http://schemas.openxmlformats.org/officeDocument/2006/relationships/chart" Target="../charts/chart1989.xml"/><Relationship Id="rId2" Type="http://schemas.openxmlformats.org/officeDocument/2006/relationships/image" Target="../media/image2.png"/><Relationship Id="rId16" Type="http://schemas.openxmlformats.org/officeDocument/2006/relationships/chart" Target="../charts/chart1988.xml"/><Relationship Id="rId20" Type="http://schemas.openxmlformats.org/officeDocument/2006/relationships/chart" Target="../charts/chart1992.xml"/><Relationship Id="rId1" Type="http://schemas.openxmlformats.org/officeDocument/2006/relationships/slideLayout" Target="../slideLayouts/slideLayout2.xml"/><Relationship Id="rId6" Type="http://schemas.openxmlformats.org/officeDocument/2006/relationships/chart" Target="../charts/chart1978.xml"/><Relationship Id="rId11" Type="http://schemas.openxmlformats.org/officeDocument/2006/relationships/chart" Target="../charts/chart1983.xml"/><Relationship Id="rId5" Type="http://schemas.openxmlformats.org/officeDocument/2006/relationships/chart" Target="../charts/chart1977.xml"/><Relationship Id="rId15" Type="http://schemas.openxmlformats.org/officeDocument/2006/relationships/chart" Target="../charts/chart1987.xml"/><Relationship Id="rId10" Type="http://schemas.openxmlformats.org/officeDocument/2006/relationships/chart" Target="../charts/chart1982.xml"/><Relationship Id="rId19" Type="http://schemas.openxmlformats.org/officeDocument/2006/relationships/chart" Target="../charts/chart1991.xml"/><Relationship Id="rId4" Type="http://schemas.openxmlformats.org/officeDocument/2006/relationships/chart" Target="../charts/chart1976.xml"/><Relationship Id="rId9" Type="http://schemas.openxmlformats.org/officeDocument/2006/relationships/chart" Target="../charts/chart1981.xml"/><Relationship Id="rId14" Type="http://schemas.openxmlformats.org/officeDocument/2006/relationships/chart" Target="../charts/chart1986.xml"/></Relationships>
</file>

<file path=ppt/slides/_rels/slide114.xml.rels><?xml version="1.0" encoding="UTF-8" standalone="yes"?>
<Relationships xmlns="http://schemas.openxmlformats.org/package/2006/relationships"><Relationship Id="rId8" Type="http://schemas.openxmlformats.org/officeDocument/2006/relationships/chart" Target="../charts/chart1998.xml"/><Relationship Id="rId13" Type="http://schemas.openxmlformats.org/officeDocument/2006/relationships/chart" Target="../charts/chart2003.xml"/><Relationship Id="rId18" Type="http://schemas.openxmlformats.org/officeDocument/2006/relationships/chart" Target="../charts/chart2008.xml"/><Relationship Id="rId3" Type="http://schemas.openxmlformats.org/officeDocument/2006/relationships/chart" Target="../charts/chart1993.xml"/><Relationship Id="rId21" Type="http://schemas.openxmlformats.org/officeDocument/2006/relationships/chart" Target="../charts/chart2011.xml"/><Relationship Id="rId7" Type="http://schemas.openxmlformats.org/officeDocument/2006/relationships/chart" Target="../charts/chart1997.xml"/><Relationship Id="rId12" Type="http://schemas.openxmlformats.org/officeDocument/2006/relationships/chart" Target="../charts/chart2002.xml"/><Relationship Id="rId17" Type="http://schemas.openxmlformats.org/officeDocument/2006/relationships/chart" Target="../charts/chart2007.xml"/><Relationship Id="rId2" Type="http://schemas.openxmlformats.org/officeDocument/2006/relationships/image" Target="../media/image2.png"/><Relationship Id="rId16" Type="http://schemas.openxmlformats.org/officeDocument/2006/relationships/chart" Target="../charts/chart2006.xml"/><Relationship Id="rId20" Type="http://schemas.openxmlformats.org/officeDocument/2006/relationships/chart" Target="../charts/chart2010.xml"/><Relationship Id="rId1" Type="http://schemas.openxmlformats.org/officeDocument/2006/relationships/slideLayout" Target="../slideLayouts/slideLayout2.xml"/><Relationship Id="rId6" Type="http://schemas.openxmlformats.org/officeDocument/2006/relationships/chart" Target="../charts/chart1996.xml"/><Relationship Id="rId11" Type="http://schemas.openxmlformats.org/officeDocument/2006/relationships/chart" Target="../charts/chart2001.xml"/><Relationship Id="rId5" Type="http://schemas.openxmlformats.org/officeDocument/2006/relationships/chart" Target="../charts/chart1995.xml"/><Relationship Id="rId15" Type="http://schemas.openxmlformats.org/officeDocument/2006/relationships/chart" Target="../charts/chart2005.xml"/><Relationship Id="rId10" Type="http://schemas.openxmlformats.org/officeDocument/2006/relationships/chart" Target="../charts/chart2000.xml"/><Relationship Id="rId19" Type="http://schemas.openxmlformats.org/officeDocument/2006/relationships/chart" Target="../charts/chart2009.xml"/><Relationship Id="rId4" Type="http://schemas.openxmlformats.org/officeDocument/2006/relationships/chart" Target="../charts/chart1994.xml"/><Relationship Id="rId9" Type="http://schemas.openxmlformats.org/officeDocument/2006/relationships/chart" Target="../charts/chart1999.xml"/><Relationship Id="rId14" Type="http://schemas.openxmlformats.org/officeDocument/2006/relationships/chart" Target="../charts/chart2004.xml"/></Relationships>
</file>

<file path=ppt/slides/_rels/slide115.xml.rels><?xml version="1.0" encoding="UTF-8" standalone="yes"?>
<Relationships xmlns="http://schemas.openxmlformats.org/package/2006/relationships"><Relationship Id="rId8" Type="http://schemas.openxmlformats.org/officeDocument/2006/relationships/chart" Target="../charts/chart2017.xml"/><Relationship Id="rId13" Type="http://schemas.openxmlformats.org/officeDocument/2006/relationships/chart" Target="../charts/chart2022.xml"/><Relationship Id="rId18" Type="http://schemas.openxmlformats.org/officeDocument/2006/relationships/chart" Target="../charts/chart2027.xml"/><Relationship Id="rId3" Type="http://schemas.openxmlformats.org/officeDocument/2006/relationships/chart" Target="../charts/chart2012.xml"/><Relationship Id="rId7" Type="http://schemas.openxmlformats.org/officeDocument/2006/relationships/chart" Target="../charts/chart2016.xml"/><Relationship Id="rId12" Type="http://schemas.openxmlformats.org/officeDocument/2006/relationships/chart" Target="../charts/chart2021.xml"/><Relationship Id="rId17" Type="http://schemas.openxmlformats.org/officeDocument/2006/relationships/chart" Target="../charts/chart2026.xml"/><Relationship Id="rId2" Type="http://schemas.openxmlformats.org/officeDocument/2006/relationships/image" Target="../media/image2.png"/><Relationship Id="rId16" Type="http://schemas.openxmlformats.org/officeDocument/2006/relationships/chart" Target="../charts/chart2025.xml"/><Relationship Id="rId20" Type="http://schemas.openxmlformats.org/officeDocument/2006/relationships/chart" Target="../charts/chart2029.xml"/><Relationship Id="rId1" Type="http://schemas.openxmlformats.org/officeDocument/2006/relationships/slideLayout" Target="../slideLayouts/slideLayout2.xml"/><Relationship Id="rId6" Type="http://schemas.openxmlformats.org/officeDocument/2006/relationships/chart" Target="../charts/chart2015.xml"/><Relationship Id="rId11" Type="http://schemas.openxmlformats.org/officeDocument/2006/relationships/chart" Target="../charts/chart2020.xml"/><Relationship Id="rId5" Type="http://schemas.openxmlformats.org/officeDocument/2006/relationships/chart" Target="../charts/chart2014.xml"/><Relationship Id="rId15" Type="http://schemas.openxmlformats.org/officeDocument/2006/relationships/chart" Target="../charts/chart2024.xml"/><Relationship Id="rId10" Type="http://schemas.openxmlformats.org/officeDocument/2006/relationships/chart" Target="../charts/chart2019.xml"/><Relationship Id="rId19" Type="http://schemas.openxmlformats.org/officeDocument/2006/relationships/chart" Target="../charts/chart2028.xml"/><Relationship Id="rId4" Type="http://schemas.openxmlformats.org/officeDocument/2006/relationships/chart" Target="../charts/chart2013.xml"/><Relationship Id="rId9" Type="http://schemas.openxmlformats.org/officeDocument/2006/relationships/chart" Target="../charts/chart2018.xml"/><Relationship Id="rId14" Type="http://schemas.openxmlformats.org/officeDocument/2006/relationships/chart" Target="../charts/chart2023.xml"/></Relationships>
</file>

<file path=ppt/slides/_rels/slide116.xml.rels><?xml version="1.0" encoding="UTF-8" standalone="yes"?>
<Relationships xmlns="http://schemas.openxmlformats.org/package/2006/relationships"><Relationship Id="rId8" Type="http://schemas.openxmlformats.org/officeDocument/2006/relationships/chart" Target="../charts/chart2035.xml"/><Relationship Id="rId13" Type="http://schemas.openxmlformats.org/officeDocument/2006/relationships/chart" Target="../charts/chart2040.xml"/><Relationship Id="rId18" Type="http://schemas.openxmlformats.org/officeDocument/2006/relationships/chart" Target="../charts/chart2045.xml"/><Relationship Id="rId3" Type="http://schemas.openxmlformats.org/officeDocument/2006/relationships/chart" Target="../charts/chart2030.xml"/><Relationship Id="rId7" Type="http://schemas.openxmlformats.org/officeDocument/2006/relationships/chart" Target="../charts/chart2034.xml"/><Relationship Id="rId12" Type="http://schemas.openxmlformats.org/officeDocument/2006/relationships/chart" Target="../charts/chart2039.xml"/><Relationship Id="rId17" Type="http://schemas.openxmlformats.org/officeDocument/2006/relationships/chart" Target="../charts/chart2044.xml"/><Relationship Id="rId2" Type="http://schemas.openxmlformats.org/officeDocument/2006/relationships/image" Target="../media/image2.png"/><Relationship Id="rId16" Type="http://schemas.openxmlformats.org/officeDocument/2006/relationships/chart" Target="../charts/chart2043.xml"/><Relationship Id="rId20" Type="http://schemas.openxmlformats.org/officeDocument/2006/relationships/chart" Target="../charts/chart2047.xml"/><Relationship Id="rId1" Type="http://schemas.openxmlformats.org/officeDocument/2006/relationships/slideLayout" Target="../slideLayouts/slideLayout2.xml"/><Relationship Id="rId6" Type="http://schemas.openxmlformats.org/officeDocument/2006/relationships/chart" Target="../charts/chart2033.xml"/><Relationship Id="rId11" Type="http://schemas.openxmlformats.org/officeDocument/2006/relationships/chart" Target="../charts/chart2038.xml"/><Relationship Id="rId5" Type="http://schemas.openxmlformats.org/officeDocument/2006/relationships/chart" Target="../charts/chart2032.xml"/><Relationship Id="rId15" Type="http://schemas.openxmlformats.org/officeDocument/2006/relationships/chart" Target="../charts/chart2042.xml"/><Relationship Id="rId10" Type="http://schemas.openxmlformats.org/officeDocument/2006/relationships/chart" Target="../charts/chart2037.xml"/><Relationship Id="rId19" Type="http://schemas.openxmlformats.org/officeDocument/2006/relationships/chart" Target="../charts/chart2046.xml"/><Relationship Id="rId4" Type="http://schemas.openxmlformats.org/officeDocument/2006/relationships/chart" Target="../charts/chart2031.xml"/><Relationship Id="rId9" Type="http://schemas.openxmlformats.org/officeDocument/2006/relationships/chart" Target="../charts/chart2036.xml"/><Relationship Id="rId14" Type="http://schemas.openxmlformats.org/officeDocument/2006/relationships/chart" Target="../charts/chart2041.xml"/></Relationships>
</file>

<file path=ppt/slides/_rels/slide117.xml.rels><?xml version="1.0" encoding="UTF-8" standalone="yes"?>
<Relationships xmlns="http://schemas.openxmlformats.org/package/2006/relationships"><Relationship Id="rId8" Type="http://schemas.openxmlformats.org/officeDocument/2006/relationships/chart" Target="../charts/chart2053.xml"/><Relationship Id="rId13" Type="http://schemas.openxmlformats.org/officeDocument/2006/relationships/chart" Target="../charts/chart2058.xml"/><Relationship Id="rId18" Type="http://schemas.openxmlformats.org/officeDocument/2006/relationships/chart" Target="../charts/chart2063.xml"/><Relationship Id="rId3" Type="http://schemas.openxmlformats.org/officeDocument/2006/relationships/chart" Target="../charts/chart2048.xml"/><Relationship Id="rId7" Type="http://schemas.openxmlformats.org/officeDocument/2006/relationships/chart" Target="../charts/chart2052.xml"/><Relationship Id="rId12" Type="http://schemas.openxmlformats.org/officeDocument/2006/relationships/chart" Target="../charts/chart2057.xml"/><Relationship Id="rId17" Type="http://schemas.openxmlformats.org/officeDocument/2006/relationships/chart" Target="../charts/chart2062.xml"/><Relationship Id="rId2" Type="http://schemas.openxmlformats.org/officeDocument/2006/relationships/image" Target="../media/image2.png"/><Relationship Id="rId16" Type="http://schemas.openxmlformats.org/officeDocument/2006/relationships/chart" Target="../charts/chart2061.xml"/><Relationship Id="rId20" Type="http://schemas.openxmlformats.org/officeDocument/2006/relationships/chart" Target="../charts/chart2065.xml"/><Relationship Id="rId1" Type="http://schemas.openxmlformats.org/officeDocument/2006/relationships/slideLayout" Target="../slideLayouts/slideLayout2.xml"/><Relationship Id="rId6" Type="http://schemas.openxmlformats.org/officeDocument/2006/relationships/chart" Target="../charts/chart2051.xml"/><Relationship Id="rId11" Type="http://schemas.openxmlformats.org/officeDocument/2006/relationships/chart" Target="../charts/chart2056.xml"/><Relationship Id="rId5" Type="http://schemas.openxmlformats.org/officeDocument/2006/relationships/chart" Target="../charts/chart2050.xml"/><Relationship Id="rId15" Type="http://schemas.openxmlformats.org/officeDocument/2006/relationships/chart" Target="../charts/chart2060.xml"/><Relationship Id="rId10" Type="http://schemas.openxmlformats.org/officeDocument/2006/relationships/chart" Target="../charts/chart2055.xml"/><Relationship Id="rId19" Type="http://schemas.openxmlformats.org/officeDocument/2006/relationships/chart" Target="../charts/chart2064.xml"/><Relationship Id="rId4" Type="http://schemas.openxmlformats.org/officeDocument/2006/relationships/chart" Target="../charts/chart2049.xml"/><Relationship Id="rId9" Type="http://schemas.openxmlformats.org/officeDocument/2006/relationships/chart" Target="../charts/chart2054.xml"/><Relationship Id="rId14" Type="http://schemas.openxmlformats.org/officeDocument/2006/relationships/chart" Target="../charts/chart2059.xml"/></Relationships>
</file>

<file path=ppt/slides/_rels/slide118.xml.rels><?xml version="1.0" encoding="UTF-8" standalone="yes"?>
<Relationships xmlns="http://schemas.openxmlformats.org/package/2006/relationships"><Relationship Id="rId8" Type="http://schemas.openxmlformats.org/officeDocument/2006/relationships/chart" Target="../charts/chart2071.xml"/><Relationship Id="rId13" Type="http://schemas.openxmlformats.org/officeDocument/2006/relationships/chart" Target="../charts/chart2076.xml"/><Relationship Id="rId18" Type="http://schemas.openxmlformats.org/officeDocument/2006/relationships/chart" Target="../charts/chart2081.xml"/><Relationship Id="rId3" Type="http://schemas.openxmlformats.org/officeDocument/2006/relationships/chart" Target="../charts/chart2066.xml"/><Relationship Id="rId7" Type="http://schemas.openxmlformats.org/officeDocument/2006/relationships/chart" Target="../charts/chart2070.xml"/><Relationship Id="rId12" Type="http://schemas.openxmlformats.org/officeDocument/2006/relationships/chart" Target="../charts/chart2075.xml"/><Relationship Id="rId17" Type="http://schemas.openxmlformats.org/officeDocument/2006/relationships/chart" Target="../charts/chart2080.xml"/><Relationship Id="rId2" Type="http://schemas.openxmlformats.org/officeDocument/2006/relationships/image" Target="../media/image2.png"/><Relationship Id="rId16" Type="http://schemas.openxmlformats.org/officeDocument/2006/relationships/chart" Target="../charts/chart2079.xml"/><Relationship Id="rId20" Type="http://schemas.openxmlformats.org/officeDocument/2006/relationships/chart" Target="../charts/chart2083.xml"/><Relationship Id="rId1" Type="http://schemas.openxmlformats.org/officeDocument/2006/relationships/slideLayout" Target="../slideLayouts/slideLayout2.xml"/><Relationship Id="rId6" Type="http://schemas.openxmlformats.org/officeDocument/2006/relationships/chart" Target="../charts/chart2069.xml"/><Relationship Id="rId11" Type="http://schemas.openxmlformats.org/officeDocument/2006/relationships/chart" Target="../charts/chart2074.xml"/><Relationship Id="rId5" Type="http://schemas.openxmlformats.org/officeDocument/2006/relationships/chart" Target="../charts/chart2068.xml"/><Relationship Id="rId15" Type="http://schemas.openxmlformats.org/officeDocument/2006/relationships/chart" Target="../charts/chart2078.xml"/><Relationship Id="rId10" Type="http://schemas.openxmlformats.org/officeDocument/2006/relationships/chart" Target="../charts/chart2073.xml"/><Relationship Id="rId19" Type="http://schemas.openxmlformats.org/officeDocument/2006/relationships/chart" Target="../charts/chart2082.xml"/><Relationship Id="rId4" Type="http://schemas.openxmlformats.org/officeDocument/2006/relationships/chart" Target="../charts/chart2067.xml"/><Relationship Id="rId9" Type="http://schemas.openxmlformats.org/officeDocument/2006/relationships/chart" Target="../charts/chart2072.xml"/><Relationship Id="rId14" Type="http://schemas.openxmlformats.org/officeDocument/2006/relationships/chart" Target="../charts/chart2077.xml"/></Relationships>
</file>

<file path=ppt/slides/_rels/slide119.xml.rels><?xml version="1.0" encoding="UTF-8" standalone="yes"?>
<Relationships xmlns="http://schemas.openxmlformats.org/package/2006/relationships"><Relationship Id="rId8" Type="http://schemas.openxmlformats.org/officeDocument/2006/relationships/chart" Target="../charts/chart2089.xml"/><Relationship Id="rId13" Type="http://schemas.openxmlformats.org/officeDocument/2006/relationships/chart" Target="../charts/chart2094.xml"/><Relationship Id="rId18" Type="http://schemas.openxmlformats.org/officeDocument/2006/relationships/chart" Target="../charts/chart2099.xml"/><Relationship Id="rId3" Type="http://schemas.openxmlformats.org/officeDocument/2006/relationships/chart" Target="../charts/chart2084.xml"/><Relationship Id="rId7" Type="http://schemas.openxmlformats.org/officeDocument/2006/relationships/chart" Target="../charts/chart2088.xml"/><Relationship Id="rId12" Type="http://schemas.openxmlformats.org/officeDocument/2006/relationships/chart" Target="../charts/chart2093.xml"/><Relationship Id="rId17" Type="http://schemas.openxmlformats.org/officeDocument/2006/relationships/chart" Target="../charts/chart2098.xml"/><Relationship Id="rId2" Type="http://schemas.openxmlformats.org/officeDocument/2006/relationships/image" Target="../media/image2.png"/><Relationship Id="rId16" Type="http://schemas.openxmlformats.org/officeDocument/2006/relationships/chart" Target="../charts/chart2097.xml"/><Relationship Id="rId20" Type="http://schemas.openxmlformats.org/officeDocument/2006/relationships/chart" Target="../charts/chart2101.xml"/><Relationship Id="rId1" Type="http://schemas.openxmlformats.org/officeDocument/2006/relationships/slideLayout" Target="../slideLayouts/slideLayout2.xml"/><Relationship Id="rId6" Type="http://schemas.openxmlformats.org/officeDocument/2006/relationships/chart" Target="../charts/chart2087.xml"/><Relationship Id="rId11" Type="http://schemas.openxmlformats.org/officeDocument/2006/relationships/chart" Target="../charts/chart2092.xml"/><Relationship Id="rId5" Type="http://schemas.openxmlformats.org/officeDocument/2006/relationships/chart" Target="../charts/chart2086.xml"/><Relationship Id="rId15" Type="http://schemas.openxmlformats.org/officeDocument/2006/relationships/chart" Target="../charts/chart2096.xml"/><Relationship Id="rId10" Type="http://schemas.openxmlformats.org/officeDocument/2006/relationships/chart" Target="../charts/chart2091.xml"/><Relationship Id="rId19" Type="http://schemas.openxmlformats.org/officeDocument/2006/relationships/chart" Target="../charts/chart2100.xml"/><Relationship Id="rId4" Type="http://schemas.openxmlformats.org/officeDocument/2006/relationships/chart" Target="../charts/chart2085.xml"/><Relationship Id="rId9" Type="http://schemas.openxmlformats.org/officeDocument/2006/relationships/chart" Target="../charts/chart2090.xml"/><Relationship Id="rId14" Type="http://schemas.openxmlformats.org/officeDocument/2006/relationships/chart" Target="../charts/chart2095.xml"/></Relationships>
</file>

<file path=ppt/slides/_rels/slide12.xml.rels><?xml version="1.0" encoding="UTF-8" standalone="yes"?>
<Relationships xmlns="http://schemas.openxmlformats.org/package/2006/relationships"><Relationship Id="rId8" Type="http://schemas.openxmlformats.org/officeDocument/2006/relationships/chart" Target="../charts/chart57.xml"/><Relationship Id="rId13" Type="http://schemas.openxmlformats.org/officeDocument/2006/relationships/chart" Target="../charts/chart62.xml"/><Relationship Id="rId18" Type="http://schemas.openxmlformats.org/officeDocument/2006/relationships/chart" Target="../charts/chart67.xml"/><Relationship Id="rId26" Type="http://schemas.openxmlformats.org/officeDocument/2006/relationships/chart" Target="../charts/chart75.xml"/><Relationship Id="rId3" Type="http://schemas.openxmlformats.org/officeDocument/2006/relationships/chart" Target="../charts/chart52.xml"/><Relationship Id="rId21" Type="http://schemas.openxmlformats.org/officeDocument/2006/relationships/chart" Target="../charts/chart70.xml"/><Relationship Id="rId7" Type="http://schemas.openxmlformats.org/officeDocument/2006/relationships/chart" Target="../charts/chart56.xml"/><Relationship Id="rId12" Type="http://schemas.openxmlformats.org/officeDocument/2006/relationships/chart" Target="../charts/chart61.xml"/><Relationship Id="rId17" Type="http://schemas.openxmlformats.org/officeDocument/2006/relationships/chart" Target="../charts/chart66.xml"/><Relationship Id="rId25" Type="http://schemas.openxmlformats.org/officeDocument/2006/relationships/chart" Target="../charts/chart74.xml"/><Relationship Id="rId2" Type="http://schemas.openxmlformats.org/officeDocument/2006/relationships/image" Target="../media/image2.png"/><Relationship Id="rId16" Type="http://schemas.openxmlformats.org/officeDocument/2006/relationships/chart" Target="../charts/chart65.xml"/><Relationship Id="rId20" Type="http://schemas.openxmlformats.org/officeDocument/2006/relationships/chart" Target="../charts/chart69.xml"/><Relationship Id="rId29" Type="http://schemas.openxmlformats.org/officeDocument/2006/relationships/chart" Target="../charts/chart78.xml"/><Relationship Id="rId1" Type="http://schemas.openxmlformats.org/officeDocument/2006/relationships/slideLayout" Target="../slideLayouts/slideLayout2.xml"/><Relationship Id="rId6" Type="http://schemas.openxmlformats.org/officeDocument/2006/relationships/chart" Target="../charts/chart55.xml"/><Relationship Id="rId11" Type="http://schemas.openxmlformats.org/officeDocument/2006/relationships/chart" Target="../charts/chart60.xml"/><Relationship Id="rId24" Type="http://schemas.openxmlformats.org/officeDocument/2006/relationships/chart" Target="../charts/chart73.xml"/><Relationship Id="rId5" Type="http://schemas.openxmlformats.org/officeDocument/2006/relationships/chart" Target="../charts/chart54.xml"/><Relationship Id="rId15" Type="http://schemas.openxmlformats.org/officeDocument/2006/relationships/chart" Target="../charts/chart64.xml"/><Relationship Id="rId23" Type="http://schemas.openxmlformats.org/officeDocument/2006/relationships/chart" Target="../charts/chart72.xml"/><Relationship Id="rId28" Type="http://schemas.openxmlformats.org/officeDocument/2006/relationships/chart" Target="../charts/chart77.xml"/><Relationship Id="rId10" Type="http://schemas.openxmlformats.org/officeDocument/2006/relationships/chart" Target="../charts/chart59.xml"/><Relationship Id="rId19" Type="http://schemas.openxmlformats.org/officeDocument/2006/relationships/chart" Target="../charts/chart68.xml"/><Relationship Id="rId31" Type="http://schemas.openxmlformats.org/officeDocument/2006/relationships/chart" Target="../charts/chart80.xml"/><Relationship Id="rId4" Type="http://schemas.openxmlformats.org/officeDocument/2006/relationships/chart" Target="../charts/chart53.xml"/><Relationship Id="rId9" Type="http://schemas.openxmlformats.org/officeDocument/2006/relationships/chart" Target="../charts/chart58.xml"/><Relationship Id="rId14" Type="http://schemas.openxmlformats.org/officeDocument/2006/relationships/chart" Target="../charts/chart63.xml"/><Relationship Id="rId22" Type="http://schemas.openxmlformats.org/officeDocument/2006/relationships/chart" Target="../charts/chart71.xml"/><Relationship Id="rId27" Type="http://schemas.openxmlformats.org/officeDocument/2006/relationships/chart" Target="../charts/chart76.xml"/><Relationship Id="rId30" Type="http://schemas.openxmlformats.org/officeDocument/2006/relationships/chart" Target="../charts/chart79.xml"/></Relationships>
</file>

<file path=ppt/slides/_rels/slide120.xml.rels><?xml version="1.0" encoding="UTF-8" standalone="yes"?>
<Relationships xmlns="http://schemas.openxmlformats.org/package/2006/relationships"><Relationship Id="rId8" Type="http://schemas.openxmlformats.org/officeDocument/2006/relationships/chart" Target="../charts/chart2107.xml"/><Relationship Id="rId3" Type="http://schemas.openxmlformats.org/officeDocument/2006/relationships/chart" Target="../charts/chart2102.xml"/><Relationship Id="rId7" Type="http://schemas.openxmlformats.org/officeDocument/2006/relationships/chart" Target="../charts/chart2106.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105.xml"/><Relationship Id="rId5" Type="http://schemas.openxmlformats.org/officeDocument/2006/relationships/chart" Target="../charts/chart2104.xml"/><Relationship Id="rId4" Type="http://schemas.openxmlformats.org/officeDocument/2006/relationships/chart" Target="../charts/chart2103.xml"/></Relationships>
</file>

<file path=ppt/slides/_rels/slide121.xml.rels><?xml version="1.0" encoding="UTF-8" standalone="yes"?>
<Relationships xmlns="http://schemas.openxmlformats.org/package/2006/relationships"><Relationship Id="rId8" Type="http://schemas.openxmlformats.org/officeDocument/2006/relationships/chart" Target="../charts/chart2113.xml"/><Relationship Id="rId13" Type="http://schemas.openxmlformats.org/officeDocument/2006/relationships/chart" Target="../charts/chart2118.xml"/><Relationship Id="rId18" Type="http://schemas.openxmlformats.org/officeDocument/2006/relationships/chart" Target="../charts/chart2123.xml"/><Relationship Id="rId3" Type="http://schemas.openxmlformats.org/officeDocument/2006/relationships/chart" Target="../charts/chart2108.xml"/><Relationship Id="rId7" Type="http://schemas.openxmlformats.org/officeDocument/2006/relationships/chart" Target="../charts/chart2112.xml"/><Relationship Id="rId12" Type="http://schemas.openxmlformats.org/officeDocument/2006/relationships/chart" Target="../charts/chart2117.xml"/><Relationship Id="rId17" Type="http://schemas.openxmlformats.org/officeDocument/2006/relationships/chart" Target="../charts/chart2122.xml"/><Relationship Id="rId2" Type="http://schemas.openxmlformats.org/officeDocument/2006/relationships/image" Target="../media/image2.png"/><Relationship Id="rId16" Type="http://schemas.openxmlformats.org/officeDocument/2006/relationships/chart" Target="../charts/chart2121.xml"/><Relationship Id="rId20" Type="http://schemas.openxmlformats.org/officeDocument/2006/relationships/chart" Target="../charts/chart2125.xml"/><Relationship Id="rId1" Type="http://schemas.openxmlformats.org/officeDocument/2006/relationships/slideLayout" Target="../slideLayouts/slideLayout2.xml"/><Relationship Id="rId6" Type="http://schemas.openxmlformats.org/officeDocument/2006/relationships/chart" Target="../charts/chart2111.xml"/><Relationship Id="rId11" Type="http://schemas.openxmlformats.org/officeDocument/2006/relationships/chart" Target="../charts/chart2116.xml"/><Relationship Id="rId5" Type="http://schemas.openxmlformats.org/officeDocument/2006/relationships/chart" Target="../charts/chart2110.xml"/><Relationship Id="rId15" Type="http://schemas.openxmlformats.org/officeDocument/2006/relationships/chart" Target="../charts/chart2120.xml"/><Relationship Id="rId10" Type="http://schemas.openxmlformats.org/officeDocument/2006/relationships/chart" Target="../charts/chart2115.xml"/><Relationship Id="rId19" Type="http://schemas.openxmlformats.org/officeDocument/2006/relationships/chart" Target="../charts/chart2124.xml"/><Relationship Id="rId4" Type="http://schemas.openxmlformats.org/officeDocument/2006/relationships/chart" Target="../charts/chart2109.xml"/><Relationship Id="rId9" Type="http://schemas.openxmlformats.org/officeDocument/2006/relationships/chart" Target="../charts/chart2114.xml"/><Relationship Id="rId14" Type="http://schemas.openxmlformats.org/officeDocument/2006/relationships/chart" Target="../charts/chart2119.xml"/></Relationships>
</file>

<file path=ppt/slides/_rels/slide122.xml.rels><?xml version="1.0" encoding="UTF-8" standalone="yes"?>
<Relationships xmlns="http://schemas.openxmlformats.org/package/2006/relationships"><Relationship Id="rId8" Type="http://schemas.openxmlformats.org/officeDocument/2006/relationships/chart" Target="../charts/chart2131.xml"/><Relationship Id="rId13" Type="http://schemas.openxmlformats.org/officeDocument/2006/relationships/chart" Target="../charts/chart2136.xml"/><Relationship Id="rId18" Type="http://schemas.openxmlformats.org/officeDocument/2006/relationships/chart" Target="../charts/chart2141.xml"/><Relationship Id="rId3" Type="http://schemas.openxmlformats.org/officeDocument/2006/relationships/chart" Target="../charts/chart2126.xml"/><Relationship Id="rId21" Type="http://schemas.openxmlformats.org/officeDocument/2006/relationships/chart" Target="../charts/chart2144.xml"/><Relationship Id="rId7" Type="http://schemas.openxmlformats.org/officeDocument/2006/relationships/chart" Target="../charts/chart2130.xml"/><Relationship Id="rId12" Type="http://schemas.openxmlformats.org/officeDocument/2006/relationships/chart" Target="../charts/chart2135.xml"/><Relationship Id="rId17" Type="http://schemas.openxmlformats.org/officeDocument/2006/relationships/chart" Target="../charts/chart2140.xml"/><Relationship Id="rId2" Type="http://schemas.openxmlformats.org/officeDocument/2006/relationships/image" Target="../media/image2.png"/><Relationship Id="rId16" Type="http://schemas.openxmlformats.org/officeDocument/2006/relationships/chart" Target="../charts/chart2139.xml"/><Relationship Id="rId20" Type="http://schemas.openxmlformats.org/officeDocument/2006/relationships/chart" Target="../charts/chart2143.xml"/><Relationship Id="rId1" Type="http://schemas.openxmlformats.org/officeDocument/2006/relationships/slideLayout" Target="../slideLayouts/slideLayout2.xml"/><Relationship Id="rId6" Type="http://schemas.openxmlformats.org/officeDocument/2006/relationships/chart" Target="../charts/chart2129.xml"/><Relationship Id="rId11" Type="http://schemas.openxmlformats.org/officeDocument/2006/relationships/chart" Target="../charts/chart2134.xml"/><Relationship Id="rId5" Type="http://schemas.openxmlformats.org/officeDocument/2006/relationships/chart" Target="../charts/chart2128.xml"/><Relationship Id="rId15" Type="http://schemas.openxmlformats.org/officeDocument/2006/relationships/chart" Target="../charts/chart2138.xml"/><Relationship Id="rId10" Type="http://schemas.openxmlformats.org/officeDocument/2006/relationships/chart" Target="../charts/chart2133.xml"/><Relationship Id="rId19" Type="http://schemas.openxmlformats.org/officeDocument/2006/relationships/chart" Target="../charts/chart2142.xml"/><Relationship Id="rId4" Type="http://schemas.openxmlformats.org/officeDocument/2006/relationships/chart" Target="../charts/chart2127.xml"/><Relationship Id="rId9" Type="http://schemas.openxmlformats.org/officeDocument/2006/relationships/chart" Target="../charts/chart2132.xml"/><Relationship Id="rId14" Type="http://schemas.openxmlformats.org/officeDocument/2006/relationships/chart" Target="../charts/chart2137.xml"/></Relationships>
</file>

<file path=ppt/slides/_rels/slide123.xml.rels><?xml version="1.0" encoding="UTF-8" standalone="yes"?>
<Relationships xmlns="http://schemas.openxmlformats.org/package/2006/relationships"><Relationship Id="rId8" Type="http://schemas.openxmlformats.org/officeDocument/2006/relationships/chart" Target="../charts/chart2150.xml"/><Relationship Id="rId13" Type="http://schemas.openxmlformats.org/officeDocument/2006/relationships/chart" Target="../charts/chart2155.xml"/><Relationship Id="rId18" Type="http://schemas.openxmlformats.org/officeDocument/2006/relationships/chart" Target="../charts/chart2160.xml"/><Relationship Id="rId3" Type="http://schemas.openxmlformats.org/officeDocument/2006/relationships/chart" Target="../charts/chart2145.xml"/><Relationship Id="rId7" Type="http://schemas.openxmlformats.org/officeDocument/2006/relationships/chart" Target="../charts/chart2149.xml"/><Relationship Id="rId12" Type="http://schemas.openxmlformats.org/officeDocument/2006/relationships/chart" Target="../charts/chart2154.xml"/><Relationship Id="rId17" Type="http://schemas.openxmlformats.org/officeDocument/2006/relationships/chart" Target="../charts/chart2159.xml"/><Relationship Id="rId2" Type="http://schemas.openxmlformats.org/officeDocument/2006/relationships/image" Target="../media/image2.png"/><Relationship Id="rId16" Type="http://schemas.openxmlformats.org/officeDocument/2006/relationships/chart" Target="../charts/chart2158.xml"/><Relationship Id="rId20" Type="http://schemas.openxmlformats.org/officeDocument/2006/relationships/chart" Target="../charts/chart2162.xml"/><Relationship Id="rId1" Type="http://schemas.openxmlformats.org/officeDocument/2006/relationships/slideLayout" Target="../slideLayouts/slideLayout2.xml"/><Relationship Id="rId6" Type="http://schemas.openxmlformats.org/officeDocument/2006/relationships/chart" Target="../charts/chart2148.xml"/><Relationship Id="rId11" Type="http://schemas.openxmlformats.org/officeDocument/2006/relationships/chart" Target="../charts/chart2153.xml"/><Relationship Id="rId5" Type="http://schemas.openxmlformats.org/officeDocument/2006/relationships/chart" Target="../charts/chart2147.xml"/><Relationship Id="rId15" Type="http://schemas.openxmlformats.org/officeDocument/2006/relationships/chart" Target="../charts/chart2157.xml"/><Relationship Id="rId10" Type="http://schemas.openxmlformats.org/officeDocument/2006/relationships/chart" Target="../charts/chart2152.xml"/><Relationship Id="rId19" Type="http://schemas.openxmlformats.org/officeDocument/2006/relationships/chart" Target="../charts/chart2161.xml"/><Relationship Id="rId4" Type="http://schemas.openxmlformats.org/officeDocument/2006/relationships/chart" Target="../charts/chart2146.xml"/><Relationship Id="rId9" Type="http://schemas.openxmlformats.org/officeDocument/2006/relationships/chart" Target="../charts/chart2151.xml"/><Relationship Id="rId14" Type="http://schemas.openxmlformats.org/officeDocument/2006/relationships/chart" Target="../charts/chart2156.xml"/></Relationships>
</file>

<file path=ppt/slides/_rels/slide124.xml.rels><?xml version="1.0" encoding="UTF-8" standalone="yes"?>
<Relationships xmlns="http://schemas.openxmlformats.org/package/2006/relationships"><Relationship Id="rId8" Type="http://schemas.openxmlformats.org/officeDocument/2006/relationships/chart" Target="../charts/chart2168.xml"/><Relationship Id="rId13" Type="http://schemas.openxmlformats.org/officeDocument/2006/relationships/chart" Target="../charts/chart2173.xml"/><Relationship Id="rId18" Type="http://schemas.openxmlformats.org/officeDocument/2006/relationships/chart" Target="../charts/chart2178.xml"/><Relationship Id="rId3" Type="http://schemas.openxmlformats.org/officeDocument/2006/relationships/chart" Target="../charts/chart2163.xml"/><Relationship Id="rId7" Type="http://schemas.openxmlformats.org/officeDocument/2006/relationships/chart" Target="../charts/chart2167.xml"/><Relationship Id="rId12" Type="http://schemas.openxmlformats.org/officeDocument/2006/relationships/chart" Target="../charts/chart2172.xml"/><Relationship Id="rId17" Type="http://schemas.openxmlformats.org/officeDocument/2006/relationships/chart" Target="../charts/chart2177.xml"/><Relationship Id="rId2" Type="http://schemas.openxmlformats.org/officeDocument/2006/relationships/image" Target="../media/image2.png"/><Relationship Id="rId16" Type="http://schemas.openxmlformats.org/officeDocument/2006/relationships/chart" Target="../charts/chart2176.xml"/><Relationship Id="rId20" Type="http://schemas.openxmlformats.org/officeDocument/2006/relationships/chart" Target="../charts/chart2180.xml"/><Relationship Id="rId1" Type="http://schemas.openxmlformats.org/officeDocument/2006/relationships/slideLayout" Target="../slideLayouts/slideLayout2.xml"/><Relationship Id="rId6" Type="http://schemas.openxmlformats.org/officeDocument/2006/relationships/chart" Target="../charts/chart2166.xml"/><Relationship Id="rId11" Type="http://schemas.openxmlformats.org/officeDocument/2006/relationships/chart" Target="../charts/chart2171.xml"/><Relationship Id="rId5" Type="http://schemas.openxmlformats.org/officeDocument/2006/relationships/chart" Target="../charts/chart2165.xml"/><Relationship Id="rId15" Type="http://schemas.openxmlformats.org/officeDocument/2006/relationships/chart" Target="../charts/chart2175.xml"/><Relationship Id="rId10" Type="http://schemas.openxmlformats.org/officeDocument/2006/relationships/chart" Target="../charts/chart2170.xml"/><Relationship Id="rId19" Type="http://schemas.openxmlformats.org/officeDocument/2006/relationships/chart" Target="../charts/chart2179.xml"/><Relationship Id="rId4" Type="http://schemas.openxmlformats.org/officeDocument/2006/relationships/chart" Target="../charts/chart2164.xml"/><Relationship Id="rId9" Type="http://schemas.openxmlformats.org/officeDocument/2006/relationships/chart" Target="../charts/chart2169.xml"/><Relationship Id="rId14" Type="http://schemas.openxmlformats.org/officeDocument/2006/relationships/chart" Target="../charts/chart2174.xml"/></Relationships>
</file>

<file path=ppt/slides/_rels/slide125.xml.rels><?xml version="1.0" encoding="UTF-8" standalone="yes"?>
<Relationships xmlns="http://schemas.openxmlformats.org/package/2006/relationships"><Relationship Id="rId8" Type="http://schemas.openxmlformats.org/officeDocument/2006/relationships/chart" Target="../charts/chart2186.xml"/><Relationship Id="rId13" Type="http://schemas.openxmlformats.org/officeDocument/2006/relationships/chart" Target="../charts/chart2191.xml"/><Relationship Id="rId18" Type="http://schemas.openxmlformats.org/officeDocument/2006/relationships/chart" Target="../charts/chart2196.xml"/><Relationship Id="rId3" Type="http://schemas.openxmlformats.org/officeDocument/2006/relationships/chart" Target="../charts/chart2181.xml"/><Relationship Id="rId7" Type="http://schemas.openxmlformats.org/officeDocument/2006/relationships/chart" Target="../charts/chart2185.xml"/><Relationship Id="rId12" Type="http://schemas.openxmlformats.org/officeDocument/2006/relationships/chart" Target="../charts/chart2190.xml"/><Relationship Id="rId17" Type="http://schemas.openxmlformats.org/officeDocument/2006/relationships/chart" Target="../charts/chart2195.xml"/><Relationship Id="rId2" Type="http://schemas.openxmlformats.org/officeDocument/2006/relationships/image" Target="../media/image2.png"/><Relationship Id="rId16" Type="http://schemas.openxmlformats.org/officeDocument/2006/relationships/chart" Target="../charts/chart2194.xml"/><Relationship Id="rId20" Type="http://schemas.openxmlformats.org/officeDocument/2006/relationships/chart" Target="../charts/chart2198.xml"/><Relationship Id="rId1" Type="http://schemas.openxmlformats.org/officeDocument/2006/relationships/slideLayout" Target="../slideLayouts/slideLayout2.xml"/><Relationship Id="rId6" Type="http://schemas.openxmlformats.org/officeDocument/2006/relationships/chart" Target="../charts/chart2184.xml"/><Relationship Id="rId11" Type="http://schemas.openxmlformats.org/officeDocument/2006/relationships/chart" Target="../charts/chart2189.xml"/><Relationship Id="rId5" Type="http://schemas.openxmlformats.org/officeDocument/2006/relationships/chart" Target="../charts/chart2183.xml"/><Relationship Id="rId15" Type="http://schemas.openxmlformats.org/officeDocument/2006/relationships/chart" Target="../charts/chart2193.xml"/><Relationship Id="rId10" Type="http://schemas.openxmlformats.org/officeDocument/2006/relationships/chart" Target="../charts/chart2188.xml"/><Relationship Id="rId19" Type="http://schemas.openxmlformats.org/officeDocument/2006/relationships/chart" Target="../charts/chart2197.xml"/><Relationship Id="rId4" Type="http://schemas.openxmlformats.org/officeDocument/2006/relationships/chart" Target="../charts/chart2182.xml"/><Relationship Id="rId9" Type="http://schemas.openxmlformats.org/officeDocument/2006/relationships/chart" Target="../charts/chart2187.xml"/><Relationship Id="rId14" Type="http://schemas.openxmlformats.org/officeDocument/2006/relationships/chart" Target="../charts/chart2192.xml"/></Relationships>
</file>

<file path=ppt/slides/_rels/slide126.xml.rels><?xml version="1.0" encoding="UTF-8" standalone="yes"?>
<Relationships xmlns="http://schemas.openxmlformats.org/package/2006/relationships"><Relationship Id="rId8" Type="http://schemas.openxmlformats.org/officeDocument/2006/relationships/chart" Target="../charts/chart2204.xml"/><Relationship Id="rId13" Type="http://schemas.openxmlformats.org/officeDocument/2006/relationships/chart" Target="../charts/chart2209.xml"/><Relationship Id="rId18" Type="http://schemas.openxmlformats.org/officeDocument/2006/relationships/chart" Target="../charts/chart2214.xml"/><Relationship Id="rId3" Type="http://schemas.openxmlformats.org/officeDocument/2006/relationships/chart" Target="../charts/chart2199.xml"/><Relationship Id="rId7" Type="http://schemas.openxmlformats.org/officeDocument/2006/relationships/chart" Target="../charts/chart2203.xml"/><Relationship Id="rId12" Type="http://schemas.openxmlformats.org/officeDocument/2006/relationships/chart" Target="../charts/chart2208.xml"/><Relationship Id="rId17" Type="http://schemas.openxmlformats.org/officeDocument/2006/relationships/chart" Target="../charts/chart2213.xml"/><Relationship Id="rId2" Type="http://schemas.openxmlformats.org/officeDocument/2006/relationships/image" Target="../media/image2.png"/><Relationship Id="rId16" Type="http://schemas.openxmlformats.org/officeDocument/2006/relationships/chart" Target="../charts/chart2212.xml"/><Relationship Id="rId20" Type="http://schemas.openxmlformats.org/officeDocument/2006/relationships/chart" Target="../charts/chart2216.xml"/><Relationship Id="rId1" Type="http://schemas.openxmlformats.org/officeDocument/2006/relationships/slideLayout" Target="../slideLayouts/slideLayout2.xml"/><Relationship Id="rId6" Type="http://schemas.openxmlformats.org/officeDocument/2006/relationships/chart" Target="../charts/chart2202.xml"/><Relationship Id="rId11" Type="http://schemas.openxmlformats.org/officeDocument/2006/relationships/chart" Target="../charts/chart2207.xml"/><Relationship Id="rId5" Type="http://schemas.openxmlformats.org/officeDocument/2006/relationships/chart" Target="../charts/chart2201.xml"/><Relationship Id="rId15" Type="http://schemas.openxmlformats.org/officeDocument/2006/relationships/chart" Target="../charts/chart2211.xml"/><Relationship Id="rId10" Type="http://schemas.openxmlformats.org/officeDocument/2006/relationships/chart" Target="../charts/chart2206.xml"/><Relationship Id="rId19" Type="http://schemas.openxmlformats.org/officeDocument/2006/relationships/chart" Target="../charts/chart2215.xml"/><Relationship Id="rId4" Type="http://schemas.openxmlformats.org/officeDocument/2006/relationships/chart" Target="../charts/chart2200.xml"/><Relationship Id="rId9" Type="http://schemas.openxmlformats.org/officeDocument/2006/relationships/chart" Target="../charts/chart2205.xml"/><Relationship Id="rId14" Type="http://schemas.openxmlformats.org/officeDocument/2006/relationships/chart" Target="../charts/chart2210.xml"/></Relationships>
</file>

<file path=ppt/slides/_rels/slide127.xml.rels><?xml version="1.0" encoding="UTF-8" standalone="yes"?>
<Relationships xmlns="http://schemas.openxmlformats.org/package/2006/relationships"><Relationship Id="rId8" Type="http://schemas.openxmlformats.org/officeDocument/2006/relationships/chart" Target="../charts/chart2222.xml"/><Relationship Id="rId13" Type="http://schemas.openxmlformats.org/officeDocument/2006/relationships/chart" Target="../charts/chart2227.xml"/><Relationship Id="rId18" Type="http://schemas.openxmlformats.org/officeDocument/2006/relationships/chart" Target="../charts/chart2232.xml"/><Relationship Id="rId3" Type="http://schemas.openxmlformats.org/officeDocument/2006/relationships/chart" Target="../charts/chart2217.xml"/><Relationship Id="rId7" Type="http://schemas.openxmlformats.org/officeDocument/2006/relationships/chart" Target="../charts/chart2221.xml"/><Relationship Id="rId12" Type="http://schemas.openxmlformats.org/officeDocument/2006/relationships/chart" Target="../charts/chart2226.xml"/><Relationship Id="rId17" Type="http://schemas.openxmlformats.org/officeDocument/2006/relationships/chart" Target="../charts/chart2231.xml"/><Relationship Id="rId2" Type="http://schemas.openxmlformats.org/officeDocument/2006/relationships/image" Target="../media/image2.png"/><Relationship Id="rId16" Type="http://schemas.openxmlformats.org/officeDocument/2006/relationships/chart" Target="../charts/chart2230.xml"/><Relationship Id="rId20" Type="http://schemas.openxmlformats.org/officeDocument/2006/relationships/chart" Target="../charts/chart2234.xml"/><Relationship Id="rId1" Type="http://schemas.openxmlformats.org/officeDocument/2006/relationships/slideLayout" Target="../slideLayouts/slideLayout2.xml"/><Relationship Id="rId6" Type="http://schemas.openxmlformats.org/officeDocument/2006/relationships/chart" Target="../charts/chart2220.xml"/><Relationship Id="rId11" Type="http://schemas.openxmlformats.org/officeDocument/2006/relationships/chart" Target="../charts/chart2225.xml"/><Relationship Id="rId5" Type="http://schemas.openxmlformats.org/officeDocument/2006/relationships/chart" Target="../charts/chart2219.xml"/><Relationship Id="rId15" Type="http://schemas.openxmlformats.org/officeDocument/2006/relationships/chart" Target="../charts/chart2229.xml"/><Relationship Id="rId10" Type="http://schemas.openxmlformats.org/officeDocument/2006/relationships/chart" Target="../charts/chart2224.xml"/><Relationship Id="rId19" Type="http://schemas.openxmlformats.org/officeDocument/2006/relationships/chart" Target="../charts/chart2233.xml"/><Relationship Id="rId4" Type="http://schemas.openxmlformats.org/officeDocument/2006/relationships/chart" Target="../charts/chart2218.xml"/><Relationship Id="rId9" Type="http://schemas.openxmlformats.org/officeDocument/2006/relationships/chart" Target="../charts/chart2223.xml"/><Relationship Id="rId14" Type="http://schemas.openxmlformats.org/officeDocument/2006/relationships/chart" Target="../charts/chart2228.xml"/></Relationships>
</file>

<file path=ppt/slides/_rels/slide128.xml.rels><?xml version="1.0" encoding="UTF-8" standalone="yes"?>
<Relationships xmlns="http://schemas.openxmlformats.org/package/2006/relationships"><Relationship Id="rId8" Type="http://schemas.openxmlformats.org/officeDocument/2006/relationships/chart" Target="../charts/chart2240.xml"/><Relationship Id="rId3" Type="http://schemas.openxmlformats.org/officeDocument/2006/relationships/chart" Target="../charts/chart2235.xml"/><Relationship Id="rId7" Type="http://schemas.openxmlformats.org/officeDocument/2006/relationships/chart" Target="../charts/chart2239.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238.xml"/><Relationship Id="rId5" Type="http://schemas.openxmlformats.org/officeDocument/2006/relationships/chart" Target="../charts/chart2237.xml"/><Relationship Id="rId4" Type="http://schemas.openxmlformats.org/officeDocument/2006/relationships/chart" Target="../charts/chart2236.xml"/></Relationships>
</file>

<file path=ppt/slides/_rels/slide129.xml.rels><?xml version="1.0" encoding="UTF-8" standalone="yes"?>
<Relationships xmlns="http://schemas.openxmlformats.org/package/2006/relationships"><Relationship Id="rId8" Type="http://schemas.openxmlformats.org/officeDocument/2006/relationships/chart" Target="../charts/chart2246.xml"/><Relationship Id="rId13" Type="http://schemas.openxmlformats.org/officeDocument/2006/relationships/chart" Target="../charts/chart2251.xml"/><Relationship Id="rId18" Type="http://schemas.openxmlformats.org/officeDocument/2006/relationships/chart" Target="../charts/chart2256.xml"/><Relationship Id="rId3" Type="http://schemas.openxmlformats.org/officeDocument/2006/relationships/chart" Target="../charts/chart2241.xml"/><Relationship Id="rId7" Type="http://schemas.openxmlformats.org/officeDocument/2006/relationships/chart" Target="../charts/chart2245.xml"/><Relationship Id="rId12" Type="http://schemas.openxmlformats.org/officeDocument/2006/relationships/chart" Target="../charts/chart2250.xml"/><Relationship Id="rId17" Type="http://schemas.openxmlformats.org/officeDocument/2006/relationships/chart" Target="../charts/chart2255.xml"/><Relationship Id="rId2" Type="http://schemas.openxmlformats.org/officeDocument/2006/relationships/image" Target="../media/image2.png"/><Relationship Id="rId16" Type="http://schemas.openxmlformats.org/officeDocument/2006/relationships/chart" Target="../charts/chart2254.xml"/><Relationship Id="rId20" Type="http://schemas.openxmlformats.org/officeDocument/2006/relationships/chart" Target="../charts/chart2258.xml"/><Relationship Id="rId1" Type="http://schemas.openxmlformats.org/officeDocument/2006/relationships/slideLayout" Target="../slideLayouts/slideLayout2.xml"/><Relationship Id="rId6" Type="http://schemas.openxmlformats.org/officeDocument/2006/relationships/chart" Target="../charts/chart2244.xml"/><Relationship Id="rId11" Type="http://schemas.openxmlformats.org/officeDocument/2006/relationships/chart" Target="../charts/chart2249.xml"/><Relationship Id="rId5" Type="http://schemas.openxmlformats.org/officeDocument/2006/relationships/chart" Target="../charts/chart2243.xml"/><Relationship Id="rId15" Type="http://schemas.openxmlformats.org/officeDocument/2006/relationships/chart" Target="../charts/chart2253.xml"/><Relationship Id="rId10" Type="http://schemas.openxmlformats.org/officeDocument/2006/relationships/chart" Target="../charts/chart2248.xml"/><Relationship Id="rId19" Type="http://schemas.openxmlformats.org/officeDocument/2006/relationships/chart" Target="../charts/chart2257.xml"/><Relationship Id="rId4" Type="http://schemas.openxmlformats.org/officeDocument/2006/relationships/chart" Target="../charts/chart2242.xml"/><Relationship Id="rId9" Type="http://schemas.openxmlformats.org/officeDocument/2006/relationships/chart" Target="../charts/chart2247.xml"/><Relationship Id="rId14" Type="http://schemas.openxmlformats.org/officeDocument/2006/relationships/chart" Target="../charts/chart2252.xml"/></Relationships>
</file>

<file path=ppt/slides/_rels/slide13.xml.rels><?xml version="1.0" encoding="UTF-8" standalone="yes"?>
<Relationships xmlns="http://schemas.openxmlformats.org/package/2006/relationships"><Relationship Id="rId8" Type="http://schemas.openxmlformats.org/officeDocument/2006/relationships/chart" Target="../charts/chart86.xml"/><Relationship Id="rId13" Type="http://schemas.openxmlformats.org/officeDocument/2006/relationships/chart" Target="../charts/chart91.xml"/><Relationship Id="rId18" Type="http://schemas.openxmlformats.org/officeDocument/2006/relationships/chart" Target="../charts/chart96.xml"/><Relationship Id="rId3" Type="http://schemas.openxmlformats.org/officeDocument/2006/relationships/chart" Target="../charts/chart81.xml"/><Relationship Id="rId7" Type="http://schemas.openxmlformats.org/officeDocument/2006/relationships/chart" Target="../charts/chart85.xml"/><Relationship Id="rId12" Type="http://schemas.openxmlformats.org/officeDocument/2006/relationships/chart" Target="../charts/chart90.xml"/><Relationship Id="rId17" Type="http://schemas.openxmlformats.org/officeDocument/2006/relationships/chart" Target="../charts/chart95.xml"/><Relationship Id="rId2" Type="http://schemas.openxmlformats.org/officeDocument/2006/relationships/image" Target="../media/image2.png"/><Relationship Id="rId16" Type="http://schemas.openxmlformats.org/officeDocument/2006/relationships/chart" Target="../charts/chart94.xml"/><Relationship Id="rId20" Type="http://schemas.openxmlformats.org/officeDocument/2006/relationships/chart" Target="../charts/chart98.xml"/><Relationship Id="rId1" Type="http://schemas.openxmlformats.org/officeDocument/2006/relationships/slideLayout" Target="../slideLayouts/slideLayout2.xml"/><Relationship Id="rId6" Type="http://schemas.openxmlformats.org/officeDocument/2006/relationships/chart" Target="../charts/chart84.xml"/><Relationship Id="rId11" Type="http://schemas.openxmlformats.org/officeDocument/2006/relationships/chart" Target="../charts/chart89.xml"/><Relationship Id="rId5" Type="http://schemas.openxmlformats.org/officeDocument/2006/relationships/chart" Target="../charts/chart83.xml"/><Relationship Id="rId15" Type="http://schemas.openxmlformats.org/officeDocument/2006/relationships/chart" Target="../charts/chart93.xml"/><Relationship Id="rId10" Type="http://schemas.openxmlformats.org/officeDocument/2006/relationships/chart" Target="../charts/chart88.xml"/><Relationship Id="rId19" Type="http://schemas.openxmlformats.org/officeDocument/2006/relationships/chart" Target="../charts/chart97.xml"/><Relationship Id="rId4" Type="http://schemas.openxmlformats.org/officeDocument/2006/relationships/chart" Target="../charts/chart82.xml"/><Relationship Id="rId9" Type="http://schemas.openxmlformats.org/officeDocument/2006/relationships/chart" Target="../charts/chart87.xml"/><Relationship Id="rId14" Type="http://schemas.openxmlformats.org/officeDocument/2006/relationships/chart" Target="../charts/chart92.xml"/></Relationships>
</file>

<file path=ppt/slides/_rels/slide130.xml.rels><?xml version="1.0" encoding="UTF-8" standalone="yes"?>
<Relationships xmlns="http://schemas.openxmlformats.org/package/2006/relationships"><Relationship Id="rId8" Type="http://schemas.openxmlformats.org/officeDocument/2006/relationships/chart" Target="../charts/chart2264.xml"/><Relationship Id="rId13" Type="http://schemas.openxmlformats.org/officeDocument/2006/relationships/chart" Target="../charts/chart2269.xml"/><Relationship Id="rId18" Type="http://schemas.openxmlformats.org/officeDocument/2006/relationships/chart" Target="../charts/chart2274.xml"/><Relationship Id="rId3" Type="http://schemas.openxmlformats.org/officeDocument/2006/relationships/chart" Target="../charts/chart2259.xml"/><Relationship Id="rId21" Type="http://schemas.openxmlformats.org/officeDocument/2006/relationships/chart" Target="../charts/chart2277.xml"/><Relationship Id="rId7" Type="http://schemas.openxmlformats.org/officeDocument/2006/relationships/chart" Target="../charts/chart2263.xml"/><Relationship Id="rId12" Type="http://schemas.openxmlformats.org/officeDocument/2006/relationships/chart" Target="../charts/chart2268.xml"/><Relationship Id="rId17" Type="http://schemas.openxmlformats.org/officeDocument/2006/relationships/chart" Target="../charts/chart2273.xml"/><Relationship Id="rId2" Type="http://schemas.openxmlformats.org/officeDocument/2006/relationships/image" Target="../media/image2.png"/><Relationship Id="rId16" Type="http://schemas.openxmlformats.org/officeDocument/2006/relationships/chart" Target="../charts/chart2272.xml"/><Relationship Id="rId20" Type="http://schemas.openxmlformats.org/officeDocument/2006/relationships/chart" Target="../charts/chart2276.xml"/><Relationship Id="rId1" Type="http://schemas.openxmlformats.org/officeDocument/2006/relationships/slideLayout" Target="../slideLayouts/slideLayout2.xml"/><Relationship Id="rId6" Type="http://schemas.openxmlformats.org/officeDocument/2006/relationships/chart" Target="../charts/chart2262.xml"/><Relationship Id="rId11" Type="http://schemas.openxmlformats.org/officeDocument/2006/relationships/chart" Target="../charts/chart2267.xml"/><Relationship Id="rId5" Type="http://schemas.openxmlformats.org/officeDocument/2006/relationships/chart" Target="../charts/chart2261.xml"/><Relationship Id="rId15" Type="http://schemas.openxmlformats.org/officeDocument/2006/relationships/chart" Target="../charts/chart2271.xml"/><Relationship Id="rId10" Type="http://schemas.openxmlformats.org/officeDocument/2006/relationships/chart" Target="../charts/chart2266.xml"/><Relationship Id="rId19" Type="http://schemas.openxmlformats.org/officeDocument/2006/relationships/chart" Target="../charts/chart2275.xml"/><Relationship Id="rId4" Type="http://schemas.openxmlformats.org/officeDocument/2006/relationships/chart" Target="../charts/chart2260.xml"/><Relationship Id="rId9" Type="http://schemas.openxmlformats.org/officeDocument/2006/relationships/chart" Target="../charts/chart2265.xml"/><Relationship Id="rId14" Type="http://schemas.openxmlformats.org/officeDocument/2006/relationships/chart" Target="../charts/chart2270.xml"/></Relationships>
</file>

<file path=ppt/slides/_rels/slide131.xml.rels><?xml version="1.0" encoding="UTF-8" standalone="yes"?>
<Relationships xmlns="http://schemas.openxmlformats.org/package/2006/relationships"><Relationship Id="rId8" Type="http://schemas.openxmlformats.org/officeDocument/2006/relationships/chart" Target="../charts/chart2283.xml"/><Relationship Id="rId13" Type="http://schemas.openxmlformats.org/officeDocument/2006/relationships/chart" Target="../charts/chart2288.xml"/><Relationship Id="rId18" Type="http://schemas.openxmlformats.org/officeDocument/2006/relationships/chart" Target="../charts/chart2293.xml"/><Relationship Id="rId3" Type="http://schemas.openxmlformats.org/officeDocument/2006/relationships/chart" Target="../charts/chart2278.xml"/><Relationship Id="rId7" Type="http://schemas.openxmlformats.org/officeDocument/2006/relationships/chart" Target="../charts/chart2282.xml"/><Relationship Id="rId12" Type="http://schemas.openxmlformats.org/officeDocument/2006/relationships/chart" Target="../charts/chart2287.xml"/><Relationship Id="rId17" Type="http://schemas.openxmlformats.org/officeDocument/2006/relationships/chart" Target="../charts/chart2292.xml"/><Relationship Id="rId2" Type="http://schemas.openxmlformats.org/officeDocument/2006/relationships/image" Target="../media/image2.png"/><Relationship Id="rId16" Type="http://schemas.openxmlformats.org/officeDocument/2006/relationships/chart" Target="../charts/chart2291.xml"/><Relationship Id="rId20" Type="http://schemas.openxmlformats.org/officeDocument/2006/relationships/chart" Target="../charts/chart2295.xml"/><Relationship Id="rId1" Type="http://schemas.openxmlformats.org/officeDocument/2006/relationships/slideLayout" Target="../slideLayouts/slideLayout2.xml"/><Relationship Id="rId6" Type="http://schemas.openxmlformats.org/officeDocument/2006/relationships/chart" Target="../charts/chart2281.xml"/><Relationship Id="rId11" Type="http://schemas.openxmlformats.org/officeDocument/2006/relationships/chart" Target="../charts/chart2286.xml"/><Relationship Id="rId5" Type="http://schemas.openxmlformats.org/officeDocument/2006/relationships/chart" Target="../charts/chart2280.xml"/><Relationship Id="rId15" Type="http://schemas.openxmlformats.org/officeDocument/2006/relationships/chart" Target="../charts/chart2290.xml"/><Relationship Id="rId10" Type="http://schemas.openxmlformats.org/officeDocument/2006/relationships/chart" Target="../charts/chart2285.xml"/><Relationship Id="rId19" Type="http://schemas.openxmlformats.org/officeDocument/2006/relationships/chart" Target="../charts/chart2294.xml"/><Relationship Id="rId4" Type="http://schemas.openxmlformats.org/officeDocument/2006/relationships/chart" Target="../charts/chart2279.xml"/><Relationship Id="rId9" Type="http://schemas.openxmlformats.org/officeDocument/2006/relationships/chart" Target="../charts/chart2284.xml"/><Relationship Id="rId14" Type="http://schemas.openxmlformats.org/officeDocument/2006/relationships/chart" Target="../charts/chart2289.xml"/></Relationships>
</file>

<file path=ppt/slides/_rels/slide132.xml.rels><?xml version="1.0" encoding="UTF-8" standalone="yes"?>
<Relationships xmlns="http://schemas.openxmlformats.org/package/2006/relationships"><Relationship Id="rId8" Type="http://schemas.openxmlformats.org/officeDocument/2006/relationships/chart" Target="../charts/chart2301.xml"/><Relationship Id="rId13" Type="http://schemas.openxmlformats.org/officeDocument/2006/relationships/chart" Target="../charts/chart2306.xml"/><Relationship Id="rId18" Type="http://schemas.openxmlformats.org/officeDocument/2006/relationships/chart" Target="../charts/chart2311.xml"/><Relationship Id="rId3" Type="http://schemas.openxmlformats.org/officeDocument/2006/relationships/chart" Target="../charts/chart2296.xml"/><Relationship Id="rId7" Type="http://schemas.openxmlformats.org/officeDocument/2006/relationships/chart" Target="../charts/chart2300.xml"/><Relationship Id="rId12" Type="http://schemas.openxmlformats.org/officeDocument/2006/relationships/chart" Target="../charts/chart2305.xml"/><Relationship Id="rId17" Type="http://schemas.openxmlformats.org/officeDocument/2006/relationships/chart" Target="../charts/chart2310.xml"/><Relationship Id="rId2" Type="http://schemas.openxmlformats.org/officeDocument/2006/relationships/image" Target="../media/image2.png"/><Relationship Id="rId16" Type="http://schemas.openxmlformats.org/officeDocument/2006/relationships/chart" Target="../charts/chart2309.xml"/><Relationship Id="rId20" Type="http://schemas.openxmlformats.org/officeDocument/2006/relationships/chart" Target="../charts/chart2313.xml"/><Relationship Id="rId1" Type="http://schemas.openxmlformats.org/officeDocument/2006/relationships/slideLayout" Target="../slideLayouts/slideLayout2.xml"/><Relationship Id="rId6" Type="http://schemas.openxmlformats.org/officeDocument/2006/relationships/chart" Target="../charts/chart2299.xml"/><Relationship Id="rId11" Type="http://schemas.openxmlformats.org/officeDocument/2006/relationships/chart" Target="../charts/chart2304.xml"/><Relationship Id="rId5" Type="http://schemas.openxmlformats.org/officeDocument/2006/relationships/chart" Target="../charts/chart2298.xml"/><Relationship Id="rId15" Type="http://schemas.openxmlformats.org/officeDocument/2006/relationships/chart" Target="../charts/chart2308.xml"/><Relationship Id="rId10" Type="http://schemas.openxmlformats.org/officeDocument/2006/relationships/chart" Target="../charts/chart2303.xml"/><Relationship Id="rId19" Type="http://schemas.openxmlformats.org/officeDocument/2006/relationships/chart" Target="../charts/chart2312.xml"/><Relationship Id="rId4" Type="http://schemas.openxmlformats.org/officeDocument/2006/relationships/chart" Target="../charts/chart2297.xml"/><Relationship Id="rId9" Type="http://schemas.openxmlformats.org/officeDocument/2006/relationships/chart" Target="../charts/chart2302.xml"/><Relationship Id="rId14" Type="http://schemas.openxmlformats.org/officeDocument/2006/relationships/chart" Target="../charts/chart2307.xml"/></Relationships>
</file>

<file path=ppt/slides/_rels/slide133.xml.rels><?xml version="1.0" encoding="UTF-8" standalone="yes"?>
<Relationships xmlns="http://schemas.openxmlformats.org/package/2006/relationships"><Relationship Id="rId8" Type="http://schemas.openxmlformats.org/officeDocument/2006/relationships/chart" Target="../charts/chart2319.xml"/><Relationship Id="rId13" Type="http://schemas.openxmlformats.org/officeDocument/2006/relationships/chart" Target="../charts/chart2324.xml"/><Relationship Id="rId18" Type="http://schemas.openxmlformats.org/officeDocument/2006/relationships/chart" Target="../charts/chart2329.xml"/><Relationship Id="rId3" Type="http://schemas.openxmlformats.org/officeDocument/2006/relationships/chart" Target="../charts/chart2314.xml"/><Relationship Id="rId7" Type="http://schemas.openxmlformats.org/officeDocument/2006/relationships/chart" Target="../charts/chart2318.xml"/><Relationship Id="rId12" Type="http://schemas.openxmlformats.org/officeDocument/2006/relationships/chart" Target="../charts/chart2323.xml"/><Relationship Id="rId17" Type="http://schemas.openxmlformats.org/officeDocument/2006/relationships/chart" Target="../charts/chart2328.xml"/><Relationship Id="rId2" Type="http://schemas.openxmlformats.org/officeDocument/2006/relationships/image" Target="../media/image2.png"/><Relationship Id="rId16" Type="http://schemas.openxmlformats.org/officeDocument/2006/relationships/chart" Target="../charts/chart2327.xml"/><Relationship Id="rId20" Type="http://schemas.openxmlformats.org/officeDocument/2006/relationships/chart" Target="../charts/chart2331.xml"/><Relationship Id="rId1" Type="http://schemas.openxmlformats.org/officeDocument/2006/relationships/slideLayout" Target="../slideLayouts/slideLayout2.xml"/><Relationship Id="rId6" Type="http://schemas.openxmlformats.org/officeDocument/2006/relationships/chart" Target="../charts/chart2317.xml"/><Relationship Id="rId11" Type="http://schemas.openxmlformats.org/officeDocument/2006/relationships/chart" Target="../charts/chart2322.xml"/><Relationship Id="rId5" Type="http://schemas.openxmlformats.org/officeDocument/2006/relationships/chart" Target="../charts/chart2316.xml"/><Relationship Id="rId15" Type="http://schemas.openxmlformats.org/officeDocument/2006/relationships/chart" Target="../charts/chart2326.xml"/><Relationship Id="rId10" Type="http://schemas.openxmlformats.org/officeDocument/2006/relationships/chart" Target="../charts/chart2321.xml"/><Relationship Id="rId19" Type="http://schemas.openxmlformats.org/officeDocument/2006/relationships/chart" Target="../charts/chart2330.xml"/><Relationship Id="rId4" Type="http://schemas.openxmlformats.org/officeDocument/2006/relationships/chart" Target="../charts/chart2315.xml"/><Relationship Id="rId9" Type="http://schemas.openxmlformats.org/officeDocument/2006/relationships/chart" Target="../charts/chart2320.xml"/><Relationship Id="rId14" Type="http://schemas.openxmlformats.org/officeDocument/2006/relationships/chart" Target="../charts/chart2325.xml"/></Relationships>
</file>

<file path=ppt/slides/_rels/slide134.xml.rels><?xml version="1.0" encoding="UTF-8" standalone="yes"?>
<Relationships xmlns="http://schemas.openxmlformats.org/package/2006/relationships"><Relationship Id="rId8" Type="http://schemas.openxmlformats.org/officeDocument/2006/relationships/chart" Target="../charts/chart2337.xml"/><Relationship Id="rId13" Type="http://schemas.openxmlformats.org/officeDocument/2006/relationships/chart" Target="../charts/chart2342.xml"/><Relationship Id="rId18" Type="http://schemas.openxmlformats.org/officeDocument/2006/relationships/chart" Target="../charts/chart2347.xml"/><Relationship Id="rId3" Type="http://schemas.openxmlformats.org/officeDocument/2006/relationships/chart" Target="../charts/chart2332.xml"/><Relationship Id="rId7" Type="http://schemas.openxmlformats.org/officeDocument/2006/relationships/chart" Target="../charts/chart2336.xml"/><Relationship Id="rId12" Type="http://schemas.openxmlformats.org/officeDocument/2006/relationships/chart" Target="../charts/chart2341.xml"/><Relationship Id="rId17" Type="http://schemas.openxmlformats.org/officeDocument/2006/relationships/chart" Target="../charts/chart2346.xml"/><Relationship Id="rId2" Type="http://schemas.openxmlformats.org/officeDocument/2006/relationships/image" Target="../media/image2.png"/><Relationship Id="rId16" Type="http://schemas.openxmlformats.org/officeDocument/2006/relationships/chart" Target="../charts/chart2345.xml"/><Relationship Id="rId20" Type="http://schemas.openxmlformats.org/officeDocument/2006/relationships/chart" Target="../charts/chart2349.xml"/><Relationship Id="rId1" Type="http://schemas.openxmlformats.org/officeDocument/2006/relationships/slideLayout" Target="../slideLayouts/slideLayout2.xml"/><Relationship Id="rId6" Type="http://schemas.openxmlformats.org/officeDocument/2006/relationships/chart" Target="../charts/chart2335.xml"/><Relationship Id="rId11" Type="http://schemas.openxmlformats.org/officeDocument/2006/relationships/chart" Target="../charts/chart2340.xml"/><Relationship Id="rId5" Type="http://schemas.openxmlformats.org/officeDocument/2006/relationships/chart" Target="../charts/chart2334.xml"/><Relationship Id="rId15" Type="http://schemas.openxmlformats.org/officeDocument/2006/relationships/chart" Target="../charts/chart2344.xml"/><Relationship Id="rId10" Type="http://schemas.openxmlformats.org/officeDocument/2006/relationships/chart" Target="../charts/chart2339.xml"/><Relationship Id="rId19" Type="http://schemas.openxmlformats.org/officeDocument/2006/relationships/chart" Target="../charts/chart2348.xml"/><Relationship Id="rId4" Type="http://schemas.openxmlformats.org/officeDocument/2006/relationships/chart" Target="../charts/chart2333.xml"/><Relationship Id="rId9" Type="http://schemas.openxmlformats.org/officeDocument/2006/relationships/chart" Target="../charts/chart2338.xml"/><Relationship Id="rId14" Type="http://schemas.openxmlformats.org/officeDocument/2006/relationships/chart" Target="../charts/chart2343.xml"/></Relationships>
</file>

<file path=ppt/slides/_rels/slide135.xml.rels><?xml version="1.0" encoding="UTF-8" standalone="yes"?>
<Relationships xmlns="http://schemas.openxmlformats.org/package/2006/relationships"><Relationship Id="rId8" Type="http://schemas.openxmlformats.org/officeDocument/2006/relationships/chart" Target="../charts/chart2355.xml"/><Relationship Id="rId13" Type="http://schemas.openxmlformats.org/officeDocument/2006/relationships/chart" Target="../charts/chart2360.xml"/><Relationship Id="rId18" Type="http://schemas.openxmlformats.org/officeDocument/2006/relationships/chart" Target="../charts/chart2365.xml"/><Relationship Id="rId3" Type="http://schemas.openxmlformats.org/officeDocument/2006/relationships/chart" Target="../charts/chart2350.xml"/><Relationship Id="rId7" Type="http://schemas.openxmlformats.org/officeDocument/2006/relationships/chart" Target="../charts/chart2354.xml"/><Relationship Id="rId12" Type="http://schemas.openxmlformats.org/officeDocument/2006/relationships/chart" Target="../charts/chart2359.xml"/><Relationship Id="rId17" Type="http://schemas.openxmlformats.org/officeDocument/2006/relationships/chart" Target="../charts/chart2364.xml"/><Relationship Id="rId2" Type="http://schemas.openxmlformats.org/officeDocument/2006/relationships/image" Target="../media/image2.png"/><Relationship Id="rId16" Type="http://schemas.openxmlformats.org/officeDocument/2006/relationships/chart" Target="../charts/chart2363.xml"/><Relationship Id="rId20" Type="http://schemas.openxmlformats.org/officeDocument/2006/relationships/chart" Target="../charts/chart2367.xml"/><Relationship Id="rId1" Type="http://schemas.openxmlformats.org/officeDocument/2006/relationships/slideLayout" Target="../slideLayouts/slideLayout2.xml"/><Relationship Id="rId6" Type="http://schemas.openxmlformats.org/officeDocument/2006/relationships/chart" Target="../charts/chart2353.xml"/><Relationship Id="rId11" Type="http://schemas.openxmlformats.org/officeDocument/2006/relationships/chart" Target="../charts/chart2358.xml"/><Relationship Id="rId5" Type="http://schemas.openxmlformats.org/officeDocument/2006/relationships/chart" Target="../charts/chart2352.xml"/><Relationship Id="rId15" Type="http://schemas.openxmlformats.org/officeDocument/2006/relationships/chart" Target="../charts/chart2362.xml"/><Relationship Id="rId10" Type="http://schemas.openxmlformats.org/officeDocument/2006/relationships/chart" Target="../charts/chart2357.xml"/><Relationship Id="rId19" Type="http://schemas.openxmlformats.org/officeDocument/2006/relationships/chart" Target="../charts/chart2366.xml"/><Relationship Id="rId4" Type="http://schemas.openxmlformats.org/officeDocument/2006/relationships/chart" Target="../charts/chart2351.xml"/><Relationship Id="rId9" Type="http://schemas.openxmlformats.org/officeDocument/2006/relationships/chart" Target="../charts/chart2356.xml"/><Relationship Id="rId14" Type="http://schemas.openxmlformats.org/officeDocument/2006/relationships/chart" Target="../charts/chart2361.xml"/></Relationships>
</file>

<file path=ppt/slides/_rels/slide136.xml.rels><?xml version="1.0" encoding="UTF-8" standalone="yes"?>
<Relationships xmlns="http://schemas.openxmlformats.org/package/2006/relationships"><Relationship Id="rId8" Type="http://schemas.openxmlformats.org/officeDocument/2006/relationships/chart" Target="../charts/chart2373.xml"/><Relationship Id="rId3" Type="http://schemas.openxmlformats.org/officeDocument/2006/relationships/chart" Target="../charts/chart2368.xml"/><Relationship Id="rId7" Type="http://schemas.openxmlformats.org/officeDocument/2006/relationships/chart" Target="../charts/chart2372.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371.xml"/><Relationship Id="rId5" Type="http://schemas.openxmlformats.org/officeDocument/2006/relationships/chart" Target="../charts/chart2370.xml"/><Relationship Id="rId4" Type="http://schemas.openxmlformats.org/officeDocument/2006/relationships/chart" Target="../charts/chart2369.xml"/></Relationships>
</file>

<file path=ppt/slides/_rels/slide137.xml.rels><?xml version="1.0" encoding="UTF-8" standalone="yes"?>
<Relationships xmlns="http://schemas.openxmlformats.org/package/2006/relationships"><Relationship Id="rId8" Type="http://schemas.openxmlformats.org/officeDocument/2006/relationships/chart" Target="../charts/chart2379.xml"/><Relationship Id="rId13" Type="http://schemas.openxmlformats.org/officeDocument/2006/relationships/chart" Target="../charts/chart2384.xml"/><Relationship Id="rId18" Type="http://schemas.openxmlformats.org/officeDocument/2006/relationships/chart" Target="../charts/chart2389.xml"/><Relationship Id="rId3" Type="http://schemas.openxmlformats.org/officeDocument/2006/relationships/chart" Target="../charts/chart2374.xml"/><Relationship Id="rId7" Type="http://schemas.openxmlformats.org/officeDocument/2006/relationships/chart" Target="../charts/chart2378.xml"/><Relationship Id="rId12" Type="http://schemas.openxmlformats.org/officeDocument/2006/relationships/chart" Target="../charts/chart2383.xml"/><Relationship Id="rId17" Type="http://schemas.openxmlformats.org/officeDocument/2006/relationships/chart" Target="../charts/chart2388.xml"/><Relationship Id="rId2" Type="http://schemas.openxmlformats.org/officeDocument/2006/relationships/image" Target="../media/image2.png"/><Relationship Id="rId16" Type="http://schemas.openxmlformats.org/officeDocument/2006/relationships/chart" Target="../charts/chart2387.xml"/><Relationship Id="rId20" Type="http://schemas.openxmlformats.org/officeDocument/2006/relationships/chart" Target="../charts/chart2391.xml"/><Relationship Id="rId1" Type="http://schemas.openxmlformats.org/officeDocument/2006/relationships/slideLayout" Target="../slideLayouts/slideLayout2.xml"/><Relationship Id="rId6" Type="http://schemas.openxmlformats.org/officeDocument/2006/relationships/chart" Target="../charts/chart2377.xml"/><Relationship Id="rId11" Type="http://schemas.openxmlformats.org/officeDocument/2006/relationships/chart" Target="../charts/chart2382.xml"/><Relationship Id="rId5" Type="http://schemas.openxmlformats.org/officeDocument/2006/relationships/chart" Target="../charts/chart2376.xml"/><Relationship Id="rId15" Type="http://schemas.openxmlformats.org/officeDocument/2006/relationships/chart" Target="../charts/chart2386.xml"/><Relationship Id="rId10" Type="http://schemas.openxmlformats.org/officeDocument/2006/relationships/chart" Target="../charts/chart2381.xml"/><Relationship Id="rId19" Type="http://schemas.openxmlformats.org/officeDocument/2006/relationships/chart" Target="../charts/chart2390.xml"/><Relationship Id="rId4" Type="http://schemas.openxmlformats.org/officeDocument/2006/relationships/chart" Target="../charts/chart2375.xml"/><Relationship Id="rId9" Type="http://schemas.openxmlformats.org/officeDocument/2006/relationships/chart" Target="../charts/chart2380.xml"/><Relationship Id="rId14" Type="http://schemas.openxmlformats.org/officeDocument/2006/relationships/chart" Target="../charts/chart2385.xml"/></Relationships>
</file>

<file path=ppt/slides/_rels/slide138.xml.rels><?xml version="1.0" encoding="UTF-8" standalone="yes"?>
<Relationships xmlns="http://schemas.openxmlformats.org/package/2006/relationships"><Relationship Id="rId8" Type="http://schemas.openxmlformats.org/officeDocument/2006/relationships/chart" Target="../charts/chart2397.xml"/><Relationship Id="rId13" Type="http://schemas.openxmlformats.org/officeDocument/2006/relationships/chart" Target="../charts/chart2402.xml"/><Relationship Id="rId18" Type="http://schemas.openxmlformats.org/officeDocument/2006/relationships/chart" Target="../charts/chart2407.xml"/><Relationship Id="rId3" Type="http://schemas.openxmlformats.org/officeDocument/2006/relationships/chart" Target="../charts/chart2392.xml"/><Relationship Id="rId21" Type="http://schemas.openxmlformats.org/officeDocument/2006/relationships/chart" Target="../charts/chart2410.xml"/><Relationship Id="rId7" Type="http://schemas.openxmlformats.org/officeDocument/2006/relationships/chart" Target="../charts/chart2396.xml"/><Relationship Id="rId12" Type="http://schemas.openxmlformats.org/officeDocument/2006/relationships/chart" Target="../charts/chart2401.xml"/><Relationship Id="rId17" Type="http://schemas.openxmlformats.org/officeDocument/2006/relationships/chart" Target="../charts/chart2406.xml"/><Relationship Id="rId2" Type="http://schemas.openxmlformats.org/officeDocument/2006/relationships/image" Target="../media/image2.png"/><Relationship Id="rId16" Type="http://schemas.openxmlformats.org/officeDocument/2006/relationships/chart" Target="../charts/chart2405.xml"/><Relationship Id="rId20" Type="http://schemas.openxmlformats.org/officeDocument/2006/relationships/chart" Target="../charts/chart2409.xml"/><Relationship Id="rId1" Type="http://schemas.openxmlformats.org/officeDocument/2006/relationships/slideLayout" Target="../slideLayouts/slideLayout2.xml"/><Relationship Id="rId6" Type="http://schemas.openxmlformats.org/officeDocument/2006/relationships/chart" Target="../charts/chart2395.xml"/><Relationship Id="rId11" Type="http://schemas.openxmlformats.org/officeDocument/2006/relationships/chart" Target="../charts/chart2400.xml"/><Relationship Id="rId5" Type="http://schemas.openxmlformats.org/officeDocument/2006/relationships/chart" Target="../charts/chart2394.xml"/><Relationship Id="rId15" Type="http://schemas.openxmlformats.org/officeDocument/2006/relationships/chart" Target="../charts/chart2404.xml"/><Relationship Id="rId10" Type="http://schemas.openxmlformats.org/officeDocument/2006/relationships/chart" Target="../charts/chart2399.xml"/><Relationship Id="rId19" Type="http://schemas.openxmlformats.org/officeDocument/2006/relationships/chart" Target="../charts/chart2408.xml"/><Relationship Id="rId4" Type="http://schemas.openxmlformats.org/officeDocument/2006/relationships/chart" Target="../charts/chart2393.xml"/><Relationship Id="rId9" Type="http://schemas.openxmlformats.org/officeDocument/2006/relationships/chart" Target="../charts/chart2398.xml"/><Relationship Id="rId14" Type="http://schemas.openxmlformats.org/officeDocument/2006/relationships/chart" Target="../charts/chart2403.xml"/></Relationships>
</file>

<file path=ppt/slides/_rels/slide139.xml.rels><?xml version="1.0" encoding="UTF-8" standalone="yes"?>
<Relationships xmlns="http://schemas.openxmlformats.org/package/2006/relationships"><Relationship Id="rId8" Type="http://schemas.openxmlformats.org/officeDocument/2006/relationships/chart" Target="../charts/chart2416.xml"/><Relationship Id="rId13" Type="http://schemas.openxmlformats.org/officeDocument/2006/relationships/chart" Target="../charts/chart2421.xml"/><Relationship Id="rId18" Type="http://schemas.openxmlformats.org/officeDocument/2006/relationships/chart" Target="../charts/chart2426.xml"/><Relationship Id="rId3" Type="http://schemas.openxmlformats.org/officeDocument/2006/relationships/chart" Target="../charts/chart2411.xml"/><Relationship Id="rId7" Type="http://schemas.openxmlformats.org/officeDocument/2006/relationships/chart" Target="../charts/chart2415.xml"/><Relationship Id="rId12" Type="http://schemas.openxmlformats.org/officeDocument/2006/relationships/chart" Target="../charts/chart2420.xml"/><Relationship Id="rId17" Type="http://schemas.openxmlformats.org/officeDocument/2006/relationships/chart" Target="../charts/chart2425.xml"/><Relationship Id="rId2" Type="http://schemas.openxmlformats.org/officeDocument/2006/relationships/image" Target="../media/image2.png"/><Relationship Id="rId16" Type="http://schemas.openxmlformats.org/officeDocument/2006/relationships/chart" Target="../charts/chart2424.xml"/><Relationship Id="rId20" Type="http://schemas.openxmlformats.org/officeDocument/2006/relationships/chart" Target="../charts/chart2428.xml"/><Relationship Id="rId1" Type="http://schemas.openxmlformats.org/officeDocument/2006/relationships/slideLayout" Target="../slideLayouts/slideLayout2.xml"/><Relationship Id="rId6" Type="http://schemas.openxmlformats.org/officeDocument/2006/relationships/chart" Target="../charts/chart2414.xml"/><Relationship Id="rId11" Type="http://schemas.openxmlformats.org/officeDocument/2006/relationships/chart" Target="../charts/chart2419.xml"/><Relationship Id="rId5" Type="http://schemas.openxmlformats.org/officeDocument/2006/relationships/chart" Target="../charts/chart2413.xml"/><Relationship Id="rId15" Type="http://schemas.openxmlformats.org/officeDocument/2006/relationships/chart" Target="../charts/chart2423.xml"/><Relationship Id="rId10" Type="http://schemas.openxmlformats.org/officeDocument/2006/relationships/chart" Target="../charts/chart2418.xml"/><Relationship Id="rId19" Type="http://schemas.openxmlformats.org/officeDocument/2006/relationships/chart" Target="../charts/chart2427.xml"/><Relationship Id="rId4" Type="http://schemas.openxmlformats.org/officeDocument/2006/relationships/chart" Target="../charts/chart2412.xml"/><Relationship Id="rId9" Type="http://schemas.openxmlformats.org/officeDocument/2006/relationships/chart" Target="../charts/chart2417.xml"/><Relationship Id="rId14" Type="http://schemas.openxmlformats.org/officeDocument/2006/relationships/chart" Target="../charts/chart2422.xml"/></Relationships>
</file>

<file path=ppt/slides/_rels/slide14.xml.rels><?xml version="1.0" encoding="UTF-8" standalone="yes"?>
<Relationships xmlns="http://schemas.openxmlformats.org/package/2006/relationships"><Relationship Id="rId8" Type="http://schemas.openxmlformats.org/officeDocument/2006/relationships/chart" Target="../charts/chart104.xml"/><Relationship Id="rId13" Type="http://schemas.openxmlformats.org/officeDocument/2006/relationships/chart" Target="../charts/chart109.xml"/><Relationship Id="rId18" Type="http://schemas.openxmlformats.org/officeDocument/2006/relationships/chart" Target="../charts/chart114.xml"/><Relationship Id="rId26" Type="http://schemas.openxmlformats.org/officeDocument/2006/relationships/chart" Target="../charts/chart122.xml"/><Relationship Id="rId3" Type="http://schemas.openxmlformats.org/officeDocument/2006/relationships/chart" Target="../charts/chart99.xml"/><Relationship Id="rId21" Type="http://schemas.openxmlformats.org/officeDocument/2006/relationships/chart" Target="../charts/chart117.xml"/><Relationship Id="rId7" Type="http://schemas.openxmlformats.org/officeDocument/2006/relationships/chart" Target="../charts/chart103.xml"/><Relationship Id="rId12" Type="http://schemas.openxmlformats.org/officeDocument/2006/relationships/chart" Target="../charts/chart108.xml"/><Relationship Id="rId17" Type="http://schemas.openxmlformats.org/officeDocument/2006/relationships/chart" Target="../charts/chart113.xml"/><Relationship Id="rId25" Type="http://schemas.openxmlformats.org/officeDocument/2006/relationships/chart" Target="../charts/chart121.xml"/><Relationship Id="rId2" Type="http://schemas.openxmlformats.org/officeDocument/2006/relationships/image" Target="../media/image2.png"/><Relationship Id="rId16" Type="http://schemas.openxmlformats.org/officeDocument/2006/relationships/chart" Target="../charts/chart112.xml"/><Relationship Id="rId20" Type="http://schemas.openxmlformats.org/officeDocument/2006/relationships/chart" Target="../charts/chart116.xml"/><Relationship Id="rId29" Type="http://schemas.openxmlformats.org/officeDocument/2006/relationships/chart" Target="../charts/chart125.xml"/><Relationship Id="rId1" Type="http://schemas.openxmlformats.org/officeDocument/2006/relationships/slideLayout" Target="../slideLayouts/slideLayout2.xml"/><Relationship Id="rId6" Type="http://schemas.openxmlformats.org/officeDocument/2006/relationships/chart" Target="../charts/chart102.xml"/><Relationship Id="rId11" Type="http://schemas.openxmlformats.org/officeDocument/2006/relationships/chart" Target="../charts/chart107.xml"/><Relationship Id="rId24" Type="http://schemas.openxmlformats.org/officeDocument/2006/relationships/chart" Target="../charts/chart120.xml"/><Relationship Id="rId5" Type="http://schemas.openxmlformats.org/officeDocument/2006/relationships/chart" Target="../charts/chart101.xml"/><Relationship Id="rId15" Type="http://schemas.openxmlformats.org/officeDocument/2006/relationships/chart" Target="../charts/chart111.xml"/><Relationship Id="rId23" Type="http://schemas.openxmlformats.org/officeDocument/2006/relationships/chart" Target="../charts/chart119.xml"/><Relationship Id="rId28" Type="http://schemas.openxmlformats.org/officeDocument/2006/relationships/chart" Target="../charts/chart124.xml"/><Relationship Id="rId10" Type="http://schemas.openxmlformats.org/officeDocument/2006/relationships/chart" Target="../charts/chart106.xml"/><Relationship Id="rId19" Type="http://schemas.openxmlformats.org/officeDocument/2006/relationships/chart" Target="../charts/chart115.xml"/><Relationship Id="rId31" Type="http://schemas.openxmlformats.org/officeDocument/2006/relationships/chart" Target="../charts/chart127.xml"/><Relationship Id="rId4" Type="http://schemas.openxmlformats.org/officeDocument/2006/relationships/chart" Target="../charts/chart100.xml"/><Relationship Id="rId9" Type="http://schemas.openxmlformats.org/officeDocument/2006/relationships/chart" Target="../charts/chart105.xml"/><Relationship Id="rId14" Type="http://schemas.openxmlformats.org/officeDocument/2006/relationships/chart" Target="../charts/chart110.xml"/><Relationship Id="rId22" Type="http://schemas.openxmlformats.org/officeDocument/2006/relationships/chart" Target="../charts/chart118.xml"/><Relationship Id="rId27" Type="http://schemas.openxmlformats.org/officeDocument/2006/relationships/chart" Target="../charts/chart123.xml"/><Relationship Id="rId30" Type="http://schemas.openxmlformats.org/officeDocument/2006/relationships/chart" Target="../charts/chart126.xml"/></Relationships>
</file>

<file path=ppt/slides/_rels/slide140.xml.rels><?xml version="1.0" encoding="UTF-8" standalone="yes"?>
<Relationships xmlns="http://schemas.openxmlformats.org/package/2006/relationships"><Relationship Id="rId8" Type="http://schemas.openxmlformats.org/officeDocument/2006/relationships/chart" Target="../charts/chart2434.xml"/><Relationship Id="rId13" Type="http://schemas.openxmlformats.org/officeDocument/2006/relationships/chart" Target="../charts/chart2439.xml"/><Relationship Id="rId18" Type="http://schemas.openxmlformats.org/officeDocument/2006/relationships/chart" Target="../charts/chart2444.xml"/><Relationship Id="rId3" Type="http://schemas.openxmlformats.org/officeDocument/2006/relationships/chart" Target="../charts/chart2429.xml"/><Relationship Id="rId7" Type="http://schemas.openxmlformats.org/officeDocument/2006/relationships/chart" Target="../charts/chart2433.xml"/><Relationship Id="rId12" Type="http://schemas.openxmlformats.org/officeDocument/2006/relationships/chart" Target="../charts/chart2438.xml"/><Relationship Id="rId17" Type="http://schemas.openxmlformats.org/officeDocument/2006/relationships/chart" Target="../charts/chart2443.xml"/><Relationship Id="rId2" Type="http://schemas.openxmlformats.org/officeDocument/2006/relationships/image" Target="../media/image2.png"/><Relationship Id="rId16" Type="http://schemas.openxmlformats.org/officeDocument/2006/relationships/chart" Target="../charts/chart2442.xml"/><Relationship Id="rId20" Type="http://schemas.openxmlformats.org/officeDocument/2006/relationships/chart" Target="../charts/chart2446.xml"/><Relationship Id="rId1" Type="http://schemas.openxmlformats.org/officeDocument/2006/relationships/slideLayout" Target="../slideLayouts/slideLayout2.xml"/><Relationship Id="rId6" Type="http://schemas.openxmlformats.org/officeDocument/2006/relationships/chart" Target="../charts/chart2432.xml"/><Relationship Id="rId11" Type="http://schemas.openxmlformats.org/officeDocument/2006/relationships/chart" Target="../charts/chart2437.xml"/><Relationship Id="rId5" Type="http://schemas.openxmlformats.org/officeDocument/2006/relationships/chart" Target="../charts/chart2431.xml"/><Relationship Id="rId15" Type="http://schemas.openxmlformats.org/officeDocument/2006/relationships/chart" Target="../charts/chart2441.xml"/><Relationship Id="rId10" Type="http://schemas.openxmlformats.org/officeDocument/2006/relationships/chart" Target="../charts/chart2436.xml"/><Relationship Id="rId19" Type="http://schemas.openxmlformats.org/officeDocument/2006/relationships/chart" Target="../charts/chart2445.xml"/><Relationship Id="rId4" Type="http://schemas.openxmlformats.org/officeDocument/2006/relationships/chart" Target="../charts/chart2430.xml"/><Relationship Id="rId9" Type="http://schemas.openxmlformats.org/officeDocument/2006/relationships/chart" Target="../charts/chart2435.xml"/><Relationship Id="rId14" Type="http://schemas.openxmlformats.org/officeDocument/2006/relationships/chart" Target="../charts/chart2440.xml"/></Relationships>
</file>

<file path=ppt/slides/_rels/slide141.xml.rels><?xml version="1.0" encoding="UTF-8" standalone="yes"?>
<Relationships xmlns="http://schemas.openxmlformats.org/package/2006/relationships"><Relationship Id="rId8" Type="http://schemas.openxmlformats.org/officeDocument/2006/relationships/chart" Target="../charts/chart2452.xml"/><Relationship Id="rId13" Type="http://schemas.openxmlformats.org/officeDocument/2006/relationships/chart" Target="../charts/chart2457.xml"/><Relationship Id="rId18" Type="http://schemas.openxmlformats.org/officeDocument/2006/relationships/chart" Target="../charts/chart2462.xml"/><Relationship Id="rId3" Type="http://schemas.openxmlformats.org/officeDocument/2006/relationships/chart" Target="../charts/chart2447.xml"/><Relationship Id="rId7" Type="http://schemas.openxmlformats.org/officeDocument/2006/relationships/chart" Target="../charts/chart2451.xml"/><Relationship Id="rId12" Type="http://schemas.openxmlformats.org/officeDocument/2006/relationships/chart" Target="../charts/chart2456.xml"/><Relationship Id="rId17" Type="http://schemas.openxmlformats.org/officeDocument/2006/relationships/chart" Target="../charts/chart2461.xml"/><Relationship Id="rId2" Type="http://schemas.openxmlformats.org/officeDocument/2006/relationships/image" Target="../media/image2.png"/><Relationship Id="rId16" Type="http://schemas.openxmlformats.org/officeDocument/2006/relationships/chart" Target="../charts/chart2460.xml"/><Relationship Id="rId20" Type="http://schemas.openxmlformats.org/officeDocument/2006/relationships/chart" Target="../charts/chart2464.xml"/><Relationship Id="rId1" Type="http://schemas.openxmlformats.org/officeDocument/2006/relationships/slideLayout" Target="../slideLayouts/slideLayout2.xml"/><Relationship Id="rId6" Type="http://schemas.openxmlformats.org/officeDocument/2006/relationships/chart" Target="../charts/chart2450.xml"/><Relationship Id="rId11" Type="http://schemas.openxmlformats.org/officeDocument/2006/relationships/chart" Target="../charts/chart2455.xml"/><Relationship Id="rId5" Type="http://schemas.openxmlformats.org/officeDocument/2006/relationships/chart" Target="../charts/chart2449.xml"/><Relationship Id="rId15" Type="http://schemas.openxmlformats.org/officeDocument/2006/relationships/chart" Target="../charts/chart2459.xml"/><Relationship Id="rId10" Type="http://schemas.openxmlformats.org/officeDocument/2006/relationships/chart" Target="../charts/chart2454.xml"/><Relationship Id="rId19" Type="http://schemas.openxmlformats.org/officeDocument/2006/relationships/chart" Target="../charts/chart2463.xml"/><Relationship Id="rId4" Type="http://schemas.openxmlformats.org/officeDocument/2006/relationships/chart" Target="../charts/chart2448.xml"/><Relationship Id="rId9" Type="http://schemas.openxmlformats.org/officeDocument/2006/relationships/chart" Target="../charts/chart2453.xml"/><Relationship Id="rId14" Type="http://schemas.openxmlformats.org/officeDocument/2006/relationships/chart" Target="../charts/chart2458.xml"/></Relationships>
</file>

<file path=ppt/slides/_rels/slide142.xml.rels><?xml version="1.0" encoding="UTF-8" standalone="yes"?>
<Relationships xmlns="http://schemas.openxmlformats.org/package/2006/relationships"><Relationship Id="rId8" Type="http://schemas.openxmlformats.org/officeDocument/2006/relationships/chart" Target="../charts/chart2470.xml"/><Relationship Id="rId13" Type="http://schemas.openxmlformats.org/officeDocument/2006/relationships/chart" Target="../charts/chart2475.xml"/><Relationship Id="rId18" Type="http://schemas.openxmlformats.org/officeDocument/2006/relationships/chart" Target="../charts/chart2480.xml"/><Relationship Id="rId3" Type="http://schemas.openxmlformats.org/officeDocument/2006/relationships/chart" Target="../charts/chart2465.xml"/><Relationship Id="rId7" Type="http://schemas.openxmlformats.org/officeDocument/2006/relationships/chart" Target="../charts/chart2469.xml"/><Relationship Id="rId12" Type="http://schemas.openxmlformats.org/officeDocument/2006/relationships/chart" Target="../charts/chart2474.xml"/><Relationship Id="rId17" Type="http://schemas.openxmlformats.org/officeDocument/2006/relationships/chart" Target="../charts/chart2479.xml"/><Relationship Id="rId2" Type="http://schemas.openxmlformats.org/officeDocument/2006/relationships/image" Target="../media/image2.png"/><Relationship Id="rId16" Type="http://schemas.openxmlformats.org/officeDocument/2006/relationships/chart" Target="../charts/chart2478.xml"/><Relationship Id="rId20" Type="http://schemas.openxmlformats.org/officeDocument/2006/relationships/chart" Target="../charts/chart2482.xml"/><Relationship Id="rId1" Type="http://schemas.openxmlformats.org/officeDocument/2006/relationships/slideLayout" Target="../slideLayouts/slideLayout2.xml"/><Relationship Id="rId6" Type="http://schemas.openxmlformats.org/officeDocument/2006/relationships/chart" Target="../charts/chart2468.xml"/><Relationship Id="rId11" Type="http://schemas.openxmlformats.org/officeDocument/2006/relationships/chart" Target="../charts/chart2473.xml"/><Relationship Id="rId5" Type="http://schemas.openxmlformats.org/officeDocument/2006/relationships/chart" Target="../charts/chart2467.xml"/><Relationship Id="rId15" Type="http://schemas.openxmlformats.org/officeDocument/2006/relationships/chart" Target="../charts/chart2477.xml"/><Relationship Id="rId10" Type="http://schemas.openxmlformats.org/officeDocument/2006/relationships/chart" Target="../charts/chart2472.xml"/><Relationship Id="rId19" Type="http://schemas.openxmlformats.org/officeDocument/2006/relationships/chart" Target="../charts/chart2481.xml"/><Relationship Id="rId4" Type="http://schemas.openxmlformats.org/officeDocument/2006/relationships/chart" Target="../charts/chart2466.xml"/><Relationship Id="rId9" Type="http://schemas.openxmlformats.org/officeDocument/2006/relationships/chart" Target="../charts/chart2471.xml"/><Relationship Id="rId14" Type="http://schemas.openxmlformats.org/officeDocument/2006/relationships/chart" Target="../charts/chart2476.xml"/></Relationships>
</file>

<file path=ppt/slides/_rels/slide143.xml.rels><?xml version="1.0" encoding="UTF-8" standalone="yes"?>
<Relationships xmlns="http://schemas.openxmlformats.org/package/2006/relationships"><Relationship Id="rId8" Type="http://schemas.openxmlformats.org/officeDocument/2006/relationships/chart" Target="../charts/chart2488.xml"/><Relationship Id="rId13" Type="http://schemas.openxmlformats.org/officeDocument/2006/relationships/chart" Target="../charts/chart2493.xml"/><Relationship Id="rId18" Type="http://schemas.openxmlformats.org/officeDocument/2006/relationships/chart" Target="../charts/chart2498.xml"/><Relationship Id="rId3" Type="http://schemas.openxmlformats.org/officeDocument/2006/relationships/chart" Target="../charts/chart2483.xml"/><Relationship Id="rId7" Type="http://schemas.openxmlformats.org/officeDocument/2006/relationships/chart" Target="../charts/chart2487.xml"/><Relationship Id="rId12" Type="http://schemas.openxmlformats.org/officeDocument/2006/relationships/chart" Target="../charts/chart2492.xml"/><Relationship Id="rId17" Type="http://schemas.openxmlformats.org/officeDocument/2006/relationships/chart" Target="../charts/chart2497.xml"/><Relationship Id="rId2" Type="http://schemas.openxmlformats.org/officeDocument/2006/relationships/image" Target="../media/image2.png"/><Relationship Id="rId16" Type="http://schemas.openxmlformats.org/officeDocument/2006/relationships/chart" Target="../charts/chart2496.xml"/><Relationship Id="rId20" Type="http://schemas.openxmlformats.org/officeDocument/2006/relationships/chart" Target="../charts/chart2500.xml"/><Relationship Id="rId1" Type="http://schemas.openxmlformats.org/officeDocument/2006/relationships/slideLayout" Target="../slideLayouts/slideLayout2.xml"/><Relationship Id="rId6" Type="http://schemas.openxmlformats.org/officeDocument/2006/relationships/chart" Target="../charts/chart2486.xml"/><Relationship Id="rId11" Type="http://schemas.openxmlformats.org/officeDocument/2006/relationships/chart" Target="../charts/chart2491.xml"/><Relationship Id="rId5" Type="http://schemas.openxmlformats.org/officeDocument/2006/relationships/chart" Target="../charts/chart2485.xml"/><Relationship Id="rId15" Type="http://schemas.openxmlformats.org/officeDocument/2006/relationships/chart" Target="../charts/chart2495.xml"/><Relationship Id="rId10" Type="http://schemas.openxmlformats.org/officeDocument/2006/relationships/chart" Target="../charts/chart2490.xml"/><Relationship Id="rId19" Type="http://schemas.openxmlformats.org/officeDocument/2006/relationships/chart" Target="../charts/chart2499.xml"/><Relationship Id="rId4" Type="http://schemas.openxmlformats.org/officeDocument/2006/relationships/chart" Target="../charts/chart2484.xml"/><Relationship Id="rId9" Type="http://schemas.openxmlformats.org/officeDocument/2006/relationships/chart" Target="../charts/chart2489.xml"/><Relationship Id="rId14" Type="http://schemas.openxmlformats.org/officeDocument/2006/relationships/chart" Target="../charts/chart2494.xml"/></Relationships>
</file>

<file path=ppt/slides/_rels/slide144.xml.rels><?xml version="1.0" encoding="UTF-8" standalone="yes"?>
<Relationships xmlns="http://schemas.openxmlformats.org/package/2006/relationships"><Relationship Id="rId8" Type="http://schemas.openxmlformats.org/officeDocument/2006/relationships/chart" Target="../charts/chart2506.xml"/><Relationship Id="rId3" Type="http://schemas.openxmlformats.org/officeDocument/2006/relationships/chart" Target="../charts/chart2501.xml"/><Relationship Id="rId7" Type="http://schemas.openxmlformats.org/officeDocument/2006/relationships/chart" Target="../charts/chart2505.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504.xml"/><Relationship Id="rId5" Type="http://schemas.openxmlformats.org/officeDocument/2006/relationships/chart" Target="../charts/chart2503.xml"/><Relationship Id="rId4" Type="http://schemas.openxmlformats.org/officeDocument/2006/relationships/chart" Target="../charts/chart2502.xml"/></Relationships>
</file>

<file path=ppt/slides/_rels/slide145.xml.rels><?xml version="1.0" encoding="UTF-8" standalone="yes"?>
<Relationships xmlns="http://schemas.openxmlformats.org/package/2006/relationships"><Relationship Id="rId8" Type="http://schemas.openxmlformats.org/officeDocument/2006/relationships/chart" Target="../charts/chart2512.xml"/><Relationship Id="rId13" Type="http://schemas.openxmlformats.org/officeDocument/2006/relationships/chart" Target="../charts/chart2517.xml"/><Relationship Id="rId18" Type="http://schemas.openxmlformats.org/officeDocument/2006/relationships/chart" Target="../charts/chart2522.xml"/><Relationship Id="rId3" Type="http://schemas.openxmlformats.org/officeDocument/2006/relationships/chart" Target="../charts/chart2507.xml"/><Relationship Id="rId21" Type="http://schemas.openxmlformats.org/officeDocument/2006/relationships/chart" Target="../charts/chart2525.xml"/><Relationship Id="rId7" Type="http://schemas.openxmlformats.org/officeDocument/2006/relationships/chart" Target="../charts/chart2511.xml"/><Relationship Id="rId12" Type="http://schemas.openxmlformats.org/officeDocument/2006/relationships/chart" Target="../charts/chart2516.xml"/><Relationship Id="rId17" Type="http://schemas.openxmlformats.org/officeDocument/2006/relationships/chart" Target="../charts/chart2521.xml"/><Relationship Id="rId2" Type="http://schemas.openxmlformats.org/officeDocument/2006/relationships/image" Target="../media/image2.png"/><Relationship Id="rId16" Type="http://schemas.openxmlformats.org/officeDocument/2006/relationships/chart" Target="../charts/chart2520.xml"/><Relationship Id="rId20" Type="http://schemas.openxmlformats.org/officeDocument/2006/relationships/chart" Target="../charts/chart2524.xml"/><Relationship Id="rId1" Type="http://schemas.openxmlformats.org/officeDocument/2006/relationships/slideLayout" Target="../slideLayouts/slideLayout2.xml"/><Relationship Id="rId6" Type="http://schemas.openxmlformats.org/officeDocument/2006/relationships/chart" Target="../charts/chart2510.xml"/><Relationship Id="rId11" Type="http://schemas.openxmlformats.org/officeDocument/2006/relationships/chart" Target="../charts/chart2515.xml"/><Relationship Id="rId5" Type="http://schemas.openxmlformats.org/officeDocument/2006/relationships/chart" Target="../charts/chart2509.xml"/><Relationship Id="rId15" Type="http://schemas.openxmlformats.org/officeDocument/2006/relationships/chart" Target="../charts/chart2519.xml"/><Relationship Id="rId10" Type="http://schemas.openxmlformats.org/officeDocument/2006/relationships/chart" Target="../charts/chart2514.xml"/><Relationship Id="rId19" Type="http://schemas.openxmlformats.org/officeDocument/2006/relationships/chart" Target="../charts/chart2523.xml"/><Relationship Id="rId4" Type="http://schemas.openxmlformats.org/officeDocument/2006/relationships/chart" Target="../charts/chart2508.xml"/><Relationship Id="rId9" Type="http://schemas.openxmlformats.org/officeDocument/2006/relationships/chart" Target="../charts/chart2513.xml"/><Relationship Id="rId14" Type="http://schemas.openxmlformats.org/officeDocument/2006/relationships/chart" Target="../charts/chart2518.xml"/><Relationship Id="rId22" Type="http://schemas.openxmlformats.org/officeDocument/2006/relationships/chart" Target="../charts/chart2526.xml"/></Relationships>
</file>

<file path=ppt/slides/_rels/slide146.xml.rels><?xml version="1.0" encoding="UTF-8" standalone="yes"?>
<Relationships xmlns="http://schemas.openxmlformats.org/package/2006/relationships"><Relationship Id="rId8" Type="http://schemas.openxmlformats.org/officeDocument/2006/relationships/chart" Target="../charts/chart2532.xml"/><Relationship Id="rId13" Type="http://schemas.openxmlformats.org/officeDocument/2006/relationships/chart" Target="../charts/chart2537.xml"/><Relationship Id="rId18" Type="http://schemas.openxmlformats.org/officeDocument/2006/relationships/chart" Target="../charts/chart2542.xml"/><Relationship Id="rId3" Type="http://schemas.openxmlformats.org/officeDocument/2006/relationships/chart" Target="../charts/chart2527.xml"/><Relationship Id="rId21" Type="http://schemas.openxmlformats.org/officeDocument/2006/relationships/chart" Target="../charts/chart2545.xml"/><Relationship Id="rId7" Type="http://schemas.openxmlformats.org/officeDocument/2006/relationships/chart" Target="../charts/chart2531.xml"/><Relationship Id="rId12" Type="http://schemas.openxmlformats.org/officeDocument/2006/relationships/chart" Target="../charts/chart2536.xml"/><Relationship Id="rId17" Type="http://schemas.openxmlformats.org/officeDocument/2006/relationships/chart" Target="../charts/chart2541.xml"/><Relationship Id="rId2" Type="http://schemas.openxmlformats.org/officeDocument/2006/relationships/image" Target="../media/image2.png"/><Relationship Id="rId16" Type="http://schemas.openxmlformats.org/officeDocument/2006/relationships/chart" Target="../charts/chart2540.xml"/><Relationship Id="rId20" Type="http://schemas.openxmlformats.org/officeDocument/2006/relationships/chart" Target="../charts/chart2544.xml"/><Relationship Id="rId1" Type="http://schemas.openxmlformats.org/officeDocument/2006/relationships/slideLayout" Target="../slideLayouts/slideLayout2.xml"/><Relationship Id="rId6" Type="http://schemas.openxmlformats.org/officeDocument/2006/relationships/chart" Target="../charts/chart2530.xml"/><Relationship Id="rId11" Type="http://schemas.openxmlformats.org/officeDocument/2006/relationships/chart" Target="../charts/chart2535.xml"/><Relationship Id="rId5" Type="http://schemas.openxmlformats.org/officeDocument/2006/relationships/chart" Target="../charts/chart2529.xml"/><Relationship Id="rId15" Type="http://schemas.openxmlformats.org/officeDocument/2006/relationships/chart" Target="../charts/chart2539.xml"/><Relationship Id="rId10" Type="http://schemas.openxmlformats.org/officeDocument/2006/relationships/chart" Target="../charts/chart2534.xml"/><Relationship Id="rId19" Type="http://schemas.openxmlformats.org/officeDocument/2006/relationships/chart" Target="../charts/chart2543.xml"/><Relationship Id="rId4" Type="http://schemas.openxmlformats.org/officeDocument/2006/relationships/chart" Target="../charts/chart2528.xml"/><Relationship Id="rId9" Type="http://schemas.openxmlformats.org/officeDocument/2006/relationships/chart" Target="../charts/chart2533.xml"/><Relationship Id="rId14" Type="http://schemas.openxmlformats.org/officeDocument/2006/relationships/chart" Target="../charts/chart2538.xml"/></Relationships>
</file>

<file path=ppt/slides/_rels/slide147.xml.rels><?xml version="1.0" encoding="UTF-8" standalone="yes"?>
<Relationships xmlns="http://schemas.openxmlformats.org/package/2006/relationships"><Relationship Id="rId8" Type="http://schemas.openxmlformats.org/officeDocument/2006/relationships/chart" Target="../charts/chart2551.xml"/><Relationship Id="rId13" Type="http://schemas.openxmlformats.org/officeDocument/2006/relationships/chart" Target="../charts/chart2556.xml"/><Relationship Id="rId18" Type="http://schemas.openxmlformats.org/officeDocument/2006/relationships/chart" Target="../charts/chart2561.xml"/><Relationship Id="rId3" Type="http://schemas.openxmlformats.org/officeDocument/2006/relationships/chart" Target="../charts/chart2546.xml"/><Relationship Id="rId7" Type="http://schemas.openxmlformats.org/officeDocument/2006/relationships/chart" Target="../charts/chart2550.xml"/><Relationship Id="rId12" Type="http://schemas.openxmlformats.org/officeDocument/2006/relationships/chart" Target="../charts/chart2555.xml"/><Relationship Id="rId17" Type="http://schemas.openxmlformats.org/officeDocument/2006/relationships/chart" Target="../charts/chart2560.xml"/><Relationship Id="rId2" Type="http://schemas.openxmlformats.org/officeDocument/2006/relationships/image" Target="../media/image2.png"/><Relationship Id="rId16" Type="http://schemas.openxmlformats.org/officeDocument/2006/relationships/chart" Target="../charts/chart2559.xml"/><Relationship Id="rId20" Type="http://schemas.openxmlformats.org/officeDocument/2006/relationships/chart" Target="../charts/chart2563.xml"/><Relationship Id="rId1" Type="http://schemas.openxmlformats.org/officeDocument/2006/relationships/slideLayout" Target="../slideLayouts/slideLayout2.xml"/><Relationship Id="rId6" Type="http://schemas.openxmlformats.org/officeDocument/2006/relationships/chart" Target="../charts/chart2549.xml"/><Relationship Id="rId11" Type="http://schemas.openxmlformats.org/officeDocument/2006/relationships/chart" Target="../charts/chart2554.xml"/><Relationship Id="rId5" Type="http://schemas.openxmlformats.org/officeDocument/2006/relationships/chart" Target="../charts/chart2548.xml"/><Relationship Id="rId15" Type="http://schemas.openxmlformats.org/officeDocument/2006/relationships/chart" Target="../charts/chart2558.xml"/><Relationship Id="rId10" Type="http://schemas.openxmlformats.org/officeDocument/2006/relationships/chart" Target="../charts/chart2553.xml"/><Relationship Id="rId19" Type="http://schemas.openxmlformats.org/officeDocument/2006/relationships/chart" Target="../charts/chart2562.xml"/><Relationship Id="rId4" Type="http://schemas.openxmlformats.org/officeDocument/2006/relationships/chart" Target="../charts/chart2547.xml"/><Relationship Id="rId9" Type="http://schemas.openxmlformats.org/officeDocument/2006/relationships/chart" Target="../charts/chart2552.xml"/><Relationship Id="rId14" Type="http://schemas.openxmlformats.org/officeDocument/2006/relationships/chart" Target="../charts/chart2557.xml"/></Relationships>
</file>

<file path=ppt/slides/_rels/slide148.xml.rels><?xml version="1.0" encoding="UTF-8" standalone="yes"?>
<Relationships xmlns="http://schemas.openxmlformats.org/package/2006/relationships"><Relationship Id="rId8" Type="http://schemas.openxmlformats.org/officeDocument/2006/relationships/chart" Target="../charts/chart2569.xml"/><Relationship Id="rId13" Type="http://schemas.openxmlformats.org/officeDocument/2006/relationships/chart" Target="../charts/chart2574.xml"/><Relationship Id="rId18" Type="http://schemas.openxmlformats.org/officeDocument/2006/relationships/chart" Target="../charts/chart2579.xml"/><Relationship Id="rId3" Type="http://schemas.openxmlformats.org/officeDocument/2006/relationships/chart" Target="../charts/chart2564.xml"/><Relationship Id="rId21" Type="http://schemas.openxmlformats.org/officeDocument/2006/relationships/chart" Target="../charts/chart2582.xml"/><Relationship Id="rId7" Type="http://schemas.openxmlformats.org/officeDocument/2006/relationships/chart" Target="../charts/chart2568.xml"/><Relationship Id="rId12" Type="http://schemas.openxmlformats.org/officeDocument/2006/relationships/chart" Target="../charts/chart2573.xml"/><Relationship Id="rId17" Type="http://schemas.openxmlformats.org/officeDocument/2006/relationships/chart" Target="../charts/chart2578.xml"/><Relationship Id="rId2" Type="http://schemas.openxmlformats.org/officeDocument/2006/relationships/image" Target="../media/image2.png"/><Relationship Id="rId16" Type="http://schemas.openxmlformats.org/officeDocument/2006/relationships/chart" Target="../charts/chart2577.xml"/><Relationship Id="rId20" Type="http://schemas.openxmlformats.org/officeDocument/2006/relationships/chart" Target="../charts/chart2581.xml"/><Relationship Id="rId1" Type="http://schemas.openxmlformats.org/officeDocument/2006/relationships/slideLayout" Target="../slideLayouts/slideLayout2.xml"/><Relationship Id="rId6" Type="http://schemas.openxmlformats.org/officeDocument/2006/relationships/chart" Target="../charts/chart2567.xml"/><Relationship Id="rId11" Type="http://schemas.openxmlformats.org/officeDocument/2006/relationships/chart" Target="../charts/chart2572.xml"/><Relationship Id="rId5" Type="http://schemas.openxmlformats.org/officeDocument/2006/relationships/chart" Target="../charts/chart2566.xml"/><Relationship Id="rId15" Type="http://schemas.openxmlformats.org/officeDocument/2006/relationships/chart" Target="../charts/chart2576.xml"/><Relationship Id="rId10" Type="http://schemas.openxmlformats.org/officeDocument/2006/relationships/chart" Target="../charts/chart2571.xml"/><Relationship Id="rId19" Type="http://schemas.openxmlformats.org/officeDocument/2006/relationships/chart" Target="../charts/chart2580.xml"/><Relationship Id="rId4" Type="http://schemas.openxmlformats.org/officeDocument/2006/relationships/chart" Target="../charts/chart2565.xml"/><Relationship Id="rId9" Type="http://schemas.openxmlformats.org/officeDocument/2006/relationships/chart" Target="../charts/chart2570.xml"/><Relationship Id="rId14" Type="http://schemas.openxmlformats.org/officeDocument/2006/relationships/chart" Target="../charts/chart2575.xml"/><Relationship Id="rId22" Type="http://schemas.openxmlformats.org/officeDocument/2006/relationships/chart" Target="../charts/chart2583.xml"/></Relationships>
</file>

<file path=ppt/slides/_rels/slide149.xml.rels><?xml version="1.0" encoding="UTF-8" standalone="yes"?>
<Relationships xmlns="http://schemas.openxmlformats.org/package/2006/relationships"><Relationship Id="rId8" Type="http://schemas.openxmlformats.org/officeDocument/2006/relationships/chart" Target="../charts/chart2589.xml"/><Relationship Id="rId13" Type="http://schemas.openxmlformats.org/officeDocument/2006/relationships/chart" Target="../charts/chart2594.xml"/><Relationship Id="rId18" Type="http://schemas.openxmlformats.org/officeDocument/2006/relationships/chart" Target="../charts/chart2599.xml"/><Relationship Id="rId3" Type="http://schemas.openxmlformats.org/officeDocument/2006/relationships/chart" Target="../charts/chart2584.xml"/><Relationship Id="rId21" Type="http://schemas.openxmlformats.org/officeDocument/2006/relationships/chart" Target="../charts/chart2602.xml"/><Relationship Id="rId7" Type="http://schemas.openxmlformats.org/officeDocument/2006/relationships/chart" Target="../charts/chart2588.xml"/><Relationship Id="rId12" Type="http://schemas.openxmlformats.org/officeDocument/2006/relationships/chart" Target="../charts/chart2593.xml"/><Relationship Id="rId17" Type="http://schemas.openxmlformats.org/officeDocument/2006/relationships/chart" Target="../charts/chart2598.xml"/><Relationship Id="rId2" Type="http://schemas.openxmlformats.org/officeDocument/2006/relationships/image" Target="../media/image2.png"/><Relationship Id="rId16" Type="http://schemas.openxmlformats.org/officeDocument/2006/relationships/chart" Target="../charts/chart2597.xml"/><Relationship Id="rId20" Type="http://schemas.openxmlformats.org/officeDocument/2006/relationships/chart" Target="../charts/chart2601.xml"/><Relationship Id="rId1" Type="http://schemas.openxmlformats.org/officeDocument/2006/relationships/slideLayout" Target="../slideLayouts/slideLayout2.xml"/><Relationship Id="rId6" Type="http://schemas.openxmlformats.org/officeDocument/2006/relationships/chart" Target="../charts/chart2587.xml"/><Relationship Id="rId11" Type="http://schemas.openxmlformats.org/officeDocument/2006/relationships/chart" Target="../charts/chart2592.xml"/><Relationship Id="rId5" Type="http://schemas.openxmlformats.org/officeDocument/2006/relationships/chart" Target="../charts/chart2586.xml"/><Relationship Id="rId15" Type="http://schemas.openxmlformats.org/officeDocument/2006/relationships/chart" Target="../charts/chart2596.xml"/><Relationship Id="rId10" Type="http://schemas.openxmlformats.org/officeDocument/2006/relationships/chart" Target="../charts/chart2591.xml"/><Relationship Id="rId19" Type="http://schemas.openxmlformats.org/officeDocument/2006/relationships/chart" Target="../charts/chart2600.xml"/><Relationship Id="rId4" Type="http://schemas.openxmlformats.org/officeDocument/2006/relationships/chart" Target="../charts/chart2585.xml"/><Relationship Id="rId9" Type="http://schemas.openxmlformats.org/officeDocument/2006/relationships/chart" Target="../charts/chart2590.xml"/><Relationship Id="rId14" Type="http://schemas.openxmlformats.org/officeDocument/2006/relationships/chart" Target="../charts/chart2595.xml"/></Relationships>
</file>

<file path=ppt/slides/_rels/slide15.xml.rels><?xml version="1.0" encoding="UTF-8" standalone="yes"?>
<Relationships xmlns="http://schemas.openxmlformats.org/package/2006/relationships"><Relationship Id="rId8" Type="http://schemas.openxmlformats.org/officeDocument/2006/relationships/chart" Target="../charts/chart133.xml"/><Relationship Id="rId13" Type="http://schemas.openxmlformats.org/officeDocument/2006/relationships/chart" Target="../charts/chart138.xml"/><Relationship Id="rId18" Type="http://schemas.openxmlformats.org/officeDocument/2006/relationships/chart" Target="../charts/chart143.xml"/><Relationship Id="rId3" Type="http://schemas.openxmlformats.org/officeDocument/2006/relationships/chart" Target="../charts/chart128.xml"/><Relationship Id="rId7" Type="http://schemas.openxmlformats.org/officeDocument/2006/relationships/chart" Target="../charts/chart132.xml"/><Relationship Id="rId12" Type="http://schemas.openxmlformats.org/officeDocument/2006/relationships/chart" Target="../charts/chart137.xml"/><Relationship Id="rId17" Type="http://schemas.openxmlformats.org/officeDocument/2006/relationships/chart" Target="../charts/chart142.xml"/><Relationship Id="rId2" Type="http://schemas.openxmlformats.org/officeDocument/2006/relationships/image" Target="../media/image2.png"/><Relationship Id="rId16" Type="http://schemas.openxmlformats.org/officeDocument/2006/relationships/chart" Target="../charts/chart141.xml"/><Relationship Id="rId20" Type="http://schemas.openxmlformats.org/officeDocument/2006/relationships/chart" Target="../charts/chart145.xml"/><Relationship Id="rId1" Type="http://schemas.openxmlformats.org/officeDocument/2006/relationships/slideLayout" Target="../slideLayouts/slideLayout2.xml"/><Relationship Id="rId6" Type="http://schemas.openxmlformats.org/officeDocument/2006/relationships/chart" Target="../charts/chart131.xml"/><Relationship Id="rId11" Type="http://schemas.openxmlformats.org/officeDocument/2006/relationships/chart" Target="../charts/chart136.xml"/><Relationship Id="rId5" Type="http://schemas.openxmlformats.org/officeDocument/2006/relationships/chart" Target="../charts/chart130.xml"/><Relationship Id="rId15" Type="http://schemas.openxmlformats.org/officeDocument/2006/relationships/chart" Target="../charts/chart140.xml"/><Relationship Id="rId10" Type="http://schemas.openxmlformats.org/officeDocument/2006/relationships/chart" Target="../charts/chart135.xml"/><Relationship Id="rId19" Type="http://schemas.openxmlformats.org/officeDocument/2006/relationships/chart" Target="../charts/chart144.xml"/><Relationship Id="rId4" Type="http://schemas.openxmlformats.org/officeDocument/2006/relationships/chart" Target="../charts/chart129.xml"/><Relationship Id="rId9" Type="http://schemas.openxmlformats.org/officeDocument/2006/relationships/chart" Target="../charts/chart134.xml"/><Relationship Id="rId14" Type="http://schemas.openxmlformats.org/officeDocument/2006/relationships/chart" Target="../charts/chart139.xml"/></Relationships>
</file>

<file path=ppt/slides/_rels/slide150.xml.rels><?xml version="1.0" encoding="UTF-8" standalone="yes"?>
<Relationships xmlns="http://schemas.openxmlformats.org/package/2006/relationships"><Relationship Id="rId8" Type="http://schemas.openxmlformats.org/officeDocument/2006/relationships/chart" Target="../charts/chart2608.xml"/><Relationship Id="rId13" Type="http://schemas.openxmlformats.org/officeDocument/2006/relationships/chart" Target="../charts/chart2613.xml"/><Relationship Id="rId18" Type="http://schemas.openxmlformats.org/officeDocument/2006/relationships/chart" Target="../charts/chart2618.xml"/><Relationship Id="rId3" Type="http://schemas.openxmlformats.org/officeDocument/2006/relationships/chart" Target="../charts/chart2603.xml"/><Relationship Id="rId21" Type="http://schemas.openxmlformats.org/officeDocument/2006/relationships/chart" Target="../charts/chart2621.xml"/><Relationship Id="rId7" Type="http://schemas.openxmlformats.org/officeDocument/2006/relationships/chart" Target="../charts/chart2607.xml"/><Relationship Id="rId12" Type="http://schemas.openxmlformats.org/officeDocument/2006/relationships/chart" Target="../charts/chart2612.xml"/><Relationship Id="rId17" Type="http://schemas.openxmlformats.org/officeDocument/2006/relationships/chart" Target="../charts/chart2617.xml"/><Relationship Id="rId2" Type="http://schemas.openxmlformats.org/officeDocument/2006/relationships/image" Target="../media/image2.png"/><Relationship Id="rId16" Type="http://schemas.openxmlformats.org/officeDocument/2006/relationships/chart" Target="../charts/chart2616.xml"/><Relationship Id="rId20" Type="http://schemas.openxmlformats.org/officeDocument/2006/relationships/chart" Target="../charts/chart2620.xml"/><Relationship Id="rId1" Type="http://schemas.openxmlformats.org/officeDocument/2006/relationships/slideLayout" Target="../slideLayouts/slideLayout2.xml"/><Relationship Id="rId6" Type="http://schemas.openxmlformats.org/officeDocument/2006/relationships/chart" Target="../charts/chart2606.xml"/><Relationship Id="rId11" Type="http://schemas.openxmlformats.org/officeDocument/2006/relationships/chart" Target="../charts/chart2611.xml"/><Relationship Id="rId5" Type="http://schemas.openxmlformats.org/officeDocument/2006/relationships/chart" Target="../charts/chart2605.xml"/><Relationship Id="rId15" Type="http://schemas.openxmlformats.org/officeDocument/2006/relationships/chart" Target="../charts/chart2615.xml"/><Relationship Id="rId10" Type="http://schemas.openxmlformats.org/officeDocument/2006/relationships/chart" Target="../charts/chart2610.xml"/><Relationship Id="rId19" Type="http://schemas.openxmlformats.org/officeDocument/2006/relationships/chart" Target="../charts/chart2619.xml"/><Relationship Id="rId4" Type="http://schemas.openxmlformats.org/officeDocument/2006/relationships/chart" Target="../charts/chart2604.xml"/><Relationship Id="rId9" Type="http://schemas.openxmlformats.org/officeDocument/2006/relationships/chart" Target="../charts/chart2609.xml"/><Relationship Id="rId14" Type="http://schemas.openxmlformats.org/officeDocument/2006/relationships/chart" Target="../charts/chart2614.xml"/></Relationships>
</file>

<file path=ppt/slides/_rels/slide151.xml.rels><?xml version="1.0" encoding="UTF-8" standalone="yes"?>
<Relationships xmlns="http://schemas.openxmlformats.org/package/2006/relationships"><Relationship Id="rId8" Type="http://schemas.openxmlformats.org/officeDocument/2006/relationships/chart" Target="../charts/chart2627.xml"/><Relationship Id="rId13" Type="http://schemas.openxmlformats.org/officeDocument/2006/relationships/chart" Target="../charts/chart2632.xml"/><Relationship Id="rId3" Type="http://schemas.openxmlformats.org/officeDocument/2006/relationships/chart" Target="../charts/chart2622.xml"/><Relationship Id="rId7" Type="http://schemas.openxmlformats.org/officeDocument/2006/relationships/chart" Target="../charts/chart2626.xml"/><Relationship Id="rId12" Type="http://schemas.openxmlformats.org/officeDocument/2006/relationships/chart" Target="../charts/chart2631.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625.xml"/><Relationship Id="rId11" Type="http://schemas.openxmlformats.org/officeDocument/2006/relationships/chart" Target="../charts/chart2630.xml"/><Relationship Id="rId5" Type="http://schemas.openxmlformats.org/officeDocument/2006/relationships/chart" Target="../charts/chart2624.xml"/><Relationship Id="rId10" Type="http://schemas.openxmlformats.org/officeDocument/2006/relationships/chart" Target="../charts/chart2629.xml"/><Relationship Id="rId4" Type="http://schemas.openxmlformats.org/officeDocument/2006/relationships/chart" Target="../charts/chart2623.xml"/><Relationship Id="rId9" Type="http://schemas.openxmlformats.org/officeDocument/2006/relationships/chart" Target="../charts/chart2628.xml"/><Relationship Id="rId14" Type="http://schemas.openxmlformats.org/officeDocument/2006/relationships/chart" Target="../charts/chart2633.xml"/></Relationships>
</file>

<file path=ppt/slides/_rels/slide152.xml.rels><?xml version="1.0" encoding="UTF-8" standalone="yes"?>
<Relationships xmlns="http://schemas.openxmlformats.org/package/2006/relationships"><Relationship Id="rId8" Type="http://schemas.openxmlformats.org/officeDocument/2006/relationships/chart" Target="../charts/chart2639.xml"/><Relationship Id="rId13" Type="http://schemas.openxmlformats.org/officeDocument/2006/relationships/chart" Target="../charts/chart2644.xml"/><Relationship Id="rId18" Type="http://schemas.openxmlformats.org/officeDocument/2006/relationships/chart" Target="../charts/chart2649.xml"/><Relationship Id="rId3" Type="http://schemas.openxmlformats.org/officeDocument/2006/relationships/chart" Target="../charts/chart2634.xml"/><Relationship Id="rId7" Type="http://schemas.openxmlformats.org/officeDocument/2006/relationships/chart" Target="../charts/chart2638.xml"/><Relationship Id="rId12" Type="http://schemas.openxmlformats.org/officeDocument/2006/relationships/chart" Target="../charts/chart2643.xml"/><Relationship Id="rId17" Type="http://schemas.openxmlformats.org/officeDocument/2006/relationships/chart" Target="../charts/chart2648.xml"/><Relationship Id="rId2" Type="http://schemas.openxmlformats.org/officeDocument/2006/relationships/image" Target="../media/image2.png"/><Relationship Id="rId16" Type="http://schemas.openxmlformats.org/officeDocument/2006/relationships/chart" Target="../charts/chart2647.xml"/><Relationship Id="rId20" Type="http://schemas.openxmlformats.org/officeDocument/2006/relationships/chart" Target="../charts/chart2651.xml"/><Relationship Id="rId1" Type="http://schemas.openxmlformats.org/officeDocument/2006/relationships/slideLayout" Target="../slideLayouts/slideLayout2.xml"/><Relationship Id="rId6" Type="http://schemas.openxmlformats.org/officeDocument/2006/relationships/chart" Target="../charts/chart2637.xml"/><Relationship Id="rId11" Type="http://schemas.openxmlformats.org/officeDocument/2006/relationships/chart" Target="../charts/chart2642.xml"/><Relationship Id="rId5" Type="http://schemas.openxmlformats.org/officeDocument/2006/relationships/chart" Target="../charts/chart2636.xml"/><Relationship Id="rId15" Type="http://schemas.openxmlformats.org/officeDocument/2006/relationships/chart" Target="../charts/chart2646.xml"/><Relationship Id="rId10" Type="http://schemas.openxmlformats.org/officeDocument/2006/relationships/chart" Target="../charts/chart2641.xml"/><Relationship Id="rId19" Type="http://schemas.openxmlformats.org/officeDocument/2006/relationships/chart" Target="../charts/chart2650.xml"/><Relationship Id="rId4" Type="http://schemas.openxmlformats.org/officeDocument/2006/relationships/chart" Target="../charts/chart2635.xml"/><Relationship Id="rId9" Type="http://schemas.openxmlformats.org/officeDocument/2006/relationships/chart" Target="../charts/chart2640.xml"/><Relationship Id="rId14" Type="http://schemas.openxmlformats.org/officeDocument/2006/relationships/chart" Target="../charts/chart2645.xml"/></Relationships>
</file>

<file path=ppt/slides/_rels/slide153.xml.rels><?xml version="1.0" encoding="UTF-8" standalone="yes"?>
<Relationships xmlns="http://schemas.openxmlformats.org/package/2006/relationships"><Relationship Id="rId8" Type="http://schemas.openxmlformats.org/officeDocument/2006/relationships/chart" Target="../charts/chart2657.xml"/><Relationship Id="rId13" Type="http://schemas.openxmlformats.org/officeDocument/2006/relationships/chart" Target="../charts/chart2662.xml"/><Relationship Id="rId18" Type="http://schemas.openxmlformats.org/officeDocument/2006/relationships/chart" Target="../charts/chart2667.xml"/><Relationship Id="rId3" Type="http://schemas.openxmlformats.org/officeDocument/2006/relationships/chart" Target="../charts/chart2652.xml"/><Relationship Id="rId21" Type="http://schemas.openxmlformats.org/officeDocument/2006/relationships/chart" Target="../charts/chart2670.xml"/><Relationship Id="rId7" Type="http://schemas.openxmlformats.org/officeDocument/2006/relationships/chart" Target="../charts/chart2656.xml"/><Relationship Id="rId12" Type="http://schemas.openxmlformats.org/officeDocument/2006/relationships/chart" Target="../charts/chart2661.xml"/><Relationship Id="rId17" Type="http://schemas.openxmlformats.org/officeDocument/2006/relationships/chart" Target="../charts/chart2666.xml"/><Relationship Id="rId2" Type="http://schemas.openxmlformats.org/officeDocument/2006/relationships/image" Target="../media/image2.png"/><Relationship Id="rId16" Type="http://schemas.openxmlformats.org/officeDocument/2006/relationships/chart" Target="../charts/chart2665.xml"/><Relationship Id="rId20" Type="http://schemas.openxmlformats.org/officeDocument/2006/relationships/chart" Target="../charts/chart2669.xml"/><Relationship Id="rId1" Type="http://schemas.openxmlformats.org/officeDocument/2006/relationships/slideLayout" Target="../slideLayouts/slideLayout2.xml"/><Relationship Id="rId6" Type="http://schemas.openxmlformats.org/officeDocument/2006/relationships/chart" Target="../charts/chart2655.xml"/><Relationship Id="rId11" Type="http://schemas.openxmlformats.org/officeDocument/2006/relationships/chart" Target="../charts/chart2660.xml"/><Relationship Id="rId5" Type="http://schemas.openxmlformats.org/officeDocument/2006/relationships/chart" Target="../charts/chart2654.xml"/><Relationship Id="rId15" Type="http://schemas.openxmlformats.org/officeDocument/2006/relationships/chart" Target="../charts/chart2664.xml"/><Relationship Id="rId10" Type="http://schemas.openxmlformats.org/officeDocument/2006/relationships/chart" Target="../charts/chart2659.xml"/><Relationship Id="rId19" Type="http://schemas.openxmlformats.org/officeDocument/2006/relationships/chart" Target="../charts/chart2668.xml"/><Relationship Id="rId4" Type="http://schemas.openxmlformats.org/officeDocument/2006/relationships/chart" Target="../charts/chart2653.xml"/><Relationship Id="rId9" Type="http://schemas.openxmlformats.org/officeDocument/2006/relationships/chart" Target="../charts/chart2658.xml"/><Relationship Id="rId14" Type="http://schemas.openxmlformats.org/officeDocument/2006/relationships/chart" Target="../charts/chart2663.xml"/></Relationships>
</file>

<file path=ppt/slides/_rels/slide154.xml.rels><?xml version="1.0" encoding="UTF-8" standalone="yes"?>
<Relationships xmlns="http://schemas.openxmlformats.org/package/2006/relationships"><Relationship Id="rId8" Type="http://schemas.openxmlformats.org/officeDocument/2006/relationships/chart" Target="../charts/chart2676.xml"/><Relationship Id="rId13" Type="http://schemas.openxmlformats.org/officeDocument/2006/relationships/chart" Target="../charts/chart2681.xml"/><Relationship Id="rId18" Type="http://schemas.openxmlformats.org/officeDocument/2006/relationships/chart" Target="../charts/chart2686.xml"/><Relationship Id="rId3" Type="http://schemas.openxmlformats.org/officeDocument/2006/relationships/chart" Target="../charts/chart2671.xml"/><Relationship Id="rId7" Type="http://schemas.openxmlformats.org/officeDocument/2006/relationships/chart" Target="../charts/chart2675.xml"/><Relationship Id="rId12" Type="http://schemas.openxmlformats.org/officeDocument/2006/relationships/chart" Target="../charts/chart2680.xml"/><Relationship Id="rId17" Type="http://schemas.openxmlformats.org/officeDocument/2006/relationships/chart" Target="../charts/chart2685.xml"/><Relationship Id="rId2" Type="http://schemas.openxmlformats.org/officeDocument/2006/relationships/image" Target="../media/image2.png"/><Relationship Id="rId16" Type="http://schemas.openxmlformats.org/officeDocument/2006/relationships/chart" Target="../charts/chart2684.xml"/><Relationship Id="rId20" Type="http://schemas.openxmlformats.org/officeDocument/2006/relationships/chart" Target="../charts/chart2688.xml"/><Relationship Id="rId1" Type="http://schemas.openxmlformats.org/officeDocument/2006/relationships/slideLayout" Target="../slideLayouts/slideLayout2.xml"/><Relationship Id="rId6" Type="http://schemas.openxmlformats.org/officeDocument/2006/relationships/chart" Target="../charts/chart2674.xml"/><Relationship Id="rId11" Type="http://schemas.openxmlformats.org/officeDocument/2006/relationships/chart" Target="../charts/chart2679.xml"/><Relationship Id="rId5" Type="http://schemas.openxmlformats.org/officeDocument/2006/relationships/chart" Target="../charts/chart2673.xml"/><Relationship Id="rId15" Type="http://schemas.openxmlformats.org/officeDocument/2006/relationships/chart" Target="../charts/chart2683.xml"/><Relationship Id="rId10" Type="http://schemas.openxmlformats.org/officeDocument/2006/relationships/chart" Target="../charts/chart2678.xml"/><Relationship Id="rId19" Type="http://schemas.openxmlformats.org/officeDocument/2006/relationships/chart" Target="../charts/chart2687.xml"/><Relationship Id="rId4" Type="http://schemas.openxmlformats.org/officeDocument/2006/relationships/chart" Target="../charts/chart2672.xml"/><Relationship Id="rId9" Type="http://schemas.openxmlformats.org/officeDocument/2006/relationships/chart" Target="../charts/chart2677.xml"/><Relationship Id="rId14" Type="http://schemas.openxmlformats.org/officeDocument/2006/relationships/chart" Target="../charts/chart2682.xml"/></Relationships>
</file>

<file path=ppt/slides/_rels/slide155.xml.rels><?xml version="1.0" encoding="UTF-8" standalone="yes"?>
<Relationships xmlns="http://schemas.openxmlformats.org/package/2006/relationships"><Relationship Id="rId8" Type="http://schemas.openxmlformats.org/officeDocument/2006/relationships/chart" Target="../charts/chart2694.xml"/><Relationship Id="rId13" Type="http://schemas.openxmlformats.org/officeDocument/2006/relationships/chart" Target="../charts/chart2699.xml"/><Relationship Id="rId18" Type="http://schemas.openxmlformats.org/officeDocument/2006/relationships/chart" Target="../charts/chart2704.xml"/><Relationship Id="rId3" Type="http://schemas.openxmlformats.org/officeDocument/2006/relationships/chart" Target="../charts/chart2689.xml"/><Relationship Id="rId7" Type="http://schemas.openxmlformats.org/officeDocument/2006/relationships/chart" Target="../charts/chart2693.xml"/><Relationship Id="rId12" Type="http://schemas.openxmlformats.org/officeDocument/2006/relationships/chart" Target="../charts/chart2698.xml"/><Relationship Id="rId17" Type="http://schemas.openxmlformats.org/officeDocument/2006/relationships/chart" Target="../charts/chart2703.xml"/><Relationship Id="rId2" Type="http://schemas.openxmlformats.org/officeDocument/2006/relationships/image" Target="../media/image2.png"/><Relationship Id="rId16" Type="http://schemas.openxmlformats.org/officeDocument/2006/relationships/chart" Target="../charts/chart2702.xml"/><Relationship Id="rId20" Type="http://schemas.openxmlformats.org/officeDocument/2006/relationships/chart" Target="../charts/chart2706.xml"/><Relationship Id="rId1" Type="http://schemas.openxmlformats.org/officeDocument/2006/relationships/slideLayout" Target="../slideLayouts/slideLayout2.xml"/><Relationship Id="rId6" Type="http://schemas.openxmlformats.org/officeDocument/2006/relationships/chart" Target="../charts/chart2692.xml"/><Relationship Id="rId11" Type="http://schemas.openxmlformats.org/officeDocument/2006/relationships/chart" Target="../charts/chart2697.xml"/><Relationship Id="rId5" Type="http://schemas.openxmlformats.org/officeDocument/2006/relationships/chart" Target="../charts/chart2691.xml"/><Relationship Id="rId15" Type="http://schemas.openxmlformats.org/officeDocument/2006/relationships/chart" Target="../charts/chart2701.xml"/><Relationship Id="rId10" Type="http://schemas.openxmlformats.org/officeDocument/2006/relationships/chart" Target="../charts/chart2696.xml"/><Relationship Id="rId19" Type="http://schemas.openxmlformats.org/officeDocument/2006/relationships/chart" Target="../charts/chart2705.xml"/><Relationship Id="rId4" Type="http://schemas.openxmlformats.org/officeDocument/2006/relationships/chart" Target="../charts/chart2690.xml"/><Relationship Id="rId9" Type="http://schemas.openxmlformats.org/officeDocument/2006/relationships/chart" Target="../charts/chart2695.xml"/><Relationship Id="rId14" Type="http://schemas.openxmlformats.org/officeDocument/2006/relationships/chart" Target="../charts/chart2700.xml"/></Relationships>
</file>

<file path=ppt/slides/_rels/slide156.xml.rels><?xml version="1.0" encoding="UTF-8" standalone="yes"?>
<Relationships xmlns="http://schemas.openxmlformats.org/package/2006/relationships"><Relationship Id="rId8" Type="http://schemas.openxmlformats.org/officeDocument/2006/relationships/chart" Target="../charts/chart2712.xml"/><Relationship Id="rId13" Type="http://schemas.openxmlformats.org/officeDocument/2006/relationships/chart" Target="../charts/chart2717.xml"/><Relationship Id="rId18" Type="http://schemas.openxmlformats.org/officeDocument/2006/relationships/chart" Target="../charts/chart2722.xml"/><Relationship Id="rId3" Type="http://schemas.openxmlformats.org/officeDocument/2006/relationships/chart" Target="../charts/chart2707.xml"/><Relationship Id="rId7" Type="http://schemas.openxmlformats.org/officeDocument/2006/relationships/chart" Target="../charts/chart2711.xml"/><Relationship Id="rId12" Type="http://schemas.openxmlformats.org/officeDocument/2006/relationships/chart" Target="../charts/chart2716.xml"/><Relationship Id="rId17" Type="http://schemas.openxmlformats.org/officeDocument/2006/relationships/chart" Target="../charts/chart2721.xml"/><Relationship Id="rId2" Type="http://schemas.openxmlformats.org/officeDocument/2006/relationships/image" Target="../media/image2.png"/><Relationship Id="rId16" Type="http://schemas.openxmlformats.org/officeDocument/2006/relationships/chart" Target="../charts/chart2720.xml"/><Relationship Id="rId20" Type="http://schemas.openxmlformats.org/officeDocument/2006/relationships/chart" Target="../charts/chart2724.xml"/><Relationship Id="rId1" Type="http://schemas.openxmlformats.org/officeDocument/2006/relationships/slideLayout" Target="../slideLayouts/slideLayout2.xml"/><Relationship Id="rId6" Type="http://schemas.openxmlformats.org/officeDocument/2006/relationships/chart" Target="../charts/chart2710.xml"/><Relationship Id="rId11" Type="http://schemas.openxmlformats.org/officeDocument/2006/relationships/chart" Target="../charts/chart2715.xml"/><Relationship Id="rId5" Type="http://schemas.openxmlformats.org/officeDocument/2006/relationships/chart" Target="../charts/chart2709.xml"/><Relationship Id="rId15" Type="http://schemas.openxmlformats.org/officeDocument/2006/relationships/chart" Target="../charts/chart2719.xml"/><Relationship Id="rId10" Type="http://schemas.openxmlformats.org/officeDocument/2006/relationships/chart" Target="../charts/chart2714.xml"/><Relationship Id="rId19" Type="http://schemas.openxmlformats.org/officeDocument/2006/relationships/chart" Target="../charts/chart2723.xml"/><Relationship Id="rId4" Type="http://schemas.openxmlformats.org/officeDocument/2006/relationships/chart" Target="../charts/chart2708.xml"/><Relationship Id="rId9" Type="http://schemas.openxmlformats.org/officeDocument/2006/relationships/chart" Target="../charts/chart2713.xml"/><Relationship Id="rId14" Type="http://schemas.openxmlformats.org/officeDocument/2006/relationships/chart" Target="../charts/chart2718.xml"/></Relationships>
</file>

<file path=ppt/slides/_rels/slide157.xml.rels><?xml version="1.0" encoding="UTF-8" standalone="yes"?>
<Relationships xmlns="http://schemas.openxmlformats.org/package/2006/relationships"><Relationship Id="rId8" Type="http://schemas.openxmlformats.org/officeDocument/2006/relationships/chart" Target="../charts/chart2730.xml"/><Relationship Id="rId13" Type="http://schemas.openxmlformats.org/officeDocument/2006/relationships/chart" Target="../charts/chart2735.xml"/><Relationship Id="rId18" Type="http://schemas.openxmlformats.org/officeDocument/2006/relationships/chart" Target="../charts/chart2740.xml"/><Relationship Id="rId3" Type="http://schemas.openxmlformats.org/officeDocument/2006/relationships/chart" Target="../charts/chart2725.xml"/><Relationship Id="rId7" Type="http://schemas.openxmlformats.org/officeDocument/2006/relationships/chart" Target="../charts/chart2729.xml"/><Relationship Id="rId12" Type="http://schemas.openxmlformats.org/officeDocument/2006/relationships/chart" Target="../charts/chart2734.xml"/><Relationship Id="rId17" Type="http://schemas.openxmlformats.org/officeDocument/2006/relationships/chart" Target="../charts/chart2739.xml"/><Relationship Id="rId2" Type="http://schemas.openxmlformats.org/officeDocument/2006/relationships/image" Target="../media/image2.png"/><Relationship Id="rId16" Type="http://schemas.openxmlformats.org/officeDocument/2006/relationships/chart" Target="../charts/chart2738.xml"/><Relationship Id="rId20" Type="http://schemas.openxmlformats.org/officeDocument/2006/relationships/chart" Target="../charts/chart2742.xml"/><Relationship Id="rId1" Type="http://schemas.openxmlformats.org/officeDocument/2006/relationships/slideLayout" Target="../slideLayouts/slideLayout2.xml"/><Relationship Id="rId6" Type="http://schemas.openxmlformats.org/officeDocument/2006/relationships/chart" Target="../charts/chart2728.xml"/><Relationship Id="rId11" Type="http://schemas.openxmlformats.org/officeDocument/2006/relationships/chart" Target="../charts/chart2733.xml"/><Relationship Id="rId5" Type="http://schemas.openxmlformats.org/officeDocument/2006/relationships/chart" Target="../charts/chart2727.xml"/><Relationship Id="rId15" Type="http://schemas.openxmlformats.org/officeDocument/2006/relationships/chart" Target="../charts/chart2737.xml"/><Relationship Id="rId10" Type="http://schemas.openxmlformats.org/officeDocument/2006/relationships/chart" Target="../charts/chart2732.xml"/><Relationship Id="rId19" Type="http://schemas.openxmlformats.org/officeDocument/2006/relationships/chart" Target="../charts/chart2741.xml"/><Relationship Id="rId4" Type="http://schemas.openxmlformats.org/officeDocument/2006/relationships/chart" Target="../charts/chart2726.xml"/><Relationship Id="rId9" Type="http://schemas.openxmlformats.org/officeDocument/2006/relationships/chart" Target="../charts/chart2731.xml"/><Relationship Id="rId14" Type="http://schemas.openxmlformats.org/officeDocument/2006/relationships/chart" Target="../charts/chart2736.xml"/></Relationships>
</file>

<file path=ppt/slides/_rels/slide158.xml.rels><?xml version="1.0" encoding="UTF-8" standalone="yes"?>
<Relationships xmlns="http://schemas.openxmlformats.org/package/2006/relationships"><Relationship Id="rId8" Type="http://schemas.openxmlformats.org/officeDocument/2006/relationships/chart" Target="../charts/chart2748.xml"/><Relationship Id="rId13" Type="http://schemas.openxmlformats.org/officeDocument/2006/relationships/chart" Target="../charts/chart2753.xml"/><Relationship Id="rId18" Type="http://schemas.openxmlformats.org/officeDocument/2006/relationships/chart" Target="../charts/chart2758.xml"/><Relationship Id="rId3" Type="http://schemas.openxmlformats.org/officeDocument/2006/relationships/chart" Target="../charts/chart2743.xml"/><Relationship Id="rId7" Type="http://schemas.openxmlformats.org/officeDocument/2006/relationships/chart" Target="../charts/chart2747.xml"/><Relationship Id="rId12" Type="http://schemas.openxmlformats.org/officeDocument/2006/relationships/chart" Target="../charts/chart2752.xml"/><Relationship Id="rId17" Type="http://schemas.openxmlformats.org/officeDocument/2006/relationships/chart" Target="../charts/chart2757.xml"/><Relationship Id="rId2" Type="http://schemas.openxmlformats.org/officeDocument/2006/relationships/image" Target="../media/image2.png"/><Relationship Id="rId16" Type="http://schemas.openxmlformats.org/officeDocument/2006/relationships/chart" Target="../charts/chart2756.xml"/><Relationship Id="rId20" Type="http://schemas.openxmlformats.org/officeDocument/2006/relationships/chart" Target="../charts/chart2760.xml"/><Relationship Id="rId1" Type="http://schemas.openxmlformats.org/officeDocument/2006/relationships/slideLayout" Target="../slideLayouts/slideLayout2.xml"/><Relationship Id="rId6" Type="http://schemas.openxmlformats.org/officeDocument/2006/relationships/chart" Target="../charts/chart2746.xml"/><Relationship Id="rId11" Type="http://schemas.openxmlformats.org/officeDocument/2006/relationships/chart" Target="../charts/chart2751.xml"/><Relationship Id="rId5" Type="http://schemas.openxmlformats.org/officeDocument/2006/relationships/chart" Target="../charts/chart2745.xml"/><Relationship Id="rId15" Type="http://schemas.openxmlformats.org/officeDocument/2006/relationships/chart" Target="../charts/chart2755.xml"/><Relationship Id="rId10" Type="http://schemas.openxmlformats.org/officeDocument/2006/relationships/chart" Target="../charts/chart2750.xml"/><Relationship Id="rId19" Type="http://schemas.openxmlformats.org/officeDocument/2006/relationships/chart" Target="../charts/chart2759.xml"/><Relationship Id="rId4" Type="http://schemas.openxmlformats.org/officeDocument/2006/relationships/chart" Target="../charts/chart2744.xml"/><Relationship Id="rId9" Type="http://schemas.openxmlformats.org/officeDocument/2006/relationships/chart" Target="../charts/chart2749.xml"/><Relationship Id="rId14" Type="http://schemas.openxmlformats.org/officeDocument/2006/relationships/chart" Target="../charts/chart2754.xml"/></Relationships>
</file>

<file path=ppt/slides/_rels/slide159.xml.rels><?xml version="1.0" encoding="UTF-8" standalone="yes"?>
<Relationships xmlns="http://schemas.openxmlformats.org/package/2006/relationships"><Relationship Id="rId8" Type="http://schemas.openxmlformats.org/officeDocument/2006/relationships/chart" Target="../charts/chart2766.xml"/><Relationship Id="rId3" Type="http://schemas.openxmlformats.org/officeDocument/2006/relationships/chart" Target="../charts/chart2761.xml"/><Relationship Id="rId7" Type="http://schemas.openxmlformats.org/officeDocument/2006/relationships/chart" Target="../charts/chart2765.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764.xml"/><Relationship Id="rId5" Type="http://schemas.openxmlformats.org/officeDocument/2006/relationships/chart" Target="../charts/chart2763.xml"/><Relationship Id="rId4" Type="http://schemas.openxmlformats.org/officeDocument/2006/relationships/chart" Target="../charts/chart2762.xml"/></Relationships>
</file>

<file path=ppt/slides/_rels/slide16.xml.rels><?xml version="1.0" encoding="UTF-8" standalone="yes"?>
<Relationships xmlns="http://schemas.openxmlformats.org/package/2006/relationships"><Relationship Id="rId8" Type="http://schemas.openxmlformats.org/officeDocument/2006/relationships/chart" Target="../charts/chart151.xml"/><Relationship Id="rId13" Type="http://schemas.openxmlformats.org/officeDocument/2006/relationships/chart" Target="../charts/chart156.xml"/><Relationship Id="rId18" Type="http://schemas.openxmlformats.org/officeDocument/2006/relationships/chart" Target="../charts/chart161.xml"/><Relationship Id="rId26" Type="http://schemas.openxmlformats.org/officeDocument/2006/relationships/chart" Target="../charts/chart169.xml"/><Relationship Id="rId3" Type="http://schemas.openxmlformats.org/officeDocument/2006/relationships/chart" Target="../charts/chart146.xml"/><Relationship Id="rId21" Type="http://schemas.openxmlformats.org/officeDocument/2006/relationships/chart" Target="../charts/chart164.xml"/><Relationship Id="rId7" Type="http://schemas.openxmlformats.org/officeDocument/2006/relationships/chart" Target="../charts/chart150.xml"/><Relationship Id="rId12" Type="http://schemas.openxmlformats.org/officeDocument/2006/relationships/chart" Target="../charts/chart155.xml"/><Relationship Id="rId17" Type="http://schemas.openxmlformats.org/officeDocument/2006/relationships/chart" Target="../charts/chart160.xml"/><Relationship Id="rId25" Type="http://schemas.openxmlformats.org/officeDocument/2006/relationships/chart" Target="../charts/chart168.xml"/><Relationship Id="rId2" Type="http://schemas.openxmlformats.org/officeDocument/2006/relationships/image" Target="../media/image2.png"/><Relationship Id="rId16" Type="http://schemas.openxmlformats.org/officeDocument/2006/relationships/chart" Target="../charts/chart159.xml"/><Relationship Id="rId20" Type="http://schemas.openxmlformats.org/officeDocument/2006/relationships/chart" Target="../charts/chart163.xml"/><Relationship Id="rId29" Type="http://schemas.openxmlformats.org/officeDocument/2006/relationships/chart" Target="../charts/chart172.xml"/><Relationship Id="rId1" Type="http://schemas.openxmlformats.org/officeDocument/2006/relationships/slideLayout" Target="../slideLayouts/slideLayout2.xml"/><Relationship Id="rId6" Type="http://schemas.openxmlformats.org/officeDocument/2006/relationships/chart" Target="../charts/chart149.xml"/><Relationship Id="rId11" Type="http://schemas.openxmlformats.org/officeDocument/2006/relationships/chart" Target="../charts/chart154.xml"/><Relationship Id="rId24" Type="http://schemas.openxmlformats.org/officeDocument/2006/relationships/chart" Target="../charts/chart167.xml"/><Relationship Id="rId5" Type="http://schemas.openxmlformats.org/officeDocument/2006/relationships/chart" Target="../charts/chart148.xml"/><Relationship Id="rId15" Type="http://schemas.openxmlformats.org/officeDocument/2006/relationships/chart" Target="../charts/chart158.xml"/><Relationship Id="rId23" Type="http://schemas.openxmlformats.org/officeDocument/2006/relationships/chart" Target="../charts/chart166.xml"/><Relationship Id="rId28" Type="http://schemas.openxmlformats.org/officeDocument/2006/relationships/chart" Target="../charts/chart171.xml"/><Relationship Id="rId10" Type="http://schemas.openxmlformats.org/officeDocument/2006/relationships/chart" Target="../charts/chart153.xml"/><Relationship Id="rId19" Type="http://schemas.openxmlformats.org/officeDocument/2006/relationships/chart" Target="../charts/chart162.xml"/><Relationship Id="rId31" Type="http://schemas.openxmlformats.org/officeDocument/2006/relationships/chart" Target="../charts/chart174.xml"/><Relationship Id="rId4" Type="http://schemas.openxmlformats.org/officeDocument/2006/relationships/chart" Target="../charts/chart147.xml"/><Relationship Id="rId9" Type="http://schemas.openxmlformats.org/officeDocument/2006/relationships/chart" Target="../charts/chart152.xml"/><Relationship Id="rId14" Type="http://schemas.openxmlformats.org/officeDocument/2006/relationships/chart" Target="../charts/chart157.xml"/><Relationship Id="rId22" Type="http://schemas.openxmlformats.org/officeDocument/2006/relationships/chart" Target="../charts/chart165.xml"/><Relationship Id="rId27" Type="http://schemas.openxmlformats.org/officeDocument/2006/relationships/chart" Target="../charts/chart170.xml"/><Relationship Id="rId30" Type="http://schemas.openxmlformats.org/officeDocument/2006/relationships/chart" Target="../charts/chart173.xml"/></Relationships>
</file>

<file path=ppt/slides/_rels/slide160.xml.rels><?xml version="1.0" encoding="UTF-8" standalone="yes"?>
<Relationships xmlns="http://schemas.openxmlformats.org/package/2006/relationships"><Relationship Id="rId8" Type="http://schemas.openxmlformats.org/officeDocument/2006/relationships/chart" Target="../charts/chart2772.xml"/><Relationship Id="rId13" Type="http://schemas.openxmlformats.org/officeDocument/2006/relationships/chart" Target="../charts/chart2777.xml"/><Relationship Id="rId18" Type="http://schemas.openxmlformats.org/officeDocument/2006/relationships/chart" Target="../charts/chart2782.xml"/><Relationship Id="rId3" Type="http://schemas.openxmlformats.org/officeDocument/2006/relationships/chart" Target="../charts/chart2767.xml"/><Relationship Id="rId7" Type="http://schemas.openxmlformats.org/officeDocument/2006/relationships/chart" Target="../charts/chart2771.xml"/><Relationship Id="rId12" Type="http://schemas.openxmlformats.org/officeDocument/2006/relationships/chart" Target="../charts/chart2776.xml"/><Relationship Id="rId17" Type="http://schemas.openxmlformats.org/officeDocument/2006/relationships/chart" Target="../charts/chart2781.xml"/><Relationship Id="rId2" Type="http://schemas.openxmlformats.org/officeDocument/2006/relationships/image" Target="../media/image2.png"/><Relationship Id="rId16" Type="http://schemas.openxmlformats.org/officeDocument/2006/relationships/chart" Target="../charts/chart2780.xml"/><Relationship Id="rId20" Type="http://schemas.openxmlformats.org/officeDocument/2006/relationships/chart" Target="../charts/chart2784.xml"/><Relationship Id="rId1" Type="http://schemas.openxmlformats.org/officeDocument/2006/relationships/slideLayout" Target="../slideLayouts/slideLayout2.xml"/><Relationship Id="rId6" Type="http://schemas.openxmlformats.org/officeDocument/2006/relationships/chart" Target="../charts/chart2770.xml"/><Relationship Id="rId11" Type="http://schemas.openxmlformats.org/officeDocument/2006/relationships/chart" Target="../charts/chart2775.xml"/><Relationship Id="rId5" Type="http://schemas.openxmlformats.org/officeDocument/2006/relationships/chart" Target="../charts/chart2769.xml"/><Relationship Id="rId15" Type="http://schemas.openxmlformats.org/officeDocument/2006/relationships/chart" Target="../charts/chart2779.xml"/><Relationship Id="rId10" Type="http://schemas.openxmlformats.org/officeDocument/2006/relationships/chart" Target="../charts/chart2774.xml"/><Relationship Id="rId19" Type="http://schemas.openxmlformats.org/officeDocument/2006/relationships/chart" Target="../charts/chart2783.xml"/><Relationship Id="rId4" Type="http://schemas.openxmlformats.org/officeDocument/2006/relationships/chart" Target="../charts/chart2768.xml"/><Relationship Id="rId9" Type="http://schemas.openxmlformats.org/officeDocument/2006/relationships/chart" Target="../charts/chart2773.xml"/><Relationship Id="rId14" Type="http://schemas.openxmlformats.org/officeDocument/2006/relationships/chart" Target="../charts/chart2778.xml"/></Relationships>
</file>

<file path=ppt/slides/_rels/slide161.xml.rels><?xml version="1.0" encoding="UTF-8" standalone="yes"?>
<Relationships xmlns="http://schemas.openxmlformats.org/package/2006/relationships"><Relationship Id="rId8" Type="http://schemas.openxmlformats.org/officeDocument/2006/relationships/chart" Target="../charts/chart2790.xml"/><Relationship Id="rId13" Type="http://schemas.openxmlformats.org/officeDocument/2006/relationships/chart" Target="../charts/chart2795.xml"/><Relationship Id="rId18" Type="http://schemas.openxmlformats.org/officeDocument/2006/relationships/chart" Target="../charts/chart2800.xml"/><Relationship Id="rId3" Type="http://schemas.openxmlformats.org/officeDocument/2006/relationships/chart" Target="../charts/chart2785.xml"/><Relationship Id="rId21" Type="http://schemas.openxmlformats.org/officeDocument/2006/relationships/chart" Target="../charts/chart2803.xml"/><Relationship Id="rId7" Type="http://schemas.openxmlformats.org/officeDocument/2006/relationships/chart" Target="../charts/chart2789.xml"/><Relationship Id="rId12" Type="http://schemas.openxmlformats.org/officeDocument/2006/relationships/chart" Target="../charts/chart2794.xml"/><Relationship Id="rId17" Type="http://schemas.openxmlformats.org/officeDocument/2006/relationships/chart" Target="../charts/chart2799.xml"/><Relationship Id="rId2" Type="http://schemas.openxmlformats.org/officeDocument/2006/relationships/image" Target="../media/image2.png"/><Relationship Id="rId16" Type="http://schemas.openxmlformats.org/officeDocument/2006/relationships/chart" Target="../charts/chart2798.xml"/><Relationship Id="rId20" Type="http://schemas.openxmlformats.org/officeDocument/2006/relationships/chart" Target="../charts/chart2802.xml"/><Relationship Id="rId1" Type="http://schemas.openxmlformats.org/officeDocument/2006/relationships/slideLayout" Target="../slideLayouts/slideLayout2.xml"/><Relationship Id="rId6" Type="http://schemas.openxmlformats.org/officeDocument/2006/relationships/chart" Target="../charts/chart2788.xml"/><Relationship Id="rId11" Type="http://schemas.openxmlformats.org/officeDocument/2006/relationships/chart" Target="../charts/chart2793.xml"/><Relationship Id="rId5" Type="http://schemas.openxmlformats.org/officeDocument/2006/relationships/chart" Target="../charts/chart2787.xml"/><Relationship Id="rId15" Type="http://schemas.openxmlformats.org/officeDocument/2006/relationships/chart" Target="../charts/chart2797.xml"/><Relationship Id="rId10" Type="http://schemas.openxmlformats.org/officeDocument/2006/relationships/chart" Target="../charts/chart2792.xml"/><Relationship Id="rId19" Type="http://schemas.openxmlformats.org/officeDocument/2006/relationships/chart" Target="../charts/chart2801.xml"/><Relationship Id="rId4" Type="http://schemas.openxmlformats.org/officeDocument/2006/relationships/chart" Target="../charts/chart2786.xml"/><Relationship Id="rId9" Type="http://schemas.openxmlformats.org/officeDocument/2006/relationships/chart" Target="../charts/chart2791.xml"/><Relationship Id="rId14" Type="http://schemas.openxmlformats.org/officeDocument/2006/relationships/chart" Target="../charts/chart2796.xml"/></Relationships>
</file>

<file path=ppt/slides/_rels/slide162.xml.rels><?xml version="1.0" encoding="UTF-8" standalone="yes"?>
<Relationships xmlns="http://schemas.openxmlformats.org/package/2006/relationships"><Relationship Id="rId8" Type="http://schemas.openxmlformats.org/officeDocument/2006/relationships/chart" Target="../charts/chart2809.xml"/><Relationship Id="rId13" Type="http://schemas.openxmlformats.org/officeDocument/2006/relationships/chart" Target="../charts/chart2814.xml"/><Relationship Id="rId18" Type="http://schemas.openxmlformats.org/officeDocument/2006/relationships/chart" Target="../charts/chart2819.xml"/><Relationship Id="rId3" Type="http://schemas.openxmlformats.org/officeDocument/2006/relationships/chart" Target="../charts/chart2804.xml"/><Relationship Id="rId7" Type="http://schemas.openxmlformats.org/officeDocument/2006/relationships/chart" Target="../charts/chart2808.xml"/><Relationship Id="rId12" Type="http://schemas.openxmlformats.org/officeDocument/2006/relationships/chart" Target="../charts/chart2813.xml"/><Relationship Id="rId17" Type="http://schemas.openxmlformats.org/officeDocument/2006/relationships/chart" Target="../charts/chart2818.xml"/><Relationship Id="rId2" Type="http://schemas.openxmlformats.org/officeDocument/2006/relationships/image" Target="../media/image2.png"/><Relationship Id="rId16" Type="http://schemas.openxmlformats.org/officeDocument/2006/relationships/chart" Target="../charts/chart2817.xml"/><Relationship Id="rId20" Type="http://schemas.openxmlformats.org/officeDocument/2006/relationships/chart" Target="../charts/chart2821.xml"/><Relationship Id="rId1" Type="http://schemas.openxmlformats.org/officeDocument/2006/relationships/slideLayout" Target="../slideLayouts/slideLayout2.xml"/><Relationship Id="rId6" Type="http://schemas.openxmlformats.org/officeDocument/2006/relationships/chart" Target="../charts/chart2807.xml"/><Relationship Id="rId11" Type="http://schemas.openxmlformats.org/officeDocument/2006/relationships/chart" Target="../charts/chart2812.xml"/><Relationship Id="rId5" Type="http://schemas.openxmlformats.org/officeDocument/2006/relationships/chart" Target="../charts/chart2806.xml"/><Relationship Id="rId15" Type="http://schemas.openxmlformats.org/officeDocument/2006/relationships/chart" Target="../charts/chart2816.xml"/><Relationship Id="rId10" Type="http://schemas.openxmlformats.org/officeDocument/2006/relationships/chart" Target="../charts/chart2811.xml"/><Relationship Id="rId19" Type="http://schemas.openxmlformats.org/officeDocument/2006/relationships/chart" Target="../charts/chart2820.xml"/><Relationship Id="rId4" Type="http://schemas.openxmlformats.org/officeDocument/2006/relationships/chart" Target="../charts/chart2805.xml"/><Relationship Id="rId9" Type="http://schemas.openxmlformats.org/officeDocument/2006/relationships/chart" Target="../charts/chart2810.xml"/><Relationship Id="rId14" Type="http://schemas.openxmlformats.org/officeDocument/2006/relationships/chart" Target="../charts/chart2815.xml"/></Relationships>
</file>

<file path=ppt/slides/_rels/slide163.xml.rels><?xml version="1.0" encoding="UTF-8" standalone="yes"?>
<Relationships xmlns="http://schemas.openxmlformats.org/package/2006/relationships"><Relationship Id="rId8" Type="http://schemas.openxmlformats.org/officeDocument/2006/relationships/chart" Target="../charts/chart2827.xml"/><Relationship Id="rId13" Type="http://schemas.openxmlformats.org/officeDocument/2006/relationships/chart" Target="../charts/chart2832.xml"/><Relationship Id="rId18" Type="http://schemas.openxmlformats.org/officeDocument/2006/relationships/chart" Target="../charts/chart2837.xml"/><Relationship Id="rId3" Type="http://schemas.openxmlformats.org/officeDocument/2006/relationships/chart" Target="../charts/chart2822.xml"/><Relationship Id="rId7" Type="http://schemas.openxmlformats.org/officeDocument/2006/relationships/chart" Target="../charts/chart2826.xml"/><Relationship Id="rId12" Type="http://schemas.openxmlformats.org/officeDocument/2006/relationships/chart" Target="../charts/chart2831.xml"/><Relationship Id="rId17" Type="http://schemas.openxmlformats.org/officeDocument/2006/relationships/chart" Target="../charts/chart2836.xml"/><Relationship Id="rId2" Type="http://schemas.openxmlformats.org/officeDocument/2006/relationships/image" Target="../media/image2.png"/><Relationship Id="rId16" Type="http://schemas.openxmlformats.org/officeDocument/2006/relationships/chart" Target="../charts/chart2835.xml"/><Relationship Id="rId20" Type="http://schemas.openxmlformats.org/officeDocument/2006/relationships/chart" Target="../charts/chart2839.xml"/><Relationship Id="rId1" Type="http://schemas.openxmlformats.org/officeDocument/2006/relationships/slideLayout" Target="../slideLayouts/slideLayout2.xml"/><Relationship Id="rId6" Type="http://schemas.openxmlformats.org/officeDocument/2006/relationships/chart" Target="../charts/chart2825.xml"/><Relationship Id="rId11" Type="http://schemas.openxmlformats.org/officeDocument/2006/relationships/chart" Target="../charts/chart2830.xml"/><Relationship Id="rId5" Type="http://schemas.openxmlformats.org/officeDocument/2006/relationships/chart" Target="../charts/chart2824.xml"/><Relationship Id="rId15" Type="http://schemas.openxmlformats.org/officeDocument/2006/relationships/chart" Target="../charts/chart2834.xml"/><Relationship Id="rId10" Type="http://schemas.openxmlformats.org/officeDocument/2006/relationships/chart" Target="../charts/chart2829.xml"/><Relationship Id="rId19" Type="http://schemas.openxmlformats.org/officeDocument/2006/relationships/chart" Target="../charts/chart2838.xml"/><Relationship Id="rId4" Type="http://schemas.openxmlformats.org/officeDocument/2006/relationships/chart" Target="../charts/chart2823.xml"/><Relationship Id="rId9" Type="http://schemas.openxmlformats.org/officeDocument/2006/relationships/chart" Target="../charts/chart2828.xml"/><Relationship Id="rId14" Type="http://schemas.openxmlformats.org/officeDocument/2006/relationships/chart" Target="../charts/chart2833.xml"/></Relationships>
</file>

<file path=ppt/slides/_rels/slide164.xml.rels><?xml version="1.0" encoding="UTF-8" standalone="yes"?>
<Relationships xmlns="http://schemas.openxmlformats.org/package/2006/relationships"><Relationship Id="rId8" Type="http://schemas.openxmlformats.org/officeDocument/2006/relationships/chart" Target="../charts/chart2845.xml"/><Relationship Id="rId13" Type="http://schemas.openxmlformats.org/officeDocument/2006/relationships/chart" Target="../charts/chart2850.xml"/><Relationship Id="rId18" Type="http://schemas.openxmlformats.org/officeDocument/2006/relationships/chart" Target="../charts/chart2855.xml"/><Relationship Id="rId3" Type="http://schemas.openxmlformats.org/officeDocument/2006/relationships/chart" Target="../charts/chart2840.xml"/><Relationship Id="rId7" Type="http://schemas.openxmlformats.org/officeDocument/2006/relationships/chart" Target="../charts/chart2844.xml"/><Relationship Id="rId12" Type="http://schemas.openxmlformats.org/officeDocument/2006/relationships/chart" Target="../charts/chart2849.xml"/><Relationship Id="rId17" Type="http://schemas.openxmlformats.org/officeDocument/2006/relationships/chart" Target="../charts/chart2854.xml"/><Relationship Id="rId2" Type="http://schemas.openxmlformats.org/officeDocument/2006/relationships/image" Target="../media/image2.png"/><Relationship Id="rId16" Type="http://schemas.openxmlformats.org/officeDocument/2006/relationships/chart" Target="../charts/chart2853.xml"/><Relationship Id="rId20" Type="http://schemas.openxmlformats.org/officeDocument/2006/relationships/chart" Target="../charts/chart2857.xml"/><Relationship Id="rId1" Type="http://schemas.openxmlformats.org/officeDocument/2006/relationships/slideLayout" Target="../slideLayouts/slideLayout2.xml"/><Relationship Id="rId6" Type="http://schemas.openxmlformats.org/officeDocument/2006/relationships/chart" Target="../charts/chart2843.xml"/><Relationship Id="rId11" Type="http://schemas.openxmlformats.org/officeDocument/2006/relationships/chart" Target="../charts/chart2848.xml"/><Relationship Id="rId5" Type="http://schemas.openxmlformats.org/officeDocument/2006/relationships/chart" Target="../charts/chart2842.xml"/><Relationship Id="rId15" Type="http://schemas.openxmlformats.org/officeDocument/2006/relationships/chart" Target="../charts/chart2852.xml"/><Relationship Id="rId10" Type="http://schemas.openxmlformats.org/officeDocument/2006/relationships/chart" Target="../charts/chart2847.xml"/><Relationship Id="rId19" Type="http://schemas.openxmlformats.org/officeDocument/2006/relationships/chart" Target="../charts/chart2856.xml"/><Relationship Id="rId4" Type="http://schemas.openxmlformats.org/officeDocument/2006/relationships/chart" Target="../charts/chart2841.xml"/><Relationship Id="rId9" Type="http://schemas.openxmlformats.org/officeDocument/2006/relationships/chart" Target="../charts/chart2846.xml"/><Relationship Id="rId14" Type="http://schemas.openxmlformats.org/officeDocument/2006/relationships/chart" Target="../charts/chart2851.xml"/></Relationships>
</file>

<file path=ppt/slides/_rels/slide165.xml.rels><?xml version="1.0" encoding="UTF-8" standalone="yes"?>
<Relationships xmlns="http://schemas.openxmlformats.org/package/2006/relationships"><Relationship Id="rId8" Type="http://schemas.openxmlformats.org/officeDocument/2006/relationships/chart" Target="../charts/chart2863.xml"/><Relationship Id="rId13" Type="http://schemas.openxmlformats.org/officeDocument/2006/relationships/chart" Target="../charts/chart2868.xml"/><Relationship Id="rId18" Type="http://schemas.openxmlformats.org/officeDocument/2006/relationships/chart" Target="../charts/chart2873.xml"/><Relationship Id="rId3" Type="http://schemas.openxmlformats.org/officeDocument/2006/relationships/chart" Target="../charts/chart2858.xml"/><Relationship Id="rId7" Type="http://schemas.openxmlformats.org/officeDocument/2006/relationships/chart" Target="../charts/chart2862.xml"/><Relationship Id="rId12" Type="http://schemas.openxmlformats.org/officeDocument/2006/relationships/chart" Target="../charts/chart2867.xml"/><Relationship Id="rId17" Type="http://schemas.openxmlformats.org/officeDocument/2006/relationships/chart" Target="../charts/chart2872.xml"/><Relationship Id="rId2" Type="http://schemas.openxmlformats.org/officeDocument/2006/relationships/image" Target="../media/image2.png"/><Relationship Id="rId16" Type="http://schemas.openxmlformats.org/officeDocument/2006/relationships/chart" Target="../charts/chart2871.xml"/><Relationship Id="rId20" Type="http://schemas.openxmlformats.org/officeDocument/2006/relationships/chart" Target="../charts/chart2875.xml"/><Relationship Id="rId1" Type="http://schemas.openxmlformats.org/officeDocument/2006/relationships/slideLayout" Target="../slideLayouts/slideLayout2.xml"/><Relationship Id="rId6" Type="http://schemas.openxmlformats.org/officeDocument/2006/relationships/chart" Target="../charts/chart2861.xml"/><Relationship Id="rId11" Type="http://schemas.openxmlformats.org/officeDocument/2006/relationships/chart" Target="../charts/chart2866.xml"/><Relationship Id="rId5" Type="http://schemas.openxmlformats.org/officeDocument/2006/relationships/chart" Target="../charts/chart2860.xml"/><Relationship Id="rId15" Type="http://schemas.openxmlformats.org/officeDocument/2006/relationships/chart" Target="../charts/chart2870.xml"/><Relationship Id="rId10" Type="http://schemas.openxmlformats.org/officeDocument/2006/relationships/chart" Target="../charts/chart2865.xml"/><Relationship Id="rId19" Type="http://schemas.openxmlformats.org/officeDocument/2006/relationships/chart" Target="../charts/chart2874.xml"/><Relationship Id="rId4" Type="http://schemas.openxmlformats.org/officeDocument/2006/relationships/chart" Target="../charts/chart2859.xml"/><Relationship Id="rId9" Type="http://schemas.openxmlformats.org/officeDocument/2006/relationships/chart" Target="../charts/chart2864.xml"/><Relationship Id="rId14" Type="http://schemas.openxmlformats.org/officeDocument/2006/relationships/chart" Target="../charts/chart2869.xml"/></Relationships>
</file>

<file path=ppt/slides/_rels/slide166.xml.rels><?xml version="1.0" encoding="UTF-8" standalone="yes"?>
<Relationships xmlns="http://schemas.openxmlformats.org/package/2006/relationships"><Relationship Id="rId8" Type="http://schemas.openxmlformats.org/officeDocument/2006/relationships/chart" Target="../charts/chart2881.xml"/><Relationship Id="rId13" Type="http://schemas.openxmlformats.org/officeDocument/2006/relationships/chart" Target="../charts/chart2886.xml"/><Relationship Id="rId18" Type="http://schemas.openxmlformats.org/officeDocument/2006/relationships/chart" Target="../charts/chart2891.xml"/><Relationship Id="rId3" Type="http://schemas.openxmlformats.org/officeDocument/2006/relationships/chart" Target="../charts/chart2876.xml"/><Relationship Id="rId7" Type="http://schemas.openxmlformats.org/officeDocument/2006/relationships/chart" Target="../charts/chart2880.xml"/><Relationship Id="rId12" Type="http://schemas.openxmlformats.org/officeDocument/2006/relationships/chart" Target="../charts/chart2885.xml"/><Relationship Id="rId17" Type="http://schemas.openxmlformats.org/officeDocument/2006/relationships/chart" Target="../charts/chart2890.xml"/><Relationship Id="rId2" Type="http://schemas.openxmlformats.org/officeDocument/2006/relationships/image" Target="../media/image2.png"/><Relationship Id="rId16" Type="http://schemas.openxmlformats.org/officeDocument/2006/relationships/chart" Target="../charts/chart2889.xml"/><Relationship Id="rId20" Type="http://schemas.openxmlformats.org/officeDocument/2006/relationships/chart" Target="../charts/chart2893.xml"/><Relationship Id="rId1" Type="http://schemas.openxmlformats.org/officeDocument/2006/relationships/slideLayout" Target="../slideLayouts/slideLayout2.xml"/><Relationship Id="rId6" Type="http://schemas.openxmlformats.org/officeDocument/2006/relationships/chart" Target="../charts/chart2879.xml"/><Relationship Id="rId11" Type="http://schemas.openxmlformats.org/officeDocument/2006/relationships/chart" Target="../charts/chart2884.xml"/><Relationship Id="rId5" Type="http://schemas.openxmlformats.org/officeDocument/2006/relationships/chart" Target="../charts/chart2878.xml"/><Relationship Id="rId15" Type="http://schemas.openxmlformats.org/officeDocument/2006/relationships/chart" Target="../charts/chart2888.xml"/><Relationship Id="rId10" Type="http://schemas.openxmlformats.org/officeDocument/2006/relationships/chart" Target="../charts/chart2883.xml"/><Relationship Id="rId19" Type="http://schemas.openxmlformats.org/officeDocument/2006/relationships/chart" Target="../charts/chart2892.xml"/><Relationship Id="rId4" Type="http://schemas.openxmlformats.org/officeDocument/2006/relationships/chart" Target="../charts/chart2877.xml"/><Relationship Id="rId9" Type="http://schemas.openxmlformats.org/officeDocument/2006/relationships/chart" Target="../charts/chart2882.xml"/><Relationship Id="rId14" Type="http://schemas.openxmlformats.org/officeDocument/2006/relationships/chart" Target="../charts/chart2887.xml"/></Relationships>
</file>

<file path=ppt/slides/_rels/slide167.xml.rels><?xml version="1.0" encoding="UTF-8" standalone="yes"?>
<Relationships xmlns="http://schemas.openxmlformats.org/package/2006/relationships"><Relationship Id="rId8" Type="http://schemas.openxmlformats.org/officeDocument/2006/relationships/chart" Target="../charts/chart2899.xml"/><Relationship Id="rId3" Type="http://schemas.openxmlformats.org/officeDocument/2006/relationships/chart" Target="../charts/chart2894.xml"/><Relationship Id="rId7" Type="http://schemas.openxmlformats.org/officeDocument/2006/relationships/chart" Target="../charts/chart2898.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2897.xml"/><Relationship Id="rId5" Type="http://schemas.openxmlformats.org/officeDocument/2006/relationships/chart" Target="../charts/chart2896.xml"/><Relationship Id="rId4" Type="http://schemas.openxmlformats.org/officeDocument/2006/relationships/chart" Target="../charts/chart2895.xml"/></Relationships>
</file>

<file path=ppt/slides/_rels/slide168.xml.rels><?xml version="1.0" encoding="UTF-8" standalone="yes"?>
<Relationships xmlns="http://schemas.openxmlformats.org/package/2006/relationships"><Relationship Id="rId8" Type="http://schemas.openxmlformats.org/officeDocument/2006/relationships/chart" Target="../charts/chart2905.xml"/><Relationship Id="rId13" Type="http://schemas.openxmlformats.org/officeDocument/2006/relationships/chart" Target="../charts/chart2910.xml"/><Relationship Id="rId18" Type="http://schemas.openxmlformats.org/officeDocument/2006/relationships/chart" Target="../charts/chart2915.xml"/><Relationship Id="rId3" Type="http://schemas.openxmlformats.org/officeDocument/2006/relationships/chart" Target="../charts/chart2900.xml"/><Relationship Id="rId7" Type="http://schemas.openxmlformats.org/officeDocument/2006/relationships/chart" Target="../charts/chart2904.xml"/><Relationship Id="rId12" Type="http://schemas.openxmlformats.org/officeDocument/2006/relationships/chart" Target="../charts/chart2909.xml"/><Relationship Id="rId17" Type="http://schemas.openxmlformats.org/officeDocument/2006/relationships/chart" Target="../charts/chart2914.xml"/><Relationship Id="rId2" Type="http://schemas.openxmlformats.org/officeDocument/2006/relationships/image" Target="../media/image2.png"/><Relationship Id="rId16" Type="http://schemas.openxmlformats.org/officeDocument/2006/relationships/chart" Target="../charts/chart2913.xml"/><Relationship Id="rId20" Type="http://schemas.openxmlformats.org/officeDocument/2006/relationships/chart" Target="../charts/chart2917.xml"/><Relationship Id="rId1" Type="http://schemas.openxmlformats.org/officeDocument/2006/relationships/slideLayout" Target="../slideLayouts/slideLayout2.xml"/><Relationship Id="rId6" Type="http://schemas.openxmlformats.org/officeDocument/2006/relationships/chart" Target="../charts/chart2903.xml"/><Relationship Id="rId11" Type="http://schemas.openxmlformats.org/officeDocument/2006/relationships/chart" Target="../charts/chart2908.xml"/><Relationship Id="rId5" Type="http://schemas.openxmlformats.org/officeDocument/2006/relationships/chart" Target="../charts/chart2902.xml"/><Relationship Id="rId15" Type="http://schemas.openxmlformats.org/officeDocument/2006/relationships/chart" Target="../charts/chart2912.xml"/><Relationship Id="rId10" Type="http://schemas.openxmlformats.org/officeDocument/2006/relationships/chart" Target="../charts/chart2907.xml"/><Relationship Id="rId19" Type="http://schemas.openxmlformats.org/officeDocument/2006/relationships/chart" Target="../charts/chart2916.xml"/><Relationship Id="rId4" Type="http://schemas.openxmlformats.org/officeDocument/2006/relationships/chart" Target="../charts/chart2901.xml"/><Relationship Id="rId9" Type="http://schemas.openxmlformats.org/officeDocument/2006/relationships/chart" Target="../charts/chart2906.xml"/><Relationship Id="rId14" Type="http://schemas.openxmlformats.org/officeDocument/2006/relationships/chart" Target="../charts/chart2911.xml"/></Relationships>
</file>

<file path=ppt/slides/_rels/slide169.xml.rels><?xml version="1.0" encoding="UTF-8" standalone="yes"?>
<Relationships xmlns="http://schemas.openxmlformats.org/package/2006/relationships"><Relationship Id="rId8" Type="http://schemas.openxmlformats.org/officeDocument/2006/relationships/chart" Target="../charts/chart2923.xml"/><Relationship Id="rId13" Type="http://schemas.openxmlformats.org/officeDocument/2006/relationships/chart" Target="../charts/chart2928.xml"/><Relationship Id="rId18" Type="http://schemas.openxmlformats.org/officeDocument/2006/relationships/chart" Target="../charts/chart2933.xml"/><Relationship Id="rId3" Type="http://schemas.openxmlformats.org/officeDocument/2006/relationships/chart" Target="../charts/chart2918.xml"/><Relationship Id="rId21" Type="http://schemas.openxmlformats.org/officeDocument/2006/relationships/chart" Target="../charts/chart2936.xml"/><Relationship Id="rId7" Type="http://schemas.openxmlformats.org/officeDocument/2006/relationships/chart" Target="../charts/chart2922.xml"/><Relationship Id="rId12" Type="http://schemas.openxmlformats.org/officeDocument/2006/relationships/chart" Target="../charts/chart2927.xml"/><Relationship Id="rId17" Type="http://schemas.openxmlformats.org/officeDocument/2006/relationships/chart" Target="../charts/chart2932.xml"/><Relationship Id="rId2" Type="http://schemas.openxmlformats.org/officeDocument/2006/relationships/image" Target="../media/image2.png"/><Relationship Id="rId16" Type="http://schemas.openxmlformats.org/officeDocument/2006/relationships/chart" Target="../charts/chart2931.xml"/><Relationship Id="rId20" Type="http://schemas.openxmlformats.org/officeDocument/2006/relationships/chart" Target="../charts/chart2935.xml"/><Relationship Id="rId1" Type="http://schemas.openxmlformats.org/officeDocument/2006/relationships/slideLayout" Target="../slideLayouts/slideLayout2.xml"/><Relationship Id="rId6" Type="http://schemas.openxmlformats.org/officeDocument/2006/relationships/chart" Target="../charts/chart2921.xml"/><Relationship Id="rId11" Type="http://schemas.openxmlformats.org/officeDocument/2006/relationships/chart" Target="../charts/chart2926.xml"/><Relationship Id="rId5" Type="http://schemas.openxmlformats.org/officeDocument/2006/relationships/chart" Target="../charts/chart2920.xml"/><Relationship Id="rId15" Type="http://schemas.openxmlformats.org/officeDocument/2006/relationships/chart" Target="../charts/chart2930.xml"/><Relationship Id="rId10" Type="http://schemas.openxmlformats.org/officeDocument/2006/relationships/chart" Target="../charts/chart2925.xml"/><Relationship Id="rId19" Type="http://schemas.openxmlformats.org/officeDocument/2006/relationships/chart" Target="../charts/chart2934.xml"/><Relationship Id="rId4" Type="http://schemas.openxmlformats.org/officeDocument/2006/relationships/chart" Target="../charts/chart2919.xml"/><Relationship Id="rId9" Type="http://schemas.openxmlformats.org/officeDocument/2006/relationships/chart" Target="../charts/chart2924.xml"/><Relationship Id="rId14" Type="http://schemas.openxmlformats.org/officeDocument/2006/relationships/chart" Target="../charts/chart2929.xml"/></Relationships>
</file>

<file path=ppt/slides/_rels/slide17.xml.rels><?xml version="1.0" encoding="UTF-8" standalone="yes"?>
<Relationships xmlns="http://schemas.openxmlformats.org/package/2006/relationships"><Relationship Id="rId8" Type="http://schemas.openxmlformats.org/officeDocument/2006/relationships/chart" Target="../charts/chart180.xml"/><Relationship Id="rId13" Type="http://schemas.openxmlformats.org/officeDocument/2006/relationships/chart" Target="../charts/chart185.xml"/><Relationship Id="rId18" Type="http://schemas.openxmlformats.org/officeDocument/2006/relationships/chart" Target="../charts/chart190.xml"/><Relationship Id="rId3" Type="http://schemas.openxmlformats.org/officeDocument/2006/relationships/chart" Target="../charts/chart175.xml"/><Relationship Id="rId7" Type="http://schemas.openxmlformats.org/officeDocument/2006/relationships/chart" Target="../charts/chart179.xml"/><Relationship Id="rId12" Type="http://schemas.openxmlformats.org/officeDocument/2006/relationships/chart" Target="../charts/chart184.xml"/><Relationship Id="rId17" Type="http://schemas.openxmlformats.org/officeDocument/2006/relationships/chart" Target="../charts/chart189.xml"/><Relationship Id="rId2" Type="http://schemas.openxmlformats.org/officeDocument/2006/relationships/image" Target="../media/image2.png"/><Relationship Id="rId16" Type="http://schemas.openxmlformats.org/officeDocument/2006/relationships/chart" Target="../charts/chart188.xml"/><Relationship Id="rId20" Type="http://schemas.openxmlformats.org/officeDocument/2006/relationships/chart" Target="../charts/chart192.xml"/><Relationship Id="rId1" Type="http://schemas.openxmlformats.org/officeDocument/2006/relationships/slideLayout" Target="../slideLayouts/slideLayout2.xml"/><Relationship Id="rId6" Type="http://schemas.openxmlformats.org/officeDocument/2006/relationships/chart" Target="../charts/chart178.xml"/><Relationship Id="rId11" Type="http://schemas.openxmlformats.org/officeDocument/2006/relationships/chart" Target="../charts/chart183.xml"/><Relationship Id="rId5" Type="http://schemas.openxmlformats.org/officeDocument/2006/relationships/chart" Target="../charts/chart177.xml"/><Relationship Id="rId15" Type="http://schemas.openxmlformats.org/officeDocument/2006/relationships/chart" Target="../charts/chart187.xml"/><Relationship Id="rId10" Type="http://schemas.openxmlformats.org/officeDocument/2006/relationships/chart" Target="../charts/chart182.xml"/><Relationship Id="rId19" Type="http://schemas.openxmlformats.org/officeDocument/2006/relationships/chart" Target="../charts/chart191.xml"/><Relationship Id="rId4" Type="http://schemas.openxmlformats.org/officeDocument/2006/relationships/chart" Target="../charts/chart176.xml"/><Relationship Id="rId9" Type="http://schemas.openxmlformats.org/officeDocument/2006/relationships/chart" Target="../charts/chart181.xml"/><Relationship Id="rId14" Type="http://schemas.openxmlformats.org/officeDocument/2006/relationships/chart" Target="../charts/chart186.xml"/></Relationships>
</file>

<file path=ppt/slides/_rels/slide170.xml.rels><?xml version="1.0" encoding="UTF-8" standalone="yes"?>
<Relationships xmlns="http://schemas.openxmlformats.org/package/2006/relationships"><Relationship Id="rId8" Type="http://schemas.openxmlformats.org/officeDocument/2006/relationships/chart" Target="../charts/chart2942.xml"/><Relationship Id="rId13" Type="http://schemas.openxmlformats.org/officeDocument/2006/relationships/chart" Target="../charts/chart2947.xml"/><Relationship Id="rId18" Type="http://schemas.openxmlformats.org/officeDocument/2006/relationships/chart" Target="../charts/chart2952.xml"/><Relationship Id="rId3" Type="http://schemas.openxmlformats.org/officeDocument/2006/relationships/chart" Target="../charts/chart2937.xml"/><Relationship Id="rId7" Type="http://schemas.openxmlformats.org/officeDocument/2006/relationships/chart" Target="../charts/chart2941.xml"/><Relationship Id="rId12" Type="http://schemas.openxmlformats.org/officeDocument/2006/relationships/chart" Target="../charts/chart2946.xml"/><Relationship Id="rId17" Type="http://schemas.openxmlformats.org/officeDocument/2006/relationships/chart" Target="../charts/chart2951.xml"/><Relationship Id="rId2" Type="http://schemas.openxmlformats.org/officeDocument/2006/relationships/image" Target="../media/image2.png"/><Relationship Id="rId16" Type="http://schemas.openxmlformats.org/officeDocument/2006/relationships/chart" Target="../charts/chart2950.xml"/><Relationship Id="rId20" Type="http://schemas.openxmlformats.org/officeDocument/2006/relationships/chart" Target="../charts/chart2954.xml"/><Relationship Id="rId1" Type="http://schemas.openxmlformats.org/officeDocument/2006/relationships/slideLayout" Target="../slideLayouts/slideLayout2.xml"/><Relationship Id="rId6" Type="http://schemas.openxmlformats.org/officeDocument/2006/relationships/chart" Target="../charts/chart2940.xml"/><Relationship Id="rId11" Type="http://schemas.openxmlformats.org/officeDocument/2006/relationships/chart" Target="../charts/chart2945.xml"/><Relationship Id="rId5" Type="http://schemas.openxmlformats.org/officeDocument/2006/relationships/chart" Target="../charts/chart2939.xml"/><Relationship Id="rId15" Type="http://schemas.openxmlformats.org/officeDocument/2006/relationships/chart" Target="../charts/chart2949.xml"/><Relationship Id="rId10" Type="http://schemas.openxmlformats.org/officeDocument/2006/relationships/chart" Target="../charts/chart2944.xml"/><Relationship Id="rId19" Type="http://schemas.openxmlformats.org/officeDocument/2006/relationships/chart" Target="../charts/chart2953.xml"/><Relationship Id="rId4" Type="http://schemas.openxmlformats.org/officeDocument/2006/relationships/chart" Target="../charts/chart2938.xml"/><Relationship Id="rId9" Type="http://schemas.openxmlformats.org/officeDocument/2006/relationships/chart" Target="../charts/chart2943.xml"/><Relationship Id="rId14" Type="http://schemas.openxmlformats.org/officeDocument/2006/relationships/chart" Target="../charts/chart2948.xml"/></Relationships>
</file>

<file path=ppt/slides/_rels/slide171.xml.rels><?xml version="1.0" encoding="UTF-8" standalone="yes"?>
<Relationships xmlns="http://schemas.openxmlformats.org/package/2006/relationships"><Relationship Id="rId8" Type="http://schemas.openxmlformats.org/officeDocument/2006/relationships/chart" Target="../charts/chart2960.xml"/><Relationship Id="rId13" Type="http://schemas.openxmlformats.org/officeDocument/2006/relationships/chart" Target="../charts/chart2965.xml"/><Relationship Id="rId18" Type="http://schemas.openxmlformats.org/officeDocument/2006/relationships/chart" Target="../charts/chart2970.xml"/><Relationship Id="rId3" Type="http://schemas.openxmlformats.org/officeDocument/2006/relationships/chart" Target="../charts/chart2955.xml"/><Relationship Id="rId7" Type="http://schemas.openxmlformats.org/officeDocument/2006/relationships/chart" Target="../charts/chart2959.xml"/><Relationship Id="rId12" Type="http://schemas.openxmlformats.org/officeDocument/2006/relationships/chart" Target="../charts/chart2964.xml"/><Relationship Id="rId17" Type="http://schemas.openxmlformats.org/officeDocument/2006/relationships/chart" Target="../charts/chart2969.xml"/><Relationship Id="rId2" Type="http://schemas.openxmlformats.org/officeDocument/2006/relationships/image" Target="../media/image2.png"/><Relationship Id="rId16" Type="http://schemas.openxmlformats.org/officeDocument/2006/relationships/chart" Target="../charts/chart2968.xml"/><Relationship Id="rId20" Type="http://schemas.openxmlformats.org/officeDocument/2006/relationships/chart" Target="../charts/chart2972.xml"/><Relationship Id="rId1" Type="http://schemas.openxmlformats.org/officeDocument/2006/relationships/slideLayout" Target="../slideLayouts/slideLayout2.xml"/><Relationship Id="rId6" Type="http://schemas.openxmlformats.org/officeDocument/2006/relationships/chart" Target="../charts/chart2958.xml"/><Relationship Id="rId11" Type="http://schemas.openxmlformats.org/officeDocument/2006/relationships/chart" Target="../charts/chart2963.xml"/><Relationship Id="rId5" Type="http://schemas.openxmlformats.org/officeDocument/2006/relationships/chart" Target="../charts/chart2957.xml"/><Relationship Id="rId15" Type="http://schemas.openxmlformats.org/officeDocument/2006/relationships/chart" Target="../charts/chart2967.xml"/><Relationship Id="rId10" Type="http://schemas.openxmlformats.org/officeDocument/2006/relationships/chart" Target="../charts/chart2962.xml"/><Relationship Id="rId19" Type="http://schemas.openxmlformats.org/officeDocument/2006/relationships/chart" Target="../charts/chart2971.xml"/><Relationship Id="rId4" Type="http://schemas.openxmlformats.org/officeDocument/2006/relationships/chart" Target="../charts/chart2956.xml"/><Relationship Id="rId9" Type="http://schemas.openxmlformats.org/officeDocument/2006/relationships/chart" Target="../charts/chart2961.xml"/><Relationship Id="rId14" Type="http://schemas.openxmlformats.org/officeDocument/2006/relationships/chart" Target="../charts/chart2966.xml"/></Relationships>
</file>

<file path=ppt/slides/_rels/slide172.xml.rels><?xml version="1.0" encoding="UTF-8" standalone="yes"?>
<Relationships xmlns="http://schemas.openxmlformats.org/package/2006/relationships"><Relationship Id="rId8" Type="http://schemas.openxmlformats.org/officeDocument/2006/relationships/chart" Target="../charts/chart2978.xml"/><Relationship Id="rId13" Type="http://schemas.openxmlformats.org/officeDocument/2006/relationships/chart" Target="../charts/chart2983.xml"/><Relationship Id="rId18" Type="http://schemas.openxmlformats.org/officeDocument/2006/relationships/chart" Target="../charts/chart2988.xml"/><Relationship Id="rId3" Type="http://schemas.openxmlformats.org/officeDocument/2006/relationships/chart" Target="../charts/chart2973.xml"/><Relationship Id="rId7" Type="http://schemas.openxmlformats.org/officeDocument/2006/relationships/chart" Target="../charts/chart2977.xml"/><Relationship Id="rId12" Type="http://schemas.openxmlformats.org/officeDocument/2006/relationships/chart" Target="../charts/chart2982.xml"/><Relationship Id="rId17" Type="http://schemas.openxmlformats.org/officeDocument/2006/relationships/chart" Target="../charts/chart2987.xml"/><Relationship Id="rId2" Type="http://schemas.openxmlformats.org/officeDocument/2006/relationships/image" Target="../media/image2.png"/><Relationship Id="rId16" Type="http://schemas.openxmlformats.org/officeDocument/2006/relationships/chart" Target="../charts/chart2986.xml"/><Relationship Id="rId20" Type="http://schemas.openxmlformats.org/officeDocument/2006/relationships/chart" Target="../charts/chart2990.xml"/><Relationship Id="rId1" Type="http://schemas.openxmlformats.org/officeDocument/2006/relationships/slideLayout" Target="../slideLayouts/slideLayout2.xml"/><Relationship Id="rId6" Type="http://schemas.openxmlformats.org/officeDocument/2006/relationships/chart" Target="../charts/chart2976.xml"/><Relationship Id="rId11" Type="http://schemas.openxmlformats.org/officeDocument/2006/relationships/chart" Target="../charts/chart2981.xml"/><Relationship Id="rId5" Type="http://schemas.openxmlformats.org/officeDocument/2006/relationships/chart" Target="../charts/chart2975.xml"/><Relationship Id="rId15" Type="http://schemas.openxmlformats.org/officeDocument/2006/relationships/chart" Target="../charts/chart2985.xml"/><Relationship Id="rId10" Type="http://schemas.openxmlformats.org/officeDocument/2006/relationships/chart" Target="../charts/chart2980.xml"/><Relationship Id="rId19" Type="http://schemas.openxmlformats.org/officeDocument/2006/relationships/chart" Target="../charts/chart2989.xml"/><Relationship Id="rId4" Type="http://schemas.openxmlformats.org/officeDocument/2006/relationships/chart" Target="../charts/chart2974.xml"/><Relationship Id="rId9" Type="http://schemas.openxmlformats.org/officeDocument/2006/relationships/chart" Target="../charts/chart2979.xml"/><Relationship Id="rId14" Type="http://schemas.openxmlformats.org/officeDocument/2006/relationships/chart" Target="../charts/chart2984.xml"/></Relationships>
</file>

<file path=ppt/slides/_rels/slide173.xml.rels><?xml version="1.0" encoding="UTF-8" standalone="yes"?>
<Relationships xmlns="http://schemas.openxmlformats.org/package/2006/relationships"><Relationship Id="rId8" Type="http://schemas.openxmlformats.org/officeDocument/2006/relationships/chart" Target="../charts/chart2996.xml"/><Relationship Id="rId13" Type="http://schemas.openxmlformats.org/officeDocument/2006/relationships/chart" Target="../charts/chart3001.xml"/><Relationship Id="rId18" Type="http://schemas.openxmlformats.org/officeDocument/2006/relationships/chart" Target="../charts/chart3006.xml"/><Relationship Id="rId3" Type="http://schemas.openxmlformats.org/officeDocument/2006/relationships/chart" Target="../charts/chart2991.xml"/><Relationship Id="rId7" Type="http://schemas.openxmlformats.org/officeDocument/2006/relationships/chart" Target="../charts/chart2995.xml"/><Relationship Id="rId12" Type="http://schemas.openxmlformats.org/officeDocument/2006/relationships/chart" Target="../charts/chart3000.xml"/><Relationship Id="rId17" Type="http://schemas.openxmlformats.org/officeDocument/2006/relationships/chart" Target="../charts/chart3005.xml"/><Relationship Id="rId2" Type="http://schemas.openxmlformats.org/officeDocument/2006/relationships/image" Target="../media/image2.png"/><Relationship Id="rId16" Type="http://schemas.openxmlformats.org/officeDocument/2006/relationships/chart" Target="../charts/chart3004.xml"/><Relationship Id="rId20" Type="http://schemas.openxmlformats.org/officeDocument/2006/relationships/chart" Target="../charts/chart3008.xml"/><Relationship Id="rId1" Type="http://schemas.openxmlformats.org/officeDocument/2006/relationships/slideLayout" Target="../slideLayouts/slideLayout2.xml"/><Relationship Id="rId6" Type="http://schemas.openxmlformats.org/officeDocument/2006/relationships/chart" Target="../charts/chart2994.xml"/><Relationship Id="rId11" Type="http://schemas.openxmlformats.org/officeDocument/2006/relationships/chart" Target="../charts/chart2999.xml"/><Relationship Id="rId5" Type="http://schemas.openxmlformats.org/officeDocument/2006/relationships/chart" Target="../charts/chart2993.xml"/><Relationship Id="rId15" Type="http://schemas.openxmlformats.org/officeDocument/2006/relationships/chart" Target="../charts/chart3003.xml"/><Relationship Id="rId10" Type="http://schemas.openxmlformats.org/officeDocument/2006/relationships/chart" Target="../charts/chart2998.xml"/><Relationship Id="rId19" Type="http://schemas.openxmlformats.org/officeDocument/2006/relationships/chart" Target="../charts/chart3007.xml"/><Relationship Id="rId4" Type="http://schemas.openxmlformats.org/officeDocument/2006/relationships/chart" Target="../charts/chart2992.xml"/><Relationship Id="rId9" Type="http://schemas.openxmlformats.org/officeDocument/2006/relationships/chart" Target="../charts/chart2997.xml"/><Relationship Id="rId14" Type="http://schemas.openxmlformats.org/officeDocument/2006/relationships/chart" Target="../charts/chart3002.xml"/></Relationships>
</file>

<file path=ppt/slides/_rels/slide174.xml.rels><?xml version="1.0" encoding="UTF-8" standalone="yes"?>
<Relationships xmlns="http://schemas.openxmlformats.org/package/2006/relationships"><Relationship Id="rId8" Type="http://schemas.openxmlformats.org/officeDocument/2006/relationships/chart" Target="../charts/chart3014.xml"/><Relationship Id="rId13" Type="http://schemas.openxmlformats.org/officeDocument/2006/relationships/chart" Target="../charts/chart3019.xml"/><Relationship Id="rId18" Type="http://schemas.openxmlformats.org/officeDocument/2006/relationships/chart" Target="../charts/chart3024.xml"/><Relationship Id="rId3" Type="http://schemas.openxmlformats.org/officeDocument/2006/relationships/chart" Target="../charts/chart3009.xml"/><Relationship Id="rId7" Type="http://schemas.openxmlformats.org/officeDocument/2006/relationships/chart" Target="../charts/chart3013.xml"/><Relationship Id="rId12" Type="http://schemas.openxmlformats.org/officeDocument/2006/relationships/chart" Target="../charts/chart3018.xml"/><Relationship Id="rId17" Type="http://schemas.openxmlformats.org/officeDocument/2006/relationships/chart" Target="../charts/chart3023.xml"/><Relationship Id="rId2" Type="http://schemas.openxmlformats.org/officeDocument/2006/relationships/image" Target="../media/image2.png"/><Relationship Id="rId16" Type="http://schemas.openxmlformats.org/officeDocument/2006/relationships/chart" Target="../charts/chart3022.xml"/><Relationship Id="rId20" Type="http://schemas.openxmlformats.org/officeDocument/2006/relationships/chart" Target="../charts/chart3026.xml"/><Relationship Id="rId1" Type="http://schemas.openxmlformats.org/officeDocument/2006/relationships/slideLayout" Target="../slideLayouts/slideLayout2.xml"/><Relationship Id="rId6" Type="http://schemas.openxmlformats.org/officeDocument/2006/relationships/chart" Target="../charts/chart3012.xml"/><Relationship Id="rId11" Type="http://schemas.openxmlformats.org/officeDocument/2006/relationships/chart" Target="../charts/chart3017.xml"/><Relationship Id="rId5" Type="http://schemas.openxmlformats.org/officeDocument/2006/relationships/chart" Target="../charts/chart3011.xml"/><Relationship Id="rId15" Type="http://schemas.openxmlformats.org/officeDocument/2006/relationships/chart" Target="../charts/chart3021.xml"/><Relationship Id="rId10" Type="http://schemas.openxmlformats.org/officeDocument/2006/relationships/chart" Target="../charts/chart3016.xml"/><Relationship Id="rId19" Type="http://schemas.openxmlformats.org/officeDocument/2006/relationships/chart" Target="../charts/chart3025.xml"/><Relationship Id="rId4" Type="http://schemas.openxmlformats.org/officeDocument/2006/relationships/chart" Target="../charts/chart3010.xml"/><Relationship Id="rId9" Type="http://schemas.openxmlformats.org/officeDocument/2006/relationships/chart" Target="../charts/chart3015.xml"/><Relationship Id="rId14" Type="http://schemas.openxmlformats.org/officeDocument/2006/relationships/chart" Target="../charts/chart3020.xml"/></Relationships>
</file>

<file path=ppt/slides/_rels/slide175.xml.rels><?xml version="1.0" encoding="UTF-8" standalone="yes"?>
<Relationships xmlns="http://schemas.openxmlformats.org/package/2006/relationships"><Relationship Id="rId8" Type="http://schemas.openxmlformats.org/officeDocument/2006/relationships/chart" Target="../charts/chart3032.xml"/><Relationship Id="rId3" Type="http://schemas.openxmlformats.org/officeDocument/2006/relationships/chart" Target="../charts/chart3027.xml"/><Relationship Id="rId7" Type="http://schemas.openxmlformats.org/officeDocument/2006/relationships/chart" Target="../charts/chart3031.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3030.xml"/><Relationship Id="rId5" Type="http://schemas.openxmlformats.org/officeDocument/2006/relationships/chart" Target="../charts/chart3029.xml"/><Relationship Id="rId4" Type="http://schemas.openxmlformats.org/officeDocument/2006/relationships/chart" Target="../charts/chart3028.xml"/></Relationships>
</file>

<file path=ppt/slides/_rels/slide176.xml.rels><?xml version="1.0" encoding="UTF-8" standalone="yes"?>
<Relationships xmlns="http://schemas.openxmlformats.org/package/2006/relationships"><Relationship Id="rId8" Type="http://schemas.openxmlformats.org/officeDocument/2006/relationships/chart" Target="../charts/chart3038.xml"/><Relationship Id="rId13" Type="http://schemas.openxmlformats.org/officeDocument/2006/relationships/chart" Target="../charts/chart3043.xml"/><Relationship Id="rId18" Type="http://schemas.openxmlformats.org/officeDocument/2006/relationships/chart" Target="../charts/chart3048.xml"/><Relationship Id="rId3" Type="http://schemas.openxmlformats.org/officeDocument/2006/relationships/chart" Target="../charts/chart3033.xml"/><Relationship Id="rId7" Type="http://schemas.openxmlformats.org/officeDocument/2006/relationships/chart" Target="../charts/chart3037.xml"/><Relationship Id="rId12" Type="http://schemas.openxmlformats.org/officeDocument/2006/relationships/chart" Target="../charts/chart3042.xml"/><Relationship Id="rId17" Type="http://schemas.openxmlformats.org/officeDocument/2006/relationships/chart" Target="../charts/chart3047.xml"/><Relationship Id="rId2" Type="http://schemas.openxmlformats.org/officeDocument/2006/relationships/image" Target="../media/image2.png"/><Relationship Id="rId16" Type="http://schemas.openxmlformats.org/officeDocument/2006/relationships/chart" Target="../charts/chart3046.xml"/><Relationship Id="rId20" Type="http://schemas.openxmlformats.org/officeDocument/2006/relationships/chart" Target="../charts/chart3050.xml"/><Relationship Id="rId1" Type="http://schemas.openxmlformats.org/officeDocument/2006/relationships/slideLayout" Target="../slideLayouts/slideLayout2.xml"/><Relationship Id="rId6" Type="http://schemas.openxmlformats.org/officeDocument/2006/relationships/chart" Target="../charts/chart3036.xml"/><Relationship Id="rId11" Type="http://schemas.openxmlformats.org/officeDocument/2006/relationships/chart" Target="../charts/chart3041.xml"/><Relationship Id="rId5" Type="http://schemas.openxmlformats.org/officeDocument/2006/relationships/chart" Target="../charts/chart3035.xml"/><Relationship Id="rId15" Type="http://schemas.openxmlformats.org/officeDocument/2006/relationships/chart" Target="../charts/chart3045.xml"/><Relationship Id="rId10" Type="http://schemas.openxmlformats.org/officeDocument/2006/relationships/chart" Target="../charts/chart3040.xml"/><Relationship Id="rId19" Type="http://schemas.openxmlformats.org/officeDocument/2006/relationships/chart" Target="../charts/chart3049.xml"/><Relationship Id="rId4" Type="http://schemas.openxmlformats.org/officeDocument/2006/relationships/chart" Target="../charts/chart3034.xml"/><Relationship Id="rId9" Type="http://schemas.openxmlformats.org/officeDocument/2006/relationships/chart" Target="../charts/chart3039.xml"/><Relationship Id="rId14" Type="http://schemas.openxmlformats.org/officeDocument/2006/relationships/chart" Target="../charts/chart3044.xml"/></Relationships>
</file>

<file path=ppt/slides/_rels/slide177.xml.rels><?xml version="1.0" encoding="UTF-8" standalone="yes"?>
<Relationships xmlns="http://schemas.openxmlformats.org/package/2006/relationships"><Relationship Id="rId8" Type="http://schemas.openxmlformats.org/officeDocument/2006/relationships/chart" Target="../charts/chart3056.xml"/><Relationship Id="rId13" Type="http://schemas.openxmlformats.org/officeDocument/2006/relationships/chart" Target="../charts/chart3061.xml"/><Relationship Id="rId18" Type="http://schemas.openxmlformats.org/officeDocument/2006/relationships/chart" Target="../charts/chart3066.xml"/><Relationship Id="rId3" Type="http://schemas.openxmlformats.org/officeDocument/2006/relationships/chart" Target="../charts/chart3051.xml"/><Relationship Id="rId21" Type="http://schemas.openxmlformats.org/officeDocument/2006/relationships/chart" Target="../charts/chart3069.xml"/><Relationship Id="rId7" Type="http://schemas.openxmlformats.org/officeDocument/2006/relationships/chart" Target="../charts/chart3055.xml"/><Relationship Id="rId12" Type="http://schemas.openxmlformats.org/officeDocument/2006/relationships/chart" Target="../charts/chart3060.xml"/><Relationship Id="rId17" Type="http://schemas.openxmlformats.org/officeDocument/2006/relationships/chart" Target="../charts/chart3065.xml"/><Relationship Id="rId2" Type="http://schemas.openxmlformats.org/officeDocument/2006/relationships/image" Target="../media/image2.png"/><Relationship Id="rId16" Type="http://schemas.openxmlformats.org/officeDocument/2006/relationships/chart" Target="../charts/chart3064.xml"/><Relationship Id="rId20" Type="http://schemas.openxmlformats.org/officeDocument/2006/relationships/chart" Target="../charts/chart3068.xml"/><Relationship Id="rId1" Type="http://schemas.openxmlformats.org/officeDocument/2006/relationships/slideLayout" Target="../slideLayouts/slideLayout2.xml"/><Relationship Id="rId6" Type="http://schemas.openxmlformats.org/officeDocument/2006/relationships/chart" Target="../charts/chart3054.xml"/><Relationship Id="rId11" Type="http://schemas.openxmlformats.org/officeDocument/2006/relationships/chart" Target="../charts/chart3059.xml"/><Relationship Id="rId5" Type="http://schemas.openxmlformats.org/officeDocument/2006/relationships/chart" Target="../charts/chart3053.xml"/><Relationship Id="rId15" Type="http://schemas.openxmlformats.org/officeDocument/2006/relationships/chart" Target="../charts/chart3063.xml"/><Relationship Id="rId10" Type="http://schemas.openxmlformats.org/officeDocument/2006/relationships/chart" Target="../charts/chart3058.xml"/><Relationship Id="rId19" Type="http://schemas.openxmlformats.org/officeDocument/2006/relationships/chart" Target="../charts/chart3067.xml"/><Relationship Id="rId4" Type="http://schemas.openxmlformats.org/officeDocument/2006/relationships/chart" Target="../charts/chart3052.xml"/><Relationship Id="rId9" Type="http://schemas.openxmlformats.org/officeDocument/2006/relationships/chart" Target="../charts/chart3057.xml"/><Relationship Id="rId14" Type="http://schemas.openxmlformats.org/officeDocument/2006/relationships/chart" Target="../charts/chart3062.xml"/></Relationships>
</file>

<file path=ppt/slides/_rels/slide178.xml.rels><?xml version="1.0" encoding="UTF-8" standalone="yes"?>
<Relationships xmlns="http://schemas.openxmlformats.org/package/2006/relationships"><Relationship Id="rId8" Type="http://schemas.openxmlformats.org/officeDocument/2006/relationships/chart" Target="../charts/chart3075.xml"/><Relationship Id="rId13" Type="http://schemas.openxmlformats.org/officeDocument/2006/relationships/chart" Target="../charts/chart3080.xml"/><Relationship Id="rId18" Type="http://schemas.openxmlformats.org/officeDocument/2006/relationships/chart" Target="../charts/chart3085.xml"/><Relationship Id="rId3" Type="http://schemas.openxmlformats.org/officeDocument/2006/relationships/chart" Target="../charts/chart3070.xml"/><Relationship Id="rId7" Type="http://schemas.openxmlformats.org/officeDocument/2006/relationships/chart" Target="../charts/chart3074.xml"/><Relationship Id="rId12" Type="http://schemas.openxmlformats.org/officeDocument/2006/relationships/chart" Target="../charts/chart3079.xml"/><Relationship Id="rId17" Type="http://schemas.openxmlformats.org/officeDocument/2006/relationships/chart" Target="../charts/chart3084.xml"/><Relationship Id="rId2" Type="http://schemas.openxmlformats.org/officeDocument/2006/relationships/image" Target="../media/image2.png"/><Relationship Id="rId16" Type="http://schemas.openxmlformats.org/officeDocument/2006/relationships/chart" Target="../charts/chart3083.xml"/><Relationship Id="rId20" Type="http://schemas.openxmlformats.org/officeDocument/2006/relationships/chart" Target="../charts/chart3087.xml"/><Relationship Id="rId1" Type="http://schemas.openxmlformats.org/officeDocument/2006/relationships/slideLayout" Target="../slideLayouts/slideLayout2.xml"/><Relationship Id="rId6" Type="http://schemas.openxmlformats.org/officeDocument/2006/relationships/chart" Target="../charts/chart3073.xml"/><Relationship Id="rId11" Type="http://schemas.openxmlformats.org/officeDocument/2006/relationships/chart" Target="../charts/chart3078.xml"/><Relationship Id="rId5" Type="http://schemas.openxmlformats.org/officeDocument/2006/relationships/chart" Target="../charts/chart3072.xml"/><Relationship Id="rId15" Type="http://schemas.openxmlformats.org/officeDocument/2006/relationships/chart" Target="../charts/chart3082.xml"/><Relationship Id="rId10" Type="http://schemas.openxmlformats.org/officeDocument/2006/relationships/chart" Target="../charts/chart3077.xml"/><Relationship Id="rId19" Type="http://schemas.openxmlformats.org/officeDocument/2006/relationships/chart" Target="../charts/chart3086.xml"/><Relationship Id="rId4" Type="http://schemas.openxmlformats.org/officeDocument/2006/relationships/chart" Target="../charts/chart3071.xml"/><Relationship Id="rId9" Type="http://schemas.openxmlformats.org/officeDocument/2006/relationships/chart" Target="../charts/chart3076.xml"/><Relationship Id="rId14" Type="http://schemas.openxmlformats.org/officeDocument/2006/relationships/chart" Target="../charts/chart3081.xml"/></Relationships>
</file>

<file path=ppt/slides/_rels/slide179.xml.rels><?xml version="1.0" encoding="UTF-8" standalone="yes"?>
<Relationships xmlns="http://schemas.openxmlformats.org/package/2006/relationships"><Relationship Id="rId8" Type="http://schemas.openxmlformats.org/officeDocument/2006/relationships/chart" Target="../charts/chart3093.xml"/><Relationship Id="rId13" Type="http://schemas.openxmlformats.org/officeDocument/2006/relationships/chart" Target="../charts/chart3098.xml"/><Relationship Id="rId18" Type="http://schemas.openxmlformats.org/officeDocument/2006/relationships/chart" Target="../charts/chart3103.xml"/><Relationship Id="rId3" Type="http://schemas.openxmlformats.org/officeDocument/2006/relationships/chart" Target="../charts/chart3088.xml"/><Relationship Id="rId7" Type="http://schemas.openxmlformats.org/officeDocument/2006/relationships/chart" Target="../charts/chart3092.xml"/><Relationship Id="rId12" Type="http://schemas.openxmlformats.org/officeDocument/2006/relationships/chart" Target="../charts/chart3097.xml"/><Relationship Id="rId17" Type="http://schemas.openxmlformats.org/officeDocument/2006/relationships/chart" Target="../charts/chart3102.xml"/><Relationship Id="rId2" Type="http://schemas.openxmlformats.org/officeDocument/2006/relationships/image" Target="../media/image2.png"/><Relationship Id="rId16" Type="http://schemas.openxmlformats.org/officeDocument/2006/relationships/chart" Target="../charts/chart3101.xml"/><Relationship Id="rId20" Type="http://schemas.openxmlformats.org/officeDocument/2006/relationships/chart" Target="../charts/chart3105.xml"/><Relationship Id="rId1" Type="http://schemas.openxmlformats.org/officeDocument/2006/relationships/slideLayout" Target="../slideLayouts/slideLayout2.xml"/><Relationship Id="rId6" Type="http://schemas.openxmlformats.org/officeDocument/2006/relationships/chart" Target="../charts/chart3091.xml"/><Relationship Id="rId11" Type="http://schemas.openxmlformats.org/officeDocument/2006/relationships/chart" Target="../charts/chart3096.xml"/><Relationship Id="rId5" Type="http://schemas.openxmlformats.org/officeDocument/2006/relationships/chart" Target="../charts/chart3090.xml"/><Relationship Id="rId15" Type="http://schemas.openxmlformats.org/officeDocument/2006/relationships/chart" Target="../charts/chart3100.xml"/><Relationship Id="rId10" Type="http://schemas.openxmlformats.org/officeDocument/2006/relationships/chart" Target="../charts/chart3095.xml"/><Relationship Id="rId19" Type="http://schemas.openxmlformats.org/officeDocument/2006/relationships/chart" Target="../charts/chart3104.xml"/><Relationship Id="rId4" Type="http://schemas.openxmlformats.org/officeDocument/2006/relationships/chart" Target="../charts/chart3089.xml"/><Relationship Id="rId9" Type="http://schemas.openxmlformats.org/officeDocument/2006/relationships/chart" Target="../charts/chart3094.xml"/><Relationship Id="rId14" Type="http://schemas.openxmlformats.org/officeDocument/2006/relationships/chart" Target="../charts/chart3099.xml"/></Relationships>
</file>

<file path=ppt/slides/_rels/slide18.xml.rels><?xml version="1.0" encoding="UTF-8" standalone="yes"?>
<Relationships xmlns="http://schemas.openxmlformats.org/package/2006/relationships"><Relationship Id="rId8" Type="http://schemas.openxmlformats.org/officeDocument/2006/relationships/chart" Target="../charts/chart198.xml"/><Relationship Id="rId13" Type="http://schemas.openxmlformats.org/officeDocument/2006/relationships/chart" Target="../charts/chart203.xml"/><Relationship Id="rId18" Type="http://schemas.openxmlformats.org/officeDocument/2006/relationships/chart" Target="../charts/chart208.xml"/><Relationship Id="rId26" Type="http://schemas.openxmlformats.org/officeDocument/2006/relationships/chart" Target="../charts/chart216.xml"/><Relationship Id="rId3" Type="http://schemas.openxmlformats.org/officeDocument/2006/relationships/chart" Target="../charts/chart193.xml"/><Relationship Id="rId21" Type="http://schemas.openxmlformats.org/officeDocument/2006/relationships/chart" Target="../charts/chart211.xml"/><Relationship Id="rId7" Type="http://schemas.openxmlformats.org/officeDocument/2006/relationships/chart" Target="../charts/chart197.xml"/><Relationship Id="rId12" Type="http://schemas.openxmlformats.org/officeDocument/2006/relationships/chart" Target="../charts/chart202.xml"/><Relationship Id="rId17" Type="http://schemas.openxmlformats.org/officeDocument/2006/relationships/chart" Target="../charts/chart207.xml"/><Relationship Id="rId25" Type="http://schemas.openxmlformats.org/officeDocument/2006/relationships/chart" Target="../charts/chart215.xml"/><Relationship Id="rId2" Type="http://schemas.openxmlformats.org/officeDocument/2006/relationships/image" Target="../media/image2.png"/><Relationship Id="rId16" Type="http://schemas.openxmlformats.org/officeDocument/2006/relationships/chart" Target="../charts/chart206.xml"/><Relationship Id="rId20" Type="http://schemas.openxmlformats.org/officeDocument/2006/relationships/chart" Target="../charts/chart210.xml"/><Relationship Id="rId29" Type="http://schemas.openxmlformats.org/officeDocument/2006/relationships/chart" Target="../charts/chart219.xml"/><Relationship Id="rId1" Type="http://schemas.openxmlformats.org/officeDocument/2006/relationships/slideLayout" Target="../slideLayouts/slideLayout2.xml"/><Relationship Id="rId6" Type="http://schemas.openxmlformats.org/officeDocument/2006/relationships/chart" Target="../charts/chart196.xml"/><Relationship Id="rId11" Type="http://schemas.openxmlformats.org/officeDocument/2006/relationships/chart" Target="../charts/chart201.xml"/><Relationship Id="rId24" Type="http://schemas.openxmlformats.org/officeDocument/2006/relationships/chart" Target="../charts/chart214.xml"/><Relationship Id="rId5" Type="http://schemas.openxmlformats.org/officeDocument/2006/relationships/chart" Target="../charts/chart195.xml"/><Relationship Id="rId15" Type="http://schemas.openxmlformats.org/officeDocument/2006/relationships/chart" Target="../charts/chart205.xml"/><Relationship Id="rId23" Type="http://schemas.openxmlformats.org/officeDocument/2006/relationships/chart" Target="../charts/chart213.xml"/><Relationship Id="rId28" Type="http://schemas.openxmlformats.org/officeDocument/2006/relationships/chart" Target="../charts/chart218.xml"/><Relationship Id="rId10" Type="http://schemas.openxmlformats.org/officeDocument/2006/relationships/chart" Target="../charts/chart200.xml"/><Relationship Id="rId19" Type="http://schemas.openxmlformats.org/officeDocument/2006/relationships/chart" Target="../charts/chart209.xml"/><Relationship Id="rId31" Type="http://schemas.openxmlformats.org/officeDocument/2006/relationships/chart" Target="../charts/chart221.xml"/><Relationship Id="rId4" Type="http://schemas.openxmlformats.org/officeDocument/2006/relationships/chart" Target="../charts/chart194.xml"/><Relationship Id="rId9" Type="http://schemas.openxmlformats.org/officeDocument/2006/relationships/chart" Target="../charts/chart199.xml"/><Relationship Id="rId14" Type="http://schemas.openxmlformats.org/officeDocument/2006/relationships/chart" Target="../charts/chart204.xml"/><Relationship Id="rId22" Type="http://schemas.openxmlformats.org/officeDocument/2006/relationships/chart" Target="../charts/chart212.xml"/><Relationship Id="rId27" Type="http://schemas.openxmlformats.org/officeDocument/2006/relationships/chart" Target="../charts/chart217.xml"/><Relationship Id="rId30" Type="http://schemas.openxmlformats.org/officeDocument/2006/relationships/chart" Target="../charts/chart220.xml"/></Relationships>
</file>

<file path=ppt/slides/_rels/slide180.xml.rels><?xml version="1.0" encoding="UTF-8" standalone="yes"?>
<Relationships xmlns="http://schemas.openxmlformats.org/package/2006/relationships"><Relationship Id="rId8" Type="http://schemas.openxmlformats.org/officeDocument/2006/relationships/chart" Target="../charts/chart3111.xml"/><Relationship Id="rId13" Type="http://schemas.openxmlformats.org/officeDocument/2006/relationships/chart" Target="../charts/chart3116.xml"/><Relationship Id="rId18" Type="http://schemas.openxmlformats.org/officeDocument/2006/relationships/chart" Target="../charts/chart3121.xml"/><Relationship Id="rId3" Type="http://schemas.openxmlformats.org/officeDocument/2006/relationships/chart" Target="../charts/chart3106.xml"/><Relationship Id="rId7" Type="http://schemas.openxmlformats.org/officeDocument/2006/relationships/chart" Target="../charts/chart3110.xml"/><Relationship Id="rId12" Type="http://schemas.openxmlformats.org/officeDocument/2006/relationships/chart" Target="../charts/chart3115.xml"/><Relationship Id="rId17" Type="http://schemas.openxmlformats.org/officeDocument/2006/relationships/chart" Target="../charts/chart3120.xml"/><Relationship Id="rId2" Type="http://schemas.openxmlformats.org/officeDocument/2006/relationships/image" Target="../media/image2.png"/><Relationship Id="rId16" Type="http://schemas.openxmlformats.org/officeDocument/2006/relationships/chart" Target="../charts/chart3119.xml"/><Relationship Id="rId20" Type="http://schemas.openxmlformats.org/officeDocument/2006/relationships/chart" Target="../charts/chart3123.xml"/><Relationship Id="rId1" Type="http://schemas.openxmlformats.org/officeDocument/2006/relationships/slideLayout" Target="../slideLayouts/slideLayout2.xml"/><Relationship Id="rId6" Type="http://schemas.openxmlformats.org/officeDocument/2006/relationships/chart" Target="../charts/chart3109.xml"/><Relationship Id="rId11" Type="http://schemas.openxmlformats.org/officeDocument/2006/relationships/chart" Target="../charts/chart3114.xml"/><Relationship Id="rId5" Type="http://schemas.openxmlformats.org/officeDocument/2006/relationships/chart" Target="../charts/chart3108.xml"/><Relationship Id="rId15" Type="http://schemas.openxmlformats.org/officeDocument/2006/relationships/chart" Target="../charts/chart3118.xml"/><Relationship Id="rId10" Type="http://schemas.openxmlformats.org/officeDocument/2006/relationships/chart" Target="../charts/chart3113.xml"/><Relationship Id="rId19" Type="http://schemas.openxmlformats.org/officeDocument/2006/relationships/chart" Target="../charts/chart3122.xml"/><Relationship Id="rId4" Type="http://schemas.openxmlformats.org/officeDocument/2006/relationships/chart" Target="../charts/chart3107.xml"/><Relationship Id="rId9" Type="http://schemas.openxmlformats.org/officeDocument/2006/relationships/chart" Target="../charts/chart3112.xml"/><Relationship Id="rId14" Type="http://schemas.openxmlformats.org/officeDocument/2006/relationships/chart" Target="../charts/chart3117.xml"/></Relationships>
</file>

<file path=ppt/slides/_rels/slide181.xml.rels><?xml version="1.0" encoding="UTF-8" standalone="yes"?>
<Relationships xmlns="http://schemas.openxmlformats.org/package/2006/relationships"><Relationship Id="rId8" Type="http://schemas.openxmlformats.org/officeDocument/2006/relationships/chart" Target="../charts/chart3129.xml"/><Relationship Id="rId13" Type="http://schemas.openxmlformats.org/officeDocument/2006/relationships/chart" Target="../charts/chart3134.xml"/><Relationship Id="rId18" Type="http://schemas.openxmlformats.org/officeDocument/2006/relationships/chart" Target="../charts/chart3139.xml"/><Relationship Id="rId3" Type="http://schemas.openxmlformats.org/officeDocument/2006/relationships/chart" Target="../charts/chart3124.xml"/><Relationship Id="rId7" Type="http://schemas.openxmlformats.org/officeDocument/2006/relationships/chart" Target="../charts/chart3128.xml"/><Relationship Id="rId12" Type="http://schemas.openxmlformats.org/officeDocument/2006/relationships/chart" Target="../charts/chart3133.xml"/><Relationship Id="rId17" Type="http://schemas.openxmlformats.org/officeDocument/2006/relationships/chart" Target="../charts/chart3138.xml"/><Relationship Id="rId2" Type="http://schemas.openxmlformats.org/officeDocument/2006/relationships/image" Target="../media/image2.png"/><Relationship Id="rId16" Type="http://schemas.openxmlformats.org/officeDocument/2006/relationships/chart" Target="../charts/chart3137.xml"/><Relationship Id="rId20" Type="http://schemas.openxmlformats.org/officeDocument/2006/relationships/chart" Target="../charts/chart3141.xml"/><Relationship Id="rId1" Type="http://schemas.openxmlformats.org/officeDocument/2006/relationships/slideLayout" Target="../slideLayouts/slideLayout2.xml"/><Relationship Id="rId6" Type="http://schemas.openxmlformats.org/officeDocument/2006/relationships/chart" Target="../charts/chart3127.xml"/><Relationship Id="rId11" Type="http://schemas.openxmlformats.org/officeDocument/2006/relationships/chart" Target="../charts/chart3132.xml"/><Relationship Id="rId5" Type="http://schemas.openxmlformats.org/officeDocument/2006/relationships/chart" Target="../charts/chart3126.xml"/><Relationship Id="rId15" Type="http://schemas.openxmlformats.org/officeDocument/2006/relationships/chart" Target="../charts/chart3136.xml"/><Relationship Id="rId10" Type="http://schemas.openxmlformats.org/officeDocument/2006/relationships/chart" Target="../charts/chart3131.xml"/><Relationship Id="rId19" Type="http://schemas.openxmlformats.org/officeDocument/2006/relationships/chart" Target="../charts/chart3140.xml"/><Relationship Id="rId4" Type="http://schemas.openxmlformats.org/officeDocument/2006/relationships/chart" Target="../charts/chart3125.xml"/><Relationship Id="rId9" Type="http://schemas.openxmlformats.org/officeDocument/2006/relationships/chart" Target="../charts/chart3130.xml"/><Relationship Id="rId14" Type="http://schemas.openxmlformats.org/officeDocument/2006/relationships/chart" Target="../charts/chart3135.xml"/></Relationships>
</file>

<file path=ppt/slides/_rels/slide182.xml.rels><?xml version="1.0" encoding="UTF-8" standalone="yes"?>
<Relationships xmlns="http://schemas.openxmlformats.org/package/2006/relationships"><Relationship Id="rId8" Type="http://schemas.openxmlformats.org/officeDocument/2006/relationships/chart" Target="../charts/chart3147.xml"/><Relationship Id="rId13" Type="http://schemas.openxmlformats.org/officeDocument/2006/relationships/chart" Target="../charts/chart3152.xml"/><Relationship Id="rId18" Type="http://schemas.openxmlformats.org/officeDocument/2006/relationships/chart" Target="../charts/chart3157.xml"/><Relationship Id="rId3" Type="http://schemas.openxmlformats.org/officeDocument/2006/relationships/chart" Target="../charts/chart3142.xml"/><Relationship Id="rId7" Type="http://schemas.openxmlformats.org/officeDocument/2006/relationships/chart" Target="../charts/chart3146.xml"/><Relationship Id="rId12" Type="http://schemas.openxmlformats.org/officeDocument/2006/relationships/chart" Target="../charts/chart3151.xml"/><Relationship Id="rId17" Type="http://schemas.openxmlformats.org/officeDocument/2006/relationships/chart" Target="../charts/chart3156.xml"/><Relationship Id="rId2" Type="http://schemas.openxmlformats.org/officeDocument/2006/relationships/image" Target="../media/image2.png"/><Relationship Id="rId16" Type="http://schemas.openxmlformats.org/officeDocument/2006/relationships/chart" Target="../charts/chart3155.xml"/><Relationship Id="rId20" Type="http://schemas.openxmlformats.org/officeDocument/2006/relationships/chart" Target="../charts/chart3159.xml"/><Relationship Id="rId1" Type="http://schemas.openxmlformats.org/officeDocument/2006/relationships/slideLayout" Target="../slideLayouts/slideLayout2.xml"/><Relationship Id="rId6" Type="http://schemas.openxmlformats.org/officeDocument/2006/relationships/chart" Target="../charts/chart3145.xml"/><Relationship Id="rId11" Type="http://schemas.openxmlformats.org/officeDocument/2006/relationships/chart" Target="../charts/chart3150.xml"/><Relationship Id="rId5" Type="http://schemas.openxmlformats.org/officeDocument/2006/relationships/chart" Target="../charts/chart3144.xml"/><Relationship Id="rId15" Type="http://schemas.openxmlformats.org/officeDocument/2006/relationships/chart" Target="../charts/chart3154.xml"/><Relationship Id="rId10" Type="http://schemas.openxmlformats.org/officeDocument/2006/relationships/chart" Target="../charts/chart3149.xml"/><Relationship Id="rId19" Type="http://schemas.openxmlformats.org/officeDocument/2006/relationships/chart" Target="../charts/chart3158.xml"/><Relationship Id="rId4" Type="http://schemas.openxmlformats.org/officeDocument/2006/relationships/chart" Target="../charts/chart3143.xml"/><Relationship Id="rId9" Type="http://schemas.openxmlformats.org/officeDocument/2006/relationships/chart" Target="../charts/chart3148.xml"/><Relationship Id="rId14" Type="http://schemas.openxmlformats.org/officeDocument/2006/relationships/chart" Target="../charts/chart3153.xml"/></Relationships>
</file>

<file path=ppt/slides/_rels/slide183.xml.rels><?xml version="1.0" encoding="UTF-8" standalone="yes"?>
<Relationships xmlns="http://schemas.openxmlformats.org/package/2006/relationships"><Relationship Id="rId8" Type="http://schemas.openxmlformats.org/officeDocument/2006/relationships/chart" Target="../charts/chart3165.xml"/><Relationship Id="rId3" Type="http://schemas.openxmlformats.org/officeDocument/2006/relationships/chart" Target="../charts/chart3160.xml"/><Relationship Id="rId7" Type="http://schemas.openxmlformats.org/officeDocument/2006/relationships/chart" Target="../charts/chart3164.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3163.xml"/><Relationship Id="rId5" Type="http://schemas.openxmlformats.org/officeDocument/2006/relationships/chart" Target="../charts/chart3162.xml"/><Relationship Id="rId4" Type="http://schemas.openxmlformats.org/officeDocument/2006/relationships/chart" Target="../charts/chart3161.xml"/></Relationships>
</file>

<file path=ppt/slides/_rels/slide184.xml.rels><?xml version="1.0" encoding="UTF-8" standalone="yes"?>
<Relationships xmlns="http://schemas.openxmlformats.org/package/2006/relationships"><Relationship Id="rId8" Type="http://schemas.openxmlformats.org/officeDocument/2006/relationships/chart" Target="../charts/chart3171.xml"/><Relationship Id="rId13" Type="http://schemas.openxmlformats.org/officeDocument/2006/relationships/chart" Target="../charts/chart3176.xml"/><Relationship Id="rId18" Type="http://schemas.openxmlformats.org/officeDocument/2006/relationships/chart" Target="../charts/chart3181.xml"/><Relationship Id="rId3" Type="http://schemas.openxmlformats.org/officeDocument/2006/relationships/chart" Target="../charts/chart3166.xml"/><Relationship Id="rId7" Type="http://schemas.openxmlformats.org/officeDocument/2006/relationships/chart" Target="../charts/chart3170.xml"/><Relationship Id="rId12" Type="http://schemas.openxmlformats.org/officeDocument/2006/relationships/chart" Target="../charts/chart3175.xml"/><Relationship Id="rId17" Type="http://schemas.openxmlformats.org/officeDocument/2006/relationships/chart" Target="../charts/chart3180.xml"/><Relationship Id="rId2" Type="http://schemas.openxmlformats.org/officeDocument/2006/relationships/image" Target="../media/image2.png"/><Relationship Id="rId16" Type="http://schemas.openxmlformats.org/officeDocument/2006/relationships/chart" Target="../charts/chart3179.xml"/><Relationship Id="rId20" Type="http://schemas.openxmlformats.org/officeDocument/2006/relationships/chart" Target="../charts/chart3183.xml"/><Relationship Id="rId1" Type="http://schemas.openxmlformats.org/officeDocument/2006/relationships/slideLayout" Target="../slideLayouts/slideLayout2.xml"/><Relationship Id="rId6" Type="http://schemas.openxmlformats.org/officeDocument/2006/relationships/chart" Target="../charts/chart3169.xml"/><Relationship Id="rId11" Type="http://schemas.openxmlformats.org/officeDocument/2006/relationships/chart" Target="../charts/chart3174.xml"/><Relationship Id="rId5" Type="http://schemas.openxmlformats.org/officeDocument/2006/relationships/chart" Target="../charts/chart3168.xml"/><Relationship Id="rId15" Type="http://schemas.openxmlformats.org/officeDocument/2006/relationships/chart" Target="../charts/chart3178.xml"/><Relationship Id="rId10" Type="http://schemas.openxmlformats.org/officeDocument/2006/relationships/chart" Target="../charts/chart3173.xml"/><Relationship Id="rId19" Type="http://schemas.openxmlformats.org/officeDocument/2006/relationships/chart" Target="../charts/chart3182.xml"/><Relationship Id="rId4" Type="http://schemas.openxmlformats.org/officeDocument/2006/relationships/chart" Target="../charts/chart3167.xml"/><Relationship Id="rId9" Type="http://schemas.openxmlformats.org/officeDocument/2006/relationships/chart" Target="../charts/chart3172.xml"/><Relationship Id="rId14" Type="http://schemas.openxmlformats.org/officeDocument/2006/relationships/chart" Target="../charts/chart3177.xml"/></Relationships>
</file>

<file path=ppt/slides/_rels/slide185.xml.rels><?xml version="1.0" encoding="UTF-8" standalone="yes"?>
<Relationships xmlns="http://schemas.openxmlformats.org/package/2006/relationships"><Relationship Id="rId8" Type="http://schemas.openxmlformats.org/officeDocument/2006/relationships/chart" Target="../charts/chart3189.xml"/><Relationship Id="rId13" Type="http://schemas.openxmlformats.org/officeDocument/2006/relationships/chart" Target="../charts/chart3194.xml"/><Relationship Id="rId18" Type="http://schemas.openxmlformats.org/officeDocument/2006/relationships/chart" Target="../charts/chart3199.xml"/><Relationship Id="rId3" Type="http://schemas.openxmlformats.org/officeDocument/2006/relationships/chart" Target="../charts/chart3184.xml"/><Relationship Id="rId21" Type="http://schemas.openxmlformats.org/officeDocument/2006/relationships/chart" Target="../charts/chart3202.xml"/><Relationship Id="rId7" Type="http://schemas.openxmlformats.org/officeDocument/2006/relationships/chart" Target="../charts/chart3188.xml"/><Relationship Id="rId12" Type="http://schemas.openxmlformats.org/officeDocument/2006/relationships/chart" Target="../charts/chart3193.xml"/><Relationship Id="rId17" Type="http://schemas.openxmlformats.org/officeDocument/2006/relationships/chart" Target="../charts/chart3198.xml"/><Relationship Id="rId2" Type="http://schemas.openxmlformats.org/officeDocument/2006/relationships/image" Target="../media/image2.png"/><Relationship Id="rId16" Type="http://schemas.openxmlformats.org/officeDocument/2006/relationships/chart" Target="../charts/chart3197.xml"/><Relationship Id="rId20" Type="http://schemas.openxmlformats.org/officeDocument/2006/relationships/chart" Target="../charts/chart3201.xml"/><Relationship Id="rId1" Type="http://schemas.openxmlformats.org/officeDocument/2006/relationships/slideLayout" Target="../slideLayouts/slideLayout2.xml"/><Relationship Id="rId6" Type="http://schemas.openxmlformats.org/officeDocument/2006/relationships/chart" Target="../charts/chart3187.xml"/><Relationship Id="rId11" Type="http://schemas.openxmlformats.org/officeDocument/2006/relationships/chart" Target="../charts/chart3192.xml"/><Relationship Id="rId5" Type="http://schemas.openxmlformats.org/officeDocument/2006/relationships/chart" Target="../charts/chart3186.xml"/><Relationship Id="rId15" Type="http://schemas.openxmlformats.org/officeDocument/2006/relationships/chart" Target="../charts/chart3196.xml"/><Relationship Id="rId10" Type="http://schemas.openxmlformats.org/officeDocument/2006/relationships/chart" Target="../charts/chart3191.xml"/><Relationship Id="rId19" Type="http://schemas.openxmlformats.org/officeDocument/2006/relationships/chart" Target="../charts/chart3200.xml"/><Relationship Id="rId4" Type="http://schemas.openxmlformats.org/officeDocument/2006/relationships/chart" Target="../charts/chart3185.xml"/><Relationship Id="rId9" Type="http://schemas.openxmlformats.org/officeDocument/2006/relationships/chart" Target="../charts/chart3190.xml"/><Relationship Id="rId14" Type="http://schemas.openxmlformats.org/officeDocument/2006/relationships/chart" Target="../charts/chart3195.xml"/></Relationships>
</file>

<file path=ppt/slides/_rels/slide186.xml.rels><?xml version="1.0" encoding="UTF-8" standalone="yes"?>
<Relationships xmlns="http://schemas.openxmlformats.org/package/2006/relationships"><Relationship Id="rId8" Type="http://schemas.openxmlformats.org/officeDocument/2006/relationships/chart" Target="../charts/chart3208.xml"/><Relationship Id="rId13" Type="http://schemas.openxmlformats.org/officeDocument/2006/relationships/chart" Target="../charts/chart3213.xml"/><Relationship Id="rId18" Type="http://schemas.openxmlformats.org/officeDocument/2006/relationships/chart" Target="../charts/chart3218.xml"/><Relationship Id="rId3" Type="http://schemas.openxmlformats.org/officeDocument/2006/relationships/chart" Target="../charts/chart3203.xml"/><Relationship Id="rId7" Type="http://schemas.openxmlformats.org/officeDocument/2006/relationships/chart" Target="../charts/chart3207.xml"/><Relationship Id="rId12" Type="http://schemas.openxmlformats.org/officeDocument/2006/relationships/chart" Target="../charts/chart3212.xml"/><Relationship Id="rId17" Type="http://schemas.openxmlformats.org/officeDocument/2006/relationships/chart" Target="../charts/chart3217.xml"/><Relationship Id="rId2" Type="http://schemas.openxmlformats.org/officeDocument/2006/relationships/image" Target="../media/image2.png"/><Relationship Id="rId16" Type="http://schemas.openxmlformats.org/officeDocument/2006/relationships/chart" Target="../charts/chart3216.xml"/><Relationship Id="rId20" Type="http://schemas.openxmlformats.org/officeDocument/2006/relationships/chart" Target="../charts/chart3220.xml"/><Relationship Id="rId1" Type="http://schemas.openxmlformats.org/officeDocument/2006/relationships/slideLayout" Target="../slideLayouts/slideLayout2.xml"/><Relationship Id="rId6" Type="http://schemas.openxmlformats.org/officeDocument/2006/relationships/chart" Target="../charts/chart3206.xml"/><Relationship Id="rId11" Type="http://schemas.openxmlformats.org/officeDocument/2006/relationships/chart" Target="../charts/chart3211.xml"/><Relationship Id="rId5" Type="http://schemas.openxmlformats.org/officeDocument/2006/relationships/chart" Target="../charts/chart3205.xml"/><Relationship Id="rId15" Type="http://schemas.openxmlformats.org/officeDocument/2006/relationships/chart" Target="../charts/chart3215.xml"/><Relationship Id="rId10" Type="http://schemas.openxmlformats.org/officeDocument/2006/relationships/chart" Target="../charts/chart3210.xml"/><Relationship Id="rId19" Type="http://schemas.openxmlformats.org/officeDocument/2006/relationships/chart" Target="../charts/chart3219.xml"/><Relationship Id="rId4" Type="http://schemas.openxmlformats.org/officeDocument/2006/relationships/chart" Target="../charts/chart3204.xml"/><Relationship Id="rId9" Type="http://schemas.openxmlformats.org/officeDocument/2006/relationships/chart" Target="../charts/chart3209.xml"/><Relationship Id="rId14" Type="http://schemas.openxmlformats.org/officeDocument/2006/relationships/chart" Target="../charts/chart3214.xml"/></Relationships>
</file>

<file path=ppt/slides/_rels/slide187.xml.rels><?xml version="1.0" encoding="UTF-8" standalone="yes"?>
<Relationships xmlns="http://schemas.openxmlformats.org/package/2006/relationships"><Relationship Id="rId8" Type="http://schemas.openxmlformats.org/officeDocument/2006/relationships/chart" Target="../charts/chart3226.xml"/><Relationship Id="rId13" Type="http://schemas.openxmlformats.org/officeDocument/2006/relationships/chart" Target="../charts/chart3231.xml"/><Relationship Id="rId18" Type="http://schemas.openxmlformats.org/officeDocument/2006/relationships/chart" Target="../charts/chart3236.xml"/><Relationship Id="rId3" Type="http://schemas.openxmlformats.org/officeDocument/2006/relationships/chart" Target="../charts/chart3221.xml"/><Relationship Id="rId7" Type="http://schemas.openxmlformats.org/officeDocument/2006/relationships/chart" Target="../charts/chart3225.xml"/><Relationship Id="rId12" Type="http://schemas.openxmlformats.org/officeDocument/2006/relationships/chart" Target="../charts/chart3230.xml"/><Relationship Id="rId17" Type="http://schemas.openxmlformats.org/officeDocument/2006/relationships/chart" Target="../charts/chart3235.xml"/><Relationship Id="rId2" Type="http://schemas.openxmlformats.org/officeDocument/2006/relationships/image" Target="../media/image2.png"/><Relationship Id="rId16" Type="http://schemas.openxmlformats.org/officeDocument/2006/relationships/chart" Target="../charts/chart3234.xml"/><Relationship Id="rId20" Type="http://schemas.openxmlformats.org/officeDocument/2006/relationships/chart" Target="../charts/chart3238.xml"/><Relationship Id="rId1" Type="http://schemas.openxmlformats.org/officeDocument/2006/relationships/slideLayout" Target="../slideLayouts/slideLayout2.xml"/><Relationship Id="rId6" Type="http://schemas.openxmlformats.org/officeDocument/2006/relationships/chart" Target="../charts/chart3224.xml"/><Relationship Id="rId11" Type="http://schemas.openxmlformats.org/officeDocument/2006/relationships/chart" Target="../charts/chart3229.xml"/><Relationship Id="rId5" Type="http://schemas.openxmlformats.org/officeDocument/2006/relationships/chart" Target="../charts/chart3223.xml"/><Relationship Id="rId15" Type="http://schemas.openxmlformats.org/officeDocument/2006/relationships/chart" Target="../charts/chart3233.xml"/><Relationship Id="rId10" Type="http://schemas.openxmlformats.org/officeDocument/2006/relationships/chart" Target="../charts/chart3228.xml"/><Relationship Id="rId19" Type="http://schemas.openxmlformats.org/officeDocument/2006/relationships/chart" Target="../charts/chart3237.xml"/><Relationship Id="rId4" Type="http://schemas.openxmlformats.org/officeDocument/2006/relationships/chart" Target="../charts/chart3222.xml"/><Relationship Id="rId9" Type="http://schemas.openxmlformats.org/officeDocument/2006/relationships/chart" Target="../charts/chart3227.xml"/><Relationship Id="rId14" Type="http://schemas.openxmlformats.org/officeDocument/2006/relationships/chart" Target="../charts/chart3232.xml"/></Relationships>
</file>

<file path=ppt/slides/_rels/slide188.xml.rels><?xml version="1.0" encoding="UTF-8" standalone="yes"?>
<Relationships xmlns="http://schemas.openxmlformats.org/package/2006/relationships"><Relationship Id="rId8" Type="http://schemas.openxmlformats.org/officeDocument/2006/relationships/chart" Target="../charts/chart3244.xml"/><Relationship Id="rId13" Type="http://schemas.openxmlformats.org/officeDocument/2006/relationships/chart" Target="../charts/chart3249.xml"/><Relationship Id="rId18" Type="http://schemas.openxmlformats.org/officeDocument/2006/relationships/chart" Target="../charts/chart3254.xml"/><Relationship Id="rId3" Type="http://schemas.openxmlformats.org/officeDocument/2006/relationships/chart" Target="../charts/chart3239.xml"/><Relationship Id="rId7" Type="http://schemas.openxmlformats.org/officeDocument/2006/relationships/chart" Target="../charts/chart3243.xml"/><Relationship Id="rId12" Type="http://schemas.openxmlformats.org/officeDocument/2006/relationships/chart" Target="../charts/chart3248.xml"/><Relationship Id="rId17" Type="http://schemas.openxmlformats.org/officeDocument/2006/relationships/chart" Target="../charts/chart3253.xml"/><Relationship Id="rId2" Type="http://schemas.openxmlformats.org/officeDocument/2006/relationships/image" Target="../media/image2.png"/><Relationship Id="rId16" Type="http://schemas.openxmlformats.org/officeDocument/2006/relationships/chart" Target="../charts/chart3252.xml"/><Relationship Id="rId20" Type="http://schemas.openxmlformats.org/officeDocument/2006/relationships/chart" Target="../charts/chart3256.xml"/><Relationship Id="rId1" Type="http://schemas.openxmlformats.org/officeDocument/2006/relationships/slideLayout" Target="../slideLayouts/slideLayout2.xml"/><Relationship Id="rId6" Type="http://schemas.openxmlformats.org/officeDocument/2006/relationships/chart" Target="../charts/chart3242.xml"/><Relationship Id="rId11" Type="http://schemas.openxmlformats.org/officeDocument/2006/relationships/chart" Target="../charts/chart3247.xml"/><Relationship Id="rId5" Type="http://schemas.openxmlformats.org/officeDocument/2006/relationships/chart" Target="../charts/chart3241.xml"/><Relationship Id="rId15" Type="http://schemas.openxmlformats.org/officeDocument/2006/relationships/chart" Target="../charts/chart3251.xml"/><Relationship Id="rId10" Type="http://schemas.openxmlformats.org/officeDocument/2006/relationships/chart" Target="../charts/chart3246.xml"/><Relationship Id="rId19" Type="http://schemas.openxmlformats.org/officeDocument/2006/relationships/chart" Target="../charts/chart3255.xml"/><Relationship Id="rId4" Type="http://schemas.openxmlformats.org/officeDocument/2006/relationships/chart" Target="../charts/chart3240.xml"/><Relationship Id="rId9" Type="http://schemas.openxmlformats.org/officeDocument/2006/relationships/chart" Target="../charts/chart3245.xml"/><Relationship Id="rId14" Type="http://schemas.openxmlformats.org/officeDocument/2006/relationships/chart" Target="../charts/chart3250.xml"/></Relationships>
</file>

<file path=ppt/slides/_rels/slide189.xml.rels><?xml version="1.0" encoding="UTF-8" standalone="yes"?>
<Relationships xmlns="http://schemas.openxmlformats.org/package/2006/relationships"><Relationship Id="rId8" Type="http://schemas.openxmlformats.org/officeDocument/2006/relationships/chart" Target="../charts/chart3262.xml"/><Relationship Id="rId13" Type="http://schemas.openxmlformats.org/officeDocument/2006/relationships/chart" Target="../charts/chart3267.xml"/><Relationship Id="rId18" Type="http://schemas.openxmlformats.org/officeDocument/2006/relationships/chart" Target="../charts/chart3272.xml"/><Relationship Id="rId3" Type="http://schemas.openxmlformats.org/officeDocument/2006/relationships/chart" Target="../charts/chart3257.xml"/><Relationship Id="rId7" Type="http://schemas.openxmlformats.org/officeDocument/2006/relationships/chart" Target="../charts/chart3261.xml"/><Relationship Id="rId12" Type="http://schemas.openxmlformats.org/officeDocument/2006/relationships/chart" Target="../charts/chart3266.xml"/><Relationship Id="rId17" Type="http://schemas.openxmlformats.org/officeDocument/2006/relationships/chart" Target="../charts/chart3271.xml"/><Relationship Id="rId2" Type="http://schemas.openxmlformats.org/officeDocument/2006/relationships/image" Target="../media/image2.png"/><Relationship Id="rId16" Type="http://schemas.openxmlformats.org/officeDocument/2006/relationships/chart" Target="../charts/chart3270.xml"/><Relationship Id="rId20" Type="http://schemas.openxmlformats.org/officeDocument/2006/relationships/chart" Target="../charts/chart3274.xml"/><Relationship Id="rId1" Type="http://schemas.openxmlformats.org/officeDocument/2006/relationships/slideLayout" Target="../slideLayouts/slideLayout2.xml"/><Relationship Id="rId6" Type="http://schemas.openxmlformats.org/officeDocument/2006/relationships/chart" Target="../charts/chart3260.xml"/><Relationship Id="rId11" Type="http://schemas.openxmlformats.org/officeDocument/2006/relationships/chart" Target="../charts/chart3265.xml"/><Relationship Id="rId5" Type="http://schemas.openxmlformats.org/officeDocument/2006/relationships/chart" Target="../charts/chart3259.xml"/><Relationship Id="rId15" Type="http://schemas.openxmlformats.org/officeDocument/2006/relationships/chart" Target="../charts/chart3269.xml"/><Relationship Id="rId10" Type="http://schemas.openxmlformats.org/officeDocument/2006/relationships/chart" Target="../charts/chart3264.xml"/><Relationship Id="rId19" Type="http://schemas.openxmlformats.org/officeDocument/2006/relationships/chart" Target="../charts/chart3273.xml"/><Relationship Id="rId4" Type="http://schemas.openxmlformats.org/officeDocument/2006/relationships/chart" Target="../charts/chart3258.xml"/><Relationship Id="rId9" Type="http://schemas.openxmlformats.org/officeDocument/2006/relationships/chart" Target="../charts/chart3263.xml"/><Relationship Id="rId14" Type="http://schemas.openxmlformats.org/officeDocument/2006/relationships/chart" Target="../charts/chart3268.xml"/></Relationships>
</file>

<file path=ppt/slides/_rels/slide19.xml.rels><?xml version="1.0" encoding="UTF-8" standalone="yes"?>
<Relationships xmlns="http://schemas.openxmlformats.org/package/2006/relationships"><Relationship Id="rId8" Type="http://schemas.openxmlformats.org/officeDocument/2006/relationships/chart" Target="../charts/chart227.xml"/><Relationship Id="rId13" Type="http://schemas.openxmlformats.org/officeDocument/2006/relationships/chart" Target="../charts/chart232.xml"/><Relationship Id="rId18" Type="http://schemas.openxmlformats.org/officeDocument/2006/relationships/chart" Target="../charts/chart237.xml"/><Relationship Id="rId3" Type="http://schemas.openxmlformats.org/officeDocument/2006/relationships/chart" Target="../charts/chart222.xml"/><Relationship Id="rId7" Type="http://schemas.openxmlformats.org/officeDocument/2006/relationships/chart" Target="../charts/chart226.xml"/><Relationship Id="rId12" Type="http://schemas.openxmlformats.org/officeDocument/2006/relationships/chart" Target="../charts/chart231.xml"/><Relationship Id="rId17" Type="http://schemas.openxmlformats.org/officeDocument/2006/relationships/chart" Target="../charts/chart236.xml"/><Relationship Id="rId2" Type="http://schemas.openxmlformats.org/officeDocument/2006/relationships/image" Target="../media/image2.png"/><Relationship Id="rId16" Type="http://schemas.openxmlformats.org/officeDocument/2006/relationships/chart" Target="../charts/chart235.xml"/><Relationship Id="rId20" Type="http://schemas.openxmlformats.org/officeDocument/2006/relationships/chart" Target="../charts/chart239.xml"/><Relationship Id="rId1" Type="http://schemas.openxmlformats.org/officeDocument/2006/relationships/slideLayout" Target="../slideLayouts/slideLayout2.xml"/><Relationship Id="rId6" Type="http://schemas.openxmlformats.org/officeDocument/2006/relationships/chart" Target="../charts/chart225.xml"/><Relationship Id="rId11" Type="http://schemas.openxmlformats.org/officeDocument/2006/relationships/chart" Target="../charts/chart230.xml"/><Relationship Id="rId5" Type="http://schemas.openxmlformats.org/officeDocument/2006/relationships/chart" Target="../charts/chart224.xml"/><Relationship Id="rId15" Type="http://schemas.openxmlformats.org/officeDocument/2006/relationships/chart" Target="../charts/chart234.xml"/><Relationship Id="rId10" Type="http://schemas.openxmlformats.org/officeDocument/2006/relationships/chart" Target="../charts/chart229.xml"/><Relationship Id="rId19" Type="http://schemas.openxmlformats.org/officeDocument/2006/relationships/chart" Target="../charts/chart238.xml"/><Relationship Id="rId4" Type="http://schemas.openxmlformats.org/officeDocument/2006/relationships/chart" Target="../charts/chart223.xml"/><Relationship Id="rId9" Type="http://schemas.openxmlformats.org/officeDocument/2006/relationships/chart" Target="../charts/chart228.xml"/><Relationship Id="rId14" Type="http://schemas.openxmlformats.org/officeDocument/2006/relationships/chart" Target="../charts/chart233.xml"/></Relationships>
</file>

<file path=ppt/slides/_rels/slide190.xml.rels><?xml version="1.0" encoding="UTF-8" standalone="yes"?>
<Relationships xmlns="http://schemas.openxmlformats.org/package/2006/relationships"><Relationship Id="rId8" Type="http://schemas.openxmlformats.org/officeDocument/2006/relationships/chart" Target="../charts/chart3280.xml"/><Relationship Id="rId13" Type="http://schemas.openxmlformats.org/officeDocument/2006/relationships/chart" Target="../charts/chart3285.xml"/><Relationship Id="rId18" Type="http://schemas.openxmlformats.org/officeDocument/2006/relationships/chart" Target="../charts/chart3290.xml"/><Relationship Id="rId3" Type="http://schemas.openxmlformats.org/officeDocument/2006/relationships/chart" Target="../charts/chart3275.xml"/><Relationship Id="rId7" Type="http://schemas.openxmlformats.org/officeDocument/2006/relationships/chart" Target="../charts/chart3279.xml"/><Relationship Id="rId12" Type="http://schemas.openxmlformats.org/officeDocument/2006/relationships/chart" Target="../charts/chart3284.xml"/><Relationship Id="rId17" Type="http://schemas.openxmlformats.org/officeDocument/2006/relationships/chart" Target="../charts/chart3289.xml"/><Relationship Id="rId2" Type="http://schemas.openxmlformats.org/officeDocument/2006/relationships/image" Target="../media/image2.png"/><Relationship Id="rId16" Type="http://schemas.openxmlformats.org/officeDocument/2006/relationships/chart" Target="../charts/chart3288.xml"/><Relationship Id="rId20" Type="http://schemas.openxmlformats.org/officeDocument/2006/relationships/chart" Target="../charts/chart3292.xml"/><Relationship Id="rId1" Type="http://schemas.openxmlformats.org/officeDocument/2006/relationships/slideLayout" Target="../slideLayouts/slideLayout2.xml"/><Relationship Id="rId6" Type="http://schemas.openxmlformats.org/officeDocument/2006/relationships/chart" Target="../charts/chart3278.xml"/><Relationship Id="rId11" Type="http://schemas.openxmlformats.org/officeDocument/2006/relationships/chart" Target="../charts/chart3283.xml"/><Relationship Id="rId5" Type="http://schemas.openxmlformats.org/officeDocument/2006/relationships/chart" Target="../charts/chart3277.xml"/><Relationship Id="rId15" Type="http://schemas.openxmlformats.org/officeDocument/2006/relationships/chart" Target="../charts/chart3287.xml"/><Relationship Id="rId10" Type="http://schemas.openxmlformats.org/officeDocument/2006/relationships/chart" Target="../charts/chart3282.xml"/><Relationship Id="rId19" Type="http://schemas.openxmlformats.org/officeDocument/2006/relationships/chart" Target="../charts/chart3291.xml"/><Relationship Id="rId4" Type="http://schemas.openxmlformats.org/officeDocument/2006/relationships/chart" Target="../charts/chart3276.xml"/><Relationship Id="rId9" Type="http://schemas.openxmlformats.org/officeDocument/2006/relationships/chart" Target="../charts/chart3281.xml"/><Relationship Id="rId14" Type="http://schemas.openxmlformats.org/officeDocument/2006/relationships/chart" Target="../charts/chart3286.xml"/></Relationships>
</file>

<file path=ppt/slides/_rels/slide191.xml.rels><?xml version="1.0" encoding="UTF-8" standalone="yes"?>
<Relationships xmlns="http://schemas.openxmlformats.org/package/2006/relationships"><Relationship Id="rId8" Type="http://schemas.openxmlformats.org/officeDocument/2006/relationships/chart" Target="../charts/chart3298.xml"/><Relationship Id="rId3" Type="http://schemas.openxmlformats.org/officeDocument/2006/relationships/chart" Target="../charts/chart3293.xml"/><Relationship Id="rId7" Type="http://schemas.openxmlformats.org/officeDocument/2006/relationships/chart" Target="../charts/chart3297.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3296.xml"/><Relationship Id="rId5" Type="http://schemas.openxmlformats.org/officeDocument/2006/relationships/chart" Target="../charts/chart3295.xml"/><Relationship Id="rId4" Type="http://schemas.openxmlformats.org/officeDocument/2006/relationships/chart" Target="../charts/chart3294.xml"/></Relationships>
</file>

<file path=ppt/slides/_rels/slide192.xml.rels><?xml version="1.0" encoding="UTF-8" standalone="yes"?>
<Relationships xmlns="http://schemas.openxmlformats.org/package/2006/relationships"><Relationship Id="rId3" Type="http://schemas.openxmlformats.org/officeDocument/2006/relationships/chart" Target="../charts/chart3299.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chart" Target="../charts/chart3300.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chart" Target="../charts/chart3301.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02.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chart" Target="../charts/chart3303.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chart" Target="../charts/chart3304.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chart" Target="../charts/chart3305.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chart" Target="../charts/chart3306.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chart" Target="../charts/chart245.xml"/><Relationship Id="rId13" Type="http://schemas.openxmlformats.org/officeDocument/2006/relationships/chart" Target="../charts/chart250.xml"/><Relationship Id="rId18" Type="http://schemas.openxmlformats.org/officeDocument/2006/relationships/chart" Target="../charts/chart255.xml"/><Relationship Id="rId26" Type="http://schemas.openxmlformats.org/officeDocument/2006/relationships/chart" Target="../charts/chart263.xml"/><Relationship Id="rId3" Type="http://schemas.openxmlformats.org/officeDocument/2006/relationships/chart" Target="../charts/chart240.xml"/><Relationship Id="rId21" Type="http://schemas.openxmlformats.org/officeDocument/2006/relationships/chart" Target="../charts/chart258.xml"/><Relationship Id="rId7" Type="http://schemas.openxmlformats.org/officeDocument/2006/relationships/chart" Target="../charts/chart244.xml"/><Relationship Id="rId12" Type="http://schemas.openxmlformats.org/officeDocument/2006/relationships/chart" Target="../charts/chart249.xml"/><Relationship Id="rId17" Type="http://schemas.openxmlformats.org/officeDocument/2006/relationships/chart" Target="../charts/chart254.xml"/><Relationship Id="rId25" Type="http://schemas.openxmlformats.org/officeDocument/2006/relationships/chart" Target="../charts/chart262.xml"/><Relationship Id="rId2" Type="http://schemas.openxmlformats.org/officeDocument/2006/relationships/image" Target="../media/image2.png"/><Relationship Id="rId16" Type="http://schemas.openxmlformats.org/officeDocument/2006/relationships/chart" Target="../charts/chart253.xml"/><Relationship Id="rId20" Type="http://schemas.openxmlformats.org/officeDocument/2006/relationships/chart" Target="../charts/chart257.xml"/><Relationship Id="rId29" Type="http://schemas.openxmlformats.org/officeDocument/2006/relationships/chart" Target="../charts/chart266.xml"/><Relationship Id="rId1" Type="http://schemas.openxmlformats.org/officeDocument/2006/relationships/slideLayout" Target="../slideLayouts/slideLayout2.xml"/><Relationship Id="rId6" Type="http://schemas.openxmlformats.org/officeDocument/2006/relationships/chart" Target="../charts/chart243.xml"/><Relationship Id="rId11" Type="http://schemas.openxmlformats.org/officeDocument/2006/relationships/chart" Target="../charts/chart248.xml"/><Relationship Id="rId24" Type="http://schemas.openxmlformats.org/officeDocument/2006/relationships/chart" Target="../charts/chart261.xml"/><Relationship Id="rId5" Type="http://schemas.openxmlformats.org/officeDocument/2006/relationships/chart" Target="../charts/chart242.xml"/><Relationship Id="rId15" Type="http://schemas.openxmlformats.org/officeDocument/2006/relationships/chart" Target="../charts/chart252.xml"/><Relationship Id="rId23" Type="http://schemas.openxmlformats.org/officeDocument/2006/relationships/chart" Target="../charts/chart260.xml"/><Relationship Id="rId28" Type="http://schemas.openxmlformats.org/officeDocument/2006/relationships/chart" Target="../charts/chart265.xml"/><Relationship Id="rId10" Type="http://schemas.openxmlformats.org/officeDocument/2006/relationships/chart" Target="../charts/chart247.xml"/><Relationship Id="rId19" Type="http://schemas.openxmlformats.org/officeDocument/2006/relationships/chart" Target="../charts/chart256.xml"/><Relationship Id="rId31" Type="http://schemas.openxmlformats.org/officeDocument/2006/relationships/chart" Target="../charts/chart268.xml"/><Relationship Id="rId4" Type="http://schemas.openxmlformats.org/officeDocument/2006/relationships/chart" Target="../charts/chart241.xml"/><Relationship Id="rId9" Type="http://schemas.openxmlformats.org/officeDocument/2006/relationships/chart" Target="../charts/chart246.xml"/><Relationship Id="rId14" Type="http://schemas.openxmlformats.org/officeDocument/2006/relationships/chart" Target="../charts/chart251.xml"/><Relationship Id="rId22" Type="http://schemas.openxmlformats.org/officeDocument/2006/relationships/chart" Target="../charts/chart259.xml"/><Relationship Id="rId27" Type="http://schemas.openxmlformats.org/officeDocument/2006/relationships/chart" Target="../charts/chart264.xml"/><Relationship Id="rId30" Type="http://schemas.openxmlformats.org/officeDocument/2006/relationships/chart" Target="../charts/chart267.xml"/></Relationships>
</file>

<file path=ppt/slides/_rels/slide200.xml.rels><?xml version="1.0" encoding="UTF-8" standalone="yes"?>
<Relationships xmlns="http://schemas.openxmlformats.org/package/2006/relationships"><Relationship Id="rId3" Type="http://schemas.openxmlformats.org/officeDocument/2006/relationships/chart" Target="../charts/chart3307.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chart" Target="../charts/chart274.xml"/><Relationship Id="rId13" Type="http://schemas.openxmlformats.org/officeDocument/2006/relationships/chart" Target="../charts/chart279.xml"/><Relationship Id="rId18" Type="http://schemas.openxmlformats.org/officeDocument/2006/relationships/chart" Target="../charts/chart284.xml"/><Relationship Id="rId3" Type="http://schemas.openxmlformats.org/officeDocument/2006/relationships/chart" Target="../charts/chart269.xml"/><Relationship Id="rId7" Type="http://schemas.openxmlformats.org/officeDocument/2006/relationships/chart" Target="../charts/chart273.xml"/><Relationship Id="rId12" Type="http://schemas.openxmlformats.org/officeDocument/2006/relationships/chart" Target="../charts/chart278.xml"/><Relationship Id="rId17" Type="http://schemas.openxmlformats.org/officeDocument/2006/relationships/chart" Target="../charts/chart283.xml"/><Relationship Id="rId2" Type="http://schemas.openxmlformats.org/officeDocument/2006/relationships/image" Target="../media/image2.png"/><Relationship Id="rId16" Type="http://schemas.openxmlformats.org/officeDocument/2006/relationships/chart" Target="../charts/chart282.xml"/><Relationship Id="rId20" Type="http://schemas.openxmlformats.org/officeDocument/2006/relationships/chart" Target="../charts/chart286.xml"/><Relationship Id="rId1" Type="http://schemas.openxmlformats.org/officeDocument/2006/relationships/slideLayout" Target="../slideLayouts/slideLayout2.xml"/><Relationship Id="rId6" Type="http://schemas.openxmlformats.org/officeDocument/2006/relationships/chart" Target="../charts/chart272.xml"/><Relationship Id="rId11" Type="http://schemas.openxmlformats.org/officeDocument/2006/relationships/chart" Target="../charts/chart277.xml"/><Relationship Id="rId5" Type="http://schemas.openxmlformats.org/officeDocument/2006/relationships/chart" Target="../charts/chart271.xml"/><Relationship Id="rId15" Type="http://schemas.openxmlformats.org/officeDocument/2006/relationships/chart" Target="../charts/chart281.xml"/><Relationship Id="rId10" Type="http://schemas.openxmlformats.org/officeDocument/2006/relationships/chart" Target="../charts/chart276.xml"/><Relationship Id="rId19" Type="http://schemas.openxmlformats.org/officeDocument/2006/relationships/chart" Target="../charts/chart285.xml"/><Relationship Id="rId4" Type="http://schemas.openxmlformats.org/officeDocument/2006/relationships/chart" Target="../charts/chart270.xml"/><Relationship Id="rId9" Type="http://schemas.openxmlformats.org/officeDocument/2006/relationships/chart" Target="../charts/chart275.xml"/><Relationship Id="rId14" Type="http://schemas.openxmlformats.org/officeDocument/2006/relationships/chart" Target="../charts/chart280.xml"/></Relationships>
</file>

<file path=ppt/slides/_rels/slide22.xml.rels><?xml version="1.0" encoding="UTF-8" standalone="yes"?>
<Relationships xmlns="http://schemas.openxmlformats.org/package/2006/relationships"><Relationship Id="rId8" Type="http://schemas.openxmlformats.org/officeDocument/2006/relationships/chart" Target="../charts/chart292.xml"/><Relationship Id="rId13" Type="http://schemas.openxmlformats.org/officeDocument/2006/relationships/chart" Target="../charts/chart297.xml"/><Relationship Id="rId18" Type="http://schemas.openxmlformats.org/officeDocument/2006/relationships/chart" Target="../charts/chart302.xml"/><Relationship Id="rId26" Type="http://schemas.openxmlformats.org/officeDocument/2006/relationships/chart" Target="../charts/chart310.xml"/><Relationship Id="rId3" Type="http://schemas.openxmlformats.org/officeDocument/2006/relationships/chart" Target="../charts/chart287.xml"/><Relationship Id="rId21" Type="http://schemas.openxmlformats.org/officeDocument/2006/relationships/chart" Target="../charts/chart305.xml"/><Relationship Id="rId7" Type="http://schemas.openxmlformats.org/officeDocument/2006/relationships/chart" Target="../charts/chart291.xml"/><Relationship Id="rId12" Type="http://schemas.openxmlformats.org/officeDocument/2006/relationships/chart" Target="../charts/chart296.xml"/><Relationship Id="rId17" Type="http://schemas.openxmlformats.org/officeDocument/2006/relationships/chart" Target="../charts/chart301.xml"/><Relationship Id="rId25" Type="http://schemas.openxmlformats.org/officeDocument/2006/relationships/chart" Target="../charts/chart309.xml"/><Relationship Id="rId2" Type="http://schemas.openxmlformats.org/officeDocument/2006/relationships/image" Target="../media/image2.png"/><Relationship Id="rId16" Type="http://schemas.openxmlformats.org/officeDocument/2006/relationships/chart" Target="../charts/chart300.xml"/><Relationship Id="rId20" Type="http://schemas.openxmlformats.org/officeDocument/2006/relationships/chart" Target="../charts/chart304.xml"/><Relationship Id="rId29" Type="http://schemas.openxmlformats.org/officeDocument/2006/relationships/chart" Target="../charts/chart313.xml"/><Relationship Id="rId1" Type="http://schemas.openxmlformats.org/officeDocument/2006/relationships/slideLayout" Target="../slideLayouts/slideLayout2.xml"/><Relationship Id="rId6" Type="http://schemas.openxmlformats.org/officeDocument/2006/relationships/chart" Target="../charts/chart290.xml"/><Relationship Id="rId11" Type="http://schemas.openxmlformats.org/officeDocument/2006/relationships/chart" Target="../charts/chart295.xml"/><Relationship Id="rId24" Type="http://schemas.openxmlformats.org/officeDocument/2006/relationships/chart" Target="../charts/chart308.xml"/><Relationship Id="rId5" Type="http://schemas.openxmlformats.org/officeDocument/2006/relationships/chart" Target="../charts/chart289.xml"/><Relationship Id="rId15" Type="http://schemas.openxmlformats.org/officeDocument/2006/relationships/chart" Target="../charts/chart299.xml"/><Relationship Id="rId23" Type="http://schemas.openxmlformats.org/officeDocument/2006/relationships/chart" Target="../charts/chart307.xml"/><Relationship Id="rId28" Type="http://schemas.openxmlformats.org/officeDocument/2006/relationships/chart" Target="../charts/chart312.xml"/><Relationship Id="rId10" Type="http://schemas.openxmlformats.org/officeDocument/2006/relationships/chart" Target="../charts/chart294.xml"/><Relationship Id="rId19" Type="http://schemas.openxmlformats.org/officeDocument/2006/relationships/chart" Target="../charts/chart303.xml"/><Relationship Id="rId31" Type="http://schemas.openxmlformats.org/officeDocument/2006/relationships/chart" Target="../charts/chart315.xml"/><Relationship Id="rId4" Type="http://schemas.openxmlformats.org/officeDocument/2006/relationships/chart" Target="../charts/chart288.xml"/><Relationship Id="rId9" Type="http://schemas.openxmlformats.org/officeDocument/2006/relationships/chart" Target="../charts/chart293.xml"/><Relationship Id="rId14" Type="http://schemas.openxmlformats.org/officeDocument/2006/relationships/chart" Target="../charts/chart298.xml"/><Relationship Id="rId22" Type="http://schemas.openxmlformats.org/officeDocument/2006/relationships/chart" Target="../charts/chart306.xml"/><Relationship Id="rId27" Type="http://schemas.openxmlformats.org/officeDocument/2006/relationships/chart" Target="../charts/chart311.xml"/><Relationship Id="rId30" Type="http://schemas.openxmlformats.org/officeDocument/2006/relationships/chart" Target="../charts/chart314.xml"/></Relationships>
</file>

<file path=ppt/slides/_rels/slide23.xml.rels><?xml version="1.0" encoding="UTF-8" standalone="yes"?>
<Relationships xmlns="http://schemas.openxmlformats.org/package/2006/relationships"><Relationship Id="rId8" Type="http://schemas.openxmlformats.org/officeDocument/2006/relationships/chart" Target="../charts/chart321.xml"/><Relationship Id="rId13" Type="http://schemas.openxmlformats.org/officeDocument/2006/relationships/chart" Target="../charts/chart326.xml"/><Relationship Id="rId18" Type="http://schemas.openxmlformats.org/officeDocument/2006/relationships/chart" Target="../charts/chart331.xml"/><Relationship Id="rId3" Type="http://schemas.openxmlformats.org/officeDocument/2006/relationships/chart" Target="../charts/chart316.xml"/><Relationship Id="rId7" Type="http://schemas.openxmlformats.org/officeDocument/2006/relationships/chart" Target="../charts/chart320.xml"/><Relationship Id="rId12" Type="http://schemas.openxmlformats.org/officeDocument/2006/relationships/chart" Target="../charts/chart325.xml"/><Relationship Id="rId17" Type="http://schemas.openxmlformats.org/officeDocument/2006/relationships/chart" Target="../charts/chart330.xml"/><Relationship Id="rId2" Type="http://schemas.openxmlformats.org/officeDocument/2006/relationships/image" Target="../media/image2.png"/><Relationship Id="rId16" Type="http://schemas.openxmlformats.org/officeDocument/2006/relationships/chart" Target="../charts/chart329.xml"/><Relationship Id="rId20" Type="http://schemas.openxmlformats.org/officeDocument/2006/relationships/chart" Target="../charts/chart333.xml"/><Relationship Id="rId1" Type="http://schemas.openxmlformats.org/officeDocument/2006/relationships/slideLayout" Target="../slideLayouts/slideLayout2.xml"/><Relationship Id="rId6" Type="http://schemas.openxmlformats.org/officeDocument/2006/relationships/chart" Target="../charts/chart319.xml"/><Relationship Id="rId11" Type="http://schemas.openxmlformats.org/officeDocument/2006/relationships/chart" Target="../charts/chart324.xml"/><Relationship Id="rId5" Type="http://schemas.openxmlformats.org/officeDocument/2006/relationships/chart" Target="../charts/chart318.xml"/><Relationship Id="rId15" Type="http://schemas.openxmlformats.org/officeDocument/2006/relationships/chart" Target="../charts/chart328.xml"/><Relationship Id="rId10" Type="http://schemas.openxmlformats.org/officeDocument/2006/relationships/chart" Target="../charts/chart323.xml"/><Relationship Id="rId19" Type="http://schemas.openxmlformats.org/officeDocument/2006/relationships/chart" Target="../charts/chart332.xml"/><Relationship Id="rId4" Type="http://schemas.openxmlformats.org/officeDocument/2006/relationships/chart" Target="../charts/chart317.xml"/><Relationship Id="rId9" Type="http://schemas.openxmlformats.org/officeDocument/2006/relationships/chart" Target="../charts/chart322.xml"/><Relationship Id="rId14" Type="http://schemas.openxmlformats.org/officeDocument/2006/relationships/chart" Target="../charts/chart327.xml"/></Relationships>
</file>

<file path=ppt/slides/_rels/slide24.xml.rels><?xml version="1.0" encoding="UTF-8" standalone="yes"?>
<Relationships xmlns="http://schemas.openxmlformats.org/package/2006/relationships"><Relationship Id="rId8" Type="http://schemas.openxmlformats.org/officeDocument/2006/relationships/chart" Target="../charts/chart339.xml"/><Relationship Id="rId13" Type="http://schemas.openxmlformats.org/officeDocument/2006/relationships/chart" Target="../charts/chart344.xml"/><Relationship Id="rId18" Type="http://schemas.openxmlformats.org/officeDocument/2006/relationships/chart" Target="../charts/chart349.xml"/><Relationship Id="rId26" Type="http://schemas.openxmlformats.org/officeDocument/2006/relationships/chart" Target="../charts/chart357.xml"/><Relationship Id="rId3" Type="http://schemas.openxmlformats.org/officeDocument/2006/relationships/chart" Target="../charts/chart334.xml"/><Relationship Id="rId21" Type="http://schemas.openxmlformats.org/officeDocument/2006/relationships/chart" Target="../charts/chart352.xml"/><Relationship Id="rId7" Type="http://schemas.openxmlformats.org/officeDocument/2006/relationships/chart" Target="../charts/chart338.xml"/><Relationship Id="rId12" Type="http://schemas.openxmlformats.org/officeDocument/2006/relationships/chart" Target="../charts/chart343.xml"/><Relationship Id="rId17" Type="http://schemas.openxmlformats.org/officeDocument/2006/relationships/chart" Target="../charts/chart348.xml"/><Relationship Id="rId25" Type="http://schemas.openxmlformats.org/officeDocument/2006/relationships/chart" Target="../charts/chart356.xml"/><Relationship Id="rId2" Type="http://schemas.openxmlformats.org/officeDocument/2006/relationships/image" Target="../media/image2.png"/><Relationship Id="rId16" Type="http://schemas.openxmlformats.org/officeDocument/2006/relationships/chart" Target="../charts/chart347.xml"/><Relationship Id="rId20" Type="http://schemas.openxmlformats.org/officeDocument/2006/relationships/chart" Target="../charts/chart351.xml"/><Relationship Id="rId29" Type="http://schemas.openxmlformats.org/officeDocument/2006/relationships/chart" Target="../charts/chart360.xml"/><Relationship Id="rId1" Type="http://schemas.openxmlformats.org/officeDocument/2006/relationships/slideLayout" Target="../slideLayouts/slideLayout2.xml"/><Relationship Id="rId6" Type="http://schemas.openxmlformats.org/officeDocument/2006/relationships/chart" Target="../charts/chart337.xml"/><Relationship Id="rId11" Type="http://schemas.openxmlformats.org/officeDocument/2006/relationships/chart" Target="../charts/chart342.xml"/><Relationship Id="rId24" Type="http://schemas.openxmlformats.org/officeDocument/2006/relationships/chart" Target="../charts/chart355.xml"/><Relationship Id="rId5" Type="http://schemas.openxmlformats.org/officeDocument/2006/relationships/chart" Target="../charts/chart336.xml"/><Relationship Id="rId15" Type="http://schemas.openxmlformats.org/officeDocument/2006/relationships/chart" Target="../charts/chart346.xml"/><Relationship Id="rId23" Type="http://schemas.openxmlformats.org/officeDocument/2006/relationships/chart" Target="../charts/chart354.xml"/><Relationship Id="rId28" Type="http://schemas.openxmlformats.org/officeDocument/2006/relationships/chart" Target="../charts/chart359.xml"/><Relationship Id="rId10" Type="http://schemas.openxmlformats.org/officeDocument/2006/relationships/chart" Target="../charts/chart341.xml"/><Relationship Id="rId19" Type="http://schemas.openxmlformats.org/officeDocument/2006/relationships/chart" Target="../charts/chart350.xml"/><Relationship Id="rId31" Type="http://schemas.openxmlformats.org/officeDocument/2006/relationships/chart" Target="../charts/chart362.xml"/><Relationship Id="rId4" Type="http://schemas.openxmlformats.org/officeDocument/2006/relationships/chart" Target="../charts/chart335.xml"/><Relationship Id="rId9" Type="http://schemas.openxmlformats.org/officeDocument/2006/relationships/chart" Target="../charts/chart340.xml"/><Relationship Id="rId14" Type="http://schemas.openxmlformats.org/officeDocument/2006/relationships/chart" Target="../charts/chart345.xml"/><Relationship Id="rId22" Type="http://schemas.openxmlformats.org/officeDocument/2006/relationships/chart" Target="../charts/chart353.xml"/><Relationship Id="rId27" Type="http://schemas.openxmlformats.org/officeDocument/2006/relationships/chart" Target="../charts/chart358.xml"/><Relationship Id="rId30" Type="http://schemas.openxmlformats.org/officeDocument/2006/relationships/chart" Target="../charts/chart361.xml"/></Relationships>
</file>

<file path=ppt/slides/_rels/slide25.xml.rels><?xml version="1.0" encoding="UTF-8" standalone="yes"?>
<Relationships xmlns="http://schemas.openxmlformats.org/package/2006/relationships"><Relationship Id="rId8" Type="http://schemas.openxmlformats.org/officeDocument/2006/relationships/chart" Target="../charts/chart368.xml"/><Relationship Id="rId13" Type="http://schemas.openxmlformats.org/officeDocument/2006/relationships/chart" Target="../charts/chart373.xml"/><Relationship Id="rId18" Type="http://schemas.openxmlformats.org/officeDocument/2006/relationships/chart" Target="../charts/chart378.xml"/><Relationship Id="rId3" Type="http://schemas.openxmlformats.org/officeDocument/2006/relationships/chart" Target="../charts/chart363.xml"/><Relationship Id="rId7" Type="http://schemas.openxmlformats.org/officeDocument/2006/relationships/chart" Target="../charts/chart367.xml"/><Relationship Id="rId12" Type="http://schemas.openxmlformats.org/officeDocument/2006/relationships/chart" Target="../charts/chart372.xml"/><Relationship Id="rId17" Type="http://schemas.openxmlformats.org/officeDocument/2006/relationships/chart" Target="../charts/chart377.xml"/><Relationship Id="rId2" Type="http://schemas.openxmlformats.org/officeDocument/2006/relationships/image" Target="../media/image2.png"/><Relationship Id="rId16" Type="http://schemas.openxmlformats.org/officeDocument/2006/relationships/chart" Target="../charts/chart376.xml"/><Relationship Id="rId20" Type="http://schemas.openxmlformats.org/officeDocument/2006/relationships/chart" Target="../charts/chart380.xml"/><Relationship Id="rId1" Type="http://schemas.openxmlformats.org/officeDocument/2006/relationships/slideLayout" Target="../slideLayouts/slideLayout2.xml"/><Relationship Id="rId6" Type="http://schemas.openxmlformats.org/officeDocument/2006/relationships/chart" Target="../charts/chart366.xml"/><Relationship Id="rId11" Type="http://schemas.openxmlformats.org/officeDocument/2006/relationships/chart" Target="../charts/chart371.xml"/><Relationship Id="rId5" Type="http://schemas.openxmlformats.org/officeDocument/2006/relationships/chart" Target="../charts/chart365.xml"/><Relationship Id="rId15" Type="http://schemas.openxmlformats.org/officeDocument/2006/relationships/chart" Target="../charts/chart375.xml"/><Relationship Id="rId10" Type="http://schemas.openxmlformats.org/officeDocument/2006/relationships/chart" Target="../charts/chart370.xml"/><Relationship Id="rId19" Type="http://schemas.openxmlformats.org/officeDocument/2006/relationships/chart" Target="../charts/chart379.xml"/><Relationship Id="rId4" Type="http://schemas.openxmlformats.org/officeDocument/2006/relationships/chart" Target="../charts/chart364.xml"/><Relationship Id="rId9" Type="http://schemas.openxmlformats.org/officeDocument/2006/relationships/chart" Target="../charts/chart369.xml"/><Relationship Id="rId14" Type="http://schemas.openxmlformats.org/officeDocument/2006/relationships/chart" Target="../charts/chart374.xml"/></Relationships>
</file>

<file path=ppt/slides/_rels/slide26.xml.rels><?xml version="1.0" encoding="UTF-8" standalone="yes"?>
<Relationships xmlns="http://schemas.openxmlformats.org/package/2006/relationships"><Relationship Id="rId8" Type="http://schemas.openxmlformats.org/officeDocument/2006/relationships/chart" Target="../charts/chart386.xml"/><Relationship Id="rId13" Type="http://schemas.openxmlformats.org/officeDocument/2006/relationships/chart" Target="../charts/chart391.xml"/><Relationship Id="rId18" Type="http://schemas.openxmlformats.org/officeDocument/2006/relationships/chart" Target="../charts/chart396.xml"/><Relationship Id="rId26" Type="http://schemas.openxmlformats.org/officeDocument/2006/relationships/chart" Target="../charts/chart404.xml"/><Relationship Id="rId3" Type="http://schemas.openxmlformats.org/officeDocument/2006/relationships/chart" Target="../charts/chart381.xml"/><Relationship Id="rId21" Type="http://schemas.openxmlformats.org/officeDocument/2006/relationships/chart" Target="../charts/chart399.xml"/><Relationship Id="rId7" Type="http://schemas.openxmlformats.org/officeDocument/2006/relationships/chart" Target="../charts/chart385.xml"/><Relationship Id="rId12" Type="http://schemas.openxmlformats.org/officeDocument/2006/relationships/chart" Target="../charts/chart390.xml"/><Relationship Id="rId17" Type="http://schemas.openxmlformats.org/officeDocument/2006/relationships/chart" Target="../charts/chart395.xml"/><Relationship Id="rId25" Type="http://schemas.openxmlformats.org/officeDocument/2006/relationships/chart" Target="../charts/chart403.xml"/><Relationship Id="rId2" Type="http://schemas.openxmlformats.org/officeDocument/2006/relationships/image" Target="../media/image2.png"/><Relationship Id="rId16" Type="http://schemas.openxmlformats.org/officeDocument/2006/relationships/chart" Target="../charts/chart394.xml"/><Relationship Id="rId20" Type="http://schemas.openxmlformats.org/officeDocument/2006/relationships/chart" Target="../charts/chart398.xml"/><Relationship Id="rId29" Type="http://schemas.openxmlformats.org/officeDocument/2006/relationships/chart" Target="../charts/chart407.xml"/><Relationship Id="rId1" Type="http://schemas.openxmlformats.org/officeDocument/2006/relationships/slideLayout" Target="../slideLayouts/slideLayout2.xml"/><Relationship Id="rId6" Type="http://schemas.openxmlformats.org/officeDocument/2006/relationships/chart" Target="../charts/chart384.xml"/><Relationship Id="rId11" Type="http://schemas.openxmlformats.org/officeDocument/2006/relationships/chart" Target="../charts/chart389.xml"/><Relationship Id="rId24" Type="http://schemas.openxmlformats.org/officeDocument/2006/relationships/chart" Target="../charts/chart402.xml"/><Relationship Id="rId5" Type="http://schemas.openxmlformats.org/officeDocument/2006/relationships/chart" Target="../charts/chart383.xml"/><Relationship Id="rId15" Type="http://schemas.openxmlformats.org/officeDocument/2006/relationships/chart" Target="../charts/chart393.xml"/><Relationship Id="rId23" Type="http://schemas.openxmlformats.org/officeDocument/2006/relationships/chart" Target="../charts/chart401.xml"/><Relationship Id="rId28" Type="http://schemas.openxmlformats.org/officeDocument/2006/relationships/chart" Target="../charts/chart406.xml"/><Relationship Id="rId10" Type="http://schemas.openxmlformats.org/officeDocument/2006/relationships/chart" Target="../charts/chart388.xml"/><Relationship Id="rId19" Type="http://schemas.openxmlformats.org/officeDocument/2006/relationships/chart" Target="../charts/chart397.xml"/><Relationship Id="rId31" Type="http://schemas.openxmlformats.org/officeDocument/2006/relationships/chart" Target="../charts/chart409.xml"/><Relationship Id="rId4" Type="http://schemas.openxmlformats.org/officeDocument/2006/relationships/chart" Target="../charts/chart382.xml"/><Relationship Id="rId9" Type="http://schemas.openxmlformats.org/officeDocument/2006/relationships/chart" Target="../charts/chart387.xml"/><Relationship Id="rId14" Type="http://schemas.openxmlformats.org/officeDocument/2006/relationships/chart" Target="../charts/chart392.xml"/><Relationship Id="rId22" Type="http://schemas.openxmlformats.org/officeDocument/2006/relationships/chart" Target="../charts/chart400.xml"/><Relationship Id="rId27" Type="http://schemas.openxmlformats.org/officeDocument/2006/relationships/chart" Target="../charts/chart405.xml"/><Relationship Id="rId30" Type="http://schemas.openxmlformats.org/officeDocument/2006/relationships/chart" Target="../charts/chart408.xml"/></Relationships>
</file>

<file path=ppt/slides/_rels/slide27.xml.rels><?xml version="1.0" encoding="UTF-8" standalone="yes"?>
<Relationships xmlns="http://schemas.openxmlformats.org/package/2006/relationships"><Relationship Id="rId8" Type="http://schemas.openxmlformats.org/officeDocument/2006/relationships/chart" Target="../charts/chart415.xml"/><Relationship Id="rId13" Type="http://schemas.openxmlformats.org/officeDocument/2006/relationships/chart" Target="../charts/chart420.xml"/><Relationship Id="rId18" Type="http://schemas.openxmlformats.org/officeDocument/2006/relationships/chart" Target="../charts/chart425.xml"/><Relationship Id="rId3" Type="http://schemas.openxmlformats.org/officeDocument/2006/relationships/chart" Target="../charts/chart410.xml"/><Relationship Id="rId7" Type="http://schemas.openxmlformats.org/officeDocument/2006/relationships/chart" Target="../charts/chart414.xml"/><Relationship Id="rId12" Type="http://schemas.openxmlformats.org/officeDocument/2006/relationships/chart" Target="../charts/chart419.xml"/><Relationship Id="rId17" Type="http://schemas.openxmlformats.org/officeDocument/2006/relationships/chart" Target="../charts/chart424.xml"/><Relationship Id="rId2" Type="http://schemas.openxmlformats.org/officeDocument/2006/relationships/image" Target="../media/image2.png"/><Relationship Id="rId16" Type="http://schemas.openxmlformats.org/officeDocument/2006/relationships/chart" Target="../charts/chart423.xml"/><Relationship Id="rId20" Type="http://schemas.openxmlformats.org/officeDocument/2006/relationships/chart" Target="../charts/chart427.xml"/><Relationship Id="rId1" Type="http://schemas.openxmlformats.org/officeDocument/2006/relationships/slideLayout" Target="../slideLayouts/slideLayout2.xml"/><Relationship Id="rId6" Type="http://schemas.openxmlformats.org/officeDocument/2006/relationships/chart" Target="../charts/chart413.xml"/><Relationship Id="rId11" Type="http://schemas.openxmlformats.org/officeDocument/2006/relationships/chart" Target="../charts/chart418.xml"/><Relationship Id="rId5" Type="http://schemas.openxmlformats.org/officeDocument/2006/relationships/chart" Target="../charts/chart412.xml"/><Relationship Id="rId15" Type="http://schemas.openxmlformats.org/officeDocument/2006/relationships/chart" Target="../charts/chart422.xml"/><Relationship Id="rId10" Type="http://schemas.openxmlformats.org/officeDocument/2006/relationships/chart" Target="../charts/chart417.xml"/><Relationship Id="rId19" Type="http://schemas.openxmlformats.org/officeDocument/2006/relationships/chart" Target="../charts/chart426.xml"/><Relationship Id="rId4" Type="http://schemas.openxmlformats.org/officeDocument/2006/relationships/chart" Target="../charts/chart411.xml"/><Relationship Id="rId9" Type="http://schemas.openxmlformats.org/officeDocument/2006/relationships/chart" Target="../charts/chart416.xml"/><Relationship Id="rId14" Type="http://schemas.openxmlformats.org/officeDocument/2006/relationships/chart" Target="../charts/chart421.xml"/></Relationships>
</file>

<file path=ppt/slides/_rels/slide28.xml.rels><?xml version="1.0" encoding="UTF-8" standalone="yes"?>
<Relationships xmlns="http://schemas.openxmlformats.org/package/2006/relationships"><Relationship Id="rId8" Type="http://schemas.openxmlformats.org/officeDocument/2006/relationships/chart" Target="../charts/chart433.xml"/><Relationship Id="rId13" Type="http://schemas.openxmlformats.org/officeDocument/2006/relationships/chart" Target="../charts/chart438.xml"/><Relationship Id="rId18" Type="http://schemas.openxmlformats.org/officeDocument/2006/relationships/chart" Target="../charts/chart443.xml"/><Relationship Id="rId26" Type="http://schemas.openxmlformats.org/officeDocument/2006/relationships/chart" Target="../charts/chart451.xml"/><Relationship Id="rId3" Type="http://schemas.openxmlformats.org/officeDocument/2006/relationships/chart" Target="../charts/chart428.xml"/><Relationship Id="rId21" Type="http://schemas.openxmlformats.org/officeDocument/2006/relationships/chart" Target="../charts/chart446.xml"/><Relationship Id="rId7" Type="http://schemas.openxmlformats.org/officeDocument/2006/relationships/chart" Target="../charts/chart432.xml"/><Relationship Id="rId12" Type="http://schemas.openxmlformats.org/officeDocument/2006/relationships/chart" Target="../charts/chart437.xml"/><Relationship Id="rId17" Type="http://schemas.openxmlformats.org/officeDocument/2006/relationships/chart" Target="../charts/chart442.xml"/><Relationship Id="rId25" Type="http://schemas.openxmlformats.org/officeDocument/2006/relationships/chart" Target="../charts/chart450.xml"/><Relationship Id="rId2" Type="http://schemas.openxmlformats.org/officeDocument/2006/relationships/image" Target="../media/image2.png"/><Relationship Id="rId16" Type="http://schemas.openxmlformats.org/officeDocument/2006/relationships/chart" Target="../charts/chart441.xml"/><Relationship Id="rId20" Type="http://schemas.openxmlformats.org/officeDocument/2006/relationships/chart" Target="../charts/chart445.xml"/><Relationship Id="rId29" Type="http://schemas.openxmlformats.org/officeDocument/2006/relationships/chart" Target="../charts/chart454.xml"/><Relationship Id="rId1" Type="http://schemas.openxmlformats.org/officeDocument/2006/relationships/slideLayout" Target="../slideLayouts/slideLayout2.xml"/><Relationship Id="rId6" Type="http://schemas.openxmlformats.org/officeDocument/2006/relationships/chart" Target="../charts/chart431.xml"/><Relationship Id="rId11" Type="http://schemas.openxmlformats.org/officeDocument/2006/relationships/chart" Target="../charts/chart436.xml"/><Relationship Id="rId24" Type="http://schemas.openxmlformats.org/officeDocument/2006/relationships/chart" Target="../charts/chart449.xml"/><Relationship Id="rId5" Type="http://schemas.openxmlformats.org/officeDocument/2006/relationships/chart" Target="../charts/chart430.xml"/><Relationship Id="rId15" Type="http://schemas.openxmlformats.org/officeDocument/2006/relationships/chart" Target="../charts/chart440.xml"/><Relationship Id="rId23" Type="http://schemas.openxmlformats.org/officeDocument/2006/relationships/chart" Target="../charts/chart448.xml"/><Relationship Id="rId28" Type="http://schemas.openxmlformats.org/officeDocument/2006/relationships/chart" Target="../charts/chart453.xml"/><Relationship Id="rId10" Type="http://schemas.openxmlformats.org/officeDocument/2006/relationships/chart" Target="../charts/chart435.xml"/><Relationship Id="rId19" Type="http://schemas.openxmlformats.org/officeDocument/2006/relationships/chart" Target="../charts/chart444.xml"/><Relationship Id="rId31" Type="http://schemas.openxmlformats.org/officeDocument/2006/relationships/chart" Target="../charts/chart456.xml"/><Relationship Id="rId4" Type="http://schemas.openxmlformats.org/officeDocument/2006/relationships/chart" Target="../charts/chart429.xml"/><Relationship Id="rId9" Type="http://schemas.openxmlformats.org/officeDocument/2006/relationships/chart" Target="../charts/chart434.xml"/><Relationship Id="rId14" Type="http://schemas.openxmlformats.org/officeDocument/2006/relationships/chart" Target="../charts/chart439.xml"/><Relationship Id="rId22" Type="http://schemas.openxmlformats.org/officeDocument/2006/relationships/chart" Target="../charts/chart447.xml"/><Relationship Id="rId27" Type="http://schemas.openxmlformats.org/officeDocument/2006/relationships/chart" Target="../charts/chart452.xml"/><Relationship Id="rId30" Type="http://schemas.openxmlformats.org/officeDocument/2006/relationships/chart" Target="../charts/chart455.xml"/></Relationships>
</file>

<file path=ppt/slides/_rels/slide29.xml.rels><?xml version="1.0" encoding="UTF-8" standalone="yes"?>
<Relationships xmlns="http://schemas.openxmlformats.org/package/2006/relationships"><Relationship Id="rId8" Type="http://schemas.openxmlformats.org/officeDocument/2006/relationships/chart" Target="../charts/chart462.xml"/><Relationship Id="rId13" Type="http://schemas.openxmlformats.org/officeDocument/2006/relationships/chart" Target="../charts/chart467.xml"/><Relationship Id="rId3" Type="http://schemas.openxmlformats.org/officeDocument/2006/relationships/chart" Target="../charts/chart457.xml"/><Relationship Id="rId7" Type="http://schemas.openxmlformats.org/officeDocument/2006/relationships/chart" Target="../charts/chart461.xml"/><Relationship Id="rId12" Type="http://schemas.openxmlformats.org/officeDocument/2006/relationships/chart" Target="../charts/chart466.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460.xml"/><Relationship Id="rId11" Type="http://schemas.openxmlformats.org/officeDocument/2006/relationships/chart" Target="../charts/chart465.xml"/><Relationship Id="rId5" Type="http://schemas.openxmlformats.org/officeDocument/2006/relationships/chart" Target="../charts/chart459.xml"/><Relationship Id="rId10" Type="http://schemas.openxmlformats.org/officeDocument/2006/relationships/chart" Target="../charts/chart464.xml"/><Relationship Id="rId4" Type="http://schemas.openxmlformats.org/officeDocument/2006/relationships/chart" Target="../charts/chart458.xml"/><Relationship Id="rId9" Type="http://schemas.openxmlformats.org/officeDocument/2006/relationships/chart" Target="../charts/chart46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chart" Target="../charts/chart473.xml"/><Relationship Id="rId13" Type="http://schemas.openxmlformats.org/officeDocument/2006/relationships/chart" Target="../charts/chart478.xml"/><Relationship Id="rId18" Type="http://schemas.openxmlformats.org/officeDocument/2006/relationships/chart" Target="../charts/chart483.xml"/><Relationship Id="rId26" Type="http://schemas.openxmlformats.org/officeDocument/2006/relationships/chart" Target="../charts/chart491.xml"/><Relationship Id="rId3" Type="http://schemas.openxmlformats.org/officeDocument/2006/relationships/chart" Target="../charts/chart468.xml"/><Relationship Id="rId21" Type="http://schemas.openxmlformats.org/officeDocument/2006/relationships/chart" Target="../charts/chart486.xml"/><Relationship Id="rId7" Type="http://schemas.openxmlformats.org/officeDocument/2006/relationships/chart" Target="../charts/chart472.xml"/><Relationship Id="rId12" Type="http://schemas.openxmlformats.org/officeDocument/2006/relationships/chart" Target="../charts/chart477.xml"/><Relationship Id="rId17" Type="http://schemas.openxmlformats.org/officeDocument/2006/relationships/chart" Target="../charts/chart482.xml"/><Relationship Id="rId25" Type="http://schemas.openxmlformats.org/officeDocument/2006/relationships/chart" Target="../charts/chart490.xml"/><Relationship Id="rId2" Type="http://schemas.openxmlformats.org/officeDocument/2006/relationships/image" Target="../media/image2.png"/><Relationship Id="rId16" Type="http://schemas.openxmlformats.org/officeDocument/2006/relationships/chart" Target="../charts/chart481.xml"/><Relationship Id="rId20" Type="http://schemas.openxmlformats.org/officeDocument/2006/relationships/chart" Target="../charts/chart485.xml"/><Relationship Id="rId29" Type="http://schemas.openxmlformats.org/officeDocument/2006/relationships/chart" Target="../charts/chart494.xml"/><Relationship Id="rId1" Type="http://schemas.openxmlformats.org/officeDocument/2006/relationships/slideLayout" Target="../slideLayouts/slideLayout2.xml"/><Relationship Id="rId6" Type="http://schemas.openxmlformats.org/officeDocument/2006/relationships/chart" Target="../charts/chart471.xml"/><Relationship Id="rId11" Type="http://schemas.openxmlformats.org/officeDocument/2006/relationships/chart" Target="../charts/chart476.xml"/><Relationship Id="rId24" Type="http://schemas.openxmlformats.org/officeDocument/2006/relationships/chart" Target="../charts/chart489.xml"/><Relationship Id="rId5" Type="http://schemas.openxmlformats.org/officeDocument/2006/relationships/chart" Target="../charts/chart470.xml"/><Relationship Id="rId15" Type="http://schemas.openxmlformats.org/officeDocument/2006/relationships/chart" Target="../charts/chart480.xml"/><Relationship Id="rId23" Type="http://schemas.openxmlformats.org/officeDocument/2006/relationships/chart" Target="../charts/chart488.xml"/><Relationship Id="rId28" Type="http://schemas.openxmlformats.org/officeDocument/2006/relationships/chart" Target="../charts/chart493.xml"/><Relationship Id="rId10" Type="http://schemas.openxmlformats.org/officeDocument/2006/relationships/chart" Target="../charts/chart475.xml"/><Relationship Id="rId19" Type="http://schemas.openxmlformats.org/officeDocument/2006/relationships/chart" Target="../charts/chart484.xml"/><Relationship Id="rId31" Type="http://schemas.openxmlformats.org/officeDocument/2006/relationships/chart" Target="../charts/chart496.xml"/><Relationship Id="rId4" Type="http://schemas.openxmlformats.org/officeDocument/2006/relationships/chart" Target="../charts/chart469.xml"/><Relationship Id="rId9" Type="http://schemas.openxmlformats.org/officeDocument/2006/relationships/chart" Target="../charts/chart474.xml"/><Relationship Id="rId14" Type="http://schemas.openxmlformats.org/officeDocument/2006/relationships/chart" Target="../charts/chart479.xml"/><Relationship Id="rId22" Type="http://schemas.openxmlformats.org/officeDocument/2006/relationships/chart" Target="../charts/chart487.xml"/><Relationship Id="rId27" Type="http://schemas.openxmlformats.org/officeDocument/2006/relationships/chart" Target="../charts/chart492.xml"/><Relationship Id="rId30" Type="http://schemas.openxmlformats.org/officeDocument/2006/relationships/chart" Target="../charts/chart495.xml"/></Relationships>
</file>

<file path=ppt/slides/_rels/slide31.xml.rels><?xml version="1.0" encoding="UTF-8" standalone="yes"?>
<Relationships xmlns="http://schemas.openxmlformats.org/package/2006/relationships"><Relationship Id="rId8" Type="http://schemas.openxmlformats.org/officeDocument/2006/relationships/chart" Target="../charts/chart502.xml"/><Relationship Id="rId13" Type="http://schemas.openxmlformats.org/officeDocument/2006/relationships/chart" Target="../charts/chart507.xml"/><Relationship Id="rId18" Type="http://schemas.openxmlformats.org/officeDocument/2006/relationships/chart" Target="../charts/chart512.xml"/><Relationship Id="rId3" Type="http://schemas.openxmlformats.org/officeDocument/2006/relationships/chart" Target="../charts/chart497.xml"/><Relationship Id="rId7" Type="http://schemas.openxmlformats.org/officeDocument/2006/relationships/chart" Target="../charts/chart501.xml"/><Relationship Id="rId12" Type="http://schemas.openxmlformats.org/officeDocument/2006/relationships/chart" Target="../charts/chart506.xml"/><Relationship Id="rId17" Type="http://schemas.openxmlformats.org/officeDocument/2006/relationships/chart" Target="../charts/chart511.xml"/><Relationship Id="rId2" Type="http://schemas.openxmlformats.org/officeDocument/2006/relationships/image" Target="../media/image2.png"/><Relationship Id="rId16" Type="http://schemas.openxmlformats.org/officeDocument/2006/relationships/chart" Target="../charts/chart510.xml"/><Relationship Id="rId20" Type="http://schemas.openxmlformats.org/officeDocument/2006/relationships/chart" Target="../charts/chart514.xml"/><Relationship Id="rId1" Type="http://schemas.openxmlformats.org/officeDocument/2006/relationships/slideLayout" Target="../slideLayouts/slideLayout2.xml"/><Relationship Id="rId6" Type="http://schemas.openxmlformats.org/officeDocument/2006/relationships/chart" Target="../charts/chart500.xml"/><Relationship Id="rId11" Type="http://schemas.openxmlformats.org/officeDocument/2006/relationships/chart" Target="../charts/chart505.xml"/><Relationship Id="rId5" Type="http://schemas.openxmlformats.org/officeDocument/2006/relationships/chart" Target="../charts/chart499.xml"/><Relationship Id="rId15" Type="http://schemas.openxmlformats.org/officeDocument/2006/relationships/chart" Target="../charts/chart509.xml"/><Relationship Id="rId10" Type="http://schemas.openxmlformats.org/officeDocument/2006/relationships/chart" Target="../charts/chart504.xml"/><Relationship Id="rId19" Type="http://schemas.openxmlformats.org/officeDocument/2006/relationships/chart" Target="../charts/chart513.xml"/><Relationship Id="rId4" Type="http://schemas.openxmlformats.org/officeDocument/2006/relationships/chart" Target="../charts/chart498.xml"/><Relationship Id="rId9" Type="http://schemas.openxmlformats.org/officeDocument/2006/relationships/chart" Target="../charts/chart503.xml"/><Relationship Id="rId14" Type="http://schemas.openxmlformats.org/officeDocument/2006/relationships/chart" Target="../charts/chart508.xml"/></Relationships>
</file>

<file path=ppt/slides/_rels/slide32.xml.rels><?xml version="1.0" encoding="UTF-8" standalone="yes"?>
<Relationships xmlns="http://schemas.openxmlformats.org/package/2006/relationships"><Relationship Id="rId8" Type="http://schemas.openxmlformats.org/officeDocument/2006/relationships/chart" Target="../charts/chart520.xml"/><Relationship Id="rId13" Type="http://schemas.openxmlformats.org/officeDocument/2006/relationships/chart" Target="../charts/chart525.xml"/><Relationship Id="rId18" Type="http://schemas.openxmlformats.org/officeDocument/2006/relationships/chart" Target="../charts/chart530.xml"/><Relationship Id="rId26" Type="http://schemas.openxmlformats.org/officeDocument/2006/relationships/chart" Target="../charts/chart538.xml"/><Relationship Id="rId3" Type="http://schemas.openxmlformats.org/officeDocument/2006/relationships/chart" Target="../charts/chart515.xml"/><Relationship Id="rId21" Type="http://schemas.openxmlformats.org/officeDocument/2006/relationships/chart" Target="../charts/chart533.xml"/><Relationship Id="rId7" Type="http://schemas.openxmlformats.org/officeDocument/2006/relationships/chart" Target="../charts/chart519.xml"/><Relationship Id="rId12" Type="http://schemas.openxmlformats.org/officeDocument/2006/relationships/chart" Target="../charts/chart524.xml"/><Relationship Id="rId17" Type="http://schemas.openxmlformats.org/officeDocument/2006/relationships/chart" Target="../charts/chart529.xml"/><Relationship Id="rId25" Type="http://schemas.openxmlformats.org/officeDocument/2006/relationships/chart" Target="../charts/chart537.xml"/><Relationship Id="rId2" Type="http://schemas.openxmlformats.org/officeDocument/2006/relationships/image" Target="../media/image2.png"/><Relationship Id="rId16" Type="http://schemas.openxmlformats.org/officeDocument/2006/relationships/chart" Target="../charts/chart528.xml"/><Relationship Id="rId20" Type="http://schemas.openxmlformats.org/officeDocument/2006/relationships/chart" Target="../charts/chart532.xml"/><Relationship Id="rId29" Type="http://schemas.openxmlformats.org/officeDocument/2006/relationships/chart" Target="../charts/chart541.xml"/><Relationship Id="rId1" Type="http://schemas.openxmlformats.org/officeDocument/2006/relationships/slideLayout" Target="../slideLayouts/slideLayout2.xml"/><Relationship Id="rId6" Type="http://schemas.openxmlformats.org/officeDocument/2006/relationships/chart" Target="../charts/chart518.xml"/><Relationship Id="rId11" Type="http://schemas.openxmlformats.org/officeDocument/2006/relationships/chart" Target="../charts/chart523.xml"/><Relationship Id="rId24" Type="http://schemas.openxmlformats.org/officeDocument/2006/relationships/chart" Target="../charts/chart536.xml"/><Relationship Id="rId5" Type="http://schemas.openxmlformats.org/officeDocument/2006/relationships/chart" Target="../charts/chart517.xml"/><Relationship Id="rId15" Type="http://schemas.openxmlformats.org/officeDocument/2006/relationships/chart" Target="../charts/chart527.xml"/><Relationship Id="rId23" Type="http://schemas.openxmlformats.org/officeDocument/2006/relationships/chart" Target="../charts/chart535.xml"/><Relationship Id="rId28" Type="http://schemas.openxmlformats.org/officeDocument/2006/relationships/chart" Target="../charts/chart540.xml"/><Relationship Id="rId10" Type="http://schemas.openxmlformats.org/officeDocument/2006/relationships/chart" Target="../charts/chart522.xml"/><Relationship Id="rId19" Type="http://schemas.openxmlformats.org/officeDocument/2006/relationships/chart" Target="../charts/chart531.xml"/><Relationship Id="rId31" Type="http://schemas.openxmlformats.org/officeDocument/2006/relationships/chart" Target="../charts/chart543.xml"/><Relationship Id="rId4" Type="http://schemas.openxmlformats.org/officeDocument/2006/relationships/chart" Target="../charts/chart516.xml"/><Relationship Id="rId9" Type="http://schemas.openxmlformats.org/officeDocument/2006/relationships/chart" Target="../charts/chart521.xml"/><Relationship Id="rId14" Type="http://schemas.openxmlformats.org/officeDocument/2006/relationships/chart" Target="../charts/chart526.xml"/><Relationship Id="rId22" Type="http://schemas.openxmlformats.org/officeDocument/2006/relationships/chart" Target="../charts/chart534.xml"/><Relationship Id="rId27" Type="http://schemas.openxmlformats.org/officeDocument/2006/relationships/chart" Target="../charts/chart539.xml"/><Relationship Id="rId30" Type="http://schemas.openxmlformats.org/officeDocument/2006/relationships/chart" Target="../charts/chart542.xml"/></Relationships>
</file>

<file path=ppt/slides/_rels/slide33.xml.rels><?xml version="1.0" encoding="UTF-8" standalone="yes"?>
<Relationships xmlns="http://schemas.openxmlformats.org/package/2006/relationships"><Relationship Id="rId8" Type="http://schemas.openxmlformats.org/officeDocument/2006/relationships/chart" Target="../charts/chart549.xml"/><Relationship Id="rId13" Type="http://schemas.openxmlformats.org/officeDocument/2006/relationships/chart" Target="../charts/chart554.xml"/><Relationship Id="rId18" Type="http://schemas.openxmlformats.org/officeDocument/2006/relationships/chart" Target="../charts/chart559.xml"/><Relationship Id="rId3" Type="http://schemas.openxmlformats.org/officeDocument/2006/relationships/chart" Target="../charts/chart544.xml"/><Relationship Id="rId7" Type="http://schemas.openxmlformats.org/officeDocument/2006/relationships/chart" Target="../charts/chart548.xml"/><Relationship Id="rId12" Type="http://schemas.openxmlformats.org/officeDocument/2006/relationships/chart" Target="../charts/chart553.xml"/><Relationship Id="rId17" Type="http://schemas.openxmlformats.org/officeDocument/2006/relationships/chart" Target="../charts/chart558.xml"/><Relationship Id="rId2" Type="http://schemas.openxmlformats.org/officeDocument/2006/relationships/image" Target="../media/image2.png"/><Relationship Id="rId16" Type="http://schemas.openxmlformats.org/officeDocument/2006/relationships/chart" Target="../charts/chart557.xml"/><Relationship Id="rId20" Type="http://schemas.openxmlformats.org/officeDocument/2006/relationships/chart" Target="../charts/chart561.xml"/><Relationship Id="rId1" Type="http://schemas.openxmlformats.org/officeDocument/2006/relationships/slideLayout" Target="../slideLayouts/slideLayout2.xml"/><Relationship Id="rId6" Type="http://schemas.openxmlformats.org/officeDocument/2006/relationships/chart" Target="../charts/chart547.xml"/><Relationship Id="rId11" Type="http://schemas.openxmlformats.org/officeDocument/2006/relationships/chart" Target="../charts/chart552.xml"/><Relationship Id="rId5" Type="http://schemas.openxmlformats.org/officeDocument/2006/relationships/chart" Target="../charts/chart546.xml"/><Relationship Id="rId15" Type="http://schemas.openxmlformats.org/officeDocument/2006/relationships/chart" Target="../charts/chart556.xml"/><Relationship Id="rId10" Type="http://schemas.openxmlformats.org/officeDocument/2006/relationships/chart" Target="../charts/chart551.xml"/><Relationship Id="rId19" Type="http://schemas.openxmlformats.org/officeDocument/2006/relationships/chart" Target="../charts/chart560.xml"/><Relationship Id="rId4" Type="http://schemas.openxmlformats.org/officeDocument/2006/relationships/chart" Target="../charts/chart545.xml"/><Relationship Id="rId9" Type="http://schemas.openxmlformats.org/officeDocument/2006/relationships/chart" Target="../charts/chart550.xml"/><Relationship Id="rId14" Type="http://schemas.openxmlformats.org/officeDocument/2006/relationships/chart" Target="../charts/chart555.xml"/></Relationships>
</file>

<file path=ppt/slides/_rels/slide34.xml.rels><?xml version="1.0" encoding="UTF-8" standalone="yes"?>
<Relationships xmlns="http://schemas.openxmlformats.org/package/2006/relationships"><Relationship Id="rId8" Type="http://schemas.openxmlformats.org/officeDocument/2006/relationships/chart" Target="../charts/chart567.xml"/><Relationship Id="rId13" Type="http://schemas.openxmlformats.org/officeDocument/2006/relationships/chart" Target="../charts/chart572.xml"/><Relationship Id="rId18" Type="http://schemas.openxmlformats.org/officeDocument/2006/relationships/chart" Target="../charts/chart577.xml"/><Relationship Id="rId26" Type="http://schemas.openxmlformats.org/officeDocument/2006/relationships/chart" Target="../charts/chart585.xml"/><Relationship Id="rId3" Type="http://schemas.openxmlformats.org/officeDocument/2006/relationships/chart" Target="../charts/chart562.xml"/><Relationship Id="rId21" Type="http://schemas.openxmlformats.org/officeDocument/2006/relationships/chart" Target="../charts/chart580.xml"/><Relationship Id="rId7" Type="http://schemas.openxmlformats.org/officeDocument/2006/relationships/chart" Target="../charts/chart566.xml"/><Relationship Id="rId12" Type="http://schemas.openxmlformats.org/officeDocument/2006/relationships/chart" Target="../charts/chart571.xml"/><Relationship Id="rId17" Type="http://schemas.openxmlformats.org/officeDocument/2006/relationships/chart" Target="../charts/chart576.xml"/><Relationship Id="rId25" Type="http://schemas.openxmlformats.org/officeDocument/2006/relationships/chart" Target="../charts/chart584.xml"/><Relationship Id="rId2" Type="http://schemas.openxmlformats.org/officeDocument/2006/relationships/image" Target="../media/image2.png"/><Relationship Id="rId16" Type="http://schemas.openxmlformats.org/officeDocument/2006/relationships/chart" Target="../charts/chart575.xml"/><Relationship Id="rId20" Type="http://schemas.openxmlformats.org/officeDocument/2006/relationships/chart" Target="../charts/chart579.xml"/><Relationship Id="rId29" Type="http://schemas.openxmlformats.org/officeDocument/2006/relationships/chart" Target="../charts/chart588.xml"/><Relationship Id="rId1" Type="http://schemas.openxmlformats.org/officeDocument/2006/relationships/slideLayout" Target="../slideLayouts/slideLayout2.xml"/><Relationship Id="rId6" Type="http://schemas.openxmlformats.org/officeDocument/2006/relationships/chart" Target="../charts/chart565.xml"/><Relationship Id="rId11" Type="http://schemas.openxmlformats.org/officeDocument/2006/relationships/chart" Target="../charts/chart570.xml"/><Relationship Id="rId24" Type="http://schemas.openxmlformats.org/officeDocument/2006/relationships/chart" Target="../charts/chart583.xml"/><Relationship Id="rId5" Type="http://schemas.openxmlformats.org/officeDocument/2006/relationships/chart" Target="../charts/chart564.xml"/><Relationship Id="rId15" Type="http://schemas.openxmlformats.org/officeDocument/2006/relationships/chart" Target="../charts/chart574.xml"/><Relationship Id="rId23" Type="http://schemas.openxmlformats.org/officeDocument/2006/relationships/chart" Target="../charts/chart582.xml"/><Relationship Id="rId28" Type="http://schemas.openxmlformats.org/officeDocument/2006/relationships/chart" Target="../charts/chart587.xml"/><Relationship Id="rId10" Type="http://schemas.openxmlformats.org/officeDocument/2006/relationships/chart" Target="../charts/chart569.xml"/><Relationship Id="rId19" Type="http://schemas.openxmlformats.org/officeDocument/2006/relationships/chart" Target="../charts/chart578.xml"/><Relationship Id="rId31" Type="http://schemas.openxmlformats.org/officeDocument/2006/relationships/chart" Target="../charts/chart590.xml"/><Relationship Id="rId4" Type="http://schemas.openxmlformats.org/officeDocument/2006/relationships/chart" Target="../charts/chart563.xml"/><Relationship Id="rId9" Type="http://schemas.openxmlformats.org/officeDocument/2006/relationships/chart" Target="../charts/chart568.xml"/><Relationship Id="rId14" Type="http://schemas.openxmlformats.org/officeDocument/2006/relationships/chart" Target="../charts/chart573.xml"/><Relationship Id="rId22" Type="http://schemas.openxmlformats.org/officeDocument/2006/relationships/chart" Target="../charts/chart581.xml"/><Relationship Id="rId27" Type="http://schemas.openxmlformats.org/officeDocument/2006/relationships/chart" Target="../charts/chart586.xml"/><Relationship Id="rId30" Type="http://schemas.openxmlformats.org/officeDocument/2006/relationships/chart" Target="../charts/chart589.xml"/></Relationships>
</file>

<file path=ppt/slides/_rels/slide35.xml.rels><?xml version="1.0" encoding="UTF-8" standalone="yes"?>
<Relationships xmlns="http://schemas.openxmlformats.org/package/2006/relationships"><Relationship Id="rId8" Type="http://schemas.openxmlformats.org/officeDocument/2006/relationships/chart" Target="../charts/chart596.xml"/><Relationship Id="rId13" Type="http://schemas.openxmlformats.org/officeDocument/2006/relationships/chart" Target="../charts/chart601.xml"/><Relationship Id="rId18" Type="http://schemas.openxmlformats.org/officeDocument/2006/relationships/chart" Target="../charts/chart606.xml"/><Relationship Id="rId3" Type="http://schemas.openxmlformats.org/officeDocument/2006/relationships/chart" Target="../charts/chart591.xml"/><Relationship Id="rId7" Type="http://schemas.openxmlformats.org/officeDocument/2006/relationships/chart" Target="../charts/chart595.xml"/><Relationship Id="rId12" Type="http://schemas.openxmlformats.org/officeDocument/2006/relationships/chart" Target="../charts/chart600.xml"/><Relationship Id="rId17" Type="http://schemas.openxmlformats.org/officeDocument/2006/relationships/chart" Target="../charts/chart605.xml"/><Relationship Id="rId2" Type="http://schemas.openxmlformats.org/officeDocument/2006/relationships/image" Target="../media/image2.png"/><Relationship Id="rId16" Type="http://schemas.openxmlformats.org/officeDocument/2006/relationships/chart" Target="../charts/chart604.xml"/><Relationship Id="rId20" Type="http://schemas.openxmlformats.org/officeDocument/2006/relationships/chart" Target="../charts/chart608.xml"/><Relationship Id="rId1" Type="http://schemas.openxmlformats.org/officeDocument/2006/relationships/slideLayout" Target="../slideLayouts/slideLayout2.xml"/><Relationship Id="rId6" Type="http://schemas.openxmlformats.org/officeDocument/2006/relationships/chart" Target="../charts/chart594.xml"/><Relationship Id="rId11" Type="http://schemas.openxmlformats.org/officeDocument/2006/relationships/chart" Target="../charts/chart599.xml"/><Relationship Id="rId5" Type="http://schemas.openxmlformats.org/officeDocument/2006/relationships/chart" Target="../charts/chart593.xml"/><Relationship Id="rId15" Type="http://schemas.openxmlformats.org/officeDocument/2006/relationships/chart" Target="../charts/chart603.xml"/><Relationship Id="rId10" Type="http://schemas.openxmlformats.org/officeDocument/2006/relationships/chart" Target="../charts/chart598.xml"/><Relationship Id="rId19" Type="http://schemas.openxmlformats.org/officeDocument/2006/relationships/chart" Target="../charts/chart607.xml"/><Relationship Id="rId4" Type="http://schemas.openxmlformats.org/officeDocument/2006/relationships/chart" Target="../charts/chart592.xml"/><Relationship Id="rId9" Type="http://schemas.openxmlformats.org/officeDocument/2006/relationships/chart" Target="../charts/chart597.xml"/><Relationship Id="rId14" Type="http://schemas.openxmlformats.org/officeDocument/2006/relationships/chart" Target="../charts/chart602.xml"/></Relationships>
</file>

<file path=ppt/slides/_rels/slide36.xml.rels><?xml version="1.0" encoding="UTF-8" standalone="yes"?>
<Relationships xmlns="http://schemas.openxmlformats.org/package/2006/relationships"><Relationship Id="rId8" Type="http://schemas.openxmlformats.org/officeDocument/2006/relationships/chart" Target="../charts/chart614.xml"/><Relationship Id="rId13" Type="http://schemas.openxmlformats.org/officeDocument/2006/relationships/chart" Target="../charts/chart619.xml"/><Relationship Id="rId18" Type="http://schemas.openxmlformats.org/officeDocument/2006/relationships/chart" Target="../charts/chart624.xml"/><Relationship Id="rId26" Type="http://schemas.openxmlformats.org/officeDocument/2006/relationships/chart" Target="../charts/chart632.xml"/><Relationship Id="rId3" Type="http://schemas.openxmlformats.org/officeDocument/2006/relationships/chart" Target="../charts/chart609.xml"/><Relationship Id="rId21" Type="http://schemas.openxmlformats.org/officeDocument/2006/relationships/chart" Target="../charts/chart627.xml"/><Relationship Id="rId7" Type="http://schemas.openxmlformats.org/officeDocument/2006/relationships/chart" Target="../charts/chart613.xml"/><Relationship Id="rId12" Type="http://schemas.openxmlformats.org/officeDocument/2006/relationships/chart" Target="../charts/chart618.xml"/><Relationship Id="rId17" Type="http://schemas.openxmlformats.org/officeDocument/2006/relationships/chart" Target="../charts/chart623.xml"/><Relationship Id="rId25" Type="http://schemas.openxmlformats.org/officeDocument/2006/relationships/chart" Target="../charts/chart631.xml"/><Relationship Id="rId2" Type="http://schemas.openxmlformats.org/officeDocument/2006/relationships/image" Target="../media/image2.png"/><Relationship Id="rId16" Type="http://schemas.openxmlformats.org/officeDocument/2006/relationships/chart" Target="../charts/chart622.xml"/><Relationship Id="rId20" Type="http://schemas.openxmlformats.org/officeDocument/2006/relationships/chart" Target="../charts/chart626.xml"/><Relationship Id="rId29" Type="http://schemas.openxmlformats.org/officeDocument/2006/relationships/chart" Target="../charts/chart635.xml"/><Relationship Id="rId1" Type="http://schemas.openxmlformats.org/officeDocument/2006/relationships/slideLayout" Target="../slideLayouts/slideLayout2.xml"/><Relationship Id="rId6" Type="http://schemas.openxmlformats.org/officeDocument/2006/relationships/chart" Target="../charts/chart612.xml"/><Relationship Id="rId11" Type="http://schemas.openxmlformats.org/officeDocument/2006/relationships/chart" Target="../charts/chart617.xml"/><Relationship Id="rId24" Type="http://schemas.openxmlformats.org/officeDocument/2006/relationships/chart" Target="../charts/chart630.xml"/><Relationship Id="rId5" Type="http://schemas.openxmlformats.org/officeDocument/2006/relationships/chart" Target="../charts/chart611.xml"/><Relationship Id="rId15" Type="http://schemas.openxmlformats.org/officeDocument/2006/relationships/chart" Target="../charts/chart621.xml"/><Relationship Id="rId23" Type="http://schemas.openxmlformats.org/officeDocument/2006/relationships/chart" Target="../charts/chart629.xml"/><Relationship Id="rId28" Type="http://schemas.openxmlformats.org/officeDocument/2006/relationships/chart" Target="../charts/chart634.xml"/><Relationship Id="rId10" Type="http://schemas.openxmlformats.org/officeDocument/2006/relationships/chart" Target="../charts/chart616.xml"/><Relationship Id="rId19" Type="http://schemas.openxmlformats.org/officeDocument/2006/relationships/chart" Target="../charts/chart625.xml"/><Relationship Id="rId31" Type="http://schemas.openxmlformats.org/officeDocument/2006/relationships/chart" Target="../charts/chart637.xml"/><Relationship Id="rId4" Type="http://schemas.openxmlformats.org/officeDocument/2006/relationships/chart" Target="../charts/chart610.xml"/><Relationship Id="rId9" Type="http://schemas.openxmlformats.org/officeDocument/2006/relationships/chart" Target="../charts/chart615.xml"/><Relationship Id="rId14" Type="http://schemas.openxmlformats.org/officeDocument/2006/relationships/chart" Target="../charts/chart620.xml"/><Relationship Id="rId22" Type="http://schemas.openxmlformats.org/officeDocument/2006/relationships/chart" Target="../charts/chart628.xml"/><Relationship Id="rId27" Type="http://schemas.openxmlformats.org/officeDocument/2006/relationships/chart" Target="../charts/chart633.xml"/><Relationship Id="rId30" Type="http://schemas.openxmlformats.org/officeDocument/2006/relationships/chart" Target="../charts/chart636.xml"/></Relationships>
</file>

<file path=ppt/slides/_rels/slide37.xml.rels><?xml version="1.0" encoding="UTF-8" standalone="yes"?>
<Relationships xmlns="http://schemas.openxmlformats.org/package/2006/relationships"><Relationship Id="rId8" Type="http://schemas.openxmlformats.org/officeDocument/2006/relationships/chart" Target="../charts/chart643.xml"/><Relationship Id="rId13" Type="http://schemas.openxmlformats.org/officeDocument/2006/relationships/chart" Target="../charts/chart648.xml"/><Relationship Id="rId18" Type="http://schemas.openxmlformats.org/officeDocument/2006/relationships/chart" Target="../charts/chart653.xml"/><Relationship Id="rId3" Type="http://schemas.openxmlformats.org/officeDocument/2006/relationships/chart" Target="../charts/chart638.xml"/><Relationship Id="rId7" Type="http://schemas.openxmlformats.org/officeDocument/2006/relationships/chart" Target="../charts/chart642.xml"/><Relationship Id="rId12" Type="http://schemas.openxmlformats.org/officeDocument/2006/relationships/chart" Target="../charts/chart647.xml"/><Relationship Id="rId17" Type="http://schemas.openxmlformats.org/officeDocument/2006/relationships/chart" Target="../charts/chart652.xml"/><Relationship Id="rId2" Type="http://schemas.openxmlformats.org/officeDocument/2006/relationships/image" Target="../media/image2.png"/><Relationship Id="rId16" Type="http://schemas.openxmlformats.org/officeDocument/2006/relationships/chart" Target="../charts/chart651.xml"/><Relationship Id="rId20" Type="http://schemas.openxmlformats.org/officeDocument/2006/relationships/chart" Target="../charts/chart655.xml"/><Relationship Id="rId1" Type="http://schemas.openxmlformats.org/officeDocument/2006/relationships/slideLayout" Target="../slideLayouts/slideLayout2.xml"/><Relationship Id="rId6" Type="http://schemas.openxmlformats.org/officeDocument/2006/relationships/chart" Target="../charts/chart641.xml"/><Relationship Id="rId11" Type="http://schemas.openxmlformats.org/officeDocument/2006/relationships/chart" Target="../charts/chart646.xml"/><Relationship Id="rId5" Type="http://schemas.openxmlformats.org/officeDocument/2006/relationships/chart" Target="../charts/chart640.xml"/><Relationship Id="rId15" Type="http://schemas.openxmlformats.org/officeDocument/2006/relationships/chart" Target="../charts/chart650.xml"/><Relationship Id="rId10" Type="http://schemas.openxmlformats.org/officeDocument/2006/relationships/chart" Target="../charts/chart645.xml"/><Relationship Id="rId19" Type="http://schemas.openxmlformats.org/officeDocument/2006/relationships/chart" Target="../charts/chart654.xml"/><Relationship Id="rId4" Type="http://schemas.openxmlformats.org/officeDocument/2006/relationships/chart" Target="../charts/chart639.xml"/><Relationship Id="rId9" Type="http://schemas.openxmlformats.org/officeDocument/2006/relationships/chart" Target="../charts/chart644.xml"/><Relationship Id="rId14" Type="http://schemas.openxmlformats.org/officeDocument/2006/relationships/chart" Target="../charts/chart649.xml"/></Relationships>
</file>

<file path=ppt/slides/_rels/slide38.xml.rels><?xml version="1.0" encoding="UTF-8" standalone="yes"?>
<Relationships xmlns="http://schemas.openxmlformats.org/package/2006/relationships"><Relationship Id="rId8" Type="http://schemas.openxmlformats.org/officeDocument/2006/relationships/chart" Target="../charts/chart661.xml"/><Relationship Id="rId13" Type="http://schemas.openxmlformats.org/officeDocument/2006/relationships/chart" Target="../charts/chart666.xml"/><Relationship Id="rId18" Type="http://schemas.openxmlformats.org/officeDocument/2006/relationships/chart" Target="../charts/chart671.xml"/><Relationship Id="rId26" Type="http://schemas.openxmlformats.org/officeDocument/2006/relationships/chart" Target="../charts/chart679.xml"/><Relationship Id="rId3" Type="http://schemas.openxmlformats.org/officeDocument/2006/relationships/chart" Target="../charts/chart656.xml"/><Relationship Id="rId21" Type="http://schemas.openxmlformats.org/officeDocument/2006/relationships/chart" Target="../charts/chart674.xml"/><Relationship Id="rId7" Type="http://schemas.openxmlformats.org/officeDocument/2006/relationships/chart" Target="../charts/chart660.xml"/><Relationship Id="rId12" Type="http://schemas.openxmlformats.org/officeDocument/2006/relationships/chart" Target="../charts/chart665.xml"/><Relationship Id="rId17" Type="http://schemas.openxmlformats.org/officeDocument/2006/relationships/chart" Target="../charts/chart670.xml"/><Relationship Id="rId25" Type="http://schemas.openxmlformats.org/officeDocument/2006/relationships/chart" Target="../charts/chart678.xml"/><Relationship Id="rId2" Type="http://schemas.openxmlformats.org/officeDocument/2006/relationships/image" Target="../media/image2.png"/><Relationship Id="rId16" Type="http://schemas.openxmlformats.org/officeDocument/2006/relationships/chart" Target="../charts/chart669.xml"/><Relationship Id="rId20" Type="http://schemas.openxmlformats.org/officeDocument/2006/relationships/chart" Target="../charts/chart673.xml"/><Relationship Id="rId29" Type="http://schemas.openxmlformats.org/officeDocument/2006/relationships/chart" Target="../charts/chart682.xml"/><Relationship Id="rId1" Type="http://schemas.openxmlformats.org/officeDocument/2006/relationships/slideLayout" Target="../slideLayouts/slideLayout2.xml"/><Relationship Id="rId6" Type="http://schemas.openxmlformats.org/officeDocument/2006/relationships/chart" Target="../charts/chart659.xml"/><Relationship Id="rId11" Type="http://schemas.openxmlformats.org/officeDocument/2006/relationships/chart" Target="../charts/chart664.xml"/><Relationship Id="rId24" Type="http://schemas.openxmlformats.org/officeDocument/2006/relationships/chart" Target="../charts/chart677.xml"/><Relationship Id="rId5" Type="http://schemas.openxmlformats.org/officeDocument/2006/relationships/chart" Target="../charts/chart658.xml"/><Relationship Id="rId15" Type="http://schemas.openxmlformats.org/officeDocument/2006/relationships/chart" Target="../charts/chart668.xml"/><Relationship Id="rId23" Type="http://schemas.openxmlformats.org/officeDocument/2006/relationships/chart" Target="../charts/chart676.xml"/><Relationship Id="rId28" Type="http://schemas.openxmlformats.org/officeDocument/2006/relationships/chart" Target="../charts/chart681.xml"/><Relationship Id="rId10" Type="http://schemas.openxmlformats.org/officeDocument/2006/relationships/chart" Target="../charts/chart663.xml"/><Relationship Id="rId19" Type="http://schemas.openxmlformats.org/officeDocument/2006/relationships/chart" Target="../charts/chart672.xml"/><Relationship Id="rId31" Type="http://schemas.openxmlformats.org/officeDocument/2006/relationships/chart" Target="../charts/chart684.xml"/><Relationship Id="rId4" Type="http://schemas.openxmlformats.org/officeDocument/2006/relationships/chart" Target="../charts/chart657.xml"/><Relationship Id="rId9" Type="http://schemas.openxmlformats.org/officeDocument/2006/relationships/chart" Target="../charts/chart662.xml"/><Relationship Id="rId14" Type="http://schemas.openxmlformats.org/officeDocument/2006/relationships/chart" Target="../charts/chart667.xml"/><Relationship Id="rId22" Type="http://schemas.openxmlformats.org/officeDocument/2006/relationships/chart" Target="../charts/chart675.xml"/><Relationship Id="rId27" Type="http://schemas.openxmlformats.org/officeDocument/2006/relationships/chart" Target="../charts/chart680.xml"/><Relationship Id="rId30" Type="http://schemas.openxmlformats.org/officeDocument/2006/relationships/chart" Target="../charts/chart683.xml"/></Relationships>
</file>

<file path=ppt/slides/_rels/slide39.xml.rels><?xml version="1.0" encoding="UTF-8" standalone="yes"?>
<Relationships xmlns="http://schemas.openxmlformats.org/package/2006/relationships"><Relationship Id="rId8" Type="http://schemas.openxmlformats.org/officeDocument/2006/relationships/chart" Target="../charts/chart690.xml"/><Relationship Id="rId13" Type="http://schemas.openxmlformats.org/officeDocument/2006/relationships/chart" Target="../charts/chart695.xml"/><Relationship Id="rId18" Type="http://schemas.openxmlformats.org/officeDocument/2006/relationships/chart" Target="../charts/chart700.xml"/><Relationship Id="rId3" Type="http://schemas.openxmlformats.org/officeDocument/2006/relationships/chart" Target="../charts/chart685.xml"/><Relationship Id="rId7" Type="http://schemas.openxmlformats.org/officeDocument/2006/relationships/chart" Target="../charts/chart689.xml"/><Relationship Id="rId12" Type="http://schemas.openxmlformats.org/officeDocument/2006/relationships/chart" Target="../charts/chart694.xml"/><Relationship Id="rId17" Type="http://schemas.openxmlformats.org/officeDocument/2006/relationships/chart" Target="../charts/chart699.xml"/><Relationship Id="rId2" Type="http://schemas.openxmlformats.org/officeDocument/2006/relationships/image" Target="../media/image2.png"/><Relationship Id="rId16" Type="http://schemas.openxmlformats.org/officeDocument/2006/relationships/chart" Target="../charts/chart698.xml"/><Relationship Id="rId1" Type="http://schemas.openxmlformats.org/officeDocument/2006/relationships/slideLayout" Target="../slideLayouts/slideLayout2.xml"/><Relationship Id="rId6" Type="http://schemas.openxmlformats.org/officeDocument/2006/relationships/chart" Target="../charts/chart688.xml"/><Relationship Id="rId11" Type="http://schemas.openxmlformats.org/officeDocument/2006/relationships/chart" Target="../charts/chart693.xml"/><Relationship Id="rId5" Type="http://schemas.openxmlformats.org/officeDocument/2006/relationships/chart" Target="../charts/chart687.xml"/><Relationship Id="rId15" Type="http://schemas.openxmlformats.org/officeDocument/2006/relationships/chart" Target="../charts/chart697.xml"/><Relationship Id="rId10" Type="http://schemas.openxmlformats.org/officeDocument/2006/relationships/chart" Target="../charts/chart692.xml"/><Relationship Id="rId4" Type="http://schemas.openxmlformats.org/officeDocument/2006/relationships/chart" Target="../charts/chart686.xml"/><Relationship Id="rId9" Type="http://schemas.openxmlformats.org/officeDocument/2006/relationships/chart" Target="../charts/chart691.xml"/><Relationship Id="rId14" Type="http://schemas.openxmlformats.org/officeDocument/2006/relationships/chart" Target="../charts/chart69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chart" Target="../charts/chart706.xml"/><Relationship Id="rId13" Type="http://schemas.openxmlformats.org/officeDocument/2006/relationships/chart" Target="../charts/chart711.xml"/><Relationship Id="rId18" Type="http://schemas.openxmlformats.org/officeDocument/2006/relationships/chart" Target="../charts/chart716.xml"/><Relationship Id="rId26" Type="http://schemas.openxmlformats.org/officeDocument/2006/relationships/chart" Target="../charts/chart724.xml"/><Relationship Id="rId3" Type="http://schemas.openxmlformats.org/officeDocument/2006/relationships/chart" Target="../charts/chart701.xml"/><Relationship Id="rId21" Type="http://schemas.openxmlformats.org/officeDocument/2006/relationships/chart" Target="../charts/chart719.xml"/><Relationship Id="rId7" Type="http://schemas.openxmlformats.org/officeDocument/2006/relationships/chart" Target="../charts/chart705.xml"/><Relationship Id="rId12" Type="http://schemas.openxmlformats.org/officeDocument/2006/relationships/chart" Target="../charts/chart710.xml"/><Relationship Id="rId17" Type="http://schemas.openxmlformats.org/officeDocument/2006/relationships/chart" Target="../charts/chart715.xml"/><Relationship Id="rId25" Type="http://schemas.openxmlformats.org/officeDocument/2006/relationships/chart" Target="../charts/chart723.xml"/><Relationship Id="rId2" Type="http://schemas.openxmlformats.org/officeDocument/2006/relationships/image" Target="../media/image2.png"/><Relationship Id="rId16" Type="http://schemas.openxmlformats.org/officeDocument/2006/relationships/chart" Target="../charts/chart714.xml"/><Relationship Id="rId20" Type="http://schemas.openxmlformats.org/officeDocument/2006/relationships/chart" Target="../charts/chart718.xml"/><Relationship Id="rId29" Type="http://schemas.openxmlformats.org/officeDocument/2006/relationships/chart" Target="../charts/chart727.xml"/><Relationship Id="rId1" Type="http://schemas.openxmlformats.org/officeDocument/2006/relationships/slideLayout" Target="../slideLayouts/slideLayout2.xml"/><Relationship Id="rId6" Type="http://schemas.openxmlformats.org/officeDocument/2006/relationships/chart" Target="../charts/chart704.xml"/><Relationship Id="rId11" Type="http://schemas.openxmlformats.org/officeDocument/2006/relationships/chart" Target="../charts/chart709.xml"/><Relationship Id="rId24" Type="http://schemas.openxmlformats.org/officeDocument/2006/relationships/chart" Target="../charts/chart722.xml"/><Relationship Id="rId5" Type="http://schemas.openxmlformats.org/officeDocument/2006/relationships/chart" Target="../charts/chart703.xml"/><Relationship Id="rId15" Type="http://schemas.openxmlformats.org/officeDocument/2006/relationships/chart" Target="../charts/chart713.xml"/><Relationship Id="rId23" Type="http://schemas.openxmlformats.org/officeDocument/2006/relationships/chart" Target="../charts/chart721.xml"/><Relationship Id="rId28" Type="http://schemas.openxmlformats.org/officeDocument/2006/relationships/chart" Target="../charts/chart726.xml"/><Relationship Id="rId10" Type="http://schemas.openxmlformats.org/officeDocument/2006/relationships/chart" Target="../charts/chart708.xml"/><Relationship Id="rId19" Type="http://schemas.openxmlformats.org/officeDocument/2006/relationships/chart" Target="../charts/chart717.xml"/><Relationship Id="rId31" Type="http://schemas.openxmlformats.org/officeDocument/2006/relationships/chart" Target="../charts/chart729.xml"/><Relationship Id="rId4" Type="http://schemas.openxmlformats.org/officeDocument/2006/relationships/chart" Target="../charts/chart702.xml"/><Relationship Id="rId9" Type="http://schemas.openxmlformats.org/officeDocument/2006/relationships/chart" Target="../charts/chart707.xml"/><Relationship Id="rId14" Type="http://schemas.openxmlformats.org/officeDocument/2006/relationships/chart" Target="../charts/chart712.xml"/><Relationship Id="rId22" Type="http://schemas.openxmlformats.org/officeDocument/2006/relationships/chart" Target="../charts/chart720.xml"/><Relationship Id="rId27" Type="http://schemas.openxmlformats.org/officeDocument/2006/relationships/chart" Target="../charts/chart725.xml"/><Relationship Id="rId30" Type="http://schemas.openxmlformats.org/officeDocument/2006/relationships/chart" Target="../charts/chart728.xml"/></Relationships>
</file>

<file path=ppt/slides/_rels/slide41.xml.rels><?xml version="1.0" encoding="UTF-8" standalone="yes"?>
<Relationships xmlns="http://schemas.openxmlformats.org/package/2006/relationships"><Relationship Id="rId8" Type="http://schemas.openxmlformats.org/officeDocument/2006/relationships/chart" Target="../charts/chart735.xml"/><Relationship Id="rId13" Type="http://schemas.openxmlformats.org/officeDocument/2006/relationships/chart" Target="../charts/chart740.xml"/><Relationship Id="rId18" Type="http://schemas.openxmlformats.org/officeDocument/2006/relationships/chart" Target="../charts/chart745.xml"/><Relationship Id="rId3" Type="http://schemas.openxmlformats.org/officeDocument/2006/relationships/chart" Target="../charts/chart730.xml"/><Relationship Id="rId7" Type="http://schemas.openxmlformats.org/officeDocument/2006/relationships/chart" Target="../charts/chart734.xml"/><Relationship Id="rId12" Type="http://schemas.openxmlformats.org/officeDocument/2006/relationships/chart" Target="../charts/chart739.xml"/><Relationship Id="rId17" Type="http://schemas.openxmlformats.org/officeDocument/2006/relationships/chart" Target="../charts/chart744.xml"/><Relationship Id="rId2" Type="http://schemas.openxmlformats.org/officeDocument/2006/relationships/image" Target="../media/image2.png"/><Relationship Id="rId16" Type="http://schemas.openxmlformats.org/officeDocument/2006/relationships/chart" Target="../charts/chart743.xml"/><Relationship Id="rId20" Type="http://schemas.openxmlformats.org/officeDocument/2006/relationships/chart" Target="../charts/chart747.xml"/><Relationship Id="rId1" Type="http://schemas.openxmlformats.org/officeDocument/2006/relationships/slideLayout" Target="../slideLayouts/slideLayout2.xml"/><Relationship Id="rId6" Type="http://schemas.openxmlformats.org/officeDocument/2006/relationships/chart" Target="../charts/chart733.xml"/><Relationship Id="rId11" Type="http://schemas.openxmlformats.org/officeDocument/2006/relationships/chart" Target="../charts/chart738.xml"/><Relationship Id="rId5" Type="http://schemas.openxmlformats.org/officeDocument/2006/relationships/chart" Target="../charts/chart732.xml"/><Relationship Id="rId15" Type="http://schemas.openxmlformats.org/officeDocument/2006/relationships/chart" Target="../charts/chart742.xml"/><Relationship Id="rId10" Type="http://schemas.openxmlformats.org/officeDocument/2006/relationships/chart" Target="../charts/chart737.xml"/><Relationship Id="rId19" Type="http://schemas.openxmlformats.org/officeDocument/2006/relationships/chart" Target="../charts/chart746.xml"/><Relationship Id="rId4" Type="http://schemas.openxmlformats.org/officeDocument/2006/relationships/chart" Target="../charts/chart731.xml"/><Relationship Id="rId9" Type="http://schemas.openxmlformats.org/officeDocument/2006/relationships/chart" Target="../charts/chart736.xml"/><Relationship Id="rId14" Type="http://schemas.openxmlformats.org/officeDocument/2006/relationships/chart" Target="../charts/chart741.xml"/></Relationships>
</file>

<file path=ppt/slides/_rels/slide42.xml.rels><?xml version="1.0" encoding="UTF-8" standalone="yes"?>
<Relationships xmlns="http://schemas.openxmlformats.org/package/2006/relationships"><Relationship Id="rId8" Type="http://schemas.openxmlformats.org/officeDocument/2006/relationships/chart" Target="../charts/chart753.xml"/><Relationship Id="rId13" Type="http://schemas.openxmlformats.org/officeDocument/2006/relationships/chart" Target="../charts/chart758.xml"/><Relationship Id="rId18" Type="http://schemas.openxmlformats.org/officeDocument/2006/relationships/chart" Target="../charts/chart763.xml"/><Relationship Id="rId26" Type="http://schemas.openxmlformats.org/officeDocument/2006/relationships/chart" Target="../charts/chart771.xml"/><Relationship Id="rId3" Type="http://schemas.openxmlformats.org/officeDocument/2006/relationships/chart" Target="../charts/chart748.xml"/><Relationship Id="rId21" Type="http://schemas.openxmlformats.org/officeDocument/2006/relationships/chart" Target="../charts/chart766.xml"/><Relationship Id="rId7" Type="http://schemas.openxmlformats.org/officeDocument/2006/relationships/chart" Target="../charts/chart752.xml"/><Relationship Id="rId12" Type="http://schemas.openxmlformats.org/officeDocument/2006/relationships/chart" Target="../charts/chart757.xml"/><Relationship Id="rId17" Type="http://schemas.openxmlformats.org/officeDocument/2006/relationships/chart" Target="../charts/chart762.xml"/><Relationship Id="rId25" Type="http://schemas.openxmlformats.org/officeDocument/2006/relationships/chart" Target="../charts/chart770.xml"/><Relationship Id="rId2" Type="http://schemas.openxmlformats.org/officeDocument/2006/relationships/image" Target="../media/image2.png"/><Relationship Id="rId16" Type="http://schemas.openxmlformats.org/officeDocument/2006/relationships/chart" Target="../charts/chart761.xml"/><Relationship Id="rId20" Type="http://schemas.openxmlformats.org/officeDocument/2006/relationships/chart" Target="../charts/chart765.xml"/><Relationship Id="rId29" Type="http://schemas.openxmlformats.org/officeDocument/2006/relationships/chart" Target="../charts/chart774.xml"/><Relationship Id="rId1" Type="http://schemas.openxmlformats.org/officeDocument/2006/relationships/slideLayout" Target="../slideLayouts/slideLayout2.xml"/><Relationship Id="rId6" Type="http://schemas.openxmlformats.org/officeDocument/2006/relationships/chart" Target="../charts/chart751.xml"/><Relationship Id="rId11" Type="http://schemas.openxmlformats.org/officeDocument/2006/relationships/chart" Target="../charts/chart756.xml"/><Relationship Id="rId24" Type="http://schemas.openxmlformats.org/officeDocument/2006/relationships/chart" Target="../charts/chart769.xml"/><Relationship Id="rId5" Type="http://schemas.openxmlformats.org/officeDocument/2006/relationships/chart" Target="../charts/chart750.xml"/><Relationship Id="rId15" Type="http://schemas.openxmlformats.org/officeDocument/2006/relationships/chart" Target="../charts/chart760.xml"/><Relationship Id="rId23" Type="http://schemas.openxmlformats.org/officeDocument/2006/relationships/chart" Target="../charts/chart768.xml"/><Relationship Id="rId28" Type="http://schemas.openxmlformats.org/officeDocument/2006/relationships/chart" Target="../charts/chart773.xml"/><Relationship Id="rId10" Type="http://schemas.openxmlformats.org/officeDocument/2006/relationships/chart" Target="../charts/chart755.xml"/><Relationship Id="rId19" Type="http://schemas.openxmlformats.org/officeDocument/2006/relationships/chart" Target="../charts/chart764.xml"/><Relationship Id="rId31" Type="http://schemas.openxmlformats.org/officeDocument/2006/relationships/chart" Target="../charts/chart776.xml"/><Relationship Id="rId4" Type="http://schemas.openxmlformats.org/officeDocument/2006/relationships/chart" Target="../charts/chart749.xml"/><Relationship Id="rId9" Type="http://schemas.openxmlformats.org/officeDocument/2006/relationships/chart" Target="../charts/chart754.xml"/><Relationship Id="rId14" Type="http://schemas.openxmlformats.org/officeDocument/2006/relationships/chart" Target="../charts/chart759.xml"/><Relationship Id="rId22" Type="http://schemas.openxmlformats.org/officeDocument/2006/relationships/chart" Target="../charts/chart767.xml"/><Relationship Id="rId27" Type="http://schemas.openxmlformats.org/officeDocument/2006/relationships/chart" Target="../charts/chart772.xml"/><Relationship Id="rId30" Type="http://schemas.openxmlformats.org/officeDocument/2006/relationships/chart" Target="../charts/chart775.xml"/></Relationships>
</file>

<file path=ppt/slides/_rels/slide43.xml.rels><?xml version="1.0" encoding="UTF-8" standalone="yes"?>
<Relationships xmlns="http://schemas.openxmlformats.org/package/2006/relationships"><Relationship Id="rId8" Type="http://schemas.openxmlformats.org/officeDocument/2006/relationships/chart" Target="../charts/chart782.xml"/><Relationship Id="rId13" Type="http://schemas.openxmlformats.org/officeDocument/2006/relationships/chart" Target="../charts/chart787.xml"/><Relationship Id="rId18" Type="http://schemas.openxmlformats.org/officeDocument/2006/relationships/chart" Target="../charts/chart792.xml"/><Relationship Id="rId3" Type="http://schemas.openxmlformats.org/officeDocument/2006/relationships/chart" Target="../charts/chart777.xml"/><Relationship Id="rId7" Type="http://schemas.openxmlformats.org/officeDocument/2006/relationships/chart" Target="../charts/chart781.xml"/><Relationship Id="rId12" Type="http://schemas.openxmlformats.org/officeDocument/2006/relationships/chart" Target="../charts/chart786.xml"/><Relationship Id="rId17" Type="http://schemas.openxmlformats.org/officeDocument/2006/relationships/chart" Target="../charts/chart791.xml"/><Relationship Id="rId2" Type="http://schemas.openxmlformats.org/officeDocument/2006/relationships/image" Target="../media/image2.png"/><Relationship Id="rId16" Type="http://schemas.openxmlformats.org/officeDocument/2006/relationships/chart" Target="../charts/chart790.xml"/><Relationship Id="rId20" Type="http://schemas.openxmlformats.org/officeDocument/2006/relationships/chart" Target="../charts/chart794.xml"/><Relationship Id="rId1" Type="http://schemas.openxmlformats.org/officeDocument/2006/relationships/slideLayout" Target="../slideLayouts/slideLayout2.xml"/><Relationship Id="rId6" Type="http://schemas.openxmlformats.org/officeDocument/2006/relationships/chart" Target="../charts/chart780.xml"/><Relationship Id="rId11" Type="http://schemas.openxmlformats.org/officeDocument/2006/relationships/chart" Target="../charts/chart785.xml"/><Relationship Id="rId5" Type="http://schemas.openxmlformats.org/officeDocument/2006/relationships/chart" Target="../charts/chart779.xml"/><Relationship Id="rId15" Type="http://schemas.openxmlformats.org/officeDocument/2006/relationships/chart" Target="../charts/chart789.xml"/><Relationship Id="rId10" Type="http://schemas.openxmlformats.org/officeDocument/2006/relationships/chart" Target="../charts/chart784.xml"/><Relationship Id="rId19" Type="http://schemas.openxmlformats.org/officeDocument/2006/relationships/chart" Target="../charts/chart793.xml"/><Relationship Id="rId4" Type="http://schemas.openxmlformats.org/officeDocument/2006/relationships/chart" Target="../charts/chart778.xml"/><Relationship Id="rId9" Type="http://schemas.openxmlformats.org/officeDocument/2006/relationships/chart" Target="../charts/chart783.xml"/><Relationship Id="rId14" Type="http://schemas.openxmlformats.org/officeDocument/2006/relationships/chart" Target="../charts/chart788.xml"/></Relationships>
</file>

<file path=ppt/slides/_rels/slide44.xml.rels><?xml version="1.0" encoding="UTF-8" standalone="yes"?>
<Relationships xmlns="http://schemas.openxmlformats.org/package/2006/relationships"><Relationship Id="rId8" Type="http://schemas.openxmlformats.org/officeDocument/2006/relationships/chart" Target="../charts/chart800.xml"/><Relationship Id="rId13" Type="http://schemas.openxmlformats.org/officeDocument/2006/relationships/chart" Target="../charts/chart805.xml"/><Relationship Id="rId18" Type="http://schemas.openxmlformats.org/officeDocument/2006/relationships/chart" Target="../charts/chart810.xml"/><Relationship Id="rId26" Type="http://schemas.openxmlformats.org/officeDocument/2006/relationships/chart" Target="../charts/chart818.xml"/><Relationship Id="rId3" Type="http://schemas.openxmlformats.org/officeDocument/2006/relationships/chart" Target="../charts/chart795.xml"/><Relationship Id="rId21" Type="http://schemas.openxmlformats.org/officeDocument/2006/relationships/chart" Target="../charts/chart813.xml"/><Relationship Id="rId7" Type="http://schemas.openxmlformats.org/officeDocument/2006/relationships/chart" Target="../charts/chart799.xml"/><Relationship Id="rId12" Type="http://schemas.openxmlformats.org/officeDocument/2006/relationships/chart" Target="../charts/chart804.xml"/><Relationship Id="rId17" Type="http://schemas.openxmlformats.org/officeDocument/2006/relationships/chart" Target="../charts/chart809.xml"/><Relationship Id="rId25" Type="http://schemas.openxmlformats.org/officeDocument/2006/relationships/chart" Target="../charts/chart817.xml"/><Relationship Id="rId2" Type="http://schemas.openxmlformats.org/officeDocument/2006/relationships/image" Target="../media/image2.png"/><Relationship Id="rId16" Type="http://schemas.openxmlformats.org/officeDocument/2006/relationships/chart" Target="../charts/chart808.xml"/><Relationship Id="rId20" Type="http://schemas.openxmlformats.org/officeDocument/2006/relationships/chart" Target="../charts/chart812.xml"/><Relationship Id="rId29" Type="http://schemas.openxmlformats.org/officeDocument/2006/relationships/chart" Target="../charts/chart821.xml"/><Relationship Id="rId1" Type="http://schemas.openxmlformats.org/officeDocument/2006/relationships/slideLayout" Target="../slideLayouts/slideLayout2.xml"/><Relationship Id="rId6" Type="http://schemas.openxmlformats.org/officeDocument/2006/relationships/chart" Target="../charts/chart798.xml"/><Relationship Id="rId11" Type="http://schemas.openxmlformats.org/officeDocument/2006/relationships/chart" Target="../charts/chart803.xml"/><Relationship Id="rId24" Type="http://schemas.openxmlformats.org/officeDocument/2006/relationships/chart" Target="../charts/chart816.xml"/><Relationship Id="rId5" Type="http://schemas.openxmlformats.org/officeDocument/2006/relationships/chart" Target="../charts/chart797.xml"/><Relationship Id="rId15" Type="http://schemas.openxmlformats.org/officeDocument/2006/relationships/chart" Target="../charts/chart807.xml"/><Relationship Id="rId23" Type="http://schemas.openxmlformats.org/officeDocument/2006/relationships/chart" Target="../charts/chart815.xml"/><Relationship Id="rId28" Type="http://schemas.openxmlformats.org/officeDocument/2006/relationships/chart" Target="../charts/chart820.xml"/><Relationship Id="rId10" Type="http://schemas.openxmlformats.org/officeDocument/2006/relationships/chart" Target="../charts/chart802.xml"/><Relationship Id="rId19" Type="http://schemas.openxmlformats.org/officeDocument/2006/relationships/chart" Target="../charts/chart811.xml"/><Relationship Id="rId31" Type="http://schemas.openxmlformats.org/officeDocument/2006/relationships/chart" Target="../charts/chart823.xml"/><Relationship Id="rId4" Type="http://schemas.openxmlformats.org/officeDocument/2006/relationships/chart" Target="../charts/chart796.xml"/><Relationship Id="rId9" Type="http://schemas.openxmlformats.org/officeDocument/2006/relationships/chart" Target="../charts/chart801.xml"/><Relationship Id="rId14" Type="http://schemas.openxmlformats.org/officeDocument/2006/relationships/chart" Target="../charts/chart806.xml"/><Relationship Id="rId22" Type="http://schemas.openxmlformats.org/officeDocument/2006/relationships/chart" Target="../charts/chart814.xml"/><Relationship Id="rId27" Type="http://schemas.openxmlformats.org/officeDocument/2006/relationships/chart" Target="../charts/chart819.xml"/><Relationship Id="rId30" Type="http://schemas.openxmlformats.org/officeDocument/2006/relationships/chart" Target="../charts/chart822.xml"/></Relationships>
</file>

<file path=ppt/slides/_rels/slide45.xml.rels><?xml version="1.0" encoding="UTF-8" standalone="yes"?>
<Relationships xmlns="http://schemas.openxmlformats.org/package/2006/relationships"><Relationship Id="rId8" Type="http://schemas.openxmlformats.org/officeDocument/2006/relationships/chart" Target="../charts/chart829.xml"/><Relationship Id="rId13" Type="http://schemas.openxmlformats.org/officeDocument/2006/relationships/chart" Target="../charts/chart834.xml"/><Relationship Id="rId18" Type="http://schemas.openxmlformats.org/officeDocument/2006/relationships/chart" Target="../charts/chart839.xml"/><Relationship Id="rId3" Type="http://schemas.openxmlformats.org/officeDocument/2006/relationships/chart" Target="../charts/chart824.xml"/><Relationship Id="rId7" Type="http://schemas.openxmlformats.org/officeDocument/2006/relationships/chart" Target="../charts/chart828.xml"/><Relationship Id="rId12" Type="http://schemas.openxmlformats.org/officeDocument/2006/relationships/chart" Target="../charts/chart833.xml"/><Relationship Id="rId17" Type="http://schemas.openxmlformats.org/officeDocument/2006/relationships/chart" Target="../charts/chart838.xml"/><Relationship Id="rId2" Type="http://schemas.openxmlformats.org/officeDocument/2006/relationships/image" Target="../media/image2.png"/><Relationship Id="rId16" Type="http://schemas.openxmlformats.org/officeDocument/2006/relationships/chart" Target="../charts/chart837.xml"/><Relationship Id="rId20" Type="http://schemas.openxmlformats.org/officeDocument/2006/relationships/chart" Target="../charts/chart841.xml"/><Relationship Id="rId1" Type="http://schemas.openxmlformats.org/officeDocument/2006/relationships/slideLayout" Target="../slideLayouts/slideLayout2.xml"/><Relationship Id="rId6" Type="http://schemas.openxmlformats.org/officeDocument/2006/relationships/chart" Target="../charts/chart827.xml"/><Relationship Id="rId11" Type="http://schemas.openxmlformats.org/officeDocument/2006/relationships/chart" Target="../charts/chart832.xml"/><Relationship Id="rId5" Type="http://schemas.openxmlformats.org/officeDocument/2006/relationships/chart" Target="../charts/chart826.xml"/><Relationship Id="rId15" Type="http://schemas.openxmlformats.org/officeDocument/2006/relationships/chart" Target="../charts/chart836.xml"/><Relationship Id="rId10" Type="http://schemas.openxmlformats.org/officeDocument/2006/relationships/chart" Target="../charts/chart831.xml"/><Relationship Id="rId19" Type="http://schemas.openxmlformats.org/officeDocument/2006/relationships/chart" Target="../charts/chart840.xml"/><Relationship Id="rId4" Type="http://schemas.openxmlformats.org/officeDocument/2006/relationships/chart" Target="../charts/chart825.xml"/><Relationship Id="rId9" Type="http://schemas.openxmlformats.org/officeDocument/2006/relationships/chart" Target="../charts/chart830.xml"/><Relationship Id="rId14" Type="http://schemas.openxmlformats.org/officeDocument/2006/relationships/chart" Target="../charts/chart835.xml"/></Relationships>
</file>

<file path=ppt/slides/_rels/slide46.xml.rels><?xml version="1.0" encoding="UTF-8" standalone="yes"?>
<Relationships xmlns="http://schemas.openxmlformats.org/package/2006/relationships"><Relationship Id="rId8" Type="http://schemas.openxmlformats.org/officeDocument/2006/relationships/chart" Target="../charts/chart847.xml"/><Relationship Id="rId13" Type="http://schemas.openxmlformats.org/officeDocument/2006/relationships/chart" Target="../charts/chart852.xml"/><Relationship Id="rId18" Type="http://schemas.openxmlformats.org/officeDocument/2006/relationships/chart" Target="../charts/chart857.xml"/><Relationship Id="rId26" Type="http://schemas.openxmlformats.org/officeDocument/2006/relationships/chart" Target="../charts/chart865.xml"/><Relationship Id="rId3" Type="http://schemas.openxmlformats.org/officeDocument/2006/relationships/chart" Target="../charts/chart842.xml"/><Relationship Id="rId21" Type="http://schemas.openxmlformats.org/officeDocument/2006/relationships/chart" Target="../charts/chart860.xml"/><Relationship Id="rId7" Type="http://schemas.openxmlformats.org/officeDocument/2006/relationships/chart" Target="../charts/chart846.xml"/><Relationship Id="rId12" Type="http://schemas.openxmlformats.org/officeDocument/2006/relationships/chart" Target="../charts/chart851.xml"/><Relationship Id="rId17" Type="http://schemas.openxmlformats.org/officeDocument/2006/relationships/chart" Target="../charts/chart856.xml"/><Relationship Id="rId25" Type="http://schemas.openxmlformats.org/officeDocument/2006/relationships/chart" Target="../charts/chart864.xml"/><Relationship Id="rId2" Type="http://schemas.openxmlformats.org/officeDocument/2006/relationships/image" Target="../media/image2.png"/><Relationship Id="rId16" Type="http://schemas.openxmlformats.org/officeDocument/2006/relationships/chart" Target="../charts/chart855.xml"/><Relationship Id="rId20" Type="http://schemas.openxmlformats.org/officeDocument/2006/relationships/chart" Target="../charts/chart859.xml"/><Relationship Id="rId29" Type="http://schemas.openxmlformats.org/officeDocument/2006/relationships/chart" Target="../charts/chart868.xml"/><Relationship Id="rId1" Type="http://schemas.openxmlformats.org/officeDocument/2006/relationships/slideLayout" Target="../slideLayouts/slideLayout2.xml"/><Relationship Id="rId6" Type="http://schemas.openxmlformats.org/officeDocument/2006/relationships/chart" Target="../charts/chart845.xml"/><Relationship Id="rId11" Type="http://schemas.openxmlformats.org/officeDocument/2006/relationships/chart" Target="../charts/chart850.xml"/><Relationship Id="rId24" Type="http://schemas.openxmlformats.org/officeDocument/2006/relationships/chart" Target="../charts/chart863.xml"/><Relationship Id="rId5" Type="http://schemas.openxmlformats.org/officeDocument/2006/relationships/chart" Target="../charts/chart844.xml"/><Relationship Id="rId15" Type="http://schemas.openxmlformats.org/officeDocument/2006/relationships/chart" Target="../charts/chart854.xml"/><Relationship Id="rId23" Type="http://schemas.openxmlformats.org/officeDocument/2006/relationships/chart" Target="../charts/chart862.xml"/><Relationship Id="rId28" Type="http://schemas.openxmlformats.org/officeDocument/2006/relationships/chart" Target="../charts/chart867.xml"/><Relationship Id="rId10" Type="http://schemas.openxmlformats.org/officeDocument/2006/relationships/chart" Target="../charts/chart849.xml"/><Relationship Id="rId19" Type="http://schemas.openxmlformats.org/officeDocument/2006/relationships/chart" Target="../charts/chart858.xml"/><Relationship Id="rId31" Type="http://schemas.openxmlformats.org/officeDocument/2006/relationships/chart" Target="../charts/chart870.xml"/><Relationship Id="rId4" Type="http://schemas.openxmlformats.org/officeDocument/2006/relationships/chart" Target="../charts/chart843.xml"/><Relationship Id="rId9" Type="http://schemas.openxmlformats.org/officeDocument/2006/relationships/chart" Target="../charts/chart848.xml"/><Relationship Id="rId14" Type="http://schemas.openxmlformats.org/officeDocument/2006/relationships/chart" Target="../charts/chart853.xml"/><Relationship Id="rId22" Type="http://schemas.openxmlformats.org/officeDocument/2006/relationships/chart" Target="../charts/chart861.xml"/><Relationship Id="rId27" Type="http://schemas.openxmlformats.org/officeDocument/2006/relationships/chart" Target="../charts/chart866.xml"/><Relationship Id="rId30" Type="http://schemas.openxmlformats.org/officeDocument/2006/relationships/chart" Target="../charts/chart869.xml"/></Relationships>
</file>

<file path=ppt/slides/_rels/slide47.xml.rels><?xml version="1.0" encoding="UTF-8" standalone="yes"?>
<Relationships xmlns="http://schemas.openxmlformats.org/package/2006/relationships"><Relationship Id="rId8" Type="http://schemas.openxmlformats.org/officeDocument/2006/relationships/chart" Target="../charts/chart876.xml"/><Relationship Id="rId13" Type="http://schemas.openxmlformats.org/officeDocument/2006/relationships/chart" Target="../charts/chart881.xml"/><Relationship Id="rId18" Type="http://schemas.openxmlformats.org/officeDocument/2006/relationships/chart" Target="../charts/chart886.xml"/><Relationship Id="rId3" Type="http://schemas.openxmlformats.org/officeDocument/2006/relationships/chart" Target="../charts/chart871.xml"/><Relationship Id="rId7" Type="http://schemas.openxmlformats.org/officeDocument/2006/relationships/chart" Target="../charts/chart875.xml"/><Relationship Id="rId12" Type="http://schemas.openxmlformats.org/officeDocument/2006/relationships/chart" Target="../charts/chart880.xml"/><Relationship Id="rId17" Type="http://schemas.openxmlformats.org/officeDocument/2006/relationships/chart" Target="../charts/chart885.xml"/><Relationship Id="rId2" Type="http://schemas.openxmlformats.org/officeDocument/2006/relationships/image" Target="../media/image2.png"/><Relationship Id="rId16" Type="http://schemas.openxmlformats.org/officeDocument/2006/relationships/chart" Target="../charts/chart884.xml"/><Relationship Id="rId20" Type="http://schemas.openxmlformats.org/officeDocument/2006/relationships/chart" Target="../charts/chart888.xml"/><Relationship Id="rId1" Type="http://schemas.openxmlformats.org/officeDocument/2006/relationships/slideLayout" Target="../slideLayouts/slideLayout2.xml"/><Relationship Id="rId6" Type="http://schemas.openxmlformats.org/officeDocument/2006/relationships/chart" Target="../charts/chart874.xml"/><Relationship Id="rId11" Type="http://schemas.openxmlformats.org/officeDocument/2006/relationships/chart" Target="../charts/chart879.xml"/><Relationship Id="rId5" Type="http://schemas.openxmlformats.org/officeDocument/2006/relationships/chart" Target="../charts/chart873.xml"/><Relationship Id="rId15" Type="http://schemas.openxmlformats.org/officeDocument/2006/relationships/chart" Target="../charts/chart883.xml"/><Relationship Id="rId10" Type="http://schemas.openxmlformats.org/officeDocument/2006/relationships/chart" Target="../charts/chart878.xml"/><Relationship Id="rId19" Type="http://schemas.openxmlformats.org/officeDocument/2006/relationships/chart" Target="../charts/chart887.xml"/><Relationship Id="rId4" Type="http://schemas.openxmlformats.org/officeDocument/2006/relationships/chart" Target="../charts/chart872.xml"/><Relationship Id="rId9" Type="http://schemas.openxmlformats.org/officeDocument/2006/relationships/chart" Target="../charts/chart877.xml"/><Relationship Id="rId14" Type="http://schemas.openxmlformats.org/officeDocument/2006/relationships/chart" Target="../charts/chart882.xml"/></Relationships>
</file>

<file path=ppt/slides/_rels/slide48.xml.rels><?xml version="1.0" encoding="UTF-8" standalone="yes"?>
<Relationships xmlns="http://schemas.openxmlformats.org/package/2006/relationships"><Relationship Id="rId8" Type="http://schemas.openxmlformats.org/officeDocument/2006/relationships/chart" Target="../charts/chart894.xml"/><Relationship Id="rId13" Type="http://schemas.openxmlformats.org/officeDocument/2006/relationships/chart" Target="../charts/chart899.xml"/><Relationship Id="rId18" Type="http://schemas.openxmlformats.org/officeDocument/2006/relationships/chart" Target="../charts/chart904.xml"/><Relationship Id="rId26" Type="http://schemas.openxmlformats.org/officeDocument/2006/relationships/chart" Target="../charts/chart912.xml"/><Relationship Id="rId3" Type="http://schemas.openxmlformats.org/officeDocument/2006/relationships/chart" Target="../charts/chart889.xml"/><Relationship Id="rId21" Type="http://schemas.openxmlformats.org/officeDocument/2006/relationships/chart" Target="../charts/chart907.xml"/><Relationship Id="rId7" Type="http://schemas.openxmlformats.org/officeDocument/2006/relationships/chart" Target="../charts/chart893.xml"/><Relationship Id="rId12" Type="http://schemas.openxmlformats.org/officeDocument/2006/relationships/chart" Target="../charts/chart898.xml"/><Relationship Id="rId17" Type="http://schemas.openxmlformats.org/officeDocument/2006/relationships/chart" Target="../charts/chart903.xml"/><Relationship Id="rId25" Type="http://schemas.openxmlformats.org/officeDocument/2006/relationships/chart" Target="../charts/chart911.xml"/><Relationship Id="rId2" Type="http://schemas.openxmlformats.org/officeDocument/2006/relationships/image" Target="../media/image2.png"/><Relationship Id="rId16" Type="http://schemas.openxmlformats.org/officeDocument/2006/relationships/chart" Target="../charts/chart902.xml"/><Relationship Id="rId20" Type="http://schemas.openxmlformats.org/officeDocument/2006/relationships/chart" Target="../charts/chart906.xml"/><Relationship Id="rId29" Type="http://schemas.openxmlformats.org/officeDocument/2006/relationships/chart" Target="../charts/chart915.xml"/><Relationship Id="rId1" Type="http://schemas.openxmlformats.org/officeDocument/2006/relationships/slideLayout" Target="../slideLayouts/slideLayout2.xml"/><Relationship Id="rId6" Type="http://schemas.openxmlformats.org/officeDocument/2006/relationships/chart" Target="../charts/chart892.xml"/><Relationship Id="rId11" Type="http://schemas.openxmlformats.org/officeDocument/2006/relationships/chart" Target="../charts/chart897.xml"/><Relationship Id="rId24" Type="http://schemas.openxmlformats.org/officeDocument/2006/relationships/chart" Target="../charts/chart910.xml"/><Relationship Id="rId5" Type="http://schemas.openxmlformats.org/officeDocument/2006/relationships/chart" Target="../charts/chart891.xml"/><Relationship Id="rId15" Type="http://schemas.openxmlformats.org/officeDocument/2006/relationships/chart" Target="../charts/chart901.xml"/><Relationship Id="rId23" Type="http://schemas.openxmlformats.org/officeDocument/2006/relationships/chart" Target="../charts/chart909.xml"/><Relationship Id="rId28" Type="http://schemas.openxmlformats.org/officeDocument/2006/relationships/chart" Target="../charts/chart914.xml"/><Relationship Id="rId10" Type="http://schemas.openxmlformats.org/officeDocument/2006/relationships/chart" Target="../charts/chart896.xml"/><Relationship Id="rId19" Type="http://schemas.openxmlformats.org/officeDocument/2006/relationships/chart" Target="../charts/chart905.xml"/><Relationship Id="rId31" Type="http://schemas.openxmlformats.org/officeDocument/2006/relationships/chart" Target="../charts/chart917.xml"/><Relationship Id="rId4" Type="http://schemas.openxmlformats.org/officeDocument/2006/relationships/chart" Target="../charts/chart890.xml"/><Relationship Id="rId9" Type="http://schemas.openxmlformats.org/officeDocument/2006/relationships/chart" Target="../charts/chart895.xml"/><Relationship Id="rId14" Type="http://schemas.openxmlformats.org/officeDocument/2006/relationships/chart" Target="../charts/chart900.xml"/><Relationship Id="rId22" Type="http://schemas.openxmlformats.org/officeDocument/2006/relationships/chart" Target="../charts/chart908.xml"/><Relationship Id="rId27" Type="http://schemas.openxmlformats.org/officeDocument/2006/relationships/chart" Target="../charts/chart913.xml"/><Relationship Id="rId30" Type="http://schemas.openxmlformats.org/officeDocument/2006/relationships/chart" Target="../charts/chart916.xml"/></Relationships>
</file>

<file path=ppt/slides/_rels/slide49.xml.rels><?xml version="1.0" encoding="UTF-8" standalone="yes"?>
<Relationships xmlns="http://schemas.openxmlformats.org/package/2006/relationships"><Relationship Id="rId8" Type="http://schemas.openxmlformats.org/officeDocument/2006/relationships/chart" Target="../charts/chart923.xml"/><Relationship Id="rId13" Type="http://schemas.openxmlformats.org/officeDocument/2006/relationships/chart" Target="../charts/chart928.xml"/><Relationship Id="rId18" Type="http://schemas.openxmlformats.org/officeDocument/2006/relationships/chart" Target="../charts/chart933.xml"/><Relationship Id="rId3" Type="http://schemas.openxmlformats.org/officeDocument/2006/relationships/chart" Target="../charts/chart918.xml"/><Relationship Id="rId7" Type="http://schemas.openxmlformats.org/officeDocument/2006/relationships/chart" Target="../charts/chart922.xml"/><Relationship Id="rId12" Type="http://schemas.openxmlformats.org/officeDocument/2006/relationships/chart" Target="../charts/chart927.xml"/><Relationship Id="rId17" Type="http://schemas.openxmlformats.org/officeDocument/2006/relationships/chart" Target="../charts/chart932.xml"/><Relationship Id="rId2" Type="http://schemas.openxmlformats.org/officeDocument/2006/relationships/image" Target="../media/image2.png"/><Relationship Id="rId16" Type="http://schemas.openxmlformats.org/officeDocument/2006/relationships/chart" Target="../charts/chart931.xml"/><Relationship Id="rId20" Type="http://schemas.openxmlformats.org/officeDocument/2006/relationships/chart" Target="../charts/chart935.xml"/><Relationship Id="rId1" Type="http://schemas.openxmlformats.org/officeDocument/2006/relationships/slideLayout" Target="../slideLayouts/slideLayout2.xml"/><Relationship Id="rId6" Type="http://schemas.openxmlformats.org/officeDocument/2006/relationships/chart" Target="../charts/chart921.xml"/><Relationship Id="rId11" Type="http://schemas.openxmlformats.org/officeDocument/2006/relationships/chart" Target="../charts/chart926.xml"/><Relationship Id="rId5" Type="http://schemas.openxmlformats.org/officeDocument/2006/relationships/chart" Target="../charts/chart920.xml"/><Relationship Id="rId15" Type="http://schemas.openxmlformats.org/officeDocument/2006/relationships/chart" Target="../charts/chart930.xml"/><Relationship Id="rId10" Type="http://schemas.openxmlformats.org/officeDocument/2006/relationships/chart" Target="../charts/chart925.xml"/><Relationship Id="rId19" Type="http://schemas.openxmlformats.org/officeDocument/2006/relationships/chart" Target="../charts/chart934.xml"/><Relationship Id="rId4" Type="http://schemas.openxmlformats.org/officeDocument/2006/relationships/chart" Target="../charts/chart919.xml"/><Relationship Id="rId9" Type="http://schemas.openxmlformats.org/officeDocument/2006/relationships/chart" Target="../charts/chart924.xml"/><Relationship Id="rId14" Type="http://schemas.openxmlformats.org/officeDocument/2006/relationships/chart" Target="../charts/chart929.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chart" Target="../charts/chart941.xml"/><Relationship Id="rId13" Type="http://schemas.openxmlformats.org/officeDocument/2006/relationships/chart" Target="../charts/chart946.xml"/><Relationship Id="rId18" Type="http://schemas.openxmlformats.org/officeDocument/2006/relationships/chart" Target="../charts/chart951.xml"/><Relationship Id="rId3" Type="http://schemas.openxmlformats.org/officeDocument/2006/relationships/chart" Target="../charts/chart936.xml"/><Relationship Id="rId7" Type="http://schemas.openxmlformats.org/officeDocument/2006/relationships/chart" Target="../charts/chart940.xml"/><Relationship Id="rId12" Type="http://schemas.openxmlformats.org/officeDocument/2006/relationships/chart" Target="../charts/chart945.xml"/><Relationship Id="rId17" Type="http://schemas.openxmlformats.org/officeDocument/2006/relationships/chart" Target="../charts/chart950.xml"/><Relationship Id="rId2" Type="http://schemas.openxmlformats.org/officeDocument/2006/relationships/image" Target="../media/image2.png"/><Relationship Id="rId16" Type="http://schemas.openxmlformats.org/officeDocument/2006/relationships/chart" Target="../charts/chart949.xml"/><Relationship Id="rId20" Type="http://schemas.openxmlformats.org/officeDocument/2006/relationships/chart" Target="../charts/chart953.xml"/><Relationship Id="rId1" Type="http://schemas.openxmlformats.org/officeDocument/2006/relationships/slideLayout" Target="../slideLayouts/slideLayout2.xml"/><Relationship Id="rId6" Type="http://schemas.openxmlformats.org/officeDocument/2006/relationships/chart" Target="../charts/chart939.xml"/><Relationship Id="rId11" Type="http://schemas.openxmlformats.org/officeDocument/2006/relationships/chart" Target="../charts/chart944.xml"/><Relationship Id="rId5" Type="http://schemas.openxmlformats.org/officeDocument/2006/relationships/chart" Target="../charts/chart938.xml"/><Relationship Id="rId15" Type="http://schemas.openxmlformats.org/officeDocument/2006/relationships/chart" Target="../charts/chart948.xml"/><Relationship Id="rId10" Type="http://schemas.openxmlformats.org/officeDocument/2006/relationships/chart" Target="../charts/chart943.xml"/><Relationship Id="rId19" Type="http://schemas.openxmlformats.org/officeDocument/2006/relationships/chart" Target="../charts/chart952.xml"/><Relationship Id="rId4" Type="http://schemas.openxmlformats.org/officeDocument/2006/relationships/chart" Target="../charts/chart937.xml"/><Relationship Id="rId9" Type="http://schemas.openxmlformats.org/officeDocument/2006/relationships/chart" Target="../charts/chart942.xml"/><Relationship Id="rId14" Type="http://schemas.openxmlformats.org/officeDocument/2006/relationships/chart" Target="../charts/chart947.xml"/></Relationships>
</file>

<file path=ppt/slides/_rels/slide52.xml.rels><?xml version="1.0" encoding="UTF-8" standalone="yes"?>
<Relationships xmlns="http://schemas.openxmlformats.org/package/2006/relationships"><Relationship Id="rId8" Type="http://schemas.openxmlformats.org/officeDocument/2006/relationships/chart" Target="../charts/chart959.xml"/><Relationship Id="rId13" Type="http://schemas.openxmlformats.org/officeDocument/2006/relationships/chart" Target="../charts/chart964.xml"/><Relationship Id="rId18" Type="http://schemas.openxmlformats.org/officeDocument/2006/relationships/chart" Target="../charts/chart969.xml"/><Relationship Id="rId3" Type="http://schemas.openxmlformats.org/officeDocument/2006/relationships/chart" Target="../charts/chart954.xml"/><Relationship Id="rId21" Type="http://schemas.openxmlformats.org/officeDocument/2006/relationships/chart" Target="../charts/chart972.xml"/><Relationship Id="rId7" Type="http://schemas.openxmlformats.org/officeDocument/2006/relationships/chart" Target="../charts/chart958.xml"/><Relationship Id="rId12" Type="http://schemas.openxmlformats.org/officeDocument/2006/relationships/chart" Target="../charts/chart963.xml"/><Relationship Id="rId17" Type="http://schemas.openxmlformats.org/officeDocument/2006/relationships/chart" Target="../charts/chart968.xml"/><Relationship Id="rId2" Type="http://schemas.openxmlformats.org/officeDocument/2006/relationships/image" Target="../media/image2.png"/><Relationship Id="rId16" Type="http://schemas.openxmlformats.org/officeDocument/2006/relationships/chart" Target="../charts/chart967.xml"/><Relationship Id="rId20" Type="http://schemas.openxmlformats.org/officeDocument/2006/relationships/chart" Target="../charts/chart971.xml"/><Relationship Id="rId1" Type="http://schemas.openxmlformats.org/officeDocument/2006/relationships/slideLayout" Target="../slideLayouts/slideLayout2.xml"/><Relationship Id="rId6" Type="http://schemas.openxmlformats.org/officeDocument/2006/relationships/chart" Target="../charts/chart957.xml"/><Relationship Id="rId11" Type="http://schemas.openxmlformats.org/officeDocument/2006/relationships/chart" Target="../charts/chart962.xml"/><Relationship Id="rId5" Type="http://schemas.openxmlformats.org/officeDocument/2006/relationships/chart" Target="../charts/chart956.xml"/><Relationship Id="rId15" Type="http://schemas.openxmlformats.org/officeDocument/2006/relationships/chart" Target="../charts/chart966.xml"/><Relationship Id="rId10" Type="http://schemas.openxmlformats.org/officeDocument/2006/relationships/chart" Target="../charts/chart961.xml"/><Relationship Id="rId19" Type="http://schemas.openxmlformats.org/officeDocument/2006/relationships/chart" Target="../charts/chart970.xml"/><Relationship Id="rId4" Type="http://schemas.openxmlformats.org/officeDocument/2006/relationships/chart" Target="../charts/chart955.xml"/><Relationship Id="rId9" Type="http://schemas.openxmlformats.org/officeDocument/2006/relationships/chart" Target="../charts/chart960.xml"/><Relationship Id="rId14" Type="http://schemas.openxmlformats.org/officeDocument/2006/relationships/chart" Target="../charts/chart965.xml"/></Relationships>
</file>

<file path=ppt/slides/_rels/slide53.xml.rels><?xml version="1.0" encoding="UTF-8" standalone="yes"?>
<Relationships xmlns="http://schemas.openxmlformats.org/package/2006/relationships"><Relationship Id="rId8" Type="http://schemas.openxmlformats.org/officeDocument/2006/relationships/chart" Target="../charts/chart978.xml"/><Relationship Id="rId13" Type="http://schemas.openxmlformats.org/officeDocument/2006/relationships/chart" Target="../charts/chart983.xml"/><Relationship Id="rId18" Type="http://schemas.openxmlformats.org/officeDocument/2006/relationships/chart" Target="../charts/chart988.xml"/><Relationship Id="rId3" Type="http://schemas.openxmlformats.org/officeDocument/2006/relationships/chart" Target="../charts/chart973.xml"/><Relationship Id="rId7" Type="http://schemas.openxmlformats.org/officeDocument/2006/relationships/chart" Target="../charts/chart977.xml"/><Relationship Id="rId12" Type="http://schemas.openxmlformats.org/officeDocument/2006/relationships/chart" Target="../charts/chart982.xml"/><Relationship Id="rId17" Type="http://schemas.openxmlformats.org/officeDocument/2006/relationships/chart" Target="../charts/chart987.xml"/><Relationship Id="rId2" Type="http://schemas.openxmlformats.org/officeDocument/2006/relationships/image" Target="../media/image2.png"/><Relationship Id="rId16" Type="http://schemas.openxmlformats.org/officeDocument/2006/relationships/chart" Target="../charts/chart986.xml"/><Relationship Id="rId20" Type="http://schemas.openxmlformats.org/officeDocument/2006/relationships/chart" Target="../charts/chart990.xml"/><Relationship Id="rId1" Type="http://schemas.openxmlformats.org/officeDocument/2006/relationships/slideLayout" Target="../slideLayouts/slideLayout2.xml"/><Relationship Id="rId6" Type="http://schemas.openxmlformats.org/officeDocument/2006/relationships/chart" Target="../charts/chart976.xml"/><Relationship Id="rId11" Type="http://schemas.openxmlformats.org/officeDocument/2006/relationships/chart" Target="../charts/chart981.xml"/><Relationship Id="rId5" Type="http://schemas.openxmlformats.org/officeDocument/2006/relationships/chart" Target="../charts/chart975.xml"/><Relationship Id="rId15" Type="http://schemas.openxmlformats.org/officeDocument/2006/relationships/chart" Target="../charts/chart985.xml"/><Relationship Id="rId10" Type="http://schemas.openxmlformats.org/officeDocument/2006/relationships/chart" Target="../charts/chart980.xml"/><Relationship Id="rId19" Type="http://schemas.openxmlformats.org/officeDocument/2006/relationships/chart" Target="../charts/chart989.xml"/><Relationship Id="rId4" Type="http://schemas.openxmlformats.org/officeDocument/2006/relationships/chart" Target="../charts/chart974.xml"/><Relationship Id="rId9" Type="http://schemas.openxmlformats.org/officeDocument/2006/relationships/chart" Target="../charts/chart979.xml"/><Relationship Id="rId14" Type="http://schemas.openxmlformats.org/officeDocument/2006/relationships/chart" Target="../charts/chart984.xml"/></Relationships>
</file>

<file path=ppt/slides/_rels/slide54.xml.rels><?xml version="1.0" encoding="UTF-8" standalone="yes"?>
<Relationships xmlns="http://schemas.openxmlformats.org/package/2006/relationships"><Relationship Id="rId8" Type="http://schemas.openxmlformats.org/officeDocument/2006/relationships/chart" Target="../charts/chart996.xml"/><Relationship Id="rId13" Type="http://schemas.openxmlformats.org/officeDocument/2006/relationships/chart" Target="../charts/chart1001.xml"/><Relationship Id="rId18" Type="http://schemas.openxmlformats.org/officeDocument/2006/relationships/chart" Target="../charts/chart1006.xml"/><Relationship Id="rId3" Type="http://schemas.openxmlformats.org/officeDocument/2006/relationships/chart" Target="../charts/chart991.xml"/><Relationship Id="rId7" Type="http://schemas.openxmlformats.org/officeDocument/2006/relationships/chart" Target="../charts/chart995.xml"/><Relationship Id="rId12" Type="http://schemas.openxmlformats.org/officeDocument/2006/relationships/chart" Target="../charts/chart1000.xml"/><Relationship Id="rId17" Type="http://schemas.openxmlformats.org/officeDocument/2006/relationships/chart" Target="../charts/chart1005.xml"/><Relationship Id="rId2" Type="http://schemas.openxmlformats.org/officeDocument/2006/relationships/image" Target="../media/image2.png"/><Relationship Id="rId16" Type="http://schemas.openxmlformats.org/officeDocument/2006/relationships/chart" Target="../charts/chart1004.xml"/><Relationship Id="rId20" Type="http://schemas.openxmlformats.org/officeDocument/2006/relationships/chart" Target="../charts/chart1008.xml"/><Relationship Id="rId1" Type="http://schemas.openxmlformats.org/officeDocument/2006/relationships/slideLayout" Target="../slideLayouts/slideLayout2.xml"/><Relationship Id="rId6" Type="http://schemas.openxmlformats.org/officeDocument/2006/relationships/chart" Target="../charts/chart994.xml"/><Relationship Id="rId11" Type="http://schemas.openxmlformats.org/officeDocument/2006/relationships/chart" Target="../charts/chart999.xml"/><Relationship Id="rId5" Type="http://schemas.openxmlformats.org/officeDocument/2006/relationships/chart" Target="../charts/chart993.xml"/><Relationship Id="rId15" Type="http://schemas.openxmlformats.org/officeDocument/2006/relationships/chart" Target="../charts/chart1003.xml"/><Relationship Id="rId10" Type="http://schemas.openxmlformats.org/officeDocument/2006/relationships/chart" Target="../charts/chart998.xml"/><Relationship Id="rId19" Type="http://schemas.openxmlformats.org/officeDocument/2006/relationships/chart" Target="../charts/chart1007.xml"/><Relationship Id="rId4" Type="http://schemas.openxmlformats.org/officeDocument/2006/relationships/chart" Target="../charts/chart992.xml"/><Relationship Id="rId9" Type="http://schemas.openxmlformats.org/officeDocument/2006/relationships/chart" Target="../charts/chart997.xml"/><Relationship Id="rId14" Type="http://schemas.openxmlformats.org/officeDocument/2006/relationships/chart" Target="../charts/chart1002.xml"/></Relationships>
</file>

<file path=ppt/slides/_rels/slide55.xml.rels><?xml version="1.0" encoding="UTF-8" standalone="yes"?>
<Relationships xmlns="http://schemas.openxmlformats.org/package/2006/relationships"><Relationship Id="rId8" Type="http://schemas.openxmlformats.org/officeDocument/2006/relationships/chart" Target="../charts/chart1014.xml"/><Relationship Id="rId13" Type="http://schemas.openxmlformats.org/officeDocument/2006/relationships/chart" Target="../charts/chart1019.xml"/><Relationship Id="rId18" Type="http://schemas.openxmlformats.org/officeDocument/2006/relationships/chart" Target="../charts/chart1024.xml"/><Relationship Id="rId3" Type="http://schemas.openxmlformats.org/officeDocument/2006/relationships/chart" Target="../charts/chart1009.xml"/><Relationship Id="rId7" Type="http://schemas.openxmlformats.org/officeDocument/2006/relationships/chart" Target="../charts/chart1013.xml"/><Relationship Id="rId12" Type="http://schemas.openxmlformats.org/officeDocument/2006/relationships/chart" Target="../charts/chart1018.xml"/><Relationship Id="rId17" Type="http://schemas.openxmlformats.org/officeDocument/2006/relationships/chart" Target="../charts/chart1023.xml"/><Relationship Id="rId2" Type="http://schemas.openxmlformats.org/officeDocument/2006/relationships/image" Target="../media/image2.png"/><Relationship Id="rId16" Type="http://schemas.openxmlformats.org/officeDocument/2006/relationships/chart" Target="../charts/chart1022.xml"/><Relationship Id="rId20" Type="http://schemas.openxmlformats.org/officeDocument/2006/relationships/chart" Target="../charts/chart1026.xml"/><Relationship Id="rId1" Type="http://schemas.openxmlformats.org/officeDocument/2006/relationships/slideLayout" Target="../slideLayouts/slideLayout2.xml"/><Relationship Id="rId6" Type="http://schemas.openxmlformats.org/officeDocument/2006/relationships/chart" Target="../charts/chart1012.xml"/><Relationship Id="rId11" Type="http://schemas.openxmlformats.org/officeDocument/2006/relationships/chart" Target="../charts/chart1017.xml"/><Relationship Id="rId5" Type="http://schemas.openxmlformats.org/officeDocument/2006/relationships/chart" Target="../charts/chart1011.xml"/><Relationship Id="rId15" Type="http://schemas.openxmlformats.org/officeDocument/2006/relationships/chart" Target="../charts/chart1021.xml"/><Relationship Id="rId10" Type="http://schemas.openxmlformats.org/officeDocument/2006/relationships/chart" Target="../charts/chart1016.xml"/><Relationship Id="rId19" Type="http://schemas.openxmlformats.org/officeDocument/2006/relationships/chart" Target="../charts/chart1025.xml"/><Relationship Id="rId4" Type="http://schemas.openxmlformats.org/officeDocument/2006/relationships/chart" Target="../charts/chart1010.xml"/><Relationship Id="rId9" Type="http://schemas.openxmlformats.org/officeDocument/2006/relationships/chart" Target="../charts/chart1015.xml"/><Relationship Id="rId14" Type="http://schemas.openxmlformats.org/officeDocument/2006/relationships/chart" Target="../charts/chart1020.xml"/></Relationships>
</file>

<file path=ppt/slides/_rels/slide56.xml.rels><?xml version="1.0" encoding="UTF-8" standalone="yes"?>
<Relationships xmlns="http://schemas.openxmlformats.org/package/2006/relationships"><Relationship Id="rId8" Type="http://schemas.openxmlformats.org/officeDocument/2006/relationships/chart" Target="../charts/chart1032.xml"/><Relationship Id="rId13" Type="http://schemas.openxmlformats.org/officeDocument/2006/relationships/chart" Target="../charts/chart1037.xml"/><Relationship Id="rId18" Type="http://schemas.openxmlformats.org/officeDocument/2006/relationships/chart" Target="../charts/chart1042.xml"/><Relationship Id="rId3" Type="http://schemas.openxmlformats.org/officeDocument/2006/relationships/chart" Target="../charts/chart1027.xml"/><Relationship Id="rId7" Type="http://schemas.openxmlformats.org/officeDocument/2006/relationships/chart" Target="../charts/chart1031.xml"/><Relationship Id="rId12" Type="http://schemas.openxmlformats.org/officeDocument/2006/relationships/chart" Target="../charts/chart1036.xml"/><Relationship Id="rId17" Type="http://schemas.openxmlformats.org/officeDocument/2006/relationships/chart" Target="../charts/chart1041.xml"/><Relationship Id="rId2" Type="http://schemas.openxmlformats.org/officeDocument/2006/relationships/image" Target="../media/image2.png"/><Relationship Id="rId16" Type="http://schemas.openxmlformats.org/officeDocument/2006/relationships/chart" Target="../charts/chart1040.xml"/><Relationship Id="rId20" Type="http://schemas.openxmlformats.org/officeDocument/2006/relationships/chart" Target="../charts/chart1044.xml"/><Relationship Id="rId1" Type="http://schemas.openxmlformats.org/officeDocument/2006/relationships/slideLayout" Target="../slideLayouts/slideLayout2.xml"/><Relationship Id="rId6" Type="http://schemas.openxmlformats.org/officeDocument/2006/relationships/chart" Target="../charts/chart1030.xml"/><Relationship Id="rId11" Type="http://schemas.openxmlformats.org/officeDocument/2006/relationships/chart" Target="../charts/chart1035.xml"/><Relationship Id="rId5" Type="http://schemas.openxmlformats.org/officeDocument/2006/relationships/chart" Target="../charts/chart1029.xml"/><Relationship Id="rId15" Type="http://schemas.openxmlformats.org/officeDocument/2006/relationships/chart" Target="../charts/chart1039.xml"/><Relationship Id="rId10" Type="http://schemas.openxmlformats.org/officeDocument/2006/relationships/chart" Target="../charts/chart1034.xml"/><Relationship Id="rId19" Type="http://schemas.openxmlformats.org/officeDocument/2006/relationships/chart" Target="../charts/chart1043.xml"/><Relationship Id="rId4" Type="http://schemas.openxmlformats.org/officeDocument/2006/relationships/chart" Target="../charts/chart1028.xml"/><Relationship Id="rId9" Type="http://schemas.openxmlformats.org/officeDocument/2006/relationships/chart" Target="../charts/chart1033.xml"/><Relationship Id="rId14" Type="http://schemas.openxmlformats.org/officeDocument/2006/relationships/chart" Target="../charts/chart1038.xml"/></Relationships>
</file>

<file path=ppt/slides/_rels/slide57.xml.rels><?xml version="1.0" encoding="UTF-8" standalone="yes"?>
<Relationships xmlns="http://schemas.openxmlformats.org/package/2006/relationships"><Relationship Id="rId8" Type="http://schemas.openxmlformats.org/officeDocument/2006/relationships/chart" Target="../charts/chart1050.xml"/><Relationship Id="rId13" Type="http://schemas.openxmlformats.org/officeDocument/2006/relationships/chart" Target="../charts/chart1055.xml"/><Relationship Id="rId18" Type="http://schemas.openxmlformats.org/officeDocument/2006/relationships/chart" Target="../charts/chart1060.xml"/><Relationship Id="rId3" Type="http://schemas.openxmlformats.org/officeDocument/2006/relationships/chart" Target="../charts/chart1045.xml"/><Relationship Id="rId7" Type="http://schemas.openxmlformats.org/officeDocument/2006/relationships/chart" Target="../charts/chart1049.xml"/><Relationship Id="rId12" Type="http://schemas.openxmlformats.org/officeDocument/2006/relationships/chart" Target="../charts/chart1054.xml"/><Relationship Id="rId17" Type="http://schemas.openxmlformats.org/officeDocument/2006/relationships/chart" Target="../charts/chart1059.xml"/><Relationship Id="rId2" Type="http://schemas.openxmlformats.org/officeDocument/2006/relationships/image" Target="../media/image2.png"/><Relationship Id="rId16" Type="http://schemas.openxmlformats.org/officeDocument/2006/relationships/chart" Target="../charts/chart1058.xml"/><Relationship Id="rId20" Type="http://schemas.openxmlformats.org/officeDocument/2006/relationships/chart" Target="../charts/chart1062.xml"/><Relationship Id="rId1" Type="http://schemas.openxmlformats.org/officeDocument/2006/relationships/slideLayout" Target="../slideLayouts/slideLayout2.xml"/><Relationship Id="rId6" Type="http://schemas.openxmlformats.org/officeDocument/2006/relationships/chart" Target="../charts/chart1048.xml"/><Relationship Id="rId11" Type="http://schemas.openxmlformats.org/officeDocument/2006/relationships/chart" Target="../charts/chart1053.xml"/><Relationship Id="rId5" Type="http://schemas.openxmlformats.org/officeDocument/2006/relationships/chart" Target="../charts/chart1047.xml"/><Relationship Id="rId15" Type="http://schemas.openxmlformats.org/officeDocument/2006/relationships/chart" Target="../charts/chart1057.xml"/><Relationship Id="rId10" Type="http://schemas.openxmlformats.org/officeDocument/2006/relationships/chart" Target="../charts/chart1052.xml"/><Relationship Id="rId19" Type="http://schemas.openxmlformats.org/officeDocument/2006/relationships/chart" Target="../charts/chart1061.xml"/><Relationship Id="rId4" Type="http://schemas.openxmlformats.org/officeDocument/2006/relationships/chart" Target="../charts/chart1046.xml"/><Relationship Id="rId9" Type="http://schemas.openxmlformats.org/officeDocument/2006/relationships/chart" Target="../charts/chart1051.xml"/><Relationship Id="rId14" Type="http://schemas.openxmlformats.org/officeDocument/2006/relationships/chart" Target="../charts/chart1056.xml"/></Relationships>
</file>

<file path=ppt/slides/_rels/slide58.xml.rels><?xml version="1.0" encoding="UTF-8" standalone="yes"?>
<Relationships xmlns="http://schemas.openxmlformats.org/package/2006/relationships"><Relationship Id="rId8" Type="http://schemas.openxmlformats.org/officeDocument/2006/relationships/chart" Target="../charts/chart1068.xml"/><Relationship Id="rId3" Type="http://schemas.openxmlformats.org/officeDocument/2006/relationships/chart" Target="../charts/chart1063.xml"/><Relationship Id="rId7" Type="http://schemas.openxmlformats.org/officeDocument/2006/relationships/chart" Target="../charts/chart1067.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066.xml"/><Relationship Id="rId5" Type="http://schemas.openxmlformats.org/officeDocument/2006/relationships/chart" Target="../charts/chart1065.xml"/><Relationship Id="rId4" Type="http://schemas.openxmlformats.org/officeDocument/2006/relationships/chart" Target="../charts/chart1064.xml"/></Relationships>
</file>

<file path=ppt/slides/_rels/slide59.xml.rels><?xml version="1.0" encoding="UTF-8" standalone="yes"?>
<Relationships xmlns="http://schemas.openxmlformats.org/package/2006/relationships"><Relationship Id="rId8" Type="http://schemas.openxmlformats.org/officeDocument/2006/relationships/chart" Target="../charts/chart1074.xml"/><Relationship Id="rId13" Type="http://schemas.openxmlformats.org/officeDocument/2006/relationships/chart" Target="../charts/chart1079.xml"/><Relationship Id="rId18" Type="http://schemas.openxmlformats.org/officeDocument/2006/relationships/chart" Target="../charts/chart1084.xml"/><Relationship Id="rId3" Type="http://schemas.openxmlformats.org/officeDocument/2006/relationships/chart" Target="../charts/chart1069.xml"/><Relationship Id="rId7" Type="http://schemas.openxmlformats.org/officeDocument/2006/relationships/chart" Target="../charts/chart1073.xml"/><Relationship Id="rId12" Type="http://schemas.openxmlformats.org/officeDocument/2006/relationships/chart" Target="../charts/chart1078.xml"/><Relationship Id="rId17" Type="http://schemas.openxmlformats.org/officeDocument/2006/relationships/chart" Target="../charts/chart1083.xml"/><Relationship Id="rId2" Type="http://schemas.openxmlformats.org/officeDocument/2006/relationships/image" Target="../media/image2.png"/><Relationship Id="rId16" Type="http://schemas.openxmlformats.org/officeDocument/2006/relationships/chart" Target="../charts/chart1082.xml"/><Relationship Id="rId20" Type="http://schemas.openxmlformats.org/officeDocument/2006/relationships/chart" Target="../charts/chart1086.xml"/><Relationship Id="rId1" Type="http://schemas.openxmlformats.org/officeDocument/2006/relationships/slideLayout" Target="../slideLayouts/slideLayout2.xml"/><Relationship Id="rId6" Type="http://schemas.openxmlformats.org/officeDocument/2006/relationships/chart" Target="../charts/chart1072.xml"/><Relationship Id="rId11" Type="http://schemas.openxmlformats.org/officeDocument/2006/relationships/chart" Target="../charts/chart1077.xml"/><Relationship Id="rId5" Type="http://schemas.openxmlformats.org/officeDocument/2006/relationships/chart" Target="../charts/chart1071.xml"/><Relationship Id="rId15" Type="http://schemas.openxmlformats.org/officeDocument/2006/relationships/chart" Target="../charts/chart1081.xml"/><Relationship Id="rId10" Type="http://schemas.openxmlformats.org/officeDocument/2006/relationships/chart" Target="../charts/chart1076.xml"/><Relationship Id="rId19" Type="http://schemas.openxmlformats.org/officeDocument/2006/relationships/chart" Target="../charts/chart1085.xml"/><Relationship Id="rId4" Type="http://schemas.openxmlformats.org/officeDocument/2006/relationships/chart" Target="../charts/chart1070.xml"/><Relationship Id="rId9" Type="http://schemas.openxmlformats.org/officeDocument/2006/relationships/chart" Target="../charts/chart1075.xml"/><Relationship Id="rId14" Type="http://schemas.openxmlformats.org/officeDocument/2006/relationships/chart" Target="../charts/chart1080.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8" Type="http://schemas.openxmlformats.org/officeDocument/2006/relationships/chart" Target="../charts/chart1092.xml"/><Relationship Id="rId13" Type="http://schemas.openxmlformats.org/officeDocument/2006/relationships/chart" Target="../charts/chart1097.xml"/><Relationship Id="rId18" Type="http://schemas.openxmlformats.org/officeDocument/2006/relationships/chart" Target="../charts/chart1102.xml"/><Relationship Id="rId3" Type="http://schemas.openxmlformats.org/officeDocument/2006/relationships/chart" Target="../charts/chart1087.xml"/><Relationship Id="rId21" Type="http://schemas.openxmlformats.org/officeDocument/2006/relationships/chart" Target="../charts/chart1105.xml"/><Relationship Id="rId7" Type="http://schemas.openxmlformats.org/officeDocument/2006/relationships/chart" Target="../charts/chart1091.xml"/><Relationship Id="rId12" Type="http://schemas.openxmlformats.org/officeDocument/2006/relationships/chart" Target="../charts/chart1096.xml"/><Relationship Id="rId17" Type="http://schemas.openxmlformats.org/officeDocument/2006/relationships/chart" Target="../charts/chart1101.xml"/><Relationship Id="rId2" Type="http://schemas.openxmlformats.org/officeDocument/2006/relationships/image" Target="../media/image2.png"/><Relationship Id="rId16" Type="http://schemas.openxmlformats.org/officeDocument/2006/relationships/chart" Target="../charts/chart1100.xml"/><Relationship Id="rId20" Type="http://schemas.openxmlformats.org/officeDocument/2006/relationships/chart" Target="../charts/chart1104.xml"/><Relationship Id="rId1" Type="http://schemas.openxmlformats.org/officeDocument/2006/relationships/slideLayout" Target="../slideLayouts/slideLayout2.xml"/><Relationship Id="rId6" Type="http://schemas.openxmlformats.org/officeDocument/2006/relationships/chart" Target="../charts/chart1090.xml"/><Relationship Id="rId11" Type="http://schemas.openxmlformats.org/officeDocument/2006/relationships/chart" Target="../charts/chart1095.xml"/><Relationship Id="rId5" Type="http://schemas.openxmlformats.org/officeDocument/2006/relationships/chart" Target="../charts/chart1089.xml"/><Relationship Id="rId15" Type="http://schemas.openxmlformats.org/officeDocument/2006/relationships/chart" Target="../charts/chart1099.xml"/><Relationship Id="rId10" Type="http://schemas.openxmlformats.org/officeDocument/2006/relationships/chart" Target="../charts/chart1094.xml"/><Relationship Id="rId19" Type="http://schemas.openxmlformats.org/officeDocument/2006/relationships/chart" Target="../charts/chart1103.xml"/><Relationship Id="rId4" Type="http://schemas.openxmlformats.org/officeDocument/2006/relationships/chart" Target="../charts/chart1088.xml"/><Relationship Id="rId9" Type="http://schemas.openxmlformats.org/officeDocument/2006/relationships/chart" Target="../charts/chart1093.xml"/><Relationship Id="rId14" Type="http://schemas.openxmlformats.org/officeDocument/2006/relationships/chart" Target="../charts/chart1098.xml"/></Relationships>
</file>

<file path=ppt/slides/_rels/slide61.xml.rels><?xml version="1.0" encoding="UTF-8" standalone="yes"?>
<Relationships xmlns="http://schemas.openxmlformats.org/package/2006/relationships"><Relationship Id="rId8" Type="http://schemas.openxmlformats.org/officeDocument/2006/relationships/chart" Target="../charts/chart1111.xml"/><Relationship Id="rId13" Type="http://schemas.openxmlformats.org/officeDocument/2006/relationships/chart" Target="../charts/chart1116.xml"/><Relationship Id="rId18" Type="http://schemas.openxmlformats.org/officeDocument/2006/relationships/chart" Target="../charts/chart1121.xml"/><Relationship Id="rId3" Type="http://schemas.openxmlformats.org/officeDocument/2006/relationships/chart" Target="../charts/chart1106.xml"/><Relationship Id="rId7" Type="http://schemas.openxmlformats.org/officeDocument/2006/relationships/chart" Target="../charts/chart1110.xml"/><Relationship Id="rId12" Type="http://schemas.openxmlformats.org/officeDocument/2006/relationships/chart" Target="../charts/chart1115.xml"/><Relationship Id="rId17" Type="http://schemas.openxmlformats.org/officeDocument/2006/relationships/chart" Target="../charts/chart1120.xml"/><Relationship Id="rId2" Type="http://schemas.openxmlformats.org/officeDocument/2006/relationships/image" Target="../media/image2.png"/><Relationship Id="rId16" Type="http://schemas.openxmlformats.org/officeDocument/2006/relationships/chart" Target="../charts/chart1119.xml"/><Relationship Id="rId20" Type="http://schemas.openxmlformats.org/officeDocument/2006/relationships/chart" Target="../charts/chart1123.xml"/><Relationship Id="rId1" Type="http://schemas.openxmlformats.org/officeDocument/2006/relationships/slideLayout" Target="../slideLayouts/slideLayout2.xml"/><Relationship Id="rId6" Type="http://schemas.openxmlformats.org/officeDocument/2006/relationships/chart" Target="../charts/chart1109.xml"/><Relationship Id="rId11" Type="http://schemas.openxmlformats.org/officeDocument/2006/relationships/chart" Target="../charts/chart1114.xml"/><Relationship Id="rId5" Type="http://schemas.openxmlformats.org/officeDocument/2006/relationships/chart" Target="../charts/chart1108.xml"/><Relationship Id="rId15" Type="http://schemas.openxmlformats.org/officeDocument/2006/relationships/chart" Target="../charts/chart1118.xml"/><Relationship Id="rId10" Type="http://schemas.openxmlformats.org/officeDocument/2006/relationships/chart" Target="../charts/chart1113.xml"/><Relationship Id="rId19" Type="http://schemas.openxmlformats.org/officeDocument/2006/relationships/chart" Target="../charts/chart1122.xml"/><Relationship Id="rId4" Type="http://schemas.openxmlformats.org/officeDocument/2006/relationships/chart" Target="../charts/chart1107.xml"/><Relationship Id="rId9" Type="http://schemas.openxmlformats.org/officeDocument/2006/relationships/chart" Target="../charts/chart1112.xml"/><Relationship Id="rId14" Type="http://schemas.openxmlformats.org/officeDocument/2006/relationships/chart" Target="../charts/chart1117.xml"/></Relationships>
</file>

<file path=ppt/slides/_rels/slide62.xml.rels><?xml version="1.0" encoding="UTF-8" standalone="yes"?>
<Relationships xmlns="http://schemas.openxmlformats.org/package/2006/relationships"><Relationship Id="rId8" Type="http://schemas.openxmlformats.org/officeDocument/2006/relationships/chart" Target="../charts/chart1129.xml"/><Relationship Id="rId13" Type="http://schemas.openxmlformats.org/officeDocument/2006/relationships/chart" Target="../charts/chart1134.xml"/><Relationship Id="rId18" Type="http://schemas.openxmlformats.org/officeDocument/2006/relationships/chart" Target="../charts/chart1139.xml"/><Relationship Id="rId3" Type="http://schemas.openxmlformats.org/officeDocument/2006/relationships/chart" Target="../charts/chart1124.xml"/><Relationship Id="rId7" Type="http://schemas.openxmlformats.org/officeDocument/2006/relationships/chart" Target="../charts/chart1128.xml"/><Relationship Id="rId12" Type="http://schemas.openxmlformats.org/officeDocument/2006/relationships/chart" Target="../charts/chart1133.xml"/><Relationship Id="rId17" Type="http://schemas.openxmlformats.org/officeDocument/2006/relationships/chart" Target="../charts/chart1138.xml"/><Relationship Id="rId2" Type="http://schemas.openxmlformats.org/officeDocument/2006/relationships/image" Target="../media/image2.png"/><Relationship Id="rId16" Type="http://schemas.openxmlformats.org/officeDocument/2006/relationships/chart" Target="../charts/chart1137.xml"/><Relationship Id="rId20" Type="http://schemas.openxmlformats.org/officeDocument/2006/relationships/chart" Target="../charts/chart1141.xml"/><Relationship Id="rId1" Type="http://schemas.openxmlformats.org/officeDocument/2006/relationships/slideLayout" Target="../slideLayouts/slideLayout2.xml"/><Relationship Id="rId6" Type="http://schemas.openxmlformats.org/officeDocument/2006/relationships/chart" Target="../charts/chart1127.xml"/><Relationship Id="rId11" Type="http://schemas.openxmlformats.org/officeDocument/2006/relationships/chart" Target="../charts/chart1132.xml"/><Relationship Id="rId5" Type="http://schemas.openxmlformats.org/officeDocument/2006/relationships/chart" Target="../charts/chart1126.xml"/><Relationship Id="rId15" Type="http://schemas.openxmlformats.org/officeDocument/2006/relationships/chart" Target="../charts/chart1136.xml"/><Relationship Id="rId10" Type="http://schemas.openxmlformats.org/officeDocument/2006/relationships/chart" Target="../charts/chart1131.xml"/><Relationship Id="rId19" Type="http://schemas.openxmlformats.org/officeDocument/2006/relationships/chart" Target="../charts/chart1140.xml"/><Relationship Id="rId4" Type="http://schemas.openxmlformats.org/officeDocument/2006/relationships/chart" Target="../charts/chart1125.xml"/><Relationship Id="rId9" Type="http://schemas.openxmlformats.org/officeDocument/2006/relationships/chart" Target="../charts/chart1130.xml"/><Relationship Id="rId14" Type="http://schemas.openxmlformats.org/officeDocument/2006/relationships/chart" Target="../charts/chart1135.xml"/></Relationships>
</file>

<file path=ppt/slides/_rels/slide63.xml.rels><?xml version="1.0" encoding="UTF-8" standalone="yes"?>
<Relationships xmlns="http://schemas.openxmlformats.org/package/2006/relationships"><Relationship Id="rId8" Type="http://schemas.openxmlformats.org/officeDocument/2006/relationships/chart" Target="../charts/chart1147.xml"/><Relationship Id="rId13" Type="http://schemas.openxmlformats.org/officeDocument/2006/relationships/chart" Target="../charts/chart1152.xml"/><Relationship Id="rId18" Type="http://schemas.openxmlformats.org/officeDocument/2006/relationships/chart" Target="../charts/chart1157.xml"/><Relationship Id="rId3" Type="http://schemas.openxmlformats.org/officeDocument/2006/relationships/chart" Target="../charts/chart1142.xml"/><Relationship Id="rId7" Type="http://schemas.openxmlformats.org/officeDocument/2006/relationships/chart" Target="../charts/chart1146.xml"/><Relationship Id="rId12" Type="http://schemas.openxmlformats.org/officeDocument/2006/relationships/chart" Target="../charts/chart1151.xml"/><Relationship Id="rId17" Type="http://schemas.openxmlformats.org/officeDocument/2006/relationships/chart" Target="../charts/chart1156.xml"/><Relationship Id="rId2" Type="http://schemas.openxmlformats.org/officeDocument/2006/relationships/image" Target="../media/image2.png"/><Relationship Id="rId16" Type="http://schemas.openxmlformats.org/officeDocument/2006/relationships/chart" Target="../charts/chart1155.xml"/><Relationship Id="rId20" Type="http://schemas.openxmlformats.org/officeDocument/2006/relationships/chart" Target="../charts/chart1159.xml"/><Relationship Id="rId1" Type="http://schemas.openxmlformats.org/officeDocument/2006/relationships/slideLayout" Target="../slideLayouts/slideLayout2.xml"/><Relationship Id="rId6" Type="http://schemas.openxmlformats.org/officeDocument/2006/relationships/chart" Target="../charts/chart1145.xml"/><Relationship Id="rId11" Type="http://schemas.openxmlformats.org/officeDocument/2006/relationships/chart" Target="../charts/chart1150.xml"/><Relationship Id="rId5" Type="http://schemas.openxmlformats.org/officeDocument/2006/relationships/chart" Target="../charts/chart1144.xml"/><Relationship Id="rId15" Type="http://schemas.openxmlformats.org/officeDocument/2006/relationships/chart" Target="../charts/chart1154.xml"/><Relationship Id="rId10" Type="http://schemas.openxmlformats.org/officeDocument/2006/relationships/chart" Target="../charts/chart1149.xml"/><Relationship Id="rId19" Type="http://schemas.openxmlformats.org/officeDocument/2006/relationships/chart" Target="../charts/chart1158.xml"/><Relationship Id="rId4" Type="http://schemas.openxmlformats.org/officeDocument/2006/relationships/chart" Target="../charts/chart1143.xml"/><Relationship Id="rId9" Type="http://schemas.openxmlformats.org/officeDocument/2006/relationships/chart" Target="../charts/chart1148.xml"/><Relationship Id="rId14" Type="http://schemas.openxmlformats.org/officeDocument/2006/relationships/chart" Target="../charts/chart1153.xml"/></Relationships>
</file>

<file path=ppt/slides/_rels/slide64.xml.rels><?xml version="1.0" encoding="UTF-8" standalone="yes"?>
<Relationships xmlns="http://schemas.openxmlformats.org/package/2006/relationships"><Relationship Id="rId8" Type="http://schemas.openxmlformats.org/officeDocument/2006/relationships/chart" Target="../charts/chart1165.xml"/><Relationship Id="rId13" Type="http://schemas.openxmlformats.org/officeDocument/2006/relationships/chart" Target="../charts/chart1170.xml"/><Relationship Id="rId18" Type="http://schemas.openxmlformats.org/officeDocument/2006/relationships/chart" Target="../charts/chart1175.xml"/><Relationship Id="rId3" Type="http://schemas.openxmlformats.org/officeDocument/2006/relationships/chart" Target="../charts/chart1160.xml"/><Relationship Id="rId7" Type="http://schemas.openxmlformats.org/officeDocument/2006/relationships/chart" Target="../charts/chart1164.xml"/><Relationship Id="rId12" Type="http://schemas.openxmlformats.org/officeDocument/2006/relationships/chart" Target="../charts/chart1169.xml"/><Relationship Id="rId17" Type="http://schemas.openxmlformats.org/officeDocument/2006/relationships/chart" Target="../charts/chart1174.xml"/><Relationship Id="rId2" Type="http://schemas.openxmlformats.org/officeDocument/2006/relationships/image" Target="../media/image2.png"/><Relationship Id="rId16" Type="http://schemas.openxmlformats.org/officeDocument/2006/relationships/chart" Target="../charts/chart1173.xml"/><Relationship Id="rId20" Type="http://schemas.openxmlformats.org/officeDocument/2006/relationships/chart" Target="../charts/chart1177.xml"/><Relationship Id="rId1" Type="http://schemas.openxmlformats.org/officeDocument/2006/relationships/slideLayout" Target="../slideLayouts/slideLayout2.xml"/><Relationship Id="rId6" Type="http://schemas.openxmlformats.org/officeDocument/2006/relationships/chart" Target="../charts/chart1163.xml"/><Relationship Id="rId11" Type="http://schemas.openxmlformats.org/officeDocument/2006/relationships/chart" Target="../charts/chart1168.xml"/><Relationship Id="rId5" Type="http://schemas.openxmlformats.org/officeDocument/2006/relationships/chart" Target="../charts/chart1162.xml"/><Relationship Id="rId15" Type="http://schemas.openxmlformats.org/officeDocument/2006/relationships/chart" Target="../charts/chart1172.xml"/><Relationship Id="rId10" Type="http://schemas.openxmlformats.org/officeDocument/2006/relationships/chart" Target="../charts/chart1167.xml"/><Relationship Id="rId19" Type="http://schemas.openxmlformats.org/officeDocument/2006/relationships/chart" Target="../charts/chart1176.xml"/><Relationship Id="rId4" Type="http://schemas.openxmlformats.org/officeDocument/2006/relationships/chart" Target="../charts/chart1161.xml"/><Relationship Id="rId9" Type="http://schemas.openxmlformats.org/officeDocument/2006/relationships/chart" Target="../charts/chart1166.xml"/><Relationship Id="rId14" Type="http://schemas.openxmlformats.org/officeDocument/2006/relationships/chart" Target="../charts/chart1171.xml"/></Relationships>
</file>

<file path=ppt/slides/_rels/slide65.xml.rels><?xml version="1.0" encoding="UTF-8" standalone="yes"?>
<Relationships xmlns="http://schemas.openxmlformats.org/package/2006/relationships"><Relationship Id="rId8" Type="http://schemas.openxmlformats.org/officeDocument/2006/relationships/chart" Target="../charts/chart1183.xml"/><Relationship Id="rId13" Type="http://schemas.openxmlformats.org/officeDocument/2006/relationships/chart" Target="../charts/chart1188.xml"/><Relationship Id="rId18" Type="http://schemas.openxmlformats.org/officeDocument/2006/relationships/chart" Target="../charts/chart1193.xml"/><Relationship Id="rId3" Type="http://schemas.openxmlformats.org/officeDocument/2006/relationships/chart" Target="../charts/chart1178.xml"/><Relationship Id="rId7" Type="http://schemas.openxmlformats.org/officeDocument/2006/relationships/chart" Target="../charts/chart1182.xml"/><Relationship Id="rId12" Type="http://schemas.openxmlformats.org/officeDocument/2006/relationships/chart" Target="../charts/chart1187.xml"/><Relationship Id="rId17" Type="http://schemas.openxmlformats.org/officeDocument/2006/relationships/chart" Target="../charts/chart1192.xml"/><Relationship Id="rId2" Type="http://schemas.openxmlformats.org/officeDocument/2006/relationships/image" Target="../media/image2.png"/><Relationship Id="rId16" Type="http://schemas.openxmlformats.org/officeDocument/2006/relationships/chart" Target="../charts/chart1191.xml"/><Relationship Id="rId20" Type="http://schemas.openxmlformats.org/officeDocument/2006/relationships/chart" Target="../charts/chart1195.xml"/><Relationship Id="rId1" Type="http://schemas.openxmlformats.org/officeDocument/2006/relationships/slideLayout" Target="../slideLayouts/slideLayout2.xml"/><Relationship Id="rId6" Type="http://schemas.openxmlformats.org/officeDocument/2006/relationships/chart" Target="../charts/chart1181.xml"/><Relationship Id="rId11" Type="http://schemas.openxmlformats.org/officeDocument/2006/relationships/chart" Target="../charts/chart1186.xml"/><Relationship Id="rId5" Type="http://schemas.openxmlformats.org/officeDocument/2006/relationships/chart" Target="../charts/chart1180.xml"/><Relationship Id="rId15" Type="http://schemas.openxmlformats.org/officeDocument/2006/relationships/chart" Target="../charts/chart1190.xml"/><Relationship Id="rId10" Type="http://schemas.openxmlformats.org/officeDocument/2006/relationships/chart" Target="../charts/chart1185.xml"/><Relationship Id="rId19" Type="http://schemas.openxmlformats.org/officeDocument/2006/relationships/chart" Target="../charts/chart1194.xml"/><Relationship Id="rId4" Type="http://schemas.openxmlformats.org/officeDocument/2006/relationships/chart" Target="../charts/chart1179.xml"/><Relationship Id="rId9" Type="http://schemas.openxmlformats.org/officeDocument/2006/relationships/chart" Target="../charts/chart1184.xml"/><Relationship Id="rId14" Type="http://schemas.openxmlformats.org/officeDocument/2006/relationships/chart" Target="../charts/chart1189.xml"/></Relationships>
</file>

<file path=ppt/slides/_rels/slide66.xml.rels><?xml version="1.0" encoding="UTF-8" standalone="yes"?>
<Relationships xmlns="http://schemas.openxmlformats.org/package/2006/relationships"><Relationship Id="rId8" Type="http://schemas.openxmlformats.org/officeDocument/2006/relationships/chart" Target="../charts/chart1201.xml"/><Relationship Id="rId3" Type="http://schemas.openxmlformats.org/officeDocument/2006/relationships/chart" Target="../charts/chart1196.xml"/><Relationship Id="rId7" Type="http://schemas.openxmlformats.org/officeDocument/2006/relationships/chart" Target="../charts/chart1200.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199.xml"/><Relationship Id="rId5" Type="http://schemas.openxmlformats.org/officeDocument/2006/relationships/chart" Target="../charts/chart1198.xml"/><Relationship Id="rId4" Type="http://schemas.openxmlformats.org/officeDocument/2006/relationships/chart" Target="../charts/chart1197.xml"/></Relationships>
</file>

<file path=ppt/slides/_rels/slide67.xml.rels><?xml version="1.0" encoding="UTF-8" standalone="yes"?>
<Relationships xmlns="http://schemas.openxmlformats.org/package/2006/relationships"><Relationship Id="rId8" Type="http://schemas.openxmlformats.org/officeDocument/2006/relationships/chart" Target="../charts/chart1207.xml"/><Relationship Id="rId13" Type="http://schemas.openxmlformats.org/officeDocument/2006/relationships/chart" Target="../charts/chart1212.xml"/><Relationship Id="rId18" Type="http://schemas.openxmlformats.org/officeDocument/2006/relationships/chart" Target="../charts/chart1217.xml"/><Relationship Id="rId3" Type="http://schemas.openxmlformats.org/officeDocument/2006/relationships/chart" Target="../charts/chart1202.xml"/><Relationship Id="rId7" Type="http://schemas.openxmlformats.org/officeDocument/2006/relationships/chart" Target="../charts/chart1206.xml"/><Relationship Id="rId12" Type="http://schemas.openxmlformats.org/officeDocument/2006/relationships/chart" Target="../charts/chart1211.xml"/><Relationship Id="rId17" Type="http://schemas.openxmlformats.org/officeDocument/2006/relationships/chart" Target="../charts/chart1216.xml"/><Relationship Id="rId2" Type="http://schemas.openxmlformats.org/officeDocument/2006/relationships/image" Target="../media/image2.png"/><Relationship Id="rId16" Type="http://schemas.openxmlformats.org/officeDocument/2006/relationships/chart" Target="../charts/chart1215.xml"/><Relationship Id="rId20" Type="http://schemas.openxmlformats.org/officeDocument/2006/relationships/chart" Target="../charts/chart1219.xml"/><Relationship Id="rId1" Type="http://schemas.openxmlformats.org/officeDocument/2006/relationships/slideLayout" Target="../slideLayouts/slideLayout2.xml"/><Relationship Id="rId6" Type="http://schemas.openxmlformats.org/officeDocument/2006/relationships/chart" Target="../charts/chart1205.xml"/><Relationship Id="rId11" Type="http://schemas.openxmlformats.org/officeDocument/2006/relationships/chart" Target="../charts/chart1210.xml"/><Relationship Id="rId5" Type="http://schemas.openxmlformats.org/officeDocument/2006/relationships/chart" Target="../charts/chart1204.xml"/><Relationship Id="rId15" Type="http://schemas.openxmlformats.org/officeDocument/2006/relationships/chart" Target="../charts/chart1214.xml"/><Relationship Id="rId10" Type="http://schemas.openxmlformats.org/officeDocument/2006/relationships/chart" Target="../charts/chart1209.xml"/><Relationship Id="rId19" Type="http://schemas.openxmlformats.org/officeDocument/2006/relationships/chart" Target="../charts/chart1218.xml"/><Relationship Id="rId4" Type="http://schemas.openxmlformats.org/officeDocument/2006/relationships/chart" Target="../charts/chart1203.xml"/><Relationship Id="rId9" Type="http://schemas.openxmlformats.org/officeDocument/2006/relationships/chart" Target="../charts/chart1208.xml"/><Relationship Id="rId14" Type="http://schemas.openxmlformats.org/officeDocument/2006/relationships/chart" Target="../charts/chart1213.xml"/></Relationships>
</file>

<file path=ppt/slides/_rels/slide68.xml.rels><?xml version="1.0" encoding="UTF-8" standalone="yes"?>
<Relationships xmlns="http://schemas.openxmlformats.org/package/2006/relationships"><Relationship Id="rId8" Type="http://schemas.openxmlformats.org/officeDocument/2006/relationships/chart" Target="../charts/chart1225.xml"/><Relationship Id="rId13" Type="http://schemas.openxmlformats.org/officeDocument/2006/relationships/chart" Target="../charts/chart1230.xml"/><Relationship Id="rId18" Type="http://schemas.openxmlformats.org/officeDocument/2006/relationships/chart" Target="../charts/chart1235.xml"/><Relationship Id="rId3" Type="http://schemas.openxmlformats.org/officeDocument/2006/relationships/chart" Target="../charts/chart1220.xml"/><Relationship Id="rId21" Type="http://schemas.openxmlformats.org/officeDocument/2006/relationships/chart" Target="../charts/chart1238.xml"/><Relationship Id="rId7" Type="http://schemas.openxmlformats.org/officeDocument/2006/relationships/chart" Target="../charts/chart1224.xml"/><Relationship Id="rId12" Type="http://schemas.openxmlformats.org/officeDocument/2006/relationships/chart" Target="../charts/chart1229.xml"/><Relationship Id="rId17" Type="http://schemas.openxmlformats.org/officeDocument/2006/relationships/chart" Target="../charts/chart1234.xml"/><Relationship Id="rId2" Type="http://schemas.openxmlformats.org/officeDocument/2006/relationships/image" Target="../media/image2.png"/><Relationship Id="rId16" Type="http://schemas.openxmlformats.org/officeDocument/2006/relationships/chart" Target="../charts/chart1233.xml"/><Relationship Id="rId20" Type="http://schemas.openxmlformats.org/officeDocument/2006/relationships/chart" Target="../charts/chart1237.xml"/><Relationship Id="rId1" Type="http://schemas.openxmlformats.org/officeDocument/2006/relationships/slideLayout" Target="../slideLayouts/slideLayout2.xml"/><Relationship Id="rId6" Type="http://schemas.openxmlformats.org/officeDocument/2006/relationships/chart" Target="../charts/chart1223.xml"/><Relationship Id="rId11" Type="http://schemas.openxmlformats.org/officeDocument/2006/relationships/chart" Target="../charts/chart1228.xml"/><Relationship Id="rId5" Type="http://schemas.openxmlformats.org/officeDocument/2006/relationships/chart" Target="../charts/chart1222.xml"/><Relationship Id="rId15" Type="http://schemas.openxmlformats.org/officeDocument/2006/relationships/chart" Target="../charts/chart1232.xml"/><Relationship Id="rId10" Type="http://schemas.openxmlformats.org/officeDocument/2006/relationships/chart" Target="../charts/chart1227.xml"/><Relationship Id="rId19" Type="http://schemas.openxmlformats.org/officeDocument/2006/relationships/chart" Target="../charts/chart1236.xml"/><Relationship Id="rId4" Type="http://schemas.openxmlformats.org/officeDocument/2006/relationships/chart" Target="../charts/chart1221.xml"/><Relationship Id="rId9" Type="http://schemas.openxmlformats.org/officeDocument/2006/relationships/chart" Target="../charts/chart1226.xml"/><Relationship Id="rId14" Type="http://schemas.openxmlformats.org/officeDocument/2006/relationships/chart" Target="../charts/chart1231.xml"/></Relationships>
</file>

<file path=ppt/slides/_rels/slide69.xml.rels><?xml version="1.0" encoding="UTF-8" standalone="yes"?>
<Relationships xmlns="http://schemas.openxmlformats.org/package/2006/relationships"><Relationship Id="rId8" Type="http://schemas.openxmlformats.org/officeDocument/2006/relationships/chart" Target="../charts/chart1244.xml"/><Relationship Id="rId13" Type="http://schemas.openxmlformats.org/officeDocument/2006/relationships/chart" Target="../charts/chart1249.xml"/><Relationship Id="rId18" Type="http://schemas.openxmlformats.org/officeDocument/2006/relationships/chart" Target="../charts/chart1254.xml"/><Relationship Id="rId3" Type="http://schemas.openxmlformats.org/officeDocument/2006/relationships/chart" Target="../charts/chart1239.xml"/><Relationship Id="rId7" Type="http://schemas.openxmlformats.org/officeDocument/2006/relationships/chart" Target="../charts/chart1243.xml"/><Relationship Id="rId12" Type="http://schemas.openxmlformats.org/officeDocument/2006/relationships/chart" Target="../charts/chart1248.xml"/><Relationship Id="rId17" Type="http://schemas.openxmlformats.org/officeDocument/2006/relationships/chart" Target="../charts/chart1253.xml"/><Relationship Id="rId2" Type="http://schemas.openxmlformats.org/officeDocument/2006/relationships/image" Target="../media/image2.png"/><Relationship Id="rId16" Type="http://schemas.openxmlformats.org/officeDocument/2006/relationships/chart" Target="../charts/chart1252.xml"/><Relationship Id="rId20" Type="http://schemas.openxmlformats.org/officeDocument/2006/relationships/chart" Target="../charts/chart1256.xml"/><Relationship Id="rId1" Type="http://schemas.openxmlformats.org/officeDocument/2006/relationships/slideLayout" Target="../slideLayouts/slideLayout2.xml"/><Relationship Id="rId6" Type="http://schemas.openxmlformats.org/officeDocument/2006/relationships/chart" Target="../charts/chart1242.xml"/><Relationship Id="rId11" Type="http://schemas.openxmlformats.org/officeDocument/2006/relationships/chart" Target="../charts/chart1247.xml"/><Relationship Id="rId5" Type="http://schemas.openxmlformats.org/officeDocument/2006/relationships/chart" Target="../charts/chart1241.xml"/><Relationship Id="rId15" Type="http://schemas.openxmlformats.org/officeDocument/2006/relationships/chart" Target="../charts/chart1251.xml"/><Relationship Id="rId10" Type="http://schemas.openxmlformats.org/officeDocument/2006/relationships/chart" Target="../charts/chart1246.xml"/><Relationship Id="rId19" Type="http://schemas.openxmlformats.org/officeDocument/2006/relationships/chart" Target="../charts/chart1255.xml"/><Relationship Id="rId4" Type="http://schemas.openxmlformats.org/officeDocument/2006/relationships/chart" Target="../charts/chart1240.xml"/><Relationship Id="rId9" Type="http://schemas.openxmlformats.org/officeDocument/2006/relationships/chart" Target="../charts/chart1245.xml"/><Relationship Id="rId14" Type="http://schemas.openxmlformats.org/officeDocument/2006/relationships/chart" Target="../charts/chart1250.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chart" Target="../charts/chart1262.xml"/><Relationship Id="rId13" Type="http://schemas.openxmlformats.org/officeDocument/2006/relationships/chart" Target="../charts/chart1267.xml"/><Relationship Id="rId18" Type="http://schemas.openxmlformats.org/officeDocument/2006/relationships/chart" Target="../charts/chart1272.xml"/><Relationship Id="rId3" Type="http://schemas.openxmlformats.org/officeDocument/2006/relationships/chart" Target="../charts/chart1257.xml"/><Relationship Id="rId7" Type="http://schemas.openxmlformats.org/officeDocument/2006/relationships/chart" Target="../charts/chart1261.xml"/><Relationship Id="rId12" Type="http://schemas.openxmlformats.org/officeDocument/2006/relationships/chart" Target="../charts/chart1266.xml"/><Relationship Id="rId17" Type="http://schemas.openxmlformats.org/officeDocument/2006/relationships/chart" Target="../charts/chart1271.xml"/><Relationship Id="rId2" Type="http://schemas.openxmlformats.org/officeDocument/2006/relationships/image" Target="../media/image2.png"/><Relationship Id="rId16" Type="http://schemas.openxmlformats.org/officeDocument/2006/relationships/chart" Target="../charts/chart1270.xml"/><Relationship Id="rId20" Type="http://schemas.openxmlformats.org/officeDocument/2006/relationships/chart" Target="../charts/chart1274.xml"/><Relationship Id="rId1" Type="http://schemas.openxmlformats.org/officeDocument/2006/relationships/slideLayout" Target="../slideLayouts/slideLayout2.xml"/><Relationship Id="rId6" Type="http://schemas.openxmlformats.org/officeDocument/2006/relationships/chart" Target="../charts/chart1260.xml"/><Relationship Id="rId11" Type="http://schemas.openxmlformats.org/officeDocument/2006/relationships/chart" Target="../charts/chart1265.xml"/><Relationship Id="rId5" Type="http://schemas.openxmlformats.org/officeDocument/2006/relationships/chart" Target="../charts/chart1259.xml"/><Relationship Id="rId15" Type="http://schemas.openxmlformats.org/officeDocument/2006/relationships/chart" Target="../charts/chart1269.xml"/><Relationship Id="rId10" Type="http://schemas.openxmlformats.org/officeDocument/2006/relationships/chart" Target="../charts/chart1264.xml"/><Relationship Id="rId19" Type="http://schemas.openxmlformats.org/officeDocument/2006/relationships/chart" Target="../charts/chart1273.xml"/><Relationship Id="rId4" Type="http://schemas.openxmlformats.org/officeDocument/2006/relationships/chart" Target="../charts/chart1258.xml"/><Relationship Id="rId9" Type="http://schemas.openxmlformats.org/officeDocument/2006/relationships/chart" Target="../charts/chart1263.xml"/><Relationship Id="rId14" Type="http://schemas.openxmlformats.org/officeDocument/2006/relationships/chart" Target="../charts/chart1268.xml"/></Relationships>
</file>

<file path=ppt/slides/_rels/slide71.xml.rels><?xml version="1.0" encoding="UTF-8" standalone="yes"?>
<Relationships xmlns="http://schemas.openxmlformats.org/package/2006/relationships"><Relationship Id="rId8" Type="http://schemas.openxmlformats.org/officeDocument/2006/relationships/chart" Target="../charts/chart1280.xml"/><Relationship Id="rId13" Type="http://schemas.openxmlformats.org/officeDocument/2006/relationships/chart" Target="../charts/chart1285.xml"/><Relationship Id="rId18" Type="http://schemas.openxmlformats.org/officeDocument/2006/relationships/chart" Target="../charts/chart1290.xml"/><Relationship Id="rId3" Type="http://schemas.openxmlformats.org/officeDocument/2006/relationships/chart" Target="../charts/chart1275.xml"/><Relationship Id="rId7" Type="http://schemas.openxmlformats.org/officeDocument/2006/relationships/chart" Target="../charts/chart1279.xml"/><Relationship Id="rId12" Type="http://schemas.openxmlformats.org/officeDocument/2006/relationships/chart" Target="../charts/chart1284.xml"/><Relationship Id="rId17" Type="http://schemas.openxmlformats.org/officeDocument/2006/relationships/chart" Target="../charts/chart1289.xml"/><Relationship Id="rId2" Type="http://schemas.openxmlformats.org/officeDocument/2006/relationships/image" Target="../media/image2.png"/><Relationship Id="rId16" Type="http://schemas.openxmlformats.org/officeDocument/2006/relationships/chart" Target="../charts/chart1288.xml"/><Relationship Id="rId20" Type="http://schemas.openxmlformats.org/officeDocument/2006/relationships/chart" Target="../charts/chart1292.xml"/><Relationship Id="rId1" Type="http://schemas.openxmlformats.org/officeDocument/2006/relationships/slideLayout" Target="../slideLayouts/slideLayout2.xml"/><Relationship Id="rId6" Type="http://schemas.openxmlformats.org/officeDocument/2006/relationships/chart" Target="../charts/chart1278.xml"/><Relationship Id="rId11" Type="http://schemas.openxmlformats.org/officeDocument/2006/relationships/chart" Target="../charts/chart1283.xml"/><Relationship Id="rId5" Type="http://schemas.openxmlformats.org/officeDocument/2006/relationships/chart" Target="../charts/chart1277.xml"/><Relationship Id="rId15" Type="http://schemas.openxmlformats.org/officeDocument/2006/relationships/chart" Target="../charts/chart1287.xml"/><Relationship Id="rId10" Type="http://schemas.openxmlformats.org/officeDocument/2006/relationships/chart" Target="../charts/chart1282.xml"/><Relationship Id="rId19" Type="http://schemas.openxmlformats.org/officeDocument/2006/relationships/chart" Target="../charts/chart1291.xml"/><Relationship Id="rId4" Type="http://schemas.openxmlformats.org/officeDocument/2006/relationships/chart" Target="../charts/chart1276.xml"/><Relationship Id="rId9" Type="http://schemas.openxmlformats.org/officeDocument/2006/relationships/chart" Target="../charts/chart1281.xml"/><Relationship Id="rId14" Type="http://schemas.openxmlformats.org/officeDocument/2006/relationships/chart" Target="../charts/chart1286.xml"/></Relationships>
</file>

<file path=ppt/slides/_rels/slide72.xml.rels><?xml version="1.0" encoding="UTF-8" standalone="yes"?>
<Relationships xmlns="http://schemas.openxmlformats.org/package/2006/relationships"><Relationship Id="rId8" Type="http://schemas.openxmlformats.org/officeDocument/2006/relationships/chart" Target="../charts/chart1298.xml"/><Relationship Id="rId13" Type="http://schemas.openxmlformats.org/officeDocument/2006/relationships/chart" Target="../charts/chart1303.xml"/><Relationship Id="rId18" Type="http://schemas.openxmlformats.org/officeDocument/2006/relationships/chart" Target="../charts/chart1308.xml"/><Relationship Id="rId3" Type="http://schemas.openxmlformats.org/officeDocument/2006/relationships/chart" Target="../charts/chart1293.xml"/><Relationship Id="rId7" Type="http://schemas.openxmlformats.org/officeDocument/2006/relationships/chart" Target="../charts/chart1297.xml"/><Relationship Id="rId12" Type="http://schemas.openxmlformats.org/officeDocument/2006/relationships/chart" Target="../charts/chart1302.xml"/><Relationship Id="rId17" Type="http://schemas.openxmlformats.org/officeDocument/2006/relationships/chart" Target="../charts/chart1307.xml"/><Relationship Id="rId2" Type="http://schemas.openxmlformats.org/officeDocument/2006/relationships/image" Target="../media/image2.png"/><Relationship Id="rId16" Type="http://schemas.openxmlformats.org/officeDocument/2006/relationships/chart" Target="../charts/chart1306.xml"/><Relationship Id="rId20" Type="http://schemas.openxmlformats.org/officeDocument/2006/relationships/chart" Target="../charts/chart1310.xml"/><Relationship Id="rId1" Type="http://schemas.openxmlformats.org/officeDocument/2006/relationships/slideLayout" Target="../slideLayouts/slideLayout2.xml"/><Relationship Id="rId6" Type="http://schemas.openxmlformats.org/officeDocument/2006/relationships/chart" Target="../charts/chart1296.xml"/><Relationship Id="rId11" Type="http://schemas.openxmlformats.org/officeDocument/2006/relationships/chart" Target="../charts/chart1301.xml"/><Relationship Id="rId5" Type="http://schemas.openxmlformats.org/officeDocument/2006/relationships/chart" Target="../charts/chart1295.xml"/><Relationship Id="rId15" Type="http://schemas.openxmlformats.org/officeDocument/2006/relationships/chart" Target="../charts/chart1305.xml"/><Relationship Id="rId10" Type="http://schemas.openxmlformats.org/officeDocument/2006/relationships/chart" Target="../charts/chart1300.xml"/><Relationship Id="rId19" Type="http://schemas.openxmlformats.org/officeDocument/2006/relationships/chart" Target="../charts/chart1309.xml"/><Relationship Id="rId4" Type="http://schemas.openxmlformats.org/officeDocument/2006/relationships/chart" Target="../charts/chart1294.xml"/><Relationship Id="rId9" Type="http://schemas.openxmlformats.org/officeDocument/2006/relationships/chart" Target="../charts/chart1299.xml"/><Relationship Id="rId14" Type="http://schemas.openxmlformats.org/officeDocument/2006/relationships/chart" Target="../charts/chart1304.xml"/></Relationships>
</file>

<file path=ppt/slides/_rels/slide73.xml.rels><?xml version="1.0" encoding="UTF-8" standalone="yes"?>
<Relationships xmlns="http://schemas.openxmlformats.org/package/2006/relationships"><Relationship Id="rId8" Type="http://schemas.openxmlformats.org/officeDocument/2006/relationships/chart" Target="../charts/chart1316.xml"/><Relationship Id="rId13" Type="http://schemas.openxmlformats.org/officeDocument/2006/relationships/chart" Target="../charts/chart1321.xml"/><Relationship Id="rId18" Type="http://schemas.openxmlformats.org/officeDocument/2006/relationships/chart" Target="../charts/chart1326.xml"/><Relationship Id="rId3" Type="http://schemas.openxmlformats.org/officeDocument/2006/relationships/chart" Target="../charts/chart1311.xml"/><Relationship Id="rId21" Type="http://schemas.openxmlformats.org/officeDocument/2006/relationships/chart" Target="../charts/chart1329.xml"/><Relationship Id="rId7" Type="http://schemas.openxmlformats.org/officeDocument/2006/relationships/chart" Target="../charts/chart1315.xml"/><Relationship Id="rId12" Type="http://schemas.openxmlformats.org/officeDocument/2006/relationships/chart" Target="../charts/chart1320.xml"/><Relationship Id="rId17" Type="http://schemas.openxmlformats.org/officeDocument/2006/relationships/chart" Target="../charts/chart1325.xml"/><Relationship Id="rId2" Type="http://schemas.openxmlformats.org/officeDocument/2006/relationships/image" Target="../media/image2.png"/><Relationship Id="rId16" Type="http://schemas.openxmlformats.org/officeDocument/2006/relationships/chart" Target="../charts/chart1324.xml"/><Relationship Id="rId20" Type="http://schemas.openxmlformats.org/officeDocument/2006/relationships/chart" Target="../charts/chart1328.xml"/><Relationship Id="rId1" Type="http://schemas.openxmlformats.org/officeDocument/2006/relationships/slideLayout" Target="../slideLayouts/slideLayout2.xml"/><Relationship Id="rId6" Type="http://schemas.openxmlformats.org/officeDocument/2006/relationships/chart" Target="../charts/chart1314.xml"/><Relationship Id="rId11" Type="http://schemas.openxmlformats.org/officeDocument/2006/relationships/chart" Target="../charts/chart1319.xml"/><Relationship Id="rId5" Type="http://schemas.openxmlformats.org/officeDocument/2006/relationships/chart" Target="../charts/chart1313.xml"/><Relationship Id="rId15" Type="http://schemas.openxmlformats.org/officeDocument/2006/relationships/chart" Target="../charts/chart1323.xml"/><Relationship Id="rId10" Type="http://schemas.openxmlformats.org/officeDocument/2006/relationships/chart" Target="../charts/chart1318.xml"/><Relationship Id="rId19" Type="http://schemas.openxmlformats.org/officeDocument/2006/relationships/chart" Target="../charts/chart1327.xml"/><Relationship Id="rId4" Type="http://schemas.openxmlformats.org/officeDocument/2006/relationships/chart" Target="../charts/chart1312.xml"/><Relationship Id="rId9" Type="http://schemas.openxmlformats.org/officeDocument/2006/relationships/chart" Target="../charts/chart1317.xml"/><Relationship Id="rId14" Type="http://schemas.openxmlformats.org/officeDocument/2006/relationships/chart" Target="../charts/chart1322.xml"/><Relationship Id="rId22" Type="http://schemas.openxmlformats.org/officeDocument/2006/relationships/chart" Target="../charts/chart1330.xml"/></Relationships>
</file>

<file path=ppt/slides/_rels/slide74.xml.rels><?xml version="1.0" encoding="UTF-8" standalone="yes"?>
<Relationships xmlns="http://schemas.openxmlformats.org/package/2006/relationships"><Relationship Id="rId3" Type="http://schemas.openxmlformats.org/officeDocument/2006/relationships/chart" Target="../charts/chart1331.xml"/><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chart" Target="../charts/chart1333.xml"/><Relationship Id="rId4" Type="http://schemas.openxmlformats.org/officeDocument/2006/relationships/chart" Target="../charts/chart1332.xml"/></Relationships>
</file>

<file path=ppt/slides/_rels/slide75.xml.rels><?xml version="1.0" encoding="UTF-8" standalone="yes"?>
<Relationships xmlns="http://schemas.openxmlformats.org/package/2006/relationships"><Relationship Id="rId8" Type="http://schemas.openxmlformats.org/officeDocument/2006/relationships/chart" Target="../charts/chart1339.xml"/><Relationship Id="rId13" Type="http://schemas.openxmlformats.org/officeDocument/2006/relationships/chart" Target="../charts/chart1344.xml"/><Relationship Id="rId18" Type="http://schemas.openxmlformats.org/officeDocument/2006/relationships/chart" Target="../charts/chart1349.xml"/><Relationship Id="rId3" Type="http://schemas.openxmlformats.org/officeDocument/2006/relationships/chart" Target="../charts/chart1334.xml"/><Relationship Id="rId7" Type="http://schemas.openxmlformats.org/officeDocument/2006/relationships/chart" Target="../charts/chart1338.xml"/><Relationship Id="rId12" Type="http://schemas.openxmlformats.org/officeDocument/2006/relationships/chart" Target="../charts/chart1343.xml"/><Relationship Id="rId17" Type="http://schemas.openxmlformats.org/officeDocument/2006/relationships/chart" Target="../charts/chart1348.xml"/><Relationship Id="rId2" Type="http://schemas.openxmlformats.org/officeDocument/2006/relationships/image" Target="../media/image2.png"/><Relationship Id="rId16" Type="http://schemas.openxmlformats.org/officeDocument/2006/relationships/chart" Target="../charts/chart1347.xml"/><Relationship Id="rId20" Type="http://schemas.openxmlformats.org/officeDocument/2006/relationships/chart" Target="../charts/chart1351.xml"/><Relationship Id="rId1" Type="http://schemas.openxmlformats.org/officeDocument/2006/relationships/slideLayout" Target="../slideLayouts/slideLayout2.xml"/><Relationship Id="rId6" Type="http://schemas.openxmlformats.org/officeDocument/2006/relationships/chart" Target="../charts/chart1337.xml"/><Relationship Id="rId11" Type="http://schemas.openxmlformats.org/officeDocument/2006/relationships/chart" Target="../charts/chart1342.xml"/><Relationship Id="rId5" Type="http://schemas.openxmlformats.org/officeDocument/2006/relationships/chart" Target="../charts/chart1336.xml"/><Relationship Id="rId15" Type="http://schemas.openxmlformats.org/officeDocument/2006/relationships/chart" Target="../charts/chart1346.xml"/><Relationship Id="rId10" Type="http://schemas.openxmlformats.org/officeDocument/2006/relationships/chart" Target="../charts/chart1341.xml"/><Relationship Id="rId19" Type="http://schemas.openxmlformats.org/officeDocument/2006/relationships/chart" Target="../charts/chart1350.xml"/><Relationship Id="rId4" Type="http://schemas.openxmlformats.org/officeDocument/2006/relationships/chart" Target="../charts/chart1335.xml"/><Relationship Id="rId9" Type="http://schemas.openxmlformats.org/officeDocument/2006/relationships/chart" Target="../charts/chart1340.xml"/><Relationship Id="rId14" Type="http://schemas.openxmlformats.org/officeDocument/2006/relationships/chart" Target="../charts/chart1345.xml"/></Relationships>
</file>

<file path=ppt/slides/_rels/slide76.xml.rels><?xml version="1.0" encoding="UTF-8" standalone="yes"?>
<Relationships xmlns="http://schemas.openxmlformats.org/package/2006/relationships"><Relationship Id="rId8" Type="http://schemas.openxmlformats.org/officeDocument/2006/relationships/chart" Target="../charts/chart1357.xml"/><Relationship Id="rId13" Type="http://schemas.openxmlformats.org/officeDocument/2006/relationships/chart" Target="../charts/chart1362.xml"/><Relationship Id="rId18" Type="http://schemas.openxmlformats.org/officeDocument/2006/relationships/chart" Target="../charts/chart1367.xml"/><Relationship Id="rId3" Type="http://schemas.openxmlformats.org/officeDocument/2006/relationships/chart" Target="../charts/chart1352.xml"/><Relationship Id="rId21" Type="http://schemas.openxmlformats.org/officeDocument/2006/relationships/chart" Target="../charts/chart1370.xml"/><Relationship Id="rId7" Type="http://schemas.openxmlformats.org/officeDocument/2006/relationships/chart" Target="../charts/chart1356.xml"/><Relationship Id="rId12" Type="http://schemas.openxmlformats.org/officeDocument/2006/relationships/chart" Target="../charts/chart1361.xml"/><Relationship Id="rId17" Type="http://schemas.openxmlformats.org/officeDocument/2006/relationships/chart" Target="../charts/chart1366.xml"/><Relationship Id="rId2" Type="http://schemas.openxmlformats.org/officeDocument/2006/relationships/image" Target="../media/image2.png"/><Relationship Id="rId16" Type="http://schemas.openxmlformats.org/officeDocument/2006/relationships/chart" Target="../charts/chart1365.xml"/><Relationship Id="rId20" Type="http://schemas.openxmlformats.org/officeDocument/2006/relationships/chart" Target="../charts/chart1369.xml"/><Relationship Id="rId1" Type="http://schemas.openxmlformats.org/officeDocument/2006/relationships/slideLayout" Target="../slideLayouts/slideLayout2.xml"/><Relationship Id="rId6" Type="http://schemas.openxmlformats.org/officeDocument/2006/relationships/chart" Target="../charts/chart1355.xml"/><Relationship Id="rId11" Type="http://schemas.openxmlformats.org/officeDocument/2006/relationships/chart" Target="../charts/chart1360.xml"/><Relationship Id="rId5" Type="http://schemas.openxmlformats.org/officeDocument/2006/relationships/chart" Target="../charts/chart1354.xml"/><Relationship Id="rId15" Type="http://schemas.openxmlformats.org/officeDocument/2006/relationships/chart" Target="../charts/chart1364.xml"/><Relationship Id="rId10" Type="http://schemas.openxmlformats.org/officeDocument/2006/relationships/chart" Target="../charts/chart1359.xml"/><Relationship Id="rId19" Type="http://schemas.openxmlformats.org/officeDocument/2006/relationships/chart" Target="../charts/chart1368.xml"/><Relationship Id="rId4" Type="http://schemas.openxmlformats.org/officeDocument/2006/relationships/chart" Target="../charts/chart1353.xml"/><Relationship Id="rId9" Type="http://schemas.openxmlformats.org/officeDocument/2006/relationships/chart" Target="../charts/chart1358.xml"/><Relationship Id="rId14" Type="http://schemas.openxmlformats.org/officeDocument/2006/relationships/chart" Target="../charts/chart1363.xml"/></Relationships>
</file>

<file path=ppt/slides/_rels/slide77.xml.rels><?xml version="1.0" encoding="UTF-8" standalone="yes"?>
<Relationships xmlns="http://schemas.openxmlformats.org/package/2006/relationships"><Relationship Id="rId8" Type="http://schemas.openxmlformats.org/officeDocument/2006/relationships/chart" Target="../charts/chart1376.xml"/><Relationship Id="rId13" Type="http://schemas.openxmlformats.org/officeDocument/2006/relationships/chart" Target="../charts/chart1381.xml"/><Relationship Id="rId18" Type="http://schemas.openxmlformats.org/officeDocument/2006/relationships/chart" Target="../charts/chart1386.xml"/><Relationship Id="rId3" Type="http://schemas.openxmlformats.org/officeDocument/2006/relationships/chart" Target="../charts/chart1371.xml"/><Relationship Id="rId7" Type="http://schemas.openxmlformats.org/officeDocument/2006/relationships/chart" Target="../charts/chart1375.xml"/><Relationship Id="rId12" Type="http://schemas.openxmlformats.org/officeDocument/2006/relationships/chart" Target="../charts/chart1380.xml"/><Relationship Id="rId17" Type="http://schemas.openxmlformats.org/officeDocument/2006/relationships/chart" Target="../charts/chart1385.xml"/><Relationship Id="rId2" Type="http://schemas.openxmlformats.org/officeDocument/2006/relationships/image" Target="../media/image2.png"/><Relationship Id="rId16" Type="http://schemas.openxmlformats.org/officeDocument/2006/relationships/chart" Target="../charts/chart1384.xml"/><Relationship Id="rId20" Type="http://schemas.openxmlformats.org/officeDocument/2006/relationships/chart" Target="../charts/chart1388.xml"/><Relationship Id="rId1" Type="http://schemas.openxmlformats.org/officeDocument/2006/relationships/slideLayout" Target="../slideLayouts/slideLayout2.xml"/><Relationship Id="rId6" Type="http://schemas.openxmlformats.org/officeDocument/2006/relationships/chart" Target="../charts/chart1374.xml"/><Relationship Id="rId11" Type="http://schemas.openxmlformats.org/officeDocument/2006/relationships/chart" Target="../charts/chart1379.xml"/><Relationship Id="rId5" Type="http://schemas.openxmlformats.org/officeDocument/2006/relationships/chart" Target="../charts/chart1373.xml"/><Relationship Id="rId15" Type="http://schemas.openxmlformats.org/officeDocument/2006/relationships/chart" Target="../charts/chart1383.xml"/><Relationship Id="rId10" Type="http://schemas.openxmlformats.org/officeDocument/2006/relationships/chart" Target="../charts/chart1378.xml"/><Relationship Id="rId19" Type="http://schemas.openxmlformats.org/officeDocument/2006/relationships/chart" Target="../charts/chart1387.xml"/><Relationship Id="rId4" Type="http://schemas.openxmlformats.org/officeDocument/2006/relationships/chart" Target="../charts/chart1372.xml"/><Relationship Id="rId9" Type="http://schemas.openxmlformats.org/officeDocument/2006/relationships/chart" Target="../charts/chart1377.xml"/><Relationship Id="rId14" Type="http://schemas.openxmlformats.org/officeDocument/2006/relationships/chart" Target="../charts/chart1382.xml"/></Relationships>
</file>

<file path=ppt/slides/_rels/slide78.xml.rels><?xml version="1.0" encoding="UTF-8" standalone="yes"?>
<Relationships xmlns="http://schemas.openxmlformats.org/package/2006/relationships"><Relationship Id="rId8" Type="http://schemas.openxmlformats.org/officeDocument/2006/relationships/chart" Target="../charts/chart1394.xml"/><Relationship Id="rId13" Type="http://schemas.openxmlformats.org/officeDocument/2006/relationships/chart" Target="../charts/chart1399.xml"/><Relationship Id="rId18" Type="http://schemas.openxmlformats.org/officeDocument/2006/relationships/chart" Target="../charts/chart1404.xml"/><Relationship Id="rId3" Type="http://schemas.openxmlformats.org/officeDocument/2006/relationships/chart" Target="../charts/chart1389.xml"/><Relationship Id="rId7" Type="http://schemas.openxmlformats.org/officeDocument/2006/relationships/chart" Target="../charts/chart1393.xml"/><Relationship Id="rId12" Type="http://schemas.openxmlformats.org/officeDocument/2006/relationships/chart" Target="../charts/chart1398.xml"/><Relationship Id="rId17" Type="http://schemas.openxmlformats.org/officeDocument/2006/relationships/chart" Target="../charts/chart1403.xml"/><Relationship Id="rId2" Type="http://schemas.openxmlformats.org/officeDocument/2006/relationships/image" Target="../media/image2.png"/><Relationship Id="rId16" Type="http://schemas.openxmlformats.org/officeDocument/2006/relationships/chart" Target="../charts/chart1402.xml"/><Relationship Id="rId20" Type="http://schemas.openxmlformats.org/officeDocument/2006/relationships/chart" Target="../charts/chart1406.xml"/><Relationship Id="rId1" Type="http://schemas.openxmlformats.org/officeDocument/2006/relationships/slideLayout" Target="../slideLayouts/slideLayout2.xml"/><Relationship Id="rId6" Type="http://schemas.openxmlformats.org/officeDocument/2006/relationships/chart" Target="../charts/chart1392.xml"/><Relationship Id="rId11" Type="http://schemas.openxmlformats.org/officeDocument/2006/relationships/chart" Target="../charts/chart1397.xml"/><Relationship Id="rId5" Type="http://schemas.openxmlformats.org/officeDocument/2006/relationships/chart" Target="../charts/chart1391.xml"/><Relationship Id="rId15" Type="http://schemas.openxmlformats.org/officeDocument/2006/relationships/chart" Target="../charts/chart1401.xml"/><Relationship Id="rId10" Type="http://schemas.openxmlformats.org/officeDocument/2006/relationships/chart" Target="../charts/chart1396.xml"/><Relationship Id="rId19" Type="http://schemas.openxmlformats.org/officeDocument/2006/relationships/chart" Target="../charts/chart1405.xml"/><Relationship Id="rId4" Type="http://schemas.openxmlformats.org/officeDocument/2006/relationships/chart" Target="../charts/chart1390.xml"/><Relationship Id="rId9" Type="http://schemas.openxmlformats.org/officeDocument/2006/relationships/chart" Target="../charts/chart1395.xml"/><Relationship Id="rId14" Type="http://schemas.openxmlformats.org/officeDocument/2006/relationships/chart" Target="../charts/chart1400.xml"/></Relationships>
</file>

<file path=ppt/slides/_rels/slide79.xml.rels><?xml version="1.0" encoding="UTF-8" standalone="yes"?>
<Relationships xmlns="http://schemas.openxmlformats.org/package/2006/relationships"><Relationship Id="rId8" Type="http://schemas.openxmlformats.org/officeDocument/2006/relationships/chart" Target="../charts/chart1412.xml"/><Relationship Id="rId13" Type="http://schemas.openxmlformats.org/officeDocument/2006/relationships/chart" Target="../charts/chart1417.xml"/><Relationship Id="rId18" Type="http://schemas.openxmlformats.org/officeDocument/2006/relationships/chart" Target="../charts/chart1422.xml"/><Relationship Id="rId3" Type="http://schemas.openxmlformats.org/officeDocument/2006/relationships/chart" Target="../charts/chart1407.xml"/><Relationship Id="rId7" Type="http://schemas.openxmlformats.org/officeDocument/2006/relationships/chart" Target="../charts/chart1411.xml"/><Relationship Id="rId12" Type="http://schemas.openxmlformats.org/officeDocument/2006/relationships/chart" Target="../charts/chart1416.xml"/><Relationship Id="rId17" Type="http://schemas.openxmlformats.org/officeDocument/2006/relationships/chart" Target="../charts/chart1421.xml"/><Relationship Id="rId2" Type="http://schemas.openxmlformats.org/officeDocument/2006/relationships/image" Target="../media/image2.png"/><Relationship Id="rId16" Type="http://schemas.openxmlformats.org/officeDocument/2006/relationships/chart" Target="../charts/chart1420.xml"/><Relationship Id="rId20" Type="http://schemas.openxmlformats.org/officeDocument/2006/relationships/chart" Target="../charts/chart1424.xml"/><Relationship Id="rId1" Type="http://schemas.openxmlformats.org/officeDocument/2006/relationships/slideLayout" Target="../slideLayouts/slideLayout2.xml"/><Relationship Id="rId6" Type="http://schemas.openxmlformats.org/officeDocument/2006/relationships/chart" Target="../charts/chart1410.xml"/><Relationship Id="rId11" Type="http://schemas.openxmlformats.org/officeDocument/2006/relationships/chart" Target="../charts/chart1415.xml"/><Relationship Id="rId5" Type="http://schemas.openxmlformats.org/officeDocument/2006/relationships/chart" Target="../charts/chart1409.xml"/><Relationship Id="rId15" Type="http://schemas.openxmlformats.org/officeDocument/2006/relationships/chart" Target="../charts/chart1419.xml"/><Relationship Id="rId10" Type="http://schemas.openxmlformats.org/officeDocument/2006/relationships/chart" Target="../charts/chart1414.xml"/><Relationship Id="rId19" Type="http://schemas.openxmlformats.org/officeDocument/2006/relationships/chart" Target="../charts/chart1423.xml"/><Relationship Id="rId4" Type="http://schemas.openxmlformats.org/officeDocument/2006/relationships/chart" Target="../charts/chart1408.xml"/><Relationship Id="rId9" Type="http://schemas.openxmlformats.org/officeDocument/2006/relationships/chart" Target="../charts/chart1413.xml"/><Relationship Id="rId14" Type="http://schemas.openxmlformats.org/officeDocument/2006/relationships/chart" Target="../charts/chart1418.xml"/></Relationships>
</file>

<file path=ppt/slides/_rels/slide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chart" Target="../charts/chart1430.xml"/><Relationship Id="rId13" Type="http://schemas.openxmlformats.org/officeDocument/2006/relationships/chart" Target="../charts/chart1435.xml"/><Relationship Id="rId18" Type="http://schemas.openxmlformats.org/officeDocument/2006/relationships/chart" Target="../charts/chart1440.xml"/><Relationship Id="rId3" Type="http://schemas.openxmlformats.org/officeDocument/2006/relationships/chart" Target="../charts/chart1425.xml"/><Relationship Id="rId7" Type="http://schemas.openxmlformats.org/officeDocument/2006/relationships/chart" Target="../charts/chart1429.xml"/><Relationship Id="rId12" Type="http://schemas.openxmlformats.org/officeDocument/2006/relationships/chart" Target="../charts/chart1434.xml"/><Relationship Id="rId17" Type="http://schemas.openxmlformats.org/officeDocument/2006/relationships/chart" Target="../charts/chart1439.xml"/><Relationship Id="rId2" Type="http://schemas.openxmlformats.org/officeDocument/2006/relationships/image" Target="../media/image2.png"/><Relationship Id="rId16" Type="http://schemas.openxmlformats.org/officeDocument/2006/relationships/chart" Target="../charts/chart1438.xml"/><Relationship Id="rId20" Type="http://schemas.openxmlformats.org/officeDocument/2006/relationships/chart" Target="../charts/chart1442.xml"/><Relationship Id="rId1" Type="http://schemas.openxmlformats.org/officeDocument/2006/relationships/slideLayout" Target="../slideLayouts/slideLayout2.xml"/><Relationship Id="rId6" Type="http://schemas.openxmlformats.org/officeDocument/2006/relationships/chart" Target="../charts/chart1428.xml"/><Relationship Id="rId11" Type="http://schemas.openxmlformats.org/officeDocument/2006/relationships/chart" Target="../charts/chart1433.xml"/><Relationship Id="rId5" Type="http://schemas.openxmlformats.org/officeDocument/2006/relationships/chart" Target="../charts/chart1427.xml"/><Relationship Id="rId15" Type="http://schemas.openxmlformats.org/officeDocument/2006/relationships/chart" Target="../charts/chart1437.xml"/><Relationship Id="rId10" Type="http://schemas.openxmlformats.org/officeDocument/2006/relationships/chart" Target="../charts/chart1432.xml"/><Relationship Id="rId19" Type="http://schemas.openxmlformats.org/officeDocument/2006/relationships/chart" Target="../charts/chart1441.xml"/><Relationship Id="rId4" Type="http://schemas.openxmlformats.org/officeDocument/2006/relationships/chart" Target="../charts/chart1426.xml"/><Relationship Id="rId9" Type="http://schemas.openxmlformats.org/officeDocument/2006/relationships/chart" Target="../charts/chart1431.xml"/><Relationship Id="rId14" Type="http://schemas.openxmlformats.org/officeDocument/2006/relationships/chart" Target="../charts/chart1436.xml"/></Relationships>
</file>

<file path=ppt/slides/_rels/slide81.xml.rels><?xml version="1.0" encoding="UTF-8" standalone="yes"?>
<Relationships xmlns="http://schemas.openxmlformats.org/package/2006/relationships"><Relationship Id="rId8" Type="http://schemas.openxmlformats.org/officeDocument/2006/relationships/chart" Target="../charts/chart1448.xml"/><Relationship Id="rId13" Type="http://schemas.openxmlformats.org/officeDocument/2006/relationships/chart" Target="../charts/chart1453.xml"/><Relationship Id="rId18" Type="http://schemas.openxmlformats.org/officeDocument/2006/relationships/chart" Target="../charts/chart1458.xml"/><Relationship Id="rId3" Type="http://schemas.openxmlformats.org/officeDocument/2006/relationships/chart" Target="../charts/chart1443.xml"/><Relationship Id="rId7" Type="http://schemas.openxmlformats.org/officeDocument/2006/relationships/chart" Target="../charts/chart1447.xml"/><Relationship Id="rId12" Type="http://schemas.openxmlformats.org/officeDocument/2006/relationships/chart" Target="../charts/chart1452.xml"/><Relationship Id="rId17" Type="http://schemas.openxmlformats.org/officeDocument/2006/relationships/chart" Target="../charts/chart1457.xml"/><Relationship Id="rId2" Type="http://schemas.openxmlformats.org/officeDocument/2006/relationships/image" Target="../media/image2.png"/><Relationship Id="rId16" Type="http://schemas.openxmlformats.org/officeDocument/2006/relationships/chart" Target="../charts/chart1456.xml"/><Relationship Id="rId20" Type="http://schemas.openxmlformats.org/officeDocument/2006/relationships/chart" Target="../charts/chart1460.xml"/><Relationship Id="rId1" Type="http://schemas.openxmlformats.org/officeDocument/2006/relationships/slideLayout" Target="../slideLayouts/slideLayout2.xml"/><Relationship Id="rId6" Type="http://schemas.openxmlformats.org/officeDocument/2006/relationships/chart" Target="../charts/chart1446.xml"/><Relationship Id="rId11" Type="http://schemas.openxmlformats.org/officeDocument/2006/relationships/chart" Target="../charts/chart1451.xml"/><Relationship Id="rId5" Type="http://schemas.openxmlformats.org/officeDocument/2006/relationships/chart" Target="../charts/chart1445.xml"/><Relationship Id="rId15" Type="http://schemas.openxmlformats.org/officeDocument/2006/relationships/chart" Target="../charts/chart1455.xml"/><Relationship Id="rId10" Type="http://schemas.openxmlformats.org/officeDocument/2006/relationships/chart" Target="../charts/chart1450.xml"/><Relationship Id="rId19" Type="http://schemas.openxmlformats.org/officeDocument/2006/relationships/chart" Target="../charts/chart1459.xml"/><Relationship Id="rId4" Type="http://schemas.openxmlformats.org/officeDocument/2006/relationships/chart" Target="../charts/chart1444.xml"/><Relationship Id="rId9" Type="http://schemas.openxmlformats.org/officeDocument/2006/relationships/chart" Target="../charts/chart1449.xml"/><Relationship Id="rId14" Type="http://schemas.openxmlformats.org/officeDocument/2006/relationships/chart" Target="../charts/chart1454.xml"/></Relationships>
</file>

<file path=ppt/slides/_rels/slide82.xml.rels><?xml version="1.0" encoding="UTF-8" standalone="yes"?>
<Relationships xmlns="http://schemas.openxmlformats.org/package/2006/relationships"><Relationship Id="rId8" Type="http://schemas.openxmlformats.org/officeDocument/2006/relationships/chart" Target="../charts/chart1466.xml"/><Relationship Id="rId3" Type="http://schemas.openxmlformats.org/officeDocument/2006/relationships/chart" Target="../charts/chart1461.xml"/><Relationship Id="rId7" Type="http://schemas.openxmlformats.org/officeDocument/2006/relationships/chart" Target="../charts/chart1465.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464.xml"/><Relationship Id="rId5" Type="http://schemas.openxmlformats.org/officeDocument/2006/relationships/chart" Target="../charts/chart1463.xml"/><Relationship Id="rId4" Type="http://schemas.openxmlformats.org/officeDocument/2006/relationships/chart" Target="../charts/chart1462.xml"/></Relationships>
</file>

<file path=ppt/slides/_rels/slide83.xml.rels><?xml version="1.0" encoding="UTF-8" standalone="yes"?>
<Relationships xmlns="http://schemas.openxmlformats.org/package/2006/relationships"><Relationship Id="rId8" Type="http://schemas.openxmlformats.org/officeDocument/2006/relationships/chart" Target="../charts/chart1472.xml"/><Relationship Id="rId13" Type="http://schemas.openxmlformats.org/officeDocument/2006/relationships/chart" Target="../charts/chart1477.xml"/><Relationship Id="rId18" Type="http://schemas.openxmlformats.org/officeDocument/2006/relationships/chart" Target="../charts/chart1482.xml"/><Relationship Id="rId3" Type="http://schemas.openxmlformats.org/officeDocument/2006/relationships/chart" Target="../charts/chart1467.xml"/><Relationship Id="rId7" Type="http://schemas.openxmlformats.org/officeDocument/2006/relationships/chart" Target="../charts/chart1471.xml"/><Relationship Id="rId12" Type="http://schemas.openxmlformats.org/officeDocument/2006/relationships/chart" Target="../charts/chart1476.xml"/><Relationship Id="rId17" Type="http://schemas.openxmlformats.org/officeDocument/2006/relationships/chart" Target="../charts/chart1481.xml"/><Relationship Id="rId2" Type="http://schemas.openxmlformats.org/officeDocument/2006/relationships/image" Target="../media/image2.png"/><Relationship Id="rId16" Type="http://schemas.openxmlformats.org/officeDocument/2006/relationships/chart" Target="../charts/chart1480.xml"/><Relationship Id="rId20" Type="http://schemas.openxmlformats.org/officeDocument/2006/relationships/chart" Target="../charts/chart1484.xml"/><Relationship Id="rId1" Type="http://schemas.openxmlformats.org/officeDocument/2006/relationships/slideLayout" Target="../slideLayouts/slideLayout2.xml"/><Relationship Id="rId6" Type="http://schemas.openxmlformats.org/officeDocument/2006/relationships/chart" Target="../charts/chart1470.xml"/><Relationship Id="rId11" Type="http://schemas.openxmlformats.org/officeDocument/2006/relationships/chart" Target="../charts/chart1475.xml"/><Relationship Id="rId5" Type="http://schemas.openxmlformats.org/officeDocument/2006/relationships/chart" Target="../charts/chart1469.xml"/><Relationship Id="rId15" Type="http://schemas.openxmlformats.org/officeDocument/2006/relationships/chart" Target="../charts/chart1479.xml"/><Relationship Id="rId10" Type="http://schemas.openxmlformats.org/officeDocument/2006/relationships/chart" Target="../charts/chart1474.xml"/><Relationship Id="rId19" Type="http://schemas.openxmlformats.org/officeDocument/2006/relationships/chart" Target="../charts/chart1483.xml"/><Relationship Id="rId4" Type="http://schemas.openxmlformats.org/officeDocument/2006/relationships/chart" Target="../charts/chart1468.xml"/><Relationship Id="rId9" Type="http://schemas.openxmlformats.org/officeDocument/2006/relationships/chart" Target="../charts/chart1473.xml"/><Relationship Id="rId14" Type="http://schemas.openxmlformats.org/officeDocument/2006/relationships/chart" Target="../charts/chart1478.xml"/></Relationships>
</file>

<file path=ppt/slides/_rels/slide84.xml.rels><?xml version="1.0" encoding="UTF-8" standalone="yes"?>
<Relationships xmlns="http://schemas.openxmlformats.org/package/2006/relationships"><Relationship Id="rId8" Type="http://schemas.openxmlformats.org/officeDocument/2006/relationships/chart" Target="../charts/chart1490.xml"/><Relationship Id="rId13" Type="http://schemas.openxmlformats.org/officeDocument/2006/relationships/chart" Target="../charts/chart1495.xml"/><Relationship Id="rId18" Type="http://schemas.openxmlformats.org/officeDocument/2006/relationships/chart" Target="../charts/chart1500.xml"/><Relationship Id="rId3" Type="http://schemas.openxmlformats.org/officeDocument/2006/relationships/chart" Target="../charts/chart1485.xml"/><Relationship Id="rId21" Type="http://schemas.openxmlformats.org/officeDocument/2006/relationships/chart" Target="../charts/chart1503.xml"/><Relationship Id="rId7" Type="http://schemas.openxmlformats.org/officeDocument/2006/relationships/chart" Target="../charts/chart1489.xml"/><Relationship Id="rId12" Type="http://schemas.openxmlformats.org/officeDocument/2006/relationships/chart" Target="../charts/chart1494.xml"/><Relationship Id="rId17" Type="http://schemas.openxmlformats.org/officeDocument/2006/relationships/chart" Target="../charts/chart1499.xml"/><Relationship Id="rId2" Type="http://schemas.openxmlformats.org/officeDocument/2006/relationships/image" Target="../media/image2.png"/><Relationship Id="rId16" Type="http://schemas.openxmlformats.org/officeDocument/2006/relationships/chart" Target="../charts/chart1498.xml"/><Relationship Id="rId20" Type="http://schemas.openxmlformats.org/officeDocument/2006/relationships/chart" Target="../charts/chart1502.xml"/><Relationship Id="rId1" Type="http://schemas.openxmlformats.org/officeDocument/2006/relationships/slideLayout" Target="../slideLayouts/slideLayout2.xml"/><Relationship Id="rId6" Type="http://schemas.openxmlformats.org/officeDocument/2006/relationships/chart" Target="../charts/chart1488.xml"/><Relationship Id="rId11" Type="http://schemas.openxmlformats.org/officeDocument/2006/relationships/chart" Target="../charts/chart1493.xml"/><Relationship Id="rId5" Type="http://schemas.openxmlformats.org/officeDocument/2006/relationships/chart" Target="../charts/chart1487.xml"/><Relationship Id="rId15" Type="http://schemas.openxmlformats.org/officeDocument/2006/relationships/chart" Target="../charts/chart1497.xml"/><Relationship Id="rId10" Type="http://schemas.openxmlformats.org/officeDocument/2006/relationships/chart" Target="../charts/chart1492.xml"/><Relationship Id="rId19" Type="http://schemas.openxmlformats.org/officeDocument/2006/relationships/chart" Target="../charts/chart1501.xml"/><Relationship Id="rId4" Type="http://schemas.openxmlformats.org/officeDocument/2006/relationships/chart" Target="../charts/chart1486.xml"/><Relationship Id="rId9" Type="http://schemas.openxmlformats.org/officeDocument/2006/relationships/chart" Target="../charts/chart1491.xml"/><Relationship Id="rId14" Type="http://schemas.openxmlformats.org/officeDocument/2006/relationships/chart" Target="../charts/chart1496.xml"/></Relationships>
</file>

<file path=ppt/slides/_rels/slide85.xml.rels><?xml version="1.0" encoding="UTF-8" standalone="yes"?>
<Relationships xmlns="http://schemas.openxmlformats.org/package/2006/relationships"><Relationship Id="rId8" Type="http://schemas.openxmlformats.org/officeDocument/2006/relationships/chart" Target="../charts/chart1509.xml"/><Relationship Id="rId13" Type="http://schemas.openxmlformats.org/officeDocument/2006/relationships/chart" Target="../charts/chart1514.xml"/><Relationship Id="rId18" Type="http://schemas.openxmlformats.org/officeDocument/2006/relationships/chart" Target="../charts/chart1519.xml"/><Relationship Id="rId3" Type="http://schemas.openxmlformats.org/officeDocument/2006/relationships/chart" Target="../charts/chart1504.xml"/><Relationship Id="rId7" Type="http://schemas.openxmlformats.org/officeDocument/2006/relationships/chart" Target="../charts/chart1508.xml"/><Relationship Id="rId12" Type="http://schemas.openxmlformats.org/officeDocument/2006/relationships/chart" Target="../charts/chart1513.xml"/><Relationship Id="rId17" Type="http://schemas.openxmlformats.org/officeDocument/2006/relationships/chart" Target="../charts/chart1518.xml"/><Relationship Id="rId2" Type="http://schemas.openxmlformats.org/officeDocument/2006/relationships/image" Target="../media/image2.png"/><Relationship Id="rId16" Type="http://schemas.openxmlformats.org/officeDocument/2006/relationships/chart" Target="../charts/chart1517.xml"/><Relationship Id="rId20" Type="http://schemas.openxmlformats.org/officeDocument/2006/relationships/chart" Target="../charts/chart1521.xml"/><Relationship Id="rId1" Type="http://schemas.openxmlformats.org/officeDocument/2006/relationships/slideLayout" Target="../slideLayouts/slideLayout2.xml"/><Relationship Id="rId6" Type="http://schemas.openxmlformats.org/officeDocument/2006/relationships/chart" Target="../charts/chart1507.xml"/><Relationship Id="rId11" Type="http://schemas.openxmlformats.org/officeDocument/2006/relationships/chart" Target="../charts/chart1512.xml"/><Relationship Id="rId5" Type="http://schemas.openxmlformats.org/officeDocument/2006/relationships/chart" Target="../charts/chart1506.xml"/><Relationship Id="rId15" Type="http://schemas.openxmlformats.org/officeDocument/2006/relationships/chart" Target="../charts/chart1516.xml"/><Relationship Id="rId10" Type="http://schemas.openxmlformats.org/officeDocument/2006/relationships/chart" Target="../charts/chart1511.xml"/><Relationship Id="rId19" Type="http://schemas.openxmlformats.org/officeDocument/2006/relationships/chart" Target="../charts/chart1520.xml"/><Relationship Id="rId4" Type="http://schemas.openxmlformats.org/officeDocument/2006/relationships/chart" Target="../charts/chart1505.xml"/><Relationship Id="rId9" Type="http://schemas.openxmlformats.org/officeDocument/2006/relationships/chart" Target="../charts/chart1510.xml"/><Relationship Id="rId14" Type="http://schemas.openxmlformats.org/officeDocument/2006/relationships/chart" Target="../charts/chart1515.xml"/></Relationships>
</file>

<file path=ppt/slides/_rels/slide86.xml.rels><?xml version="1.0" encoding="UTF-8" standalone="yes"?>
<Relationships xmlns="http://schemas.openxmlformats.org/package/2006/relationships"><Relationship Id="rId8" Type="http://schemas.openxmlformats.org/officeDocument/2006/relationships/chart" Target="../charts/chart1527.xml"/><Relationship Id="rId13" Type="http://schemas.openxmlformats.org/officeDocument/2006/relationships/chart" Target="../charts/chart1532.xml"/><Relationship Id="rId18" Type="http://schemas.openxmlformats.org/officeDocument/2006/relationships/chart" Target="../charts/chart1537.xml"/><Relationship Id="rId3" Type="http://schemas.openxmlformats.org/officeDocument/2006/relationships/chart" Target="../charts/chart1522.xml"/><Relationship Id="rId7" Type="http://schemas.openxmlformats.org/officeDocument/2006/relationships/chart" Target="../charts/chart1526.xml"/><Relationship Id="rId12" Type="http://schemas.openxmlformats.org/officeDocument/2006/relationships/chart" Target="../charts/chart1531.xml"/><Relationship Id="rId17" Type="http://schemas.openxmlformats.org/officeDocument/2006/relationships/chart" Target="../charts/chart1536.xml"/><Relationship Id="rId2" Type="http://schemas.openxmlformats.org/officeDocument/2006/relationships/image" Target="../media/image2.png"/><Relationship Id="rId16" Type="http://schemas.openxmlformats.org/officeDocument/2006/relationships/chart" Target="../charts/chart1535.xml"/><Relationship Id="rId20" Type="http://schemas.openxmlformats.org/officeDocument/2006/relationships/chart" Target="../charts/chart1539.xml"/><Relationship Id="rId1" Type="http://schemas.openxmlformats.org/officeDocument/2006/relationships/slideLayout" Target="../slideLayouts/slideLayout2.xml"/><Relationship Id="rId6" Type="http://schemas.openxmlformats.org/officeDocument/2006/relationships/chart" Target="../charts/chart1525.xml"/><Relationship Id="rId11" Type="http://schemas.openxmlformats.org/officeDocument/2006/relationships/chart" Target="../charts/chart1530.xml"/><Relationship Id="rId5" Type="http://schemas.openxmlformats.org/officeDocument/2006/relationships/chart" Target="../charts/chart1524.xml"/><Relationship Id="rId15" Type="http://schemas.openxmlformats.org/officeDocument/2006/relationships/chart" Target="../charts/chart1534.xml"/><Relationship Id="rId10" Type="http://schemas.openxmlformats.org/officeDocument/2006/relationships/chart" Target="../charts/chart1529.xml"/><Relationship Id="rId19" Type="http://schemas.openxmlformats.org/officeDocument/2006/relationships/chart" Target="../charts/chart1538.xml"/><Relationship Id="rId4" Type="http://schemas.openxmlformats.org/officeDocument/2006/relationships/chart" Target="../charts/chart1523.xml"/><Relationship Id="rId9" Type="http://schemas.openxmlformats.org/officeDocument/2006/relationships/chart" Target="../charts/chart1528.xml"/><Relationship Id="rId14" Type="http://schemas.openxmlformats.org/officeDocument/2006/relationships/chart" Target="../charts/chart1533.xml"/></Relationships>
</file>

<file path=ppt/slides/_rels/slide87.xml.rels><?xml version="1.0" encoding="UTF-8" standalone="yes"?>
<Relationships xmlns="http://schemas.openxmlformats.org/package/2006/relationships"><Relationship Id="rId8" Type="http://schemas.openxmlformats.org/officeDocument/2006/relationships/chart" Target="../charts/chart1545.xml"/><Relationship Id="rId13" Type="http://schemas.openxmlformats.org/officeDocument/2006/relationships/chart" Target="../charts/chart1550.xml"/><Relationship Id="rId18" Type="http://schemas.openxmlformats.org/officeDocument/2006/relationships/chart" Target="../charts/chart1555.xml"/><Relationship Id="rId3" Type="http://schemas.openxmlformats.org/officeDocument/2006/relationships/chart" Target="../charts/chart1540.xml"/><Relationship Id="rId7" Type="http://schemas.openxmlformats.org/officeDocument/2006/relationships/chart" Target="../charts/chart1544.xml"/><Relationship Id="rId12" Type="http://schemas.openxmlformats.org/officeDocument/2006/relationships/chart" Target="../charts/chart1549.xml"/><Relationship Id="rId17" Type="http://schemas.openxmlformats.org/officeDocument/2006/relationships/chart" Target="../charts/chart1554.xml"/><Relationship Id="rId2" Type="http://schemas.openxmlformats.org/officeDocument/2006/relationships/image" Target="../media/image2.png"/><Relationship Id="rId16" Type="http://schemas.openxmlformats.org/officeDocument/2006/relationships/chart" Target="../charts/chart1553.xml"/><Relationship Id="rId20" Type="http://schemas.openxmlformats.org/officeDocument/2006/relationships/chart" Target="../charts/chart1557.xml"/><Relationship Id="rId1" Type="http://schemas.openxmlformats.org/officeDocument/2006/relationships/slideLayout" Target="../slideLayouts/slideLayout2.xml"/><Relationship Id="rId6" Type="http://schemas.openxmlformats.org/officeDocument/2006/relationships/chart" Target="../charts/chart1543.xml"/><Relationship Id="rId11" Type="http://schemas.openxmlformats.org/officeDocument/2006/relationships/chart" Target="../charts/chart1548.xml"/><Relationship Id="rId5" Type="http://schemas.openxmlformats.org/officeDocument/2006/relationships/chart" Target="../charts/chart1542.xml"/><Relationship Id="rId15" Type="http://schemas.openxmlformats.org/officeDocument/2006/relationships/chart" Target="../charts/chart1552.xml"/><Relationship Id="rId10" Type="http://schemas.openxmlformats.org/officeDocument/2006/relationships/chart" Target="../charts/chart1547.xml"/><Relationship Id="rId19" Type="http://schemas.openxmlformats.org/officeDocument/2006/relationships/chart" Target="../charts/chart1556.xml"/><Relationship Id="rId4" Type="http://schemas.openxmlformats.org/officeDocument/2006/relationships/chart" Target="../charts/chart1541.xml"/><Relationship Id="rId9" Type="http://schemas.openxmlformats.org/officeDocument/2006/relationships/chart" Target="../charts/chart1546.xml"/><Relationship Id="rId14" Type="http://schemas.openxmlformats.org/officeDocument/2006/relationships/chart" Target="../charts/chart1551.xml"/></Relationships>
</file>

<file path=ppt/slides/_rels/slide88.xml.rels><?xml version="1.0" encoding="UTF-8" standalone="yes"?>
<Relationships xmlns="http://schemas.openxmlformats.org/package/2006/relationships"><Relationship Id="rId8" Type="http://schemas.openxmlformats.org/officeDocument/2006/relationships/chart" Target="../charts/chart1563.xml"/><Relationship Id="rId13" Type="http://schemas.openxmlformats.org/officeDocument/2006/relationships/chart" Target="../charts/chart1568.xml"/><Relationship Id="rId18" Type="http://schemas.openxmlformats.org/officeDocument/2006/relationships/chart" Target="../charts/chart1573.xml"/><Relationship Id="rId3" Type="http://schemas.openxmlformats.org/officeDocument/2006/relationships/chart" Target="../charts/chart1558.xml"/><Relationship Id="rId7" Type="http://schemas.openxmlformats.org/officeDocument/2006/relationships/chart" Target="../charts/chart1562.xml"/><Relationship Id="rId12" Type="http://schemas.openxmlformats.org/officeDocument/2006/relationships/chart" Target="../charts/chart1567.xml"/><Relationship Id="rId17" Type="http://schemas.openxmlformats.org/officeDocument/2006/relationships/chart" Target="../charts/chart1572.xml"/><Relationship Id="rId2" Type="http://schemas.openxmlformats.org/officeDocument/2006/relationships/image" Target="../media/image2.png"/><Relationship Id="rId16" Type="http://schemas.openxmlformats.org/officeDocument/2006/relationships/chart" Target="../charts/chart1571.xml"/><Relationship Id="rId20" Type="http://schemas.openxmlformats.org/officeDocument/2006/relationships/chart" Target="../charts/chart1575.xml"/><Relationship Id="rId1" Type="http://schemas.openxmlformats.org/officeDocument/2006/relationships/slideLayout" Target="../slideLayouts/slideLayout2.xml"/><Relationship Id="rId6" Type="http://schemas.openxmlformats.org/officeDocument/2006/relationships/chart" Target="../charts/chart1561.xml"/><Relationship Id="rId11" Type="http://schemas.openxmlformats.org/officeDocument/2006/relationships/chart" Target="../charts/chart1566.xml"/><Relationship Id="rId5" Type="http://schemas.openxmlformats.org/officeDocument/2006/relationships/chart" Target="../charts/chart1560.xml"/><Relationship Id="rId15" Type="http://schemas.openxmlformats.org/officeDocument/2006/relationships/chart" Target="../charts/chart1570.xml"/><Relationship Id="rId10" Type="http://schemas.openxmlformats.org/officeDocument/2006/relationships/chart" Target="../charts/chart1565.xml"/><Relationship Id="rId19" Type="http://schemas.openxmlformats.org/officeDocument/2006/relationships/chart" Target="../charts/chart1574.xml"/><Relationship Id="rId4" Type="http://schemas.openxmlformats.org/officeDocument/2006/relationships/chart" Target="../charts/chart1559.xml"/><Relationship Id="rId9" Type="http://schemas.openxmlformats.org/officeDocument/2006/relationships/chart" Target="../charts/chart1564.xml"/><Relationship Id="rId14" Type="http://schemas.openxmlformats.org/officeDocument/2006/relationships/chart" Target="../charts/chart1569.xml"/></Relationships>
</file>

<file path=ppt/slides/_rels/slide89.xml.rels><?xml version="1.0" encoding="UTF-8" standalone="yes"?>
<Relationships xmlns="http://schemas.openxmlformats.org/package/2006/relationships"><Relationship Id="rId8" Type="http://schemas.openxmlformats.org/officeDocument/2006/relationships/chart" Target="../charts/chart1581.xml"/><Relationship Id="rId13" Type="http://schemas.openxmlformats.org/officeDocument/2006/relationships/chart" Target="../charts/chart1586.xml"/><Relationship Id="rId18" Type="http://schemas.openxmlformats.org/officeDocument/2006/relationships/chart" Target="../charts/chart1591.xml"/><Relationship Id="rId3" Type="http://schemas.openxmlformats.org/officeDocument/2006/relationships/chart" Target="../charts/chart1576.xml"/><Relationship Id="rId7" Type="http://schemas.openxmlformats.org/officeDocument/2006/relationships/chart" Target="../charts/chart1580.xml"/><Relationship Id="rId12" Type="http://schemas.openxmlformats.org/officeDocument/2006/relationships/chart" Target="../charts/chart1585.xml"/><Relationship Id="rId17" Type="http://schemas.openxmlformats.org/officeDocument/2006/relationships/chart" Target="../charts/chart1590.xml"/><Relationship Id="rId2" Type="http://schemas.openxmlformats.org/officeDocument/2006/relationships/image" Target="../media/image2.png"/><Relationship Id="rId16" Type="http://schemas.openxmlformats.org/officeDocument/2006/relationships/chart" Target="../charts/chart1589.xml"/><Relationship Id="rId20" Type="http://schemas.openxmlformats.org/officeDocument/2006/relationships/chart" Target="../charts/chart1593.xml"/><Relationship Id="rId1" Type="http://schemas.openxmlformats.org/officeDocument/2006/relationships/slideLayout" Target="../slideLayouts/slideLayout2.xml"/><Relationship Id="rId6" Type="http://schemas.openxmlformats.org/officeDocument/2006/relationships/chart" Target="../charts/chart1579.xml"/><Relationship Id="rId11" Type="http://schemas.openxmlformats.org/officeDocument/2006/relationships/chart" Target="../charts/chart1584.xml"/><Relationship Id="rId5" Type="http://schemas.openxmlformats.org/officeDocument/2006/relationships/chart" Target="../charts/chart1578.xml"/><Relationship Id="rId15" Type="http://schemas.openxmlformats.org/officeDocument/2006/relationships/chart" Target="../charts/chart1588.xml"/><Relationship Id="rId10" Type="http://schemas.openxmlformats.org/officeDocument/2006/relationships/chart" Target="../charts/chart1583.xml"/><Relationship Id="rId19" Type="http://schemas.openxmlformats.org/officeDocument/2006/relationships/chart" Target="../charts/chart1592.xml"/><Relationship Id="rId4" Type="http://schemas.openxmlformats.org/officeDocument/2006/relationships/chart" Target="../charts/chart1577.xml"/><Relationship Id="rId9" Type="http://schemas.openxmlformats.org/officeDocument/2006/relationships/chart" Target="../charts/chart1582.xml"/><Relationship Id="rId14" Type="http://schemas.openxmlformats.org/officeDocument/2006/relationships/chart" Target="../charts/chart1587.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chart" Target="../charts/chart1599.xml"/><Relationship Id="rId3" Type="http://schemas.openxmlformats.org/officeDocument/2006/relationships/chart" Target="../charts/chart1594.xml"/><Relationship Id="rId7" Type="http://schemas.openxmlformats.org/officeDocument/2006/relationships/chart" Target="../charts/chart1598.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597.xml"/><Relationship Id="rId5" Type="http://schemas.openxmlformats.org/officeDocument/2006/relationships/chart" Target="../charts/chart1596.xml"/><Relationship Id="rId4" Type="http://schemas.openxmlformats.org/officeDocument/2006/relationships/chart" Target="../charts/chart1595.xml"/></Relationships>
</file>

<file path=ppt/slides/_rels/slide91.xml.rels><?xml version="1.0" encoding="UTF-8" standalone="yes"?>
<Relationships xmlns="http://schemas.openxmlformats.org/package/2006/relationships"><Relationship Id="rId8" Type="http://schemas.openxmlformats.org/officeDocument/2006/relationships/chart" Target="../charts/chart1605.xml"/><Relationship Id="rId13" Type="http://schemas.openxmlformats.org/officeDocument/2006/relationships/chart" Target="../charts/chart1610.xml"/><Relationship Id="rId18" Type="http://schemas.openxmlformats.org/officeDocument/2006/relationships/chart" Target="../charts/chart1615.xml"/><Relationship Id="rId3" Type="http://schemas.openxmlformats.org/officeDocument/2006/relationships/chart" Target="../charts/chart1600.xml"/><Relationship Id="rId7" Type="http://schemas.openxmlformats.org/officeDocument/2006/relationships/chart" Target="../charts/chart1604.xml"/><Relationship Id="rId12" Type="http://schemas.openxmlformats.org/officeDocument/2006/relationships/chart" Target="../charts/chart1609.xml"/><Relationship Id="rId17" Type="http://schemas.openxmlformats.org/officeDocument/2006/relationships/chart" Target="../charts/chart1614.xml"/><Relationship Id="rId2" Type="http://schemas.openxmlformats.org/officeDocument/2006/relationships/image" Target="../media/image2.png"/><Relationship Id="rId16" Type="http://schemas.openxmlformats.org/officeDocument/2006/relationships/chart" Target="../charts/chart1613.xml"/><Relationship Id="rId20" Type="http://schemas.openxmlformats.org/officeDocument/2006/relationships/chart" Target="../charts/chart1617.xml"/><Relationship Id="rId1" Type="http://schemas.openxmlformats.org/officeDocument/2006/relationships/slideLayout" Target="../slideLayouts/slideLayout2.xml"/><Relationship Id="rId6" Type="http://schemas.openxmlformats.org/officeDocument/2006/relationships/chart" Target="../charts/chart1603.xml"/><Relationship Id="rId11" Type="http://schemas.openxmlformats.org/officeDocument/2006/relationships/chart" Target="../charts/chart1608.xml"/><Relationship Id="rId5" Type="http://schemas.openxmlformats.org/officeDocument/2006/relationships/chart" Target="../charts/chart1602.xml"/><Relationship Id="rId15" Type="http://schemas.openxmlformats.org/officeDocument/2006/relationships/chart" Target="../charts/chart1612.xml"/><Relationship Id="rId10" Type="http://schemas.openxmlformats.org/officeDocument/2006/relationships/chart" Target="../charts/chart1607.xml"/><Relationship Id="rId19" Type="http://schemas.openxmlformats.org/officeDocument/2006/relationships/chart" Target="../charts/chart1616.xml"/><Relationship Id="rId4" Type="http://schemas.openxmlformats.org/officeDocument/2006/relationships/chart" Target="../charts/chart1601.xml"/><Relationship Id="rId9" Type="http://schemas.openxmlformats.org/officeDocument/2006/relationships/chart" Target="../charts/chart1606.xml"/><Relationship Id="rId14" Type="http://schemas.openxmlformats.org/officeDocument/2006/relationships/chart" Target="../charts/chart1611.xml"/></Relationships>
</file>

<file path=ppt/slides/_rels/slide92.xml.rels><?xml version="1.0" encoding="UTF-8" standalone="yes"?>
<Relationships xmlns="http://schemas.openxmlformats.org/package/2006/relationships"><Relationship Id="rId8" Type="http://schemas.openxmlformats.org/officeDocument/2006/relationships/chart" Target="../charts/chart1623.xml"/><Relationship Id="rId13" Type="http://schemas.openxmlformats.org/officeDocument/2006/relationships/chart" Target="../charts/chart1628.xml"/><Relationship Id="rId18" Type="http://schemas.openxmlformats.org/officeDocument/2006/relationships/chart" Target="../charts/chart1633.xml"/><Relationship Id="rId3" Type="http://schemas.openxmlformats.org/officeDocument/2006/relationships/chart" Target="../charts/chart1618.xml"/><Relationship Id="rId21" Type="http://schemas.openxmlformats.org/officeDocument/2006/relationships/chart" Target="../charts/chart1636.xml"/><Relationship Id="rId7" Type="http://schemas.openxmlformats.org/officeDocument/2006/relationships/chart" Target="../charts/chart1622.xml"/><Relationship Id="rId12" Type="http://schemas.openxmlformats.org/officeDocument/2006/relationships/chart" Target="../charts/chart1627.xml"/><Relationship Id="rId17" Type="http://schemas.openxmlformats.org/officeDocument/2006/relationships/chart" Target="../charts/chart1632.xml"/><Relationship Id="rId2" Type="http://schemas.openxmlformats.org/officeDocument/2006/relationships/image" Target="../media/image2.png"/><Relationship Id="rId16" Type="http://schemas.openxmlformats.org/officeDocument/2006/relationships/chart" Target="../charts/chart1631.xml"/><Relationship Id="rId20" Type="http://schemas.openxmlformats.org/officeDocument/2006/relationships/chart" Target="../charts/chart1635.xml"/><Relationship Id="rId1" Type="http://schemas.openxmlformats.org/officeDocument/2006/relationships/slideLayout" Target="../slideLayouts/slideLayout2.xml"/><Relationship Id="rId6" Type="http://schemas.openxmlformats.org/officeDocument/2006/relationships/chart" Target="../charts/chart1621.xml"/><Relationship Id="rId11" Type="http://schemas.openxmlformats.org/officeDocument/2006/relationships/chart" Target="../charts/chart1626.xml"/><Relationship Id="rId5" Type="http://schemas.openxmlformats.org/officeDocument/2006/relationships/chart" Target="../charts/chart1620.xml"/><Relationship Id="rId15" Type="http://schemas.openxmlformats.org/officeDocument/2006/relationships/chart" Target="../charts/chart1630.xml"/><Relationship Id="rId10" Type="http://schemas.openxmlformats.org/officeDocument/2006/relationships/chart" Target="../charts/chart1625.xml"/><Relationship Id="rId19" Type="http://schemas.openxmlformats.org/officeDocument/2006/relationships/chart" Target="../charts/chart1634.xml"/><Relationship Id="rId4" Type="http://schemas.openxmlformats.org/officeDocument/2006/relationships/chart" Target="../charts/chart1619.xml"/><Relationship Id="rId9" Type="http://schemas.openxmlformats.org/officeDocument/2006/relationships/chart" Target="../charts/chart1624.xml"/><Relationship Id="rId14" Type="http://schemas.openxmlformats.org/officeDocument/2006/relationships/chart" Target="../charts/chart1629.xml"/></Relationships>
</file>

<file path=ppt/slides/_rels/slide93.xml.rels><?xml version="1.0" encoding="UTF-8" standalone="yes"?>
<Relationships xmlns="http://schemas.openxmlformats.org/package/2006/relationships"><Relationship Id="rId8" Type="http://schemas.openxmlformats.org/officeDocument/2006/relationships/chart" Target="../charts/chart1642.xml"/><Relationship Id="rId13" Type="http://schemas.openxmlformats.org/officeDocument/2006/relationships/chart" Target="../charts/chart1647.xml"/><Relationship Id="rId18" Type="http://schemas.openxmlformats.org/officeDocument/2006/relationships/chart" Target="../charts/chart1652.xml"/><Relationship Id="rId3" Type="http://schemas.openxmlformats.org/officeDocument/2006/relationships/chart" Target="../charts/chart1637.xml"/><Relationship Id="rId7" Type="http://schemas.openxmlformats.org/officeDocument/2006/relationships/chart" Target="../charts/chart1641.xml"/><Relationship Id="rId12" Type="http://schemas.openxmlformats.org/officeDocument/2006/relationships/chart" Target="../charts/chart1646.xml"/><Relationship Id="rId17" Type="http://schemas.openxmlformats.org/officeDocument/2006/relationships/chart" Target="../charts/chart1651.xml"/><Relationship Id="rId2" Type="http://schemas.openxmlformats.org/officeDocument/2006/relationships/image" Target="../media/image2.png"/><Relationship Id="rId16" Type="http://schemas.openxmlformats.org/officeDocument/2006/relationships/chart" Target="../charts/chart1650.xml"/><Relationship Id="rId20" Type="http://schemas.openxmlformats.org/officeDocument/2006/relationships/chart" Target="../charts/chart1654.xml"/><Relationship Id="rId1" Type="http://schemas.openxmlformats.org/officeDocument/2006/relationships/slideLayout" Target="../slideLayouts/slideLayout2.xml"/><Relationship Id="rId6" Type="http://schemas.openxmlformats.org/officeDocument/2006/relationships/chart" Target="../charts/chart1640.xml"/><Relationship Id="rId11" Type="http://schemas.openxmlformats.org/officeDocument/2006/relationships/chart" Target="../charts/chart1645.xml"/><Relationship Id="rId5" Type="http://schemas.openxmlformats.org/officeDocument/2006/relationships/chart" Target="../charts/chart1639.xml"/><Relationship Id="rId15" Type="http://schemas.openxmlformats.org/officeDocument/2006/relationships/chart" Target="../charts/chart1649.xml"/><Relationship Id="rId10" Type="http://schemas.openxmlformats.org/officeDocument/2006/relationships/chart" Target="../charts/chart1644.xml"/><Relationship Id="rId19" Type="http://schemas.openxmlformats.org/officeDocument/2006/relationships/chart" Target="../charts/chart1653.xml"/><Relationship Id="rId4" Type="http://schemas.openxmlformats.org/officeDocument/2006/relationships/chart" Target="../charts/chart1638.xml"/><Relationship Id="rId9" Type="http://schemas.openxmlformats.org/officeDocument/2006/relationships/chart" Target="../charts/chart1643.xml"/><Relationship Id="rId14" Type="http://schemas.openxmlformats.org/officeDocument/2006/relationships/chart" Target="../charts/chart1648.xml"/></Relationships>
</file>

<file path=ppt/slides/_rels/slide94.xml.rels><?xml version="1.0" encoding="UTF-8" standalone="yes"?>
<Relationships xmlns="http://schemas.openxmlformats.org/package/2006/relationships"><Relationship Id="rId8" Type="http://schemas.openxmlformats.org/officeDocument/2006/relationships/chart" Target="../charts/chart1660.xml"/><Relationship Id="rId13" Type="http://schemas.openxmlformats.org/officeDocument/2006/relationships/chart" Target="../charts/chart1665.xml"/><Relationship Id="rId18" Type="http://schemas.openxmlformats.org/officeDocument/2006/relationships/chart" Target="../charts/chart1670.xml"/><Relationship Id="rId3" Type="http://schemas.openxmlformats.org/officeDocument/2006/relationships/chart" Target="../charts/chart1655.xml"/><Relationship Id="rId7" Type="http://schemas.openxmlformats.org/officeDocument/2006/relationships/chart" Target="../charts/chart1659.xml"/><Relationship Id="rId12" Type="http://schemas.openxmlformats.org/officeDocument/2006/relationships/chart" Target="../charts/chart1664.xml"/><Relationship Id="rId17" Type="http://schemas.openxmlformats.org/officeDocument/2006/relationships/chart" Target="../charts/chart1669.xml"/><Relationship Id="rId2" Type="http://schemas.openxmlformats.org/officeDocument/2006/relationships/image" Target="../media/image2.png"/><Relationship Id="rId16" Type="http://schemas.openxmlformats.org/officeDocument/2006/relationships/chart" Target="../charts/chart1668.xml"/><Relationship Id="rId20" Type="http://schemas.openxmlformats.org/officeDocument/2006/relationships/chart" Target="../charts/chart1672.xml"/><Relationship Id="rId1" Type="http://schemas.openxmlformats.org/officeDocument/2006/relationships/slideLayout" Target="../slideLayouts/slideLayout2.xml"/><Relationship Id="rId6" Type="http://schemas.openxmlformats.org/officeDocument/2006/relationships/chart" Target="../charts/chart1658.xml"/><Relationship Id="rId11" Type="http://schemas.openxmlformats.org/officeDocument/2006/relationships/chart" Target="../charts/chart1663.xml"/><Relationship Id="rId5" Type="http://schemas.openxmlformats.org/officeDocument/2006/relationships/chart" Target="../charts/chart1657.xml"/><Relationship Id="rId15" Type="http://schemas.openxmlformats.org/officeDocument/2006/relationships/chart" Target="../charts/chart1667.xml"/><Relationship Id="rId10" Type="http://schemas.openxmlformats.org/officeDocument/2006/relationships/chart" Target="../charts/chart1662.xml"/><Relationship Id="rId19" Type="http://schemas.openxmlformats.org/officeDocument/2006/relationships/chart" Target="../charts/chart1671.xml"/><Relationship Id="rId4" Type="http://schemas.openxmlformats.org/officeDocument/2006/relationships/chart" Target="../charts/chart1656.xml"/><Relationship Id="rId9" Type="http://schemas.openxmlformats.org/officeDocument/2006/relationships/chart" Target="../charts/chart1661.xml"/><Relationship Id="rId14" Type="http://schemas.openxmlformats.org/officeDocument/2006/relationships/chart" Target="../charts/chart1666.xml"/></Relationships>
</file>

<file path=ppt/slides/_rels/slide95.xml.rels><?xml version="1.0" encoding="UTF-8" standalone="yes"?>
<Relationships xmlns="http://schemas.openxmlformats.org/package/2006/relationships"><Relationship Id="rId8" Type="http://schemas.openxmlformats.org/officeDocument/2006/relationships/chart" Target="../charts/chart1678.xml"/><Relationship Id="rId13" Type="http://schemas.openxmlformats.org/officeDocument/2006/relationships/chart" Target="../charts/chart1683.xml"/><Relationship Id="rId18" Type="http://schemas.openxmlformats.org/officeDocument/2006/relationships/chart" Target="../charts/chart1688.xml"/><Relationship Id="rId3" Type="http://schemas.openxmlformats.org/officeDocument/2006/relationships/chart" Target="../charts/chart1673.xml"/><Relationship Id="rId7" Type="http://schemas.openxmlformats.org/officeDocument/2006/relationships/chart" Target="../charts/chart1677.xml"/><Relationship Id="rId12" Type="http://schemas.openxmlformats.org/officeDocument/2006/relationships/chart" Target="../charts/chart1682.xml"/><Relationship Id="rId17" Type="http://schemas.openxmlformats.org/officeDocument/2006/relationships/chart" Target="../charts/chart1687.xml"/><Relationship Id="rId2" Type="http://schemas.openxmlformats.org/officeDocument/2006/relationships/image" Target="../media/image2.png"/><Relationship Id="rId16" Type="http://schemas.openxmlformats.org/officeDocument/2006/relationships/chart" Target="../charts/chart1686.xml"/><Relationship Id="rId20" Type="http://schemas.openxmlformats.org/officeDocument/2006/relationships/chart" Target="../charts/chart1690.xml"/><Relationship Id="rId1" Type="http://schemas.openxmlformats.org/officeDocument/2006/relationships/slideLayout" Target="../slideLayouts/slideLayout2.xml"/><Relationship Id="rId6" Type="http://schemas.openxmlformats.org/officeDocument/2006/relationships/chart" Target="../charts/chart1676.xml"/><Relationship Id="rId11" Type="http://schemas.openxmlformats.org/officeDocument/2006/relationships/chart" Target="../charts/chart1681.xml"/><Relationship Id="rId5" Type="http://schemas.openxmlformats.org/officeDocument/2006/relationships/chart" Target="../charts/chart1675.xml"/><Relationship Id="rId15" Type="http://schemas.openxmlformats.org/officeDocument/2006/relationships/chart" Target="../charts/chart1685.xml"/><Relationship Id="rId10" Type="http://schemas.openxmlformats.org/officeDocument/2006/relationships/chart" Target="../charts/chart1680.xml"/><Relationship Id="rId19" Type="http://schemas.openxmlformats.org/officeDocument/2006/relationships/chart" Target="../charts/chart1689.xml"/><Relationship Id="rId4" Type="http://schemas.openxmlformats.org/officeDocument/2006/relationships/chart" Target="../charts/chart1674.xml"/><Relationship Id="rId9" Type="http://schemas.openxmlformats.org/officeDocument/2006/relationships/chart" Target="../charts/chart1679.xml"/><Relationship Id="rId14" Type="http://schemas.openxmlformats.org/officeDocument/2006/relationships/chart" Target="../charts/chart1684.xml"/></Relationships>
</file>

<file path=ppt/slides/_rels/slide96.xml.rels><?xml version="1.0" encoding="UTF-8" standalone="yes"?>
<Relationships xmlns="http://schemas.openxmlformats.org/package/2006/relationships"><Relationship Id="rId8" Type="http://schemas.openxmlformats.org/officeDocument/2006/relationships/chart" Target="../charts/chart1696.xml"/><Relationship Id="rId13" Type="http://schemas.openxmlformats.org/officeDocument/2006/relationships/chart" Target="../charts/chart1701.xml"/><Relationship Id="rId18" Type="http://schemas.openxmlformats.org/officeDocument/2006/relationships/chart" Target="../charts/chart1706.xml"/><Relationship Id="rId3" Type="http://schemas.openxmlformats.org/officeDocument/2006/relationships/chart" Target="../charts/chart1691.xml"/><Relationship Id="rId7" Type="http://schemas.openxmlformats.org/officeDocument/2006/relationships/chart" Target="../charts/chart1695.xml"/><Relationship Id="rId12" Type="http://schemas.openxmlformats.org/officeDocument/2006/relationships/chart" Target="../charts/chart1700.xml"/><Relationship Id="rId17" Type="http://schemas.openxmlformats.org/officeDocument/2006/relationships/chart" Target="../charts/chart1705.xml"/><Relationship Id="rId2" Type="http://schemas.openxmlformats.org/officeDocument/2006/relationships/image" Target="../media/image2.png"/><Relationship Id="rId16" Type="http://schemas.openxmlformats.org/officeDocument/2006/relationships/chart" Target="../charts/chart1704.xml"/><Relationship Id="rId20" Type="http://schemas.openxmlformats.org/officeDocument/2006/relationships/chart" Target="../charts/chart1708.xml"/><Relationship Id="rId1" Type="http://schemas.openxmlformats.org/officeDocument/2006/relationships/slideLayout" Target="../slideLayouts/slideLayout2.xml"/><Relationship Id="rId6" Type="http://schemas.openxmlformats.org/officeDocument/2006/relationships/chart" Target="../charts/chart1694.xml"/><Relationship Id="rId11" Type="http://schemas.openxmlformats.org/officeDocument/2006/relationships/chart" Target="../charts/chart1699.xml"/><Relationship Id="rId5" Type="http://schemas.openxmlformats.org/officeDocument/2006/relationships/chart" Target="../charts/chart1693.xml"/><Relationship Id="rId15" Type="http://schemas.openxmlformats.org/officeDocument/2006/relationships/chart" Target="../charts/chart1703.xml"/><Relationship Id="rId10" Type="http://schemas.openxmlformats.org/officeDocument/2006/relationships/chart" Target="../charts/chart1698.xml"/><Relationship Id="rId19" Type="http://schemas.openxmlformats.org/officeDocument/2006/relationships/chart" Target="../charts/chart1707.xml"/><Relationship Id="rId4" Type="http://schemas.openxmlformats.org/officeDocument/2006/relationships/chart" Target="../charts/chart1692.xml"/><Relationship Id="rId9" Type="http://schemas.openxmlformats.org/officeDocument/2006/relationships/chart" Target="../charts/chart1697.xml"/><Relationship Id="rId14" Type="http://schemas.openxmlformats.org/officeDocument/2006/relationships/chart" Target="../charts/chart1702.xml"/></Relationships>
</file>

<file path=ppt/slides/_rels/slide97.xml.rels><?xml version="1.0" encoding="UTF-8" standalone="yes"?>
<Relationships xmlns="http://schemas.openxmlformats.org/package/2006/relationships"><Relationship Id="rId8" Type="http://schemas.openxmlformats.org/officeDocument/2006/relationships/chart" Target="../charts/chart1714.xml"/><Relationship Id="rId13" Type="http://schemas.openxmlformats.org/officeDocument/2006/relationships/chart" Target="../charts/chart1719.xml"/><Relationship Id="rId18" Type="http://schemas.openxmlformats.org/officeDocument/2006/relationships/chart" Target="../charts/chart1724.xml"/><Relationship Id="rId3" Type="http://schemas.openxmlformats.org/officeDocument/2006/relationships/chart" Target="../charts/chart1709.xml"/><Relationship Id="rId7" Type="http://schemas.openxmlformats.org/officeDocument/2006/relationships/chart" Target="../charts/chart1713.xml"/><Relationship Id="rId12" Type="http://schemas.openxmlformats.org/officeDocument/2006/relationships/chart" Target="../charts/chart1718.xml"/><Relationship Id="rId17" Type="http://schemas.openxmlformats.org/officeDocument/2006/relationships/chart" Target="../charts/chart1723.xml"/><Relationship Id="rId2" Type="http://schemas.openxmlformats.org/officeDocument/2006/relationships/image" Target="../media/image2.png"/><Relationship Id="rId16" Type="http://schemas.openxmlformats.org/officeDocument/2006/relationships/chart" Target="../charts/chart1722.xml"/><Relationship Id="rId20" Type="http://schemas.openxmlformats.org/officeDocument/2006/relationships/chart" Target="../charts/chart1726.xml"/><Relationship Id="rId1" Type="http://schemas.openxmlformats.org/officeDocument/2006/relationships/slideLayout" Target="../slideLayouts/slideLayout2.xml"/><Relationship Id="rId6" Type="http://schemas.openxmlformats.org/officeDocument/2006/relationships/chart" Target="../charts/chart1712.xml"/><Relationship Id="rId11" Type="http://schemas.openxmlformats.org/officeDocument/2006/relationships/chart" Target="../charts/chart1717.xml"/><Relationship Id="rId5" Type="http://schemas.openxmlformats.org/officeDocument/2006/relationships/chart" Target="../charts/chart1711.xml"/><Relationship Id="rId15" Type="http://schemas.openxmlformats.org/officeDocument/2006/relationships/chart" Target="../charts/chart1721.xml"/><Relationship Id="rId10" Type="http://schemas.openxmlformats.org/officeDocument/2006/relationships/chart" Target="../charts/chart1716.xml"/><Relationship Id="rId19" Type="http://schemas.openxmlformats.org/officeDocument/2006/relationships/chart" Target="../charts/chart1725.xml"/><Relationship Id="rId4" Type="http://schemas.openxmlformats.org/officeDocument/2006/relationships/chart" Target="../charts/chart1710.xml"/><Relationship Id="rId9" Type="http://schemas.openxmlformats.org/officeDocument/2006/relationships/chart" Target="../charts/chart1715.xml"/><Relationship Id="rId14" Type="http://schemas.openxmlformats.org/officeDocument/2006/relationships/chart" Target="../charts/chart1720.xml"/></Relationships>
</file>

<file path=ppt/slides/_rels/slide98.xml.rels><?xml version="1.0" encoding="UTF-8" standalone="yes"?>
<Relationships xmlns="http://schemas.openxmlformats.org/package/2006/relationships"><Relationship Id="rId8" Type="http://schemas.openxmlformats.org/officeDocument/2006/relationships/chart" Target="../charts/chart1732.xml"/><Relationship Id="rId3" Type="http://schemas.openxmlformats.org/officeDocument/2006/relationships/chart" Target="../charts/chart1727.xml"/><Relationship Id="rId7" Type="http://schemas.openxmlformats.org/officeDocument/2006/relationships/chart" Target="../charts/chart1731.xm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chart" Target="../charts/chart1730.xml"/><Relationship Id="rId5" Type="http://schemas.openxmlformats.org/officeDocument/2006/relationships/chart" Target="../charts/chart1729.xml"/><Relationship Id="rId4" Type="http://schemas.openxmlformats.org/officeDocument/2006/relationships/chart" Target="../charts/chart1728.xml"/></Relationships>
</file>

<file path=ppt/slides/_rels/slide99.xml.rels><?xml version="1.0" encoding="UTF-8" standalone="yes"?>
<Relationships xmlns="http://schemas.openxmlformats.org/package/2006/relationships"><Relationship Id="rId8" Type="http://schemas.openxmlformats.org/officeDocument/2006/relationships/chart" Target="../charts/chart1738.xml"/><Relationship Id="rId13" Type="http://schemas.openxmlformats.org/officeDocument/2006/relationships/chart" Target="../charts/chart1743.xml"/><Relationship Id="rId18" Type="http://schemas.openxmlformats.org/officeDocument/2006/relationships/chart" Target="../charts/chart1748.xml"/><Relationship Id="rId3" Type="http://schemas.openxmlformats.org/officeDocument/2006/relationships/chart" Target="../charts/chart1733.xml"/><Relationship Id="rId7" Type="http://schemas.openxmlformats.org/officeDocument/2006/relationships/chart" Target="../charts/chart1737.xml"/><Relationship Id="rId12" Type="http://schemas.openxmlformats.org/officeDocument/2006/relationships/chart" Target="../charts/chart1742.xml"/><Relationship Id="rId17" Type="http://schemas.openxmlformats.org/officeDocument/2006/relationships/chart" Target="../charts/chart1747.xml"/><Relationship Id="rId2" Type="http://schemas.openxmlformats.org/officeDocument/2006/relationships/image" Target="../media/image2.png"/><Relationship Id="rId16" Type="http://schemas.openxmlformats.org/officeDocument/2006/relationships/chart" Target="../charts/chart1746.xml"/><Relationship Id="rId20" Type="http://schemas.openxmlformats.org/officeDocument/2006/relationships/chart" Target="../charts/chart1750.xml"/><Relationship Id="rId1" Type="http://schemas.openxmlformats.org/officeDocument/2006/relationships/slideLayout" Target="../slideLayouts/slideLayout2.xml"/><Relationship Id="rId6" Type="http://schemas.openxmlformats.org/officeDocument/2006/relationships/chart" Target="../charts/chart1736.xml"/><Relationship Id="rId11" Type="http://schemas.openxmlformats.org/officeDocument/2006/relationships/chart" Target="../charts/chart1741.xml"/><Relationship Id="rId5" Type="http://schemas.openxmlformats.org/officeDocument/2006/relationships/chart" Target="../charts/chart1735.xml"/><Relationship Id="rId15" Type="http://schemas.openxmlformats.org/officeDocument/2006/relationships/chart" Target="../charts/chart1745.xml"/><Relationship Id="rId10" Type="http://schemas.openxmlformats.org/officeDocument/2006/relationships/chart" Target="../charts/chart1740.xml"/><Relationship Id="rId19" Type="http://schemas.openxmlformats.org/officeDocument/2006/relationships/chart" Target="../charts/chart1749.xml"/><Relationship Id="rId4" Type="http://schemas.openxmlformats.org/officeDocument/2006/relationships/chart" Target="../charts/chart1734.xml"/><Relationship Id="rId9" Type="http://schemas.openxmlformats.org/officeDocument/2006/relationships/chart" Target="../charts/chart1739.xml"/><Relationship Id="rId14" Type="http://schemas.openxmlformats.org/officeDocument/2006/relationships/chart" Target="../charts/chart17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objekt 5" descr="karta-defyraobligatoriska.png"/>
          <p:cNvPicPr>
            <a:picLocks noChangeAspect="1"/>
          </p:cNvPicPr>
          <p:nvPr/>
        </p:nvPicPr>
        <p:blipFill>
          <a:blip r:embed="rId2" cstate="print">
            <a:clrChange>
              <a:clrFrom>
                <a:srgbClr val="FFFFFF"/>
              </a:clrFrom>
              <a:clrTo>
                <a:srgbClr val="FFFFFF">
                  <a:alpha val="0"/>
                </a:srgbClr>
              </a:clrTo>
            </a:clrChange>
            <a:extLst>
              <a:ext uri="{BEBA8EAE-BF5A-486C-A8C5-ECC9F3942E4B}">
                <a14:imgProps xmlns:a14="http://schemas.microsoft.com/office/drawing/2010/main">
                  <a14:imgLayer>
                    <a14:imgEffect>
                      <a14:brightnessContrast contrast="20000"/>
                    </a14:imgEffect>
                  </a14:imgLayer>
                </a14:imgProps>
              </a:ext>
            </a:extLst>
          </a:blip>
          <a:stretch>
            <a:fillRect/>
          </a:stretch>
        </p:blipFill>
        <p:spPr>
          <a:xfrm>
            <a:off x="5116675" y="0"/>
            <a:ext cx="4226431" cy="6502911"/>
          </a:xfrm>
          <a:prstGeom prst="rect">
            <a:avLst/>
          </a:prstGeom>
        </p:spPr>
      </p:pic>
      <p:grpSp>
        <p:nvGrpSpPr>
          <p:cNvPr id="20" name="Title1"/>
          <p:cNvGrpSpPr/>
          <p:nvPr/>
        </p:nvGrpSpPr>
        <p:grpSpPr>
          <a:xfrm>
            <a:off x="453411" y="338167"/>
            <a:ext cx="7200000" cy="540000"/>
            <a:chOff x="-790250" y="454639"/>
            <a:chExt cx="9684000" cy="540000"/>
          </a:xfrm>
        </p:grpSpPr>
        <p:sp>
          <p:nvSpPr>
            <p:cNvPr id="21" name="TitleXCenter"/>
            <p:cNvSpPr txBox="1"/>
            <p:nvPr/>
          </p:nvSpPr>
          <p:spPr>
            <a:xfrm>
              <a:off x="-790250" y="454639"/>
              <a:ext cx="9684000" cy="540000"/>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ctr"/>
            <a:lstStyle/>
            <a:p>
              <a:r>
                <a:rPr lang="en-GB" sz="2800" b="1" err="1">
                  <a:cs typeface="Arial" panose="020B0604020202020204" pitchFamily="34" charset="0"/>
                </a:rPr>
                <a:t>Vuxenutbildning</a:t>
              </a:r>
              <a:r>
                <a:rPr lang="en-GB" sz="2800" b="1">
                  <a:cs typeface="Arial" panose="020B0604020202020204" pitchFamily="34" charset="0"/>
                </a:rPr>
                <a:t> 2018</a:t>
              </a:r>
              <a:endParaRPr lang="en-GB" sz="2800" b="1" dirty="0">
                <a:cs typeface="Arial" panose="020B0604020202020204" pitchFamily="34" charset="0"/>
              </a:endParaRPr>
            </a:p>
          </p:txBody>
        </p:sp>
      </p:grpSp>
      <p:grpSp>
        <p:nvGrpSpPr>
          <p:cNvPr id="30" name="Title2"/>
          <p:cNvGrpSpPr/>
          <p:nvPr/>
        </p:nvGrpSpPr>
        <p:grpSpPr>
          <a:xfrm>
            <a:off x="453410" y="1257008"/>
            <a:ext cx="7200000" cy="862230"/>
            <a:chOff x="-10563431" y="-348905"/>
            <a:chExt cx="3600000" cy="850444"/>
          </a:xfrm>
        </p:grpSpPr>
        <p:sp>
          <p:nvSpPr>
            <p:cNvPr id="31" name="Title2Center"/>
            <p:cNvSpPr txBox="1"/>
            <p:nvPr/>
          </p:nvSpPr>
          <p:spPr>
            <a:xfrm>
              <a:off x="-10563431" y="-348905"/>
              <a:ext cx="3600000" cy="850444"/>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t"/>
            <a:lstStyle/>
            <a:p>
              <a:r>
                <a:rPr lang="en-GB" sz="2000" b="1" dirty="0" err="1">
                  <a:solidFill>
                    <a:srgbClr val="1F497D"/>
                  </a:solidFill>
                </a:rPr>
                <a:t>Länet totalt</a:t>
              </a:r>
              <a:endParaRPr lang="en-GB" sz="2000" b="1" dirty="0">
                <a:solidFill>
                  <a:srgbClr val="1F497D"/>
                </a:solidFill>
              </a:endParaRPr>
            </a:p>
          </p:txBody>
        </p:sp>
      </p:grpSp>
      <p:pic>
        <p:nvPicPr>
          <p:cNvPr id="11" name="HeaderLeft" descr="//a5.actiondialog.se/MediaLibraries/ProjectLibraries/{95631864-edd5-4443-94a8-210c4a469c26}/ksl-logo.PNG"/>
          <p:cNvPicPr>
            <a:picLocks noChangeAspect="1"/>
          </p:cNvPicPr>
          <p:nvPr/>
        </p:nvPicPr>
        <p:blipFill>
          <a:blip r:embed="rId3" cstate="print"/>
          <a:stretch/>
        </p:blipFill>
        <p:spPr>
          <a:xfrm>
            <a:off x="5928977" y="6509634"/>
            <a:ext cx="1921505" cy="180000"/>
          </a:xfrm>
          <a:prstGeom prst="rect">
            <a:avLst/>
          </a:prstGeom>
          <a:noFill/>
        </p:spPr>
      </p:pic>
      <p:sp>
        <p:nvSpPr>
          <p:cNvPr id="4" name="textruta 3"/>
          <p:cNvSpPr txBox="1"/>
          <p:nvPr/>
        </p:nvSpPr>
        <p:spPr>
          <a:xfrm>
            <a:off x="386891" y="781642"/>
            <a:ext cx="3878947" cy="400110"/>
          </a:xfrm>
          <a:prstGeom prst="rect">
            <a:avLst/>
          </a:prstGeom>
          <a:noFill/>
        </p:spPr>
        <p:txBody>
          <a:bodyPr wrap="none" rtlCol="0">
            <a:spAutoFit/>
          </a:bodyPr>
          <a:lstStyle/>
          <a:p>
            <a:r>
              <a:rPr lang="en-GB" sz="2000" b="1" dirty="0" err="1">
                <a:cs typeface="Arial" panose="020B0604020202020204" pitchFamily="34" charset="0"/>
              </a:rPr>
              <a:t>Grundläggande</a:t>
            </a:r>
            <a:r>
              <a:rPr lang="en-GB" sz="2000" b="1" dirty="0">
                <a:cs typeface="Arial" panose="020B0604020202020204" pitchFamily="34" charset="0"/>
              </a:rPr>
              <a:t> </a:t>
            </a:r>
            <a:r>
              <a:rPr lang="en-GB" sz="2000" b="1" dirty="0" err="1">
                <a:cs typeface="Arial" panose="020B0604020202020204" pitchFamily="34" charset="0"/>
              </a:rPr>
              <a:t>och</a:t>
            </a:r>
            <a:r>
              <a:rPr lang="en-GB" sz="2000" b="1" dirty="0">
                <a:cs typeface="Arial" panose="020B0604020202020204" pitchFamily="34" charset="0"/>
              </a:rPr>
              <a:t> </a:t>
            </a:r>
            <a:r>
              <a:rPr lang="en-GB" sz="2000" b="1" dirty="0" err="1">
                <a:cs typeface="Arial" panose="020B0604020202020204" pitchFamily="34" charset="0"/>
              </a:rPr>
              <a:t>gymnasial</a:t>
            </a:r>
            <a:r>
              <a:rPr lang="en-GB" sz="2000" b="1" dirty="0">
                <a:cs typeface="Arial" panose="020B0604020202020204" pitchFamily="34" charset="0"/>
              </a:rPr>
              <a:t> </a:t>
            </a:r>
            <a:r>
              <a:rPr lang="en-GB" sz="2000" b="1" dirty="0" err="1">
                <a:cs typeface="Arial" panose="020B0604020202020204" pitchFamily="34" charset="0"/>
              </a:rPr>
              <a:t>vux</a:t>
            </a:r>
            <a:r>
              <a:rPr lang="en-GB" sz="2000" b="1" dirty="0">
                <a:cs typeface="Arial" panose="020B0604020202020204" pitchFamily="34" charset="0"/>
              </a:rPr>
              <a:t> </a:t>
            </a:r>
          </a:p>
        </p:txBody>
      </p:sp>
      <p:sp>
        <p:nvSpPr>
          <p:cNvPr id="9" name="textruta 3"/>
          <p:cNvSpPr txBox="1"/>
          <p:nvPr/>
        </p:nvSpPr>
        <p:spPr>
          <a:xfrm>
            <a:off x="395536" y="1772816"/>
            <a:ext cx="5544616" cy="1384995"/>
          </a:xfrm>
          <a:prstGeom prst="rect">
            <a:avLst/>
          </a:prstGeom>
          <a:noFill/>
        </p:spPr>
        <p:txBody>
          <a:bodyPr wrap="square" rtlCol="0">
            <a:spAutoFit/>
          </a:bodyPr>
          <a:lstStyle/>
          <a:p>
            <a:r>
              <a:rPr lang="sv-SE" sz="1400" dirty="0"/>
              <a:t>Samtliga 26 kommuner medverkar i den gemensamma enkät-undersökningen för studerande inom i länets  vuxenutbildning.</a:t>
            </a:r>
          </a:p>
          <a:p>
            <a:endParaRPr lang="sv-SE" sz="1400" dirty="0"/>
          </a:p>
          <a:p>
            <a:r>
              <a:rPr lang="sv-SE" sz="1400" dirty="0"/>
              <a:t>Här redovisas resultat från den gemensamma studerandeenkäten </a:t>
            </a:r>
          </a:p>
          <a:p>
            <a:pPr marL="720725" indent="-276225">
              <a:buFont typeface="Arial" panose="020B0604020202020204" pitchFamily="34" charset="0"/>
              <a:buChar char="•"/>
            </a:pPr>
            <a:r>
              <a:rPr lang="sv-SE" sz="1400" dirty="0"/>
              <a:t>för grundläggande och </a:t>
            </a:r>
          </a:p>
          <a:p>
            <a:pPr marL="720725" indent="-276225">
              <a:buFont typeface="Arial" panose="020B0604020202020204" pitchFamily="34" charset="0"/>
              <a:buChar char="•"/>
            </a:pPr>
            <a:r>
              <a:rPr lang="sv-SE" sz="1400" dirty="0"/>
              <a:t>gymnasial vuxenutbildning </a:t>
            </a:r>
          </a:p>
        </p:txBody>
      </p:sp>
      <p:sp>
        <p:nvSpPr>
          <p:cNvPr id="2" name="BodyHeaderCenter"/>
          <p:cNvSpPr txBox="1"/>
          <p:nvPr/>
        </p:nvSpPr>
        <p:spPr>
          <a:xfrm>
            <a:off x="521118" y="3319448"/>
            <a:ext cx="3186786" cy="1404138"/>
          </a:xfrm>
          <a:prstGeom prst="rect">
            <a:avLst/>
          </a:prstGeom>
          <a:noFill/>
        </p:spPr>
        <p:style>
          <a:lnRef idx="0">
            <a:scrgbClr r="0" g="0" b="0"/>
          </a:lnRef>
          <a:fillRef idx="0">
            <a:scrgbClr r="0" g="0" b="0"/>
          </a:fillRef>
          <a:effectRef idx="0">
            <a:scrgbClr r="0" g="0" b="0"/>
          </a:effectRef>
          <a:fontRef idx="major"/>
        </p:style>
        <p:txBody>
          <a:bodyPr vertOverflow="clip" wrap="square" lIns="0" tIns="0" rIns="0" bIns="0" rtlCol="0" anchor="t"/>
          <a:lstStyle/>
          <a:p>
            <a:pPr algn="l"/>
            <a:r>
              <a:rPr lang="en-GB" sz="1400" b="1" dirty="0" err="1">
                <a:solidFill>
                  <a:schemeClr val="accent1"/>
                </a:solidFill>
              </a:rPr>
              <a:t>Antal svar: 12632</a:t>
            </a:r>
            <a:br/>
            <a:r>
              <a:rPr lang="en-GB" sz="1400" b="1" dirty="0" err="1">
                <a:solidFill>
                  <a:schemeClr val="accent1"/>
                </a:solidFill>
              </a:rPr>
              <a:t>Svarsfrekvens: 56%</a:t>
            </a:r>
          </a:p>
        </p:txBody>
      </p:sp>
      <p:grpSp>
        <p:nvGrpSpPr>
          <p:cNvPr id="5000" name="BodyContent"/>
          <p:cNvGrpSpPr/>
          <p:nvPr/>
        </p:nvGrpSpPr>
        <p:grpSpPr>
          <a:xfrm>
            <a:off x="1548000" y="1512000"/>
            <a:ext cx="1572405" cy="351649"/>
            <a:chOff x="1548000" y="1512000"/>
            <a:chExt cx="1572405" cy="351649"/>
          </a:xfrm>
        </p:grpSpPr>
        <p:graphicFrame>
          <p:nvGraphicFramePr>
            <p:cNvPr id="5002" name="BodyContentTable"/>
            <p:cNvGraphicFramePr>
              <a:graphicFrameLocks/>
            </p:cNvGraphicFramePr>
            <p:nvPr/>
          </p:nvGraphicFramePr>
          <p:xfrm>
            <a:off x="1548000" y="1512000"/>
            <a:ext cx="1572405" cy="351649"/>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41714883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689</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236</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326</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325</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201</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89</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12244</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387</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1121</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14%</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18%</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5379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30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416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178</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6_1"/>
            <p:cNvSpPr txBox="1"/>
            <p:nvPr/>
          </p:nvSpPr>
          <p:spPr>
            <a:xfrm>
              <a:off x="108000" y="4500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2001" name="Cell_20_1_20_1"/>
            <p:cNvSpPr txBox="1"/>
            <p:nvPr/>
          </p:nvSpPr>
          <p:spPr>
            <a:xfrm>
              <a:off x="108000" y="550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202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3_1"/>
            <p:cNvSpPr txBox="1"/>
            <p:nvPr/>
          </p:nvSpPr>
          <p:spPr>
            <a:xfrm>
              <a:off x="108000" y="97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401" name="Cell_4_1_6_1"/>
            <p:cNvSpPr txBox="1"/>
            <p:nvPr/>
          </p:nvSpPr>
          <p:spPr>
            <a:xfrm>
              <a:off x="108000" y="147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701" name="Cell_7_1_9_1"/>
            <p:cNvSpPr txBox="1"/>
            <p:nvPr/>
          </p:nvSpPr>
          <p:spPr>
            <a:xfrm>
              <a:off x="108000" y="223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6_1"/>
            <p:cNvSpPr txBox="1"/>
            <p:nvPr/>
          </p:nvSpPr>
          <p:spPr>
            <a:xfrm>
              <a:off x="108000" y="4500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109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650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789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238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773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782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289</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3600000"/>
            <a:chOff x="468000" y="720000"/>
            <a:chExt cx="8604000" cy="3600000"/>
          </a:xfrm>
        </p:grpSpPr>
        <p:graphicFrame>
          <p:nvGraphicFramePr>
            <p:cNvPr id="5002" name="BodyContentTable"/>
            <p:cNvGraphicFramePr>
              <a:graphicFrameLocks/>
            </p:cNvGraphicFramePr>
            <p:nvPr/>
          </p:nvGraphicFramePr>
          <p:xfrm>
            <a:off x="468000" y="720000"/>
            <a:ext cx="8604000" cy="342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193</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430</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212</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368</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123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61</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27%</a:t>
                        </a:r>
                      </a:p>
                    </a:txBody>
                    <a:tcPr marL="72000" marR="72000" marT="0" marB="0" anchor="ctr">
                      <a:lnL>
                        <a:noFill/>
                      </a:lnL>
                      <a:lnR>
                        <a:noFill/>
                      </a:lnR>
                      <a:lnT>
                        <a:noFill/>
                      </a:lnT>
                      <a:lnB>
                        <a:noFill/>
                      </a:lnB>
                    </a:tcPr>
                  </a:tc>
                  <a:tc>
                    <a:txBody>
                      <a:bodyPr/>
                      <a:lstStyle/>
                      <a:p>
                        <a:pPr algn="r" fontAlgn="ctr"/>
                        <a:r>
                          <a:rPr lang="en-GB" sz="1100" noProof="1"/>
                          <a:t>222</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2101" name="Cell_21_1_21_1"/>
            <p:cNvSpPr txBox="1"/>
            <p:nvPr/>
          </p:nvSpPr>
          <p:spPr>
            <a:xfrm>
              <a:off x="108000" y="5760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2102" name="Cell_21_2_21_2"/>
            <p:cNvSpPr txBox="1"/>
            <p:nvPr/>
          </p:nvSpPr>
          <p:spPr>
            <a:xfrm>
              <a:off x="3397500" y="576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xmlns:r="http://schemas.openxmlformats.org/officeDocument/2006/relationships" r:id="rId22"/>
            </a:graphicData>
          </a:graphic>
        </p:graphicFrame>
      </p:grpSp>
    </p:spTree>
    <p:extLst>
      <p:ext uri="{BB962C8B-B14F-4D97-AF65-F5344CB8AC3E}">
        <p14:creationId xmlns:p14="http://schemas.microsoft.com/office/powerpoint/2010/main" val="255621766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56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379</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6_1"/>
            <p:cNvSpPr txBox="1"/>
            <p:nvPr/>
          </p:nvSpPr>
          <p:spPr>
            <a:xfrm>
              <a:off x="108000" y="1728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1" name="Cell_7_1_9_1"/>
            <p:cNvSpPr txBox="1"/>
            <p:nvPr/>
          </p:nvSpPr>
          <p:spPr>
            <a:xfrm>
              <a:off x="108000" y="223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xmlns:r="http://schemas.openxmlformats.org/officeDocument/2006/relationships" r:id="rId22"/>
            </a:graphicData>
          </a:graphic>
        </p:graphicFrame>
      </p:grpSp>
    </p:spTree>
    <p:extLst>
      <p:ext uri="{BB962C8B-B14F-4D97-AF65-F5344CB8AC3E}">
        <p14:creationId xmlns:p14="http://schemas.microsoft.com/office/powerpoint/2010/main" val="255621766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752000"/>
            <a:ext cx="9684000" cy="216000"/>
            <a:chOff x="108000" y="4752000"/>
            <a:chExt cx="9684000" cy="216000"/>
          </a:xfrm>
        </p:grpSpPr>
        <p:sp>
          <p:nvSpPr>
            <p:cNvPr id="61" name="BodyFooterCenter"/>
            <p:cNvSpPr txBox="1"/>
            <p:nvPr/>
          </p:nvSpPr>
          <p:spPr>
            <a:xfrm>
              <a:off x="108000" y="475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77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61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110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3_1"/>
            <p:cNvSpPr txBox="1"/>
            <p:nvPr/>
          </p:nvSpPr>
          <p:spPr>
            <a:xfrm>
              <a:off x="108000" y="97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401" name="Cell_4_1_6_1"/>
            <p:cNvSpPr txBox="1"/>
            <p:nvPr/>
          </p:nvSpPr>
          <p:spPr>
            <a:xfrm>
              <a:off x="108000" y="147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701" name="Cell_7_1_9_1"/>
            <p:cNvSpPr txBox="1"/>
            <p:nvPr/>
          </p:nvSpPr>
          <p:spPr>
            <a:xfrm>
              <a:off x="108000" y="223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504000"/>
          </p:xfrm>
          <a:graphic>
            <a:graphicData uri="http://schemas.openxmlformats.org/drawingml/2006/chart">
              <c:chart xmlns:c="http://schemas.openxmlformats.org/drawingml/2006/chart" xmlns:r="http://schemas.openxmlformats.org/officeDocument/2006/relationships" r:id="rId16"/>
            </a:graphicData>
          </a:graphic>
        </p:graphicFrame>
      </p:grpSp>
    </p:spTree>
    <p:extLst>
      <p:ext uri="{BB962C8B-B14F-4D97-AF65-F5344CB8AC3E}">
        <p14:creationId xmlns:p14="http://schemas.microsoft.com/office/powerpoint/2010/main" val="255621766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119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101</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132</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788</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109</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373</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551</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233</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185</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10226</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460</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180</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76</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1119</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129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391</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201</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405</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260</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193</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261</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a:t>
                        </a:r>
                      </a:p>
                    </a:txBody>
                    <a:tcPr marL="72000" marR="72000" marT="0" marB="0" anchor="ctr">
                      <a:lnL>
                        <a:noFill/>
                      </a:lnL>
                      <a:lnR>
                        <a:noFill/>
                      </a:lnR>
                      <a:lnT>
                        <a:noFill/>
                      </a:lnT>
                      <a:lnB>
                        <a:noFill/>
                      </a:lnB>
                    </a:tcPr>
                  </a:tc>
                  <a:tc>
                    <a:txBody>
                      <a:bodyPr/>
                      <a:lstStyle/>
                      <a:p>
                        <a:pPr algn="r" fontAlgn="ctr"/>
                        <a:r>
                          <a:rPr lang="en-GB" sz="1100" noProof="1"/>
                          <a:t>19%</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3.3</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139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19%</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219</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51</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201</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193</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1094</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97</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86</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306</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192</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534</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7926</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5865</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5683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579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206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96</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286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187</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xmlns:r="http://schemas.openxmlformats.org/officeDocument/2006/relationships" r:id="rId22"/>
            </a:graphicData>
          </a:graphic>
        </p:graphicFrame>
      </p:grpSp>
    </p:spTree>
    <p:extLst>
      <p:ext uri="{BB962C8B-B14F-4D97-AF65-F5344CB8AC3E}">
        <p14:creationId xmlns:p14="http://schemas.microsoft.com/office/powerpoint/2010/main" val="255621766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101</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104</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122</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54</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412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68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56</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401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599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83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2001" name="Cell_20_1_21_1"/>
            <p:cNvSpPr txBox="1"/>
            <p:nvPr/>
          </p:nvSpPr>
          <p:spPr>
            <a:xfrm>
              <a:off x="108000" y="5508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2102" name="Cell_21_2_21_2"/>
            <p:cNvSpPr txBox="1"/>
            <p:nvPr/>
          </p:nvSpPr>
          <p:spPr>
            <a:xfrm>
              <a:off x="3397500" y="576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xmlns:r="http://schemas.openxmlformats.org/officeDocument/2006/relationships" r:id="rId22"/>
            </a:graphicData>
          </a:graphic>
        </p:graphicFrame>
      </p:grpSp>
    </p:spTree>
    <p:extLst>
      <p:ext uri="{BB962C8B-B14F-4D97-AF65-F5344CB8AC3E}">
        <p14:creationId xmlns:p14="http://schemas.microsoft.com/office/powerpoint/2010/main" val="255621766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149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125</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101</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7_1"/>
            <p:cNvSpPr txBox="1"/>
            <p:nvPr/>
          </p:nvSpPr>
          <p:spPr>
            <a:xfrm>
              <a:off x="108000" y="4752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379</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248</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354</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153</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334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224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191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92</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6_1"/>
            <p:cNvSpPr txBox="1"/>
            <p:nvPr/>
          </p:nvSpPr>
          <p:spPr>
            <a:xfrm>
              <a:off x="108000" y="1728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1" name="Cell_7_1_9_1"/>
            <p:cNvSpPr txBox="1"/>
            <p:nvPr/>
          </p:nvSpPr>
          <p:spPr>
            <a:xfrm>
              <a:off x="108000" y="223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7_1"/>
            <p:cNvSpPr txBox="1"/>
            <p:nvPr/>
          </p:nvSpPr>
          <p:spPr>
            <a:xfrm>
              <a:off x="108000" y="4500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248000"/>
            <a:ext cx="9684000" cy="216000"/>
            <a:chOff x="108000" y="4248000"/>
            <a:chExt cx="9684000" cy="216000"/>
          </a:xfrm>
        </p:grpSpPr>
        <p:sp>
          <p:nvSpPr>
            <p:cNvPr id="61" name="BodyFooterCenter"/>
            <p:cNvSpPr txBox="1"/>
            <p:nvPr/>
          </p:nvSpPr>
          <p:spPr>
            <a:xfrm>
              <a:off x="108000" y="4248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125</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327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504000"/>
          </p:xfrm>
          <a:graphic>
            <a:graphicData uri="http://schemas.openxmlformats.org/drawingml/2006/chart">
              <c:chart xmlns:c="http://schemas.openxmlformats.org/drawingml/2006/chart" xmlns:r="http://schemas.openxmlformats.org/officeDocument/2006/relationships" r:id="rId14"/>
            </a:graphicData>
          </a:graphic>
        </p:graphicFrame>
      </p:grpSp>
    </p:spTree>
    <p:extLst>
      <p:ext uri="{BB962C8B-B14F-4D97-AF65-F5344CB8AC3E}">
        <p14:creationId xmlns:p14="http://schemas.microsoft.com/office/powerpoint/2010/main" val="255621766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159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318</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294</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624</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198</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234</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380</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1115</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11321</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552</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169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känner mig trygg i skolan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83</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267</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125</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423</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65%</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5478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74%</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57%</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52%</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655800" y="550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4050000" y="5508000"/>
            <a:ext cx="3942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96%</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179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82%</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51%</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102</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69</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128</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138</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618</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104</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101</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147</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219</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524</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11118</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1047</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51%</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69%</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82%</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65%</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56%</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68%</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95%</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5478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33%</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5478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655800" y="550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4050000" y="5508000"/>
            <a:ext cx="3942000" cy="756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57%</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72%</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189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65%</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5478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5478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ska vända mig till om jag inte känner mig trygg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298</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85</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109</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402</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417</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220</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184</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358</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246</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77%</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69%</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655800" y="248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655800" y="273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655800" y="298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655800" y="324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655800" y="349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655800" y="374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655800" y="399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655800" y="424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655800" y="450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655800" y="475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655800" y="500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655800" y="525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4050000" y="2484000"/>
            <a:ext cx="3942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4050000" y="2736000"/>
            <a:ext cx="3942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4050000" y="2988000"/>
            <a:ext cx="3942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4050000" y="3240000"/>
            <a:ext cx="3942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4050000" y="3492000"/>
            <a:ext cx="3942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4050000" y="3744000"/>
            <a:ext cx="3942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4050000" y="3996000"/>
            <a:ext cx="3942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4050000" y="4248000"/>
            <a:ext cx="3942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4050000" y="4500000"/>
            <a:ext cx="3942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4050000" y="4752000"/>
            <a:ext cx="3942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4050000" y="5004000"/>
            <a:ext cx="3942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4050000" y="5256000"/>
            <a:ext cx="3942000" cy="756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988000"/>
            <a:ext cx="9684000" cy="216000"/>
            <a:chOff x="108000" y="2988000"/>
            <a:chExt cx="9684000" cy="216000"/>
          </a:xfrm>
        </p:grpSpPr>
        <p:sp>
          <p:nvSpPr>
            <p:cNvPr id="61" name="BodyFooterCenter"/>
            <p:cNvSpPr txBox="1"/>
            <p:nvPr/>
          </p:nvSpPr>
          <p:spPr>
            <a:xfrm>
              <a:off x="108000" y="2988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547800">
                    <a:extLst>
                      <a:ext uri="{9D8B030D-6E8A-4147-A177-3AD203B41FA5}">
                        <a16:colId xmlns:a16="http://schemas.microsoft.com/office/drawing/2014/main" val="20000"/>
                      </a:ext>
                    </a:extLst>
                  </a:gridCol>
                  <a:gridCol w="394200">
                    <a:extLst>
                      <a:ext uri="{9D8B030D-6E8A-4147-A177-3AD203B41FA5}">
                        <a16:colId xmlns:a16="http://schemas.microsoft.com/office/drawing/2014/main" val="20001"/>
                      </a:ext>
                    </a:extLst>
                  </a:gridCol>
                  <a:gridCol w="1971000">
                    <a:extLst>
                      <a:ext uri="{9D8B030D-6E8A-4147-A177-3AD203B41FA5}">
                        <a16:colId xmlns:a16="http://schemas.microsoft.com/office/drawing/2014/main" val="20002"/>
                      </a:ext>
                    </a:extLst>
                  </a:gridCol>
                  <a:gridCol w="1971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9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Andel ja</a:t>
              </a:r>
            </a:p>
          </p:txBody>
        </p:sp>
        <p:sp>
          <p:nvSpPr>
            <p:cNvPr id="106" name="Cell_1_6_1_6"/>
            <p:cNvSpPr txBox="1"/>
            <p:nvPr/>
          </p:nvSpPr>
          <p:spPr>
            <a:xfrm>
              <a:off x="8892000" y="720000"/>
              <a:ext cx="900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655800" y="97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655800" y="1224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655800" y="1476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5478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655800" y="1728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655800" y="1980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655800" y="2232000"/>
              <a:ext cx="3942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4050000" y="972000"/>
            <a:ext cx="3942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4050000" y="1224000"/>
            <a:ext cx="3942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4050000" y="1476000"/>
            <a:ext cx="3942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4050000" y="1728000"/>
            <a:ext cx="3942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4050000" y="1980000"/>
            <a:ext cx="3942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4050000" y="2232000"/>
            <a:ext cx="3942000" cy="756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Kön</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Ålder</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Modersmål</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Vad har du för utbildning sedan tidigare?</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kombinerar studier med arbete:</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Kursnivå</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Klassrum/distans</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Antal svar: 12632</a:t>
              </a:r>
            </a:p>
          </p:txBody>
        </p:sp>
      </p:grpSp>
      <p:grpSp>
        <p:nvGrpSpPr>
          <p:cNvPr id="5000" name="BodyContent"/>
          <p:cNvGrpSpPr/>
          <p:nvPr/>
        </p:nvGrpSpPr>
        <p:grpSpPr>
          <a:xfrm>
            <a:off x="1008000" y="1404000"/>
            <a:ext cx="7884000" cy="4356000"/>
            <a:chOff x="1008000" y="1404000"/>
            <a:chExt cx="7884000" cy="4356000"/>
          </a:xfrm>
        </p:grpSpPr>
        <p:graphicFrame>
          <p:nvGraphicFramePr>
            <p:cNvPr id="5002" name="BodyContentTable"/>
            <p:cNvGraphicFramePr>
              <a:graphicFrameLocks/>
            </p:cNvGraphicFramePr>
            <p:nvPr/>
          </p:nvGraphicFramePr>
          <p:xfrm>
            <a:off x="1008000" y="1404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199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Vilka ämnen studerar du för närvarande?</a:t>
              </a:r>
            </a:p>
          </p:txBody>
        </p:sp>
      </p:grpSp>
      <p:grpSp>
        <p:nvGrpSpPr>
          <p:cNvPr id="30" name="Title2"/>
          <p:cNvGrpSpPr/>
          <p:nvPr/>
        </p:nvGrpSpPr>
        <p:grpSpPr>
          <a:xfrm>
            <a:off x="720000" y="922089"/>
            <a:ext cx="8460000" cy="360000"/>
            <a:chOff x="720000" y="922089"/>
            <a:chExt cx="8460000" cy="360000"/>
          </a:xfrm>
        </p:grpSpPr>
      </p:grpSp>
      <p:grpSp>
        <p:nvGrpSpPr>
          <p:cNvPr id="40" name="BodyHeader"/>
          <p:cNvGrpSpPr/>
          <p:nvPr/>
        </p:nvGrpSpPr>
        <p:grpSpPr>
          <a:xfrm>
            <a:off x="108000" y="1404000"/>
            <a:ext cx="9684000" cy="432000"/>
            <a:chOff x="108000" y="1404000"/>
            <a:chExt cx="9684000" cy="432000"/>
          </a:xfrm>
        </p:grpSpPr>
        <p:sp>
          <p:nvSpPr>
            <p:cNvPr id="41" name="BodyHeaderCenter"/>
            <p:cNvSpPr txBox="1"/>
            <p:nvPr/>
          </p:nvSpPr>
          <p:spPr>
            <a:xfrm>
              <a:off x="108000" y="1404000"/>
              <a:ext cx="9684000" cy="432000"/>
            </a:xfrm>
            <a:prstGeom prst="rect">
              <a:avLst/>
            </a:prstGeom>
            <a:noFill/>
          </p:spPr>
          <p:txBody>
            <a:bodyPr vertOverflow="clip" wrap="square" lIns="0" tIns="0" rIns="0" bIns="0" rtlCol="0" anchor="t"/>
            <a:lstStyle/>
            <a:p>
              <a:pPr algn="ctr"/>
              <a:r>
                <a:rPr lang="en-GB" sz="1100" b="1" noProof="1"/>
                <a:t>Frågan ställdes endast till elever som studerade på grundläggande nivå eller teoretiska kurser på gymnasial nivå</a:t>
              </a:r>
            </a:p>
          </p:txBody>
        </p:sp>
      </p:grpSp>
      <p:grpSp>
        <p:nvGrpSpPr>
          <p:cNvPr id="60" name="BodyFooter"/>
          <p:cNvGrpSpPr/>
          <p:nvPr/>
        </p:nvGrpSpPr>
        <p:grpSpPr>
          <a:xfrm>
            <a:off x="108000" y="6192000"/>
            <a:ext cx="9684000" cy="216000"/>
            <a:chOff x="108000" y="6192000"/>
            <a:chExt cx="9684000" cy="216000"/>
          </a:xfrm>
        </p:grpSpPr>
        <p:sp>
          <p:nvSpPr>
            <p:cNvPr id="61" name="BodyFooterCenter"/>
            <p:cNvSpPr txBox="1"/>
            <p:nvPr/>
          </p:nvSpPr>
          <p:spPr>
            <a:xfrm>
              <a:off x="108000" y="6192000"/>
              <a:ext cx="9684000" cy="216000"/>
            </a:xfrm>
            <a:prstGeom prst="rect">
              <a:avLst/>
            </a:prstGeom>
            <a:noFill/>
          </p:spPr>
          <p:txBody>
            <a:bodyPr vertOverflow="clip" wrap="square" lIns="0" tIns="0" rIns="0" bIns="0" rtlCol="0" anchor="t"/>
            <a:lstStyle/>
            <a:p>
              <a:pPr algn="ctr"/>
              <a:r>
                <a:rPr lang="en-GB" sz="1100" b="1" noProof="1"/>
                <a:t>Antal svar: 7826</a:t>
              </a:r>
            </a:p>
          </p:txBody>
        </p:sp>
      </p:grpSp>
      <p:grpSp>
        <p:nvGrpSpPr>
          <p:cNvPr id="5000" name="BodyContent"/>
          <p:cNvGrpSpPr/>
          <p:nvPr/>
        </p:nvGrpSpPr>
        <p:grpSpPr>
          <a:xfrm>
            <a:off x="1008000" y="1836000"/>
            <a:ext cx="7884000" cy="4356000"/>
            <a:chOff x="1008000" y="1836000"/>
            <a:chExt cx="7884000" cy="4356000"/>
          </a:xfrm>
        </p:grpSpPr>
        <p:graphicFrame>
          <p:nvGraphicFramePr>
            <p:cNvPr id="5002" name="BodyContentTable"/>
            <p:cNvGraphicFramePr>
              <a:graphicFrameLocks/>
            </p:cNvGraphicFramePr>
            <p:nvPr/>
          </p:nvGraphicFramePr>
          <p:xfrm>
            <a:off x="1008000" y="1836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1637424" y="1082304"/>
            <a:ext cx="6706594" cy="4616648"/>
          </a:xfrm>
          <a:prstGeom prst="rect">
            <a:avLst/>
          </a:prstGeom>
        </p:spPr>
        <p:txBody>
          <a:bodyPr wrap="square">
            <a:spAutoFit/>
          </a:bodyPr>
          <a:lstStyle/>
          <a:p>
            <a:r>
              <a:rPr lang="sv-SE" sz="1400" dirty="0"/>
              <a:t>Målet med gemensamma studerandeenkäter är att kommunerna får ett bredare underlag för att, tillsammans med utbildningsanordnarna, utveckla kvaliteten på hela länets vuxenutbildning.</a:t>
            </a:r>
          </a:p>
          <a:p>
            <a:endParaRPr lang="sv-SE" sz="1400" dirty="0"/>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Undersökningen riktade sig till samtliga studerande i Stockholms län på </a:t>
            </a:r>
            <a:r>
              <a:rPr lang="sv-SE" sz="1400" b="1" dirty="0"/>
              <a:t>grundläggande och gymnasial vuxenutbildning. </a:t>
            </a:r>
            <a:r>
              <a:rPr lang="sv-SE" sz="1400" dirty="0"/>
              <a:t>De </a:t>
            </a:r>
            <a:r>
              <a:rPr lang="sv-SE" sz="1400" dirty="0">
                <a:ea typeface="Calibri" panose="020F0502020204030204" pitchFamily="34" charset="0"/>
                <a:cs typeface="Times New Roman" panose="02020603050405020304" pitchFamily="18" charset="0"/>
              </a:rPr>
              <a:t>måste ha gått på sin utbildning i minst tre veckor för att delta</a:t>
            </a:r>
            <a:br>
              <a:rPr lang="sv-SE" sz="1400" dirty="0">
                <a:ea typeface="Calibri" panose="020F0502020204030204" pitchFamily="34" charset="0"/>
                <a:cs typeface="Times New Roman" panose="02020603050405020304" pitchFamily="18" charset="0"/>
              </a:rPr>
            </a:b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Datainsamlingen pågick från </a:t>
            </a:r>
            <a:r>
              <a:rPr lang="sv-SE" sz="1400">
                <a:ea typeface="Calibri" panose="020F0502020204030204" pitchFamily="34" charset="0"/>
                <a:cs typeface="Times New Roman" panose="02020603050405020304" pitchFamily="18" charset="0"/>
              </a:rPr>
              <a:t>vecka 16 </a:t>
            </a:r>
            <a:r>
              <a:rPr lang="sv-SE" sz="1400" dirty="0">
                <a:ea typeface="Calibri" panose="020F0502020204030204" pitchFamily="34" charset="0"/>
                <a:cs typeface="Times New Roman" panose="02020603050405020304" pitchFamily="18" charset="0"/>
              </a:rPr>
              <a:t>till vecka 21</a:t>
            </a:r>
          </a:p>
          <a:p>
            <a:pPr marL="285750" indent="-285750">
              <a:buFont typeface="Arial" panose="020B0604020202020204" pitchFamily="34" charset="0"/>
              <a:buChar char="•"/>
            </a:pPr>
            <a:endParaRPr lang="sv-SE" sz="1400" dirty="0"/>
          </a:p>
          <a:p>
            <a:pPr marL="285750" indent="-285750">
              <a:buFont typeface="Arial" panose="020B0604020202020204" pitchFamily="34" charset="0"/>
              <a:buChar char="•"/>
            </a:pPr>
            <a:r>
              <a:rPr lang="sv-SE" sz="1400" dirty="0"/>
              <a:t>Undersökningen genomfördes av </a:t>
            </a:r>
            <a:r>
              <a:rPr lang="sv-SE" sz="1400" dirty="0" err="1"/>
              <a:t>Sweco</a:t>
            </a:r>
            <a:r>
              <a:rPr lang="sv-SE" sz="1400" dirty="0"/>
              <a:t> </a:t>
            </a:r>
            <a:r>
              <a:rPr lang="sv-SE" sz="1400" dirty="0" err="1"/>
              <a:t>Strategy</a:t>
            </a:r>
            <a:r>
              <a:rPr lang="sv-SE" sz="1400" dirty="0"/>
              <a:t> i samarbete med KSL</a:t>
            </a:r>
          </a:p>
          <a:p>
            <a:pPr marL="285750" lvl="0" indent="-285750">
              <a:spcAft>
                <a:spcPts val="0"/>
              </a:spcAft>
              <a:buFont typeface="Arial" panose="020B0604020202020204" pitchFamily="34" charset="0"/>
              <a:buChar char="•"/>
            </a:pP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Undersökningen genomfördes som en webbundersökning där alla utbildningsanordnarna fick välja mellan två olika insamlingsmetoder på webben</a:t>
            </a:r>
          </a:p>
          <a:p>
            <a:pPr lvl="0">
              <a:spcAft>
                <a:spcPts val="0"/>
              </a:spcAft>
            </a:pPr>
            <a:endParaRPr lang="sv-SE" sz="1400" dirty="0">
              <a:ea typeface="Calibri" panose="020F0502020204030204" pitchFamily="34" charset="0"/>
              <a:cs typeface="Times New Roman" panose="02020603050405020304" pitchFamily="18" charset="0"/>
            </a:endParaRPr>
          </a:p>
          <a:p>
            <a:pPr marL="285750" lvl="0" indent="-285750">
              <a:spcAft>
                <a:spcPts val="0"/>
              </a:spcAft>
              <a:buFont typeface="Arial" panose="020B0604020202020204" pitchFamily="34" charset="0"/>
              <a:buChar char="•"/>
            </a:pPr>
            <a:r>
              <a:rPr lang="sv-SE" sz="1400" dirty="0">
                <a:ea typeface="Calibri" panose="020F0502020204030204" pitchFamily="34" charset="0"/>
                <a:cs typeface="Times New Roman" panose="02020603050405020304" pitchFamily="18" charset="0"/>
              </a:rPr>
              <a:t>Under insamlingsperioden fick skolorna en länk där skolorna respektive kommunerna kunde följa antalet svarande. Genom e-postutskick påmindes kontaktpersonerna om hur insamlingen gick för dem och i förhållande till samtliga. </a:t>
            </a:r>
            <a:r>
              <a:rPr lang="sv-SE" sz="1400" dirty="0" err="1">
                <a:ea typeface="Calibri" panose="020F0502020204030204" pitchFamily="34" charset="0"/>
                <a:cs typeface="Times New Roman" panose="02020603050405020304" pitchFamily="18" charset="0"/>
              </a:rPr>
              <a:t>Sweco</a:t>
            </a:r>
            <a:r>
              <a:rPr lang="sv-SE" sz="1400" dirty="0">
                <a:ea typeface="Calibri" panose="020F0502020204030204" pitchFamily="34" charset="0"/>
                <a:cs typeface="Times New Roman" panose="02020603050405020304" pitchFamily="18" charset="0"/>
              </a:rPr>
              <a:t> hade en helpdesk för de som vill fråga om något som gällde undersökningen. Svarsfrekvensen redovisades kontinuerligt per anordnare</a:t>
            </a:r>
          </a:p>
          <a:p>
            <a:pPr marL="285750" lvl="0" indent="-285750">
              <a:spcAft>
                <a:spcPts val="0"/>
              </a:spcAft>
              <a:buFont typeface="Arial" panose="020B0604020202020204" pitchFamily="34" charset="0"/>
              <a:buChar char="•"/>
            </a:pPr>
            <a:endParaRPr lang="sv-SE" sz="1400" dirty="0">
              <a:ea typeface="Calibri" panose="020F0502020204030204" pitchFamily="34" charset="0"/>
              <a:cs typeface="Times New Roman" panose="02020603050405020304" pitchFamily="18" charset="0"/>
            </a:endParaRPr>
          </a:p>
        </p:txBody>
      </p:sp>
      <p:sp>
        <p:nvSpPr>
          <p:cNvPr id="14"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undersökningen</a:t>
            </a:r>
            <a:endParaRPr lang="en-GB" sz="2400" b="1" dirty="0">
              <a:solidFill>
                <a:srgbClr val="333333"/>
              </a:solidFill>
              <a:latin typeface="Arial"/>
            </a:endParaRPr>
          </a:p>
        </p:txBody>
      </p:sp>
      <p:grpSp>
        <p:nvGrpSpPr>
          <p:cNvPr id="5000" name="BodyContent"/>
          <p:cNvGrpSpPr/>
          <p:nvPr/>
        </p:nvGrpSpPr>
        <p:grpSpPr>
          <a:xfrm>
            <a:off x="108000" y="720000"/>
            <a:ext cx="1572405" cy="351649"/>
            <a:chOff x="108000" y="720000"/>
            <a:chExt cx="1572405" cy="351649"/>
          </a:xfrm>
        </p:grpSpPr>
        <p:graphicFrame>
          <p:nvGraphicFramePr>
            <p:cNvPr id="5002" name="BodyContentTable"/>
            <p:cNvGraphicFramePr>
              <a:graphicFrameLocks/>
            </p:cNvGraphicFramePr>
            <p:nvPr/>
          </p:nvGraphicFramePr>
          <p:xfrm>
            <a:off x="108000" y="720000"/>
            <a:ext cx="1572405" cy="351649"/>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181227443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135</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312</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810</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202</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272</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324</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554</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1125</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228</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1520</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695</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200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Vilken inriktning har din utbildning?</a:t>
              </a:r>
            </a:p>
          </p:txBody>
        </p:sp>
      </p:grpSp>
      <p:grpSp>
        <p:nvGrpSpPr>
          <p:cNvPr id="30" name="Title2"/>
          <p:cNvGrpSpPr/>
          <p:nvPr/>
        </p:nvGrpSpPr>
        <p:grpSpPr>
          <a:xfrm>
            <a:off x="720000" y="922089"/>
            <a:ext cx="8460000" cy="360000"/>
            <a:chOff x="720000" y="922089"/>
            <a:chExt cx="8460000" cy="360000"/>
          </a:xfrm>
        </p:grpSpPr>
      </p:grpSp>
      <p:grpSp>
        <p:nvGrpSpPr>
          <p:cNvPr id="40" name="BodyHeader"/>
          <p:cNvGrpSpPr/>
          <p:nvPr/>
        </p:nvGrpSpPr>
        <p:grpSpPr>
          <a:xfrm>
            <a:off x="108000" y="1404000"/>
            <a:ext cx="9684000" cy="432000"/>
            <a:chOff x="108000" y="1404000"/>
            <a:chExt cx="9684000" cy="432000"/>
          </a:xfrm>
        </p:grpSpPr>
        <p:sp>
          <p:nvSpPr>
            <p:cNvPr id="41" name="BodyHeaderCenter"/>
            <p:cNvSpPr txBox="1"/>
            <p:nvPr/>
          </p:nvSpPr>
          <p:spPr>
            <a:xfrm>
              <a:off x="108000" y="1404000"/>
              <a:ext cx="9684000" cy="432000"/>
            </a:xfrm>
            <a:prstGeom prst="rect">
              <a:avLst/>
            </a:prstGeom>
            <a:noFill/>
          </p:spPr>
          <p:txBody>
            <a:bodyPr vertOverflow="clip" wrap="square" lIns="0" tIns="0" rIns="0" bIns="0" rtlCol="0" anchor="t"/>
            <a:lstStyle/>
            <a:p>
              <a:pPr algn="ctr"/>
              <a:r>
                <a:rPr lang="en-GB" sz="1100" b="1" noProof="1"/>
                <a:t>Frågan ställdes endast till yrkesstuderande</a:t>
              </a:r>
            </a:p>
          </p:txBody>
        </p:sp>
      </p:grpSp>
      <p:grpSp>
        <p:nvGrpSpPr>
          <p:cNvPr id="60" name="BodyFooter"/>
          <p:cNvGrpSpPr/>
          <p:nvPr/>
        </p:nvGrpSpPr>
        <p:grpSpPr>
          <a:xfrm>
            <a:off x="108000" y="6192000"/>
            <a:ext cx="9684000" cy="216000"/>
            <a:chOff x="108000" y="6192000"/>
            <a:chExt cx="9684000" cy="216000"/>
          </a:xfrm>
        </p:grpSpPr>
        <p:sp>
          <p:nvSpPr>
            <p:cNvPr id="61" name="BodyFooterCenter"/>
            <p:cNvSpPr txBox="1"/>
            <p:nvPr/>
          </p:nvSpPr>
          <p:spPr>
            <a:xfrm>
              <a:off x="108000" y="6192000"/>
              <a:ext cx="9684000" cy="216000"/>
            </a:xfrm>
            <a:prstGeom prst="rect">
              <a:avLst/>
            </a:prstGeom>
            <a:noFill/>
          </p:spPr>
          <p:txBody>
            <a:bodyPr vertOverflow="clip" wrap="square" lIns="0" tIns="0" rIns="0" bIns="0" rtlCol="0" anchor="t"/>
            <a:lstStyle/>
            <a:p>
              <a:pPr algn="ctr"/>
              <a:r>
                <a:rPr lang="en-GB" sz="1100" b="1" noProof="1"/>
                <a:t>Antal svar: 4806</a:t>
              </a:r>
            </a:p>
          </p:txBody>
        </p:sp>
      </p:grpSp>
      <p:grpSp>
        <p:nvGrpSpPr>
          <p:cNvPr id="5000" name="BodyContent"/>
          <p:cNvGrpSpPr/>
          <p:nvPr/>
        </p:nvGrpSpPr>
        <p:grpSpPr>
          <a:xfrm>
            <a:off x="1008000" y="1836000"/>
            <a:ext cx="7884000" cy="4356000"/>
            <a:chOff x="1008000" y="1836000"/>
            <a:chExt cx="7884000" cy="4356000"/>
          </a:xfrm>
        </p:grpSpPr>
        <p:graphicFrame>
          <p:nvGraphicFramePr>
            <p:cNvPr id="5002" name="BodyContentTable"/>
            <p:cNvGraphicFramePr>
              <a:graphicFrameLocks/>
            </p:cNvGraphicFramePr>
            <p:nvPr/>
          </p:nvGraphicFramePr>
          <p:xfrm>
            <a:off x="1008000" y="1836000"/>
            <a:ext cx="7884000" cy="4356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12329</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449</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810</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309</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202</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323</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147</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227</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683</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270</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551</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1123</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12192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89</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212</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430</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372</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445</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710</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1590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228</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213</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90</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270</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1109</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12410</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549</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192</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433</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232</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211</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411</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467</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313</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411</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132</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537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269</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703</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1107</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84</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12350</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229</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1608</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113</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431</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323</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324</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463</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439</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155</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576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86</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193</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4365</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92</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243</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29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bra kontakt med arbetslivet genom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3060000"/>
            <a:ext cx="9684000" cy="345600"/>
            <a:chOff x="108000" y="3060000"/>
            <a:chExt cx="9684000" cy="345600"/>
          </a:xfrm>
        </p:grpSpPr>
        <p:sp>
          <p:nvSpPr>
            <p:cNvPr id="61" name="BodyFooterCenter"/>
            <p:cNvSpPr txBox="1"/>
            <p:nvPr/>
          </p:nvSpPr>
          <p:spPr>
            <a:xfrm>
              <a:off x="108000" y="306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373</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287</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360000"/>
          </p:xfrm>
          <a:graphic>
            <a:graphicData uri="http://schemas.openxmlformats.org/drawingml/2006/chart">
              <c:chart xmlns:c="http://schemas.openxmlformats.org/drawingml/2006/chart" xmlns:r="http://schemas.openxmlformats.org/officeDocument/2006/relationships" r:id="rId13"/>
            </a:graphicData>
          </a:graphic>
        </p:graphicFrame>
      </p:grpSp>
    </p:spTree>
    <p:extLst>
      <p:ext uri="{BB962C8B-B14F-4D97-AF65-F5344CB8AC3E}">
        <p14:creationId xmlns:p14="http://schemas.microsoft.com/office/powerpoint/2010/main" val="25562176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0140" y="1241895"/>
            <a:ext cx="7655068" cy="3323987"/>
          </a:xfrm>
          <a:prstGeom prst="rect">
            <a:avLst/>
          </a:prstGeom>
        </p:spPr>
        <p:txBody>
          <a:bodyPr wrap="square">
            <a:spAutoFit/>
          </a:bodyPr>
          <a:lstStyle/>
          <a:p>
            <a:r>
              <a:rPr lang="sv-SE" sz="1400" dirty="0"/>
              <a:t>Undersökningen är en totalundersökning och därmed finns ingen statistisk osäkerhet. Det kan däremot även i en totalundersökning förekomma mätfel, om det till exempel finns ett stort bortfall eller om alla i populationen inte har kunnat nås/tillfrågas. En analys av bortfallet har inte genomförts och är svår eftersom enkäten är anonym. I denna undersökning är det många som har tillfrågats och svarsfrekvensen är relativt i hög för denna typ av undersökning. </a:t>
            </a:r>
          </a:p>
          <a:p>
            <a:r>
              <a:rPr lang="sv-SE" sz="1400" dirty="0"/>
              <a:t> </a:t>
            </a:r>
          </a:p>
          <a:p>
            <a:r>
              <a:rPr lang="sv-SE" sz="1400" dirty="0"/>
              <a:t>I en undersökning som denna, dvs en totalundersökning, är skillnaden mellan uppmätta värden att betrakta som de skillnader som visas. Det finns ingen statistisk osäkerhet att ta hänsyn till. Om det ändå finns ett bortfall, dvs alla har inte svarat på enkäten, brukar man ibland betrakta att bortfallet är en form av osäkerhet. Detta förutsätter att bortfallet är helt slumpmässigt och att det alltså inte finns samband mellan att inte svara och åsikterna man har i de olika frågorna.</a:t>
            </a:r>
          </a:p>
          <a:p>
            <a:r>
              <a:rPr lang="sv-SE" sz="1400" b="1" dirty="0"/>
              <a:t> </a:t>
            </a:r>
            <a:endParaRPr lang="sv-SE" sz="1400" dirty="0"/>
          </a:p>
          <a:p>
            <a:r>
              <a:rPr lang="sv-SE" sz="1400" dirty="0"/>
              <a:t>I denna undersökning är en skillnad mellan t.ex. ett medelvärde på 4,4 och 4,7 att betrakta som en väldigt liten skillnad, men en skillnad.</a:t>
            </a:r>
          </a:p>
          <a:p>
            <a:pPr lvl="0"/>
            <a:endParaRPr lang="sv-SE" sz="1400" dirty="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undersökningen</a:t>
            </a:r>
            <a:endParaRPr lang="en-GB" sz="2400" b="1" dirty="0">
              <a:solidFill>
                <a:srgbClr val="333333"/>
              </a:solidFill>
              <a:latin typeface="Arial"/>
            </a:endParaRPr>
          </a:p>
        </p:txBody>
      </p:sp>
      <p:grpSp>
        <p:nvGrpSpPr>
          <p:cNvPr id="5000" name="BodyContent"/>
          <p:cNvGrpSpPr/>
          <p:nvPr/>
        </p:nvGrpSpPr>
        <p:grpSpPr>
          <a:xfrm>
            <a:off x="108000" y="720000"/>
            <a:ext cx="1572405" cy="351649"/>
            <a:chOff x="108000" y="720000"/>
            <a:chExt cx="1572405" cy="351649"/>
          </a:xfrm>
        </p:grpSpPr>
        <p:graphicFrame>
          <p:nvGraphicFramePr>
            <p:cNvPr id="5002" name="BodyContentTable"/>
            <p:cNvGraphicFramePr>
              <a:graphicFrameLocks/>
            </p:cNvGraphicFramePr>
            <p:nvPr/>
          </p:nvGraphicFramePr>
          <p:xfrm>
            <a:off x="108000" y="720000"/>
            <a:ext cx="1572405" cy="351649"/>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198312337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203</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90</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1565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196</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696</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323</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1115</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386</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552</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228</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den hjälp som jag behöver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133</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215</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448</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446</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105</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301</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135</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668</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229</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536</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264</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210</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422</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1411</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377</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200</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11856</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1104</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mitt inflytande på utbildningen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212</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321</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192</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406</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293</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529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221</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193</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313</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212</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117</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1072</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137</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183</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254</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408</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735</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100</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229</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300</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får välja hur jag redovisar mina kunskaper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628</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11311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362</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1271</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116</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348</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393</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138</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1485</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129</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786</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300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209</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539</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657</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104</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191</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1070</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11903</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102</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258</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124</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vet vem jag kan kontakta om jag har synpunkter eller klagomål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3600000"/>
            <a:chOff x="468000" y="720000"/>
            <a:chExt cx="8604000" cy="3600000"/>
          </a:xfrm>
        </p:grpSpPr>
        <p:graphicFrame>
          <p:nvGraphicFramePr>
            <p:cNvPr id="5002" name="BodyContentTable"/>
            <p:cNvGraphicFramePr>
              <a:graphicFrameLocks/>
            </p:cNvGraphicFramePr>
            <p:nvPr/>
          </p:nvGraphicFramePr>
          <p:xfrm>
            <a:off x="468000" y="720000"/>
            <a:ext cx="8604000" cy="342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225</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195</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89</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159</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226</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271</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438</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508</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365</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59</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84</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185</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135</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5743</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121</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164</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127</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39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är nöjd med den studie- och yrkesvägledning jag fått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3960000"/>
            <a:ext cx="9684000" cy="345600"/>
            <a:chOff x="108000" y="3960000"/>
            <a:chExt cx="9684000" cy="345600"/>
          </a:xfrm>
        </p:grpSpPr>
        <p:sp>
          <p:nvSpPr>
            <p:cNvPr id="61" name="BodyFooterCenter"/>
            <p:cNvSpPr txBox="1"/>
            <p:nvPr/>
          </p:nvSpPr>
          <p:spPr>
            <a:xfrm>
              <a:off x="108000" y="396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138</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152</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245</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155</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83</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175</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360000"/>
          </p:xfrm>
          <a:graphic>
            <a:graphicData uri="http://schemas.openxmlformats.org/drawingml/2006/chart">
              <c:chart xmlns:c="http://schemas.openxmlformats.org/drawingml/2006/chart" xmlns:r="http://schemas.openxmlformats.org/officeDocument/2006/relationships" r:id="rId18"/>
            </a:graphicData>
          </a:graphic>
        </p:graphicFrame>
      </p:grpSp>
    </p:spTree>
    <p:extLst>
      <p:ext uri="{BB962C8B-B14F-4D97-AF65-F5344CB8AC3E}">
        <p14:creationId xmlns:p14="http://schemas.microsoft.com/office/powerpoint/2010/main" val="255621766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2605" y="1243403"/>
            <a:ext cx="7238654" cy="2462213"/>
          </a:xfrm>
          <a:prstGeom prst="rect">
            <a:avLst/>
          </a:prstGeom>
        </p:spPr>
        <p:txBody>
          <a:bodyPr wrap="square">
            <a:spAutoFit/>
          </a:bodyPr>
          <a:lstStyle/>
          <a:p>
            <a:r>
              <a:rPr lang="sv-SE" sz="1400" dirty="0"/>
              <a:t>Resultaten presenteras dels genom spindeldiagram dels genom grafer. Basen är alla som besvarat frågorna, inklusive "Vet ej"-svar. Svarsalternativen är 1 till 5. Stämmer inte alls har värdet (1) och Stämmer helt har värdet (5).</a:t>
            </a:r>
          </a:p>
          <a:p>
            <a:endParaRPr lang="sv-SE" sz="1400" dirty="0"/>
          </a:p>
          <a:p>
            <a:r>
              <a:rPr lang="sv-SE" sz="1400" dirty="0"/>
              <a:t>Det gick inte att hoppa över någon fråga då det var obligatoriskt att besvara alla frågorna i enkäten. För att svar ska redovisas krävs minst fem svarande på frågan. Spindeldiagrammen visar svarens medelvärde och jämförs mot länets medelvärde. </a:t>
            </a:r>
          </a:p>
          <a:p>
            <a:endParaRPr lang="sv-SE" sz="1400" dirty="0"/>
          </a:p>
          <a:p>
            <a:r>
              <a:rPr lang="sv-SE" sz="1400" dirty="0"/>
              <a:t>Rapporten redovisar svar från elever i den aktuella kommunen.</a:t>
            </a:r>
          </a:p>
          <a:p>
            <a:endParaRPr lang="sv-SE" sz="1400" dirty="0"/>
          </a:p>
          <a:p>
            <a:pPr marL="342900" lvl="0" indent="-342900">
              <a:spcAft>
                <a:spcPts val="0"/>
              </a:spcAft>
              <a:buFont typeface="Symbol" panose="05050102010706020507" pitchFamily="18" charset="2"/>
              <a:buChar char=""/>
            </a:pPr>
            <a:endParaRPr lang="sv-SE" sz="1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rapporten</a:t>
            </a:r>
            <a:endParaRPr lang="en-GB" sz="2400" b="1" dirty="0">
              <a:solidFill>
                <a:srgbClr val="333333"/>
              </a:solidFill>
              <a:latin typeface="Arial"/>
            </a:endParaRPr>
          </a:p>
        </p:txBody>
      </p:sp>
      <p:grpSp>
        <p:nvGrpSpPr>
          <p:cNvPr id="5000" name="BodyContent"/>
          <p:cNvGrpSpPr/>
          <p:nvPr/>
        </p:nvGrpSpPr>
        <p:grpSpPr>
          <a:xfrm>
            <a:off x="108000" y="720000"/>
            <a:ext cx="1572405" cy="351649"/>
            <a:chOff x="108000" y="720000"/>
            <a:chExt cx="1572405" cy="351649"/>
          </a:xfrm>
        </p:grpSpPr>
        <p:graphicFrame>
          <p:nvGraphicFramePr>
            <p:cNvPr id="5002" name="BodyContentTable"/>
            <p:cNvGraphicFramePr>
              <a:graphicFrameLocks/>
            </p:cNvGraphicFramePr>
            <p:nvPr/>
          </p:nvGraphicFramePr>
          <p:xfrm>
            <a:off x="108000" y="720000"/>
            <a:ext cx="1572405" cy="351649"/>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220907991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314</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808</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708</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1615</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33</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473</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58</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549</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12472</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324</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431</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291</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151</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tydliga mål för mina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385</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422</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90</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233</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198</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194</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312</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132</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705</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1597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134</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199</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320</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144</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288</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546</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12345</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445</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376</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211</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428</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 utbildning ger mig ökade möjligheter till arbete eller fortsatta studier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208</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228</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439</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191</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807</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706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1619</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79</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113</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323</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1117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191</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12434</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199</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267</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150</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427</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383</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kan rekommendera min skola till andra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Rangordnat efter medelvärde. Kolumnen antal visar hur många som besvarat aktuell fråga (vet ej-svar exkluderade).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216</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546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468</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105</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415</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228</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25</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160</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289</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327</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317</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80</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204</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272</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559</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431</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237</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295</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12632</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716</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482</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1126</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en individuell studieplan (ISP)</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152</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219</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389</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300000"/>
            <a:ext cx="9684000" cy="345600"/>
            <a:chOff x="108000" y="6300000"/>
            <a:chExt cx="9684000" cy="345600"/>
          </a:xfrm>
        </p:grpSpPr>
        <p:sp>
          <p:nvSpPr>
            <p:cNvPr id="61" name="BodyFooterCenter"/>
            <p:cNvSpPr txBox="1"/>
            <p:nvPr/>
          </p:nvSpPr>
          <p:spPr>
            <a:xfrm>
              <a:off x="108000" y="630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redovisas.</a:t>
              </a:r>
            </a:p>
          </p:txBody>
        </p:sp>
      </p:grpSp>
      <p:grpSp>
        <p:nvGrpSpPr>
          <p:cNvPr id="5000" name="BodyContent"/>
          <p:cNvGrpSpPr/>
          <p:nvPr/>
        </p:nvGrpSpPr>
        <p:grpSpPr>
          <a:xfrm>
            <a:off x="468000" y="720000"/>
            <a:ext cx="8604000" cy="5580000"/>
            <a:chOff x="468000" y="720000"/>
            <a:chExt cx="8604000" cy="5580000"/>
          </a:xfrm>
        </p:grpSpPr>
        <p:graphicFrame>
          <p:nvGraphicFramePr>
            <p:cNvPr id="5002" name="BodyContentTable"/>
            <p:cNvGraphicFramePr>
              <a:graphicFrameLocks/>
            </p:cNvGraphicFramePr>
            <p:nvPr/>
          </p:nvGraphicFramePr>
          <p:xfrm>
            <a:off x="468000" y="720000"/>
            <a:ext cx="8604000" cy="5400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214</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163</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204</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389</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108</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152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197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106</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317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237</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716</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559</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814</a:t>
                        </a:r>
                      </a:p>
                    </a:txBody>
                    <a:tcPr marL="72000" marR="72000" marT="0" marB="0" anchor="ctr">
                      <a:lnL>
                        <a:noFill/>
                      </a:lnL>
                      <a:lnR>
                        <a:noFill/>
                      </a:lnR>
                      <a:lnT>
                        <a:noFill/>
                      </a:lnT>
                      <a:lnB>
                        <a:noFill/>
                      </a:lnB>
                    </a:tcPr>
                  </a:tc>
                  <a:extLst>
                    <a:ext uri="{0D108BD9-81ED-4DB2-BD59-A6C34878D82A}">
                      <a16:rowId xmlns:a16="http://schemas.microsoft.com/office/drawing/2014/main" val="1002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328</a:t>
                        </a:r>
                      </a:p>
                    </a:txBody>
                    <a:tcPr marL="72000" marR="72000" marT="0" marB="0" anchor="ctr">
                      <a:lnL>
                        <a:noFill/>
                      </a:lnL>
                      <a:lnR>
                        <a:noFill/>
                      </a:lnR>
                      <a:lnT>
                        <a:noFill/>
                      </a:lnT>
                      <a:lnB>
                        <a:noFill/>
                      </a:lnB>
                    </a:tcPr>
                  </a:tc>
                  <a:extLst>
                    <a:ext uri="{0D108BD9-81ED-4DB2-BD59-A6C34878D82A}">
                      <a16:rowId xmlns:a16="http://schemas.microsoft.com/office/drawing/2014/main" val="1002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295</a:t>
                        </a:r>
                      </a:p>
                    </a:txBody>
                    <a:tcPr marL="72000" marR="72000" marT="0" marB="0" anchor="ctr">
                      <a:lnL>
                        <a:noFill/>
                      </a:lnL>
                      <a:lnR>
                        <a:noFill/>
                      </a:lnR>
                      <a:lnT>
                        <a:noFill/>
                      </a:lnT>
                      <a:lnB>
                        <a:noFill/>
                      </a:lnB>
                    </a:tcPr>
                  </a:tc>
                  <a:extLst>
                    <a:ext uri="{0D108BD9-81ED-4DB2-BD59-A6C34878D82A}">
                      <a16:rowId xmlns:a16="http://schemas.microsoft.com/office/drawing/2014/main" val="1002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12632</a:t>
                        </a:r>
                      </a:p>
                    </a:txBody>
                    <a:tcPr marL="72000" marR="72000" marT="0" marB="0" anchor="ctr">
                      <a:lnL>
                        <a:noFill/>
                      </a:lnL>
                      <a:lnR>
                        <a:noFill/>
                      </a:lnR>
                      <a:lnT>
                        <a:noFill/>
                      </a:lnT>
                      <a:lnB>
                        <a:noFill/>
                      </a:lnB>
                    </a:tcPr>
                  </a:tc>
                  <a:extLst>
                    <a:ext uri="{0D108BD9-81ED-4DB2-BD59-A6C34878D82A}">
                      <a16:rowId xmlns:a16="http://schemas.microsoft.com/office/drawing/2014/main" val="1002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453</a:t>
                        </a:r>
                      </a:p>
                    </a:txBody>
                    <a:tcPr marL="72000" marR="72000" marT="0" marB="0" anchor="ctr">
                      <a:lnL>
                        <a:noFill/>
                      </a:lnL>
                      <a:lnR>
                        <a:noFill/>
                      </a:lnR>
                      <a:lnT>
                        <a:noFill/>
                      </a:lnT>
                      <a:lnB>
                        <a:noFill/>
                      </a:lnB>
                    </a:tcPr>
                  </a:tc>
                  <a:extLst>
                    <a:ext uri="{0D108BD9-81ED-4DB2-BD59-A6C34878D82A}">
                      <a16:rowId xmlns:a16="http://schemas.microsoft.com/office/drawing/2014/main" val="1002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148</a:t>
                        </a:r>
                      </a:p>
                    </a:txBody>
                    <a:tcPr marL="72000" marR="72000" marT="0" marB="0" anchor="ctr">
                      <a:lnL>
                        <a:noFill/>
                      </a:lnL>
                      <a:lnR>
                        <a:noFill/>
                      </a:lnR>
                      <a:lnT>
                        <a:noFill/>
                      </a:lnT>
                      <a:lnB>
                        <a:noFill/>
                      </a:lnB>
                    </a:tcPr>
                  </a:tc>
                  <a:extLst>
                    <a:ext uri="{0D108BD9-81ED-4DB2-BD59-A6C34878D82A}">
                      <a16:rowId xmlns:a16="http://schemas.microsoft.com/office/drawing/2014/main" val="1002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1126</a:t>
                        </a:r>
                      </a:p>
                    </a:txBody>
                    <a:tcPr marL="72000" marR="72000" marT="0" marB="0" anchor="ctr">
                      <a:lnL>
                        <a:noFill/>
                      </a:lnL>
                      <a:lnR>
                        <a:noFill/>
                      </a:lnR>
                      <a:lnT>
                        <a:noFill/>
                      </a:lnT>
                      <a:lnB>
                        <a:noFill/>
                      </a:lnB>
                    </a:tcPr>
                  </a:tc>
                  <a:extLst>
                    <a:ext uri="{0D108BD9-81ED-4DB2-BD59-A6C34878D82A}">
                      <a16:rowId xmlns:a16="http://schemas.microsoft.com/office/drawing/2014/main" val="1002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67</a:t>
                        </a:r>
                      </a:p>
                    </a:txBody>
                    <a:tcPr marL="72000" marR="72000" marT="0" marB="0" anchor="ctr">
                      <a:lnL>
                        <a:noFill/>
                      </a:lnL>
                      <a:lnR>
                        <a:noFill/>
                      </a:lnR>
                      <a:lnT>
                        <a:noFill/>
                      </a:lnT>
                      <a:lnB>
                        <a:noFill/>
                      </a:lnB>
                    </a:tcPr>
                  </a:tc>
                  <a:extLst>
                    <a:ext uri="{0D108BD9-81ED-4DB2-BD59-A6C34878D82A}">
                      <a16:rowId xmlns:a16="http://schemas.microsoft.com/office/drawing/2014/main" val="1002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26</a:t>
                        </a:r>
                      </a:p>
                    </a:txBody>
                    <a:tcPr marL="72000" marR="72000" marT="0" marB="0" anchor="ctr">
                      <a:lnL>
                        <a:noFill/>
                      </a:lnL>
                      <a:lnR>
                        <a:noFill/>
                      </a:lnR>
                      <a:lnT>
                        <a:noFill/>
                      </a:lnT>
                      <a:lnB>
                        <a:noFill/>
                      </a:lnB>
                    </a:tcPr>
                  </a:tc>
                  <a:extLst>
                    <a:ext uri="{0D108BD9-81ED-4DB2-BD59-A6C34878D82A}">
                      <a16:rowId xmlns:a16="http://schemas.microsoft.com/office/drawing/2014/main" val="10028"/>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2001" name="Cell_20_1_20_1"/>
            <p:cNvSpPr txBox="1"/>
            <p:nvPr/>
          </p:nvSpPr>
          <p:spPr>
            <a:xfrm>
              <a:off x="468000" y="41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101" name="Cell_21_1_21_1"/>
            <p:cNvSpPr txBox="1"/>
            <p:nvPr/>
          </p:nvSpPr>
          <p:spPr>
            <a:xfrm>
              <a:off x="468000" y="43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2201" name="Cell_22_1_22_1"/>
            <p:cNvSpPr txBox="1"/>
            <p:nvPr/>
          </p:nvSpPr>
          <p:spPr>
            <a:xfrm>
              <a:off x="468000" y="45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2301" name="Cell_23_1_23_1"/>
            <p:cNvSpPr txBox="1"/>
            <p:nvPr/>
          </p:nvSpPr>
          <p:spPr>
            <a:xfrm>
              <a:off x="468000" y="46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2401" name="Cell_24_1_24_1"/>
            <p:cNvSpPr txBox="1"/>
            <p:nvPr/>
          </p:nvSpPr>
          <p:spPr>
            <a:xfrm>
              <a:off x="468000" y="48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501" name="Cell_25_1_25_1"/>
            <p:cNvSpPr txBox="1"/>
            <p:nvPr/>
          </p:nvSpPr>
          <p:spPr>
            <a:xfrm>
              <a:off x="468000" y="50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2601" name="Cell_26_1_26_1"/>
            <p:cNvSpPr txBox="1"/>
            <p:nvPr/>
          </p:nvSpPr>
          <p:spPr>
            <a:xfrm>
              <a:off x="468000" y="52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2701" name="Cell_27_1_27_1"/>
            <p:cNvSpPr txBox="1"/>
            <p:nvPr/>
          </p:nvSpPr>
          <p:spPr>
            <a:xfrm>
              <a:off x="468000" y="54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2801" name="Cell_28_1_28_1"/>
            <p:cNvSpPr txBox="1"/>
            <p:nvPr/>
          </p:nvSpPr>
          <p:spPr>
            <a:xfrm>
              <a:off x="468000" y="55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2901" name="Cell_29_1_29_1"/>
            <p:cNvSpPr txBox="1"/>
            <p:nvPr/>
          </p:nvSpPr>
          <p:spPr>
            <a:xfrm>
              <a:off x="468000" y="57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3001" name="Cell_30_1_30_1"/>
            <p:cNvSpPr txBox="1"/>
            <p:nvPr/>
          </p:nvSpPr>
          <p:spPr>
            <a:xfrm>
              <a:off x="468000" y="59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180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2_20_3"/>
            <p:cNvGraphicFramePr>
              <a:graphicFrameLocks/>
            </p:cNvGraphicFramePr>
            <p:nvPr/>
          </p:nvGraphicFramePr>
          <p:xfrm>
            <a:off x="4482000" y="4140000"/>
            <a:ext cx="4014000" cy="180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2_21_3"/>
            <p:cNvGraphicFramePr>
              <a:graphicFrameLocks/>
            </p:cNvGraphicFramePr>
            <p:nvPr/>
          </p:nvGraphicFramePr>
          <p:xfrm>
            <a:off x="4482000" y="4320000"/>
            <a:ext cx="4014000" cy="180000"/>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022" name="Chart_22_2_22_3"/>
            <p:cNvGraphicFramePr>
              <a:graphicFrameLocks/>
            </p:cNvGraphicFramePr>
            <p:nvPr/>
          </p:nvGraphicFramePr>
          <p:xfrm>
            <a:off x="4482000" y="4500000"/>
            <a:ext cx="4014000" cy="180000"/>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023" name="Chart_23_2_23_3"/>
            <p:cNvGraphicFramePr>
              <a:graphicFrameLocks/>
            </p:cNvGraphicFramePr>
            <p:nvPr/>
          </p:nvGraphicFramePr>
          <p:xfrm>
            <a:off x="4482000" y="4680000"/>
            <a:ext cx="4014000" cy="180000"/>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5024" name="Chart_24_2_24_3"/>
            <p:cNvGraphicFramePr>
              <a:graphicFrameLocks/>
            </p:cNvGraphicFramePr>
            <p:nvPr/>
          </p:nvGraphicFramePr>
          <p:xfrm>
            <a:off x="4482000" y="4860000"/>
            <a:ext cx="4014000" cy="180000"/>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5025" name="Chart_25_2_25_3"/>
            <p:cNvGraphicFramePr>
              <a:graphicFrameLocks/>
            </p:cNvGraphicFramePr>
            <p:nvPr/>
          </p:nvGraphicFramePr>
          <p:xfrm>
            <a:off x="4482000" y="5040000"/>
            <a:ext cx="4014000" cy="180000"/>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5026" name="Chart_26_2_26_3"/>
            <p:cNvGraphicFramePr>
              <a:graphicFrameLocks/>
            </p:cNvGraphicFramePr>
            <p:nvPr/>
          </p:nvGraphicFramePr>
          <p:xfrm>
            <a:off x="4482000" y="5220000"/>
            <a:ext cx="4014000" cy="180000"/>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5027" name="Chart_27_2_27_3"/>
            <p:cNvGraphicFramePr>
              <a:graphicFrameLocks/>
            </p:cNvGraphicFramePr>
            <p:nvPr/>
          </p:nvGraphicFramePr>
          <p:xfrm>
            <a:off x="4482000" y="5400000"/>
            <a:ext cx="4014000" cy="180000"/>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5028" name="Chart_28_2_28_3"/>
            <p:cNvGraphicFramePr>
              <a:graphicFrameLocks/>
            </p:cNvGraphicFramePr>
            <p:nvPr/>
          </p:nvGraphicFramePr>
          <p:xfrm>
            <a:off x="4482000" y="5580000"/>
            <a:ext cx="4014000" cy="180000"/>
          </p:xfrm>
          <a:graphic>
            <a:graphicData uri="http://schemas.openxmlformats.org/drawingml/2006/chart">
              <c:chart xmlns:c="http://schemas.openxmlformats.org/drawingml/2006/chart" xmlns:r="http://schemas.openxmlformats.org/officeDocument/2006/relationships" r:id="rId29"/>
            </a:graphicData>
          </a:graphic>
        </p:graphicFrame>
        <p:graphicFrame>
          <p:nvGraphicFramePr>
            <p:cNvPr id="5029" name="Chart_29_2_29_3"/>
            <p:cNvGraphicFramePr>
              <a:graphicFrameLocks/>
            </p:cNvGraphicFramePr>
            <p:nvPr/>
          </p:nvGraphicFramePr>
          <p:xfrm>
            <a:off x="4482000" y="5760000"/>
            <a:ext cx="4014000" cy="180000"/>
          </p:xfrm>
          <a:graphic>
            <a:graphicData uri="http://schemas.openxmlformats.org/drawingml/2006/chart">
              <c:chart xmlns:c="http://schemas.openxmlformats.org/drawingml/2006/chart" xmlns:r="http://schemas.openxmlformats.org/officeDocument/2006/relationships" r:id="rId30"/>
            </a:graphicData>
          </a:graphic>
        </p:graphicFrame>
        <p:graphicFrame>
          <p:nvGraphicFramePr>
            <p:cNvPr id="5030" name="Chart_30_2_30_3"/>
            <p:cNvGraphicFramePr>
              <a:graphicFrameLocks/>
            </p:cNvGraphicFramePr>
            <p:nvPr/>
          </p:nvGraphicFramePr>
          <p:xfrm>
            <a:off x="4482000" y="5940000"/>
            <a:ext cx="4014000" cy="360000"/>
          </p:xfrm>
          <a:graphic>
            <a:graphicData uri="http://schemas.openxmlformats.org/drawingml/2006/chart">
              <c:chart xmlns:c="http://schemas.openxmlformats.org/drawingml/2006/chart" xmlns:r="http://schemas.openxmlformats.org/officeDocument/2006/relationships" r:id="rId31"/>
            </a:graphicData>
          </a:graphic>
        </p:graphicFrame>
      </p:grpSp>
    </p:spTree>
    <p:extLst>
      <p:ext uri="{BB962C8B-B14F-4D97-AF65-F5344CB8AC3E}">
        <p14:creationId xmlns:p14="http://schemas.microsoft.com/office/powerpoint/2010/main" val="255621766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49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haft kontakt med en studie- och yrkesvägledare på min skola</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4320000"/>
            <a:ext cx="9684000" cy="345600"/>
            <a:chOff x="108000" y="4320000"/>
            <a:chExt cx="9684000" cy="345600"/>
          </a:xfrm>
        </p:grpSpPr>
        <p:sp>
          <p:nvSpPr>
            <p:cNvPr id="61" name="BodyFooterCenter"/>
            <p:cNvSpPr txBox="1"/>
            <p:nvPr/>
          </p:nvSpPr>
          <p:spPr>
            <a:xfrm>
              <a:off x="108000" y="4320000"/>
              <a:ext cx="9684000" cy="345600"/>
            </a:xfrm>
            <a:prstGeom prst="rect">
              <a:avLst/>
            </a:prstGeom>
            <a:noFill/>
          </p:spPr>
          <p:txBody>
            <a:bodyPr vertOverflow="clip" wrap="square" lIns="0" tIns="0" rIns="0" bIns="0" rtlCol="0" anchor="t"/>
            <a:lstStyle/>
            <a:p>
              <a:pPr algn="ctr"/>
              <a:r>
                <a:rPr lang="en-GB" sz="1100" b="1" noProof="1"/>
                <a:t>Sorterat efter andel med svar Ja i fallande ordning. Kolumnen antal visar hur många som besvarat aktuell fråga. </a:t>
              </a:r>
              <a:br/>
              <a:r>
                <a:rPr lang="en-GB" sz="1100" b="1" noProof="1"/>
                <a:t>Endast anordnare med 5 svar eller fler redovisas.</a:t>
              </a:r>
            </a:p>
          </p:txBody>
        </p:sp>
      </p:grpSp>
      <p:grpSp>
        <p:nvGrpSpPr>
          <p:cNvPr id="5000" name="BodyContent"/>
          <p:cNvGrpSpPr/>
          <p:nvPr/>
        </p:nvGrpSpPr>
        <p:grpSpPr>
          <a:xfrm>
            <a:off x="468000" y="720000"/>
            <a:ext cx="8604000" cy="4356000"/>
            <a:chOff x="468000" y="720000"/>
            <a:chExt cx="8604000" cy="4356000"/>
          </a:xfrm>
        </p:grpSpPr>
        <p:graphicFrame>
          <p:nvGraphicFramePr>
            <p:cNvPr id="5002" name="BodyContentTable"/>
            <p:cNvGraphicFramePr>
              <a:graphicFrameLocks/>
            </p:cNvGraphicFramePr>
            <p:nvPr/>
          </p:nvGraphicFramePr>
          <p:xfrm>
            <a:off x="468000" y="720000"/>
            <a:ext cx="8604000" cy="4356000"/>
          </p:xfrm>
          <a:graphic>
            <a:graphicData uri="http://schemas.openxmlformats.org/drawingml/2006/table">
              <a:tbl>
                <a:tblPr/>
                <a:tblGrid>
                  <a:gridCol w="4014000">
                    <a:extLst>
                      <a:ext uri="{9D8B030D-6E8A-4147-A177-3AD203B41FA5}">
                        <a16:colId xmlns:a16="http://schemas.microsoft.com/office/drawing/2014/main" val="20000"/>
                      </a:ext>
                    </a:extLst>
                  </a:gridCol>
                  <a:gridCol w="2007000">
                    <a:extLst>
                      <a:ext uri="{9D8B030D-6E8A-4147-A177-3AD203B41FA5}">
                        <a16:colId xmlns:a16="http://schemas.microsoft.com/office/drawing/2014/main" val="20001"/>
                      </a:ext>
                    </a:extLst>
                  </a:gridCol>
                  <a:gridCol w="2007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tblGrid>
                <a:tr h="180000">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180000">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w="9525" cap="flat" cmpd="sng" algn="ctr">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0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464</a:t>
                        </a:r>
                      </a:p>
                    </a:txBody>
                    <a:tcPr marL="72000" marR="72000" marT="0" marB="0" anchor="ctr">
                      <a:lnL>
                        <a:noFill/>
                      </a:lnL>
                      <a:lnR>
                        <a:noFill/>
                      </a:lnR>
                      <a:lnT>
                        <a:noFill/>
                      </a:lnT>
                      <a:lnB>
                        <a:noFill/>
                      </a:lnB>
                    </a:tcPr>
                  </a:tc>
                  <a:extLst>
                    <a:ext uri="{0D108BD9-81ED-4DB2-BD59-A6C34878D82A}">
                      <a16:rowId xmlns:a16="http://schemas.microsoft.com/office/drawing/2014/main" val="1000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91</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431</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136</a:t>
                        </a:r>
                      </a:p>
                    </a:txBody>
                    <a:tcPr marL="72000" marR="72000" marT="0" marB="0" anchor="ctr">
                      <a:lnL>
                        <a:noFill/>
                      </a:lnL>
                      <a:lnR>
                        <a:noFill/>
                      </a:lnR>
                      <a:lnT>
                        <a:noFill/>
                      </a:lnT>
                      <a:lnB>
                        <a:noFill/>
                      </a:lnB>
                    </a:tcPr>
                  </a:tc>
                  <a:extLst>
                    <a:ext uri="{0D108BD9-81ED-4DB2-BD59-A6C34878D82A}">
                      <a16:rowId xmlns:a16="http://schemas.microsoft.com/office/drawing/2014/main" val="10007"/>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114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162</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71</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1643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437</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37</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24</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180000">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180000">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4" name="Cell_1_4_1_4"/>
            <p:cNvSpPr txBox="1"/>
            <p:nvPr/>
          </p:nvSpPr>
          <p:spPr>
            <a:xfrm>
              <a:off x="8496000" y="720000"/>
              <a:ext cx="576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2_1"/>
            <p:cNvSpPr txBox="1"/>
            <p:nvPr/>
          </p:nvSpPr>
          <p:spPr>
            <a:xfrm>
              <a:off x="468000" y="9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301" name="Cell_3_1_3_1"/>
            <p:cNvSpPr txBox="1"/>
            <p:nvPr/>
          </p:nvSpPr>
          <p:spPr>
            <a:xfrm>
              <a:off x="468000" y="10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401" name="Cell_4_1_4_1"/>
            <p:cNvSpPr txBox="1"/>
            <p:nvPr/>
          </p:nvSpPr>
          <p:spPr>
            <a:xfrm>
              <a:off x="468000" y="12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1" name="Cell_5_1_5_1"/>
            <p:cNvSpPr txBox="1"/>
            <p:nvPr/>
          </p:nvSpPr>
          <p:spPr>
            <a:xfrm>
              <a:off x="468000" y="14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601" name="Cell_6_1_6_1"/>
            <p:cNvSpPr txBox="1"/>
            <p:nvPr/>
          </p:nvSpPr>
          <p:spPr>
            <a:xfrm>
              <a:off x="468000" y="16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701" name="Cell_7_1_7_1"/>
            <p:cNvSpPr txBox="1"/>
            <p:nvPr/>
          </p:nvSpPr>
          <p:spPr>
            <a:xfrm>
              <a:off x="468000" y="18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801" name="Cell_8_1_8_1"/>
            <p:cNvSpPr txBox="1"/>
            <p:nvPr/>
          </p:nvSpPr>
          <p:spPr>
            <a:xfrm>
              <a:off x="468000" y="19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901" name="Cell_9_1_9_1"/>
            <p:cNvSpPr txBox="1"/>
            <p:nvPr/>
          </p:nvSpPr>
          <p:spPr>
            <a:xfrm>
              <a:off x="468000" y="21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1001" name="Cell_10_1_10_1"/>
            <p:cNvSpPr txBox="1"/>
            <p:nvPr/>
          </p:nvSpPr>
          <p:spPr>
            <a:xfrm>
              <a:off x="468000" y="23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1" name="Cell_11_1_11_1"/>
            <p:cNvSpPr txBox="1"/>
            <p:nvPr/>
          </p:nvSpPr>
          <p:spPr>
            <a:xfrm>
              <a:off x="468000" y="25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201" name="Cell_12_1_12_1"/>
            <p:cNvSpPr txBox="1"/>
            <p:nvPr/>
          </p:nvSpPr>
          <p:spPr>
            <a:xfrm>
              <a:off x="468000" y="27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301" name="Cell_13_1_13_1"/>
            <p:cNvSpPr txBox="1"/>
            <p:nvPr/>
          </p:nvSpPr>
          <p:spPr>
            <a:xfrm>
              <a:off x="468000" y="28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1401" name="Cell_14_1_14_1"/>
            <p:cNvSpPr txBox="1"/>
            <p:nvPr/>
          </p:nvSpPr>
          <p:spPr>
            <a:xfrm>
              <a:off x="468000" y="30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501" name="Cell_15_1_15_1"/>
            <p:cNvSpPr txBox="1"/>
            <p:nvPr/>
          </p:nvSpPr>
          <p:spPr>
            <a:xfrm>
              <a:off x="468000" y="324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1601" name="Cell_16_1_16_1"/>
            <p:cNvSpPr txBox="1"/>
            <p:nvPr/>
          </p:nvSpPr>
          <p:spPr>
            <a:xfrm>
              <a:off x="468000" y="342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701" name="Cell_17_1_17_1"/>
            <p:cNvSpPr txBox="1"/>
            <p:nvPr/>
          </p:nvSpPr>
          <p:spPr>
            <a:xfrm>
              <a:off x="468000" y="360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801" name="Cell_18_1_18_1"/>
            <p:cNvSpPr txBox="1"/>
            <p:nvPr/>
          </p:nvSpPr>
          <p:spPr>
            <a:xfrm>
              <a:off x="468000" y="378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1901" name="Cell_19_1_19_1"/>
            <p:cNvSpPr txBox="1"/>
            <p:nvPr/>
          </p:nvSpPr>
          <p:spPr>
            <a:xfrm>
              <a:off x="468000" y="3960000"/>
              <a:ext cx="4014000" cy="180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graphicFrame>
          <p:nvGraphicFramePr>
            <p:cNvPr id="2" name="Chart_2_2_2_3"/>
            <p:cNvGraphicFramePr>
              <a:graphicFrameLocks/>
            </p:cNvGraphicFramePr>
            <p:nvPr/>
          </p:nvGraphicFramePr>
          <p:xfrm>
            <a:off x="4482000" y="900000"/>
            <a:ext cx="4014000" cy="1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2_3_3"/>
            <p:cNvGraphicFramePr>
              <a:graphicFrameLocks/>
            </p:cNvGraphicFramePr>
            <p:nvPr/>
          </p:nvGraphicFramePr>
          <p:xfrm>
            <a:off x="4482000" y="1080000"/>
            <a:ext cx="4014000" cy="1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2_4_3"/>
            <p:cNvGraphicFramePr>
              <a:graphicFrameLocks/>
            </p:cNvGraphicFramePr>
            <p:nvPr/>
          </p:nvGraphicFramePr>
          <p:xfrm>
            <a:off x="4482000" y="1260000"/>
            <a:ext cx="4014000" cy="1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2_5_3"/>
            <p:cNvGraphicFramePr>
              <a:graphicFrameLocks/>
            </p:cNvGraphicFramePr>
            <p:nvPr/>
          </p:nvGraphicFramePr>
          <p:xfrm>
            <a:off x="4482000" y="1440000"/>
            <a:ext cx="4014000" cy="1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2_6_3"/>
            <p:cNvGraphicFramePr>
              <a:graphicFrameLocks/>
            </p:cNvGraphicFramePr>
            <p:nvPr/>
          </p:nvGraphicFramePr>
          <p:xfrm>
            <a:off x="4482000" y="1620000"/>
            <a:ext cx="4014000" cy="1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2_7_3"/>
            <p:cNvGraphicFramePr>
              <a:graphicFrameLocks/>
            </p:cNvGraphicFramePr>
            <p:nvPr/>
          </p:nvGraphicFramePr>
          <p:xfrm>
            <a:off x="4482000" y="1800000"/>
            <a:ext cx="4014000" cy="1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2_8_3"/>
            <p:cNvGraphicFramePr>
              <a:graphicFrameLocks/>
            </p:cNvGraphicFramePr>
            <p:nvPr/>
          </p:nvGraphicFramePr>
          <p:xfrm>
            <a:off x="4482000" y="1980000"/>
            <a:ext cx="4014000" cy="1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2_9_3"/>
            <p:cNvGraphicFramePr>
              <a:graphicFrameLocks/>
            </p:cNvGraphicFramePr>
            <p:nvPr/>
          </p:nvGraphicFramePr>
          <p:xfrm>
            <a:off x="4482000" y="2160000"/>
            <a:ext cx="4014000" cy="180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2_10_3"/>
            <p:cNvGraphicFramePr>
              <a:graphicFrameLocks/>
            </p:cNvGraphicFramePr>
            <p:nvPr/>
          </p:nvGraphicFramePr>
          <p:xfrm>
            <a:off x="4482000" y="2340000"/>
            <a:ext cx="4014000" cy="180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2_11_3"/>
            <p:cNvGraphicFramePr>
              <a:graphicFrameLocks/>
            </p:cNvGraphicFramePr>
            <p:nvPr/>
          </p:nvGraphicFramePr>
          <p:xfrm>
            <a:off x="4482000" y="2520000"/>
            <a:ext cx="4014000" cy="180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2_12_3"/>
            <p:cNvGraphicFramePr>
              <a:graphicFrameLocks/>
            </p:cNvGraphicFramePr>
            <p:nvPr/>
          </p:nvGraphicFramePr>
          <p:xfrm>
            <a:off x="4482000" y="2700000"/>
            <a:ext cx="4014000" cy="180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2_13_3"/>
            <p:cNvGraphicFramePr>
              <a:graphicFrameLocks/>
            </p:cNvGraphicFramePr>
            <p:nvPr/>
          </p:nvGraphicFramePr>
          <p:xfrm>
            <a:off x="4482000" y="2880000"/>
            <a:ext cx="4014000" cy="180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2_14_3"/>
            <p:cNvGraphicFramePr>
              <a:graphicFrameLocks/>
            </p:cNvGraphicFramePr>
            <p:nvPr/>
          </p:nvGraphicFramePr>
          <p:xfrm>
            <a:off x="4482000" y="3060000"/>
            <a:ext cx="4014000" cy="180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2_15_3"/>
            <p:cNvGraphicFramePr>
              <a:graphicFrameLocks/>
            </p:cNvGraphicFramePr>
            <p:nvPr/>
          </p:nvGraphicFramePr>
          <p:xfrm>
            <a:off x="4482000" y="3240000"/>
            <a:ext cx="4014000" cy="180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2_16_3"/>
            <p:cNvGraphicFramePr>
              <a:graphicFrameLocks/>
            </p:cNvGraphicFramePr>
            <p:nvPr/>
          </p:nvGraphicFramePr>
          <p:xfrm>
            <a:off x="4482000" y="3420000"/>
            <a:ext cx="4014000" cy="180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2_17_3"/>
            <p:cNvGraphicFramePr>
              <a:graphicFrameLocks/>
            </p:cNvGraphicFramePr>
            <p:nvPr/>
          </p:nvGraphicFramePr>
          <p:xfrm>
            <a:off x="4482000" y="3600000"/>
            <a:ext cx="4014000" cy="180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2_18_3"/>
            <p:cNvGraphicFramePr>
              <a:graphicFrameLocks/>
            </p:cNvGraphicFramePr>
            <p:nvPr/>
          </p:nvGraphicFramePr>
          <p:xfrm>
            <a:off x="4482000" y="3780000"/>
            <a:ext cx="4014000" cy="180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2_19_3"/>
            <p:cNvGraphicFramePr>
              <a:graphicFrameLocks/>
            </p:cNvGraphicFramePr>
            <p:nvPr/>
          </p:nvGraphicFramePr>
          <p:xfrm>
            <a:off x="4482000" y="3960000"/>
            <a:ext cx="4014000" cy="360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56276" y="6252745"/>
            <a:ext cx="2884316" cy="369332"/>
          </a:xfrm>
          <a:prstGeom prst="rect">
            <a:avLst/>
          </a:prstGeom>
        </p:spPr>
        <p:txBody>
          <a:bodyPr wrap="none">
            <a:spAutoFit/>
          </a:bodyPr>
          <a:lstStyle/>
          <a:p>
            <a:r>
              <a:rPr lang="sv-SE" b="1" dirty="0">
                <a:solidFill>
                  <a:srgbClr val="000000"/>
                </a:solidFill>
                <a:latin typeface="Calibri" panose="020F0502020204030204" pitchFamily="34" charset="0"/>
              </a:rPr>
              <a:t>Länet </a:t>
            </a:r>
            <a:r>
              <a:rPr lang="sv-SE" b="1">
                <a:solidFill>
                  <a:srgbClr val="000000"/>
                </a:solidFill>
                <a:latin typeface="Calibri" panose="020F0502020204030204" pitchFamily="34" charset="0"/>
              </a:rPr>
              <a:t>totalt</a:t>
            </a:r>
            <a:r>
              <a:rPr lang="sv-SE"/>
              <a:t> </a:t>
            </a:r>
            <a:r>
              <a:rPr lang="sv-SE" b="1">
                <a:solidFill>
                  <a:srgbClr val="000000"/>
                </a:solidFill>
                <a:latin typeface="Calibri" panose="020F0502020204030204" pitchFamily="34" charset="0"/>
              </a:rPr>
              <a:t>56%</a:t>
            </a:r>
            <a:r>
              <a:rPr lang="sv-SE"/>
              <a:t> </a:t>
            </a:r>
            <a:r>
              <a:rPr lang="sv-SE" b="1">
                <a:solidFill>
                  <a:srgbClr val="000000"/>
                </a:solidFill>
                <a:latin typeface="Calibri" panose="020F0502020204030204" pitchFamily="34" charset="0"/>
              </a:rPr>
              <a:t>12632 </a:t>
            </a:r>
            <a:r>
              <a:rPr lang="sv-SE" b="1" dirty="0">
                <a:solidFill>
                  <a:srgbClr val="000000"/>
                </a:solidFill>
                <a:latin typeface="Calibri" panose="020F0502020204030204" pitchFamily="34" charset="0"/>
              </a:rPr>
              <a:t>svar</a:t>
            </a:r>
            <a:r>
              <a:rPr lang="sv-SE" dirty="0"/>
              <a:t> </a:t>
            </a:r>
          </a:p>
        </p:txBody>
      </p:sp>
      <p:graphicFrame>
        <p:nvGraphicFramePr>
          <p:cNvPr id="6" name="Table 5"/>
          <p:cNvGraphicFramePr>
            <a:graphicFrameLocks noGrp="1"/>
          </p:cNvGraphicFramePr>
          <p:nvPr>
            <p:extLst>
              <p:ext uri="{D42A27DB-BD31-4B8C-83A1-F6EECF244321}">
                <p14:modId xmlns:p14="http://schemas.microsoft.com/office/powerpoint/2010/main" val="1689476211"/>
              </p:ext>
            </p:extLst>
          </p:nvPr>
        </p:nvGraphicFramePr>
        <p:xfrm>
          <a:off x="541747" y="1248112"/>
          <a:ext cx="4563327" cy="4351334"/>
        </p:xfrm>
        <a:graphic>
          <a:graphicData uri="http://schemas.openxmlformats.org/drawingml/2006/table">
            <a:tbl>
              <a:tblPr/>
              <a:tblGrid>
                <a:gridCol w="3045937">
                  <a:extLst>
                    <a:ext uri="{9D8B030D-6E8A-4147-A177-3AD203B41FA5}">
                      <a16:colId xmlns:a16="http://schemas.microsoft.com/office/drawing/2014/main" val="20000"/>
                    </a:ext>
                  </a:extLst>
                </a:gridCol>
                <a:gridCol w="836796">
                  <a:extLst>
                    <a:ext uri="{9D8B030D-6E8A-4147-A177-3AD203B41FA5}">
                      <a16:colId xmlns:a16="http://schemas.microsoft.com/office/drawing/2014/main" val="20001"/>
                    </a:ext>
                  </a:extLst>
                </a:gridCol>
                <a:gridCol w="680594">
                  <a:extLst>
                    <a:ext uri="{9D8B030D-6E8A-4147-A177-3AD203B41FA5}">
                      <a16:colId xmlns:a16="http://schemas.microsoft.com/office/drawing/2014/main" val="20002"/>
                    </a:ext>
                  </a:extLst>
                </a:gridCol>
              </a:tblGrid>
              <a:tr h="334718">
                <a:tc>
                  <a:txBody>
                    <a:bodyPr/>
                    <a:lstStyle/>
                    <a:p>
                      <a:pPr algn="l" fontAlgn="ctr"/>
                      <a:r>
                        <a:rPr lang="sv-SE" sz="1100" b="1" i="0" u="none" strike="noStrike">
                          <a:solidFill>
                            <a:srgbClr val="FFFFFF"/>
                          </a:solidFill>
                          <a:effectLst/>
                          <a:latin typeface="Calibri" panose="020F0502020204030204" pitchFamily="34" charset="0"/>
                        </a:rPr>
                        <a:t>Utbildningsanordnare</a:t>
                      </a:r>
                    </a:p>
                  </a:txBody>
                  <a:tcPr marL="75312" marR="8368" marT="8368" marB="0" anchor="ctr">
                    <a:lnL w="6350" cap="flat" cmpd="sng" algn="ctr">
                      <a:solidFill>
                        <a:srgbClr val="4F81BD"/>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t"/>
                      <a:r>
                        <a:rPr lang="sv-SE" sz="1000" b="1" i="0" u="none" strike="noStrike">
                          <a:solidFill>
                            <a:srgbClr val="FFFFFF"/>
                          </a:solidFill>
                          <a:effectLst/>
                          <a:latin typeface="Calibri" panose="020F0502020204030204" pitchFamily="34" charset="0"/>
                        </a:rPr>
                        <a:t>Svars-</a:t>
                      </a:r>
                      <a:br>
                        <a:rPr lang="sv-SE" sz="1000" b="1" i="0" u="none" strike="noStrike">
                          <a:solidFill>
                            <a:srgbClr val="FFFFFF"/>
                          </a:solidFill>
                          <a:effectLst/>
                          <a:latin typeface="Calibri" panose="020F0502020204030204" pitchFamily="34" charset="0"/>
                        </a:rPr>
                      </a:br>
                      <a:r>
                        <a:rPr lang="sv-SE" sz="1000" b="1" i="0" u="none" strike="noStrike">
                          <a:solidFill>
                            <a:srgbClr val="FFFFFF"/>
                          </a:solidFill>
                          <a:effectLst/>
                          <a:latin typeface="Calibri" panose="020F0502020204030204" pitchFamily="34" charset="0"/>
                        </a:rPr>
                        <a:t>frekvens</a:t>
                      </a:r>
                    </a:p>
                  </a:txBody>
                  <a:tcPr marL="8368" marR="8368" marT="8368" marB="0">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ctr"/>
                      <a:r>
                        <a:rPr lang="sv-SE" sz="1000" b="1" i="0" u="none" strike="noStrike">
                          <a:solidFill>
                            <a:srgbClr val="FFFFFF"/>
                          </a:solidFill>
                          <a:effectLst/>
                          <a:latin typeface="Calibri" panose="020F0502020204030204" pitchFamily="34" charset="0"/>
                        </a:rPr>
                        <a:t>Antal</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4F81BD"/>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extLst>
                  <a:ext uri="{0D108BD9-81ED-4DB2-BD59-A6C34878D82A}">
                    <a16:rowId xmlns:a16="http://schemas.microsoft.com/office/drawing/2014/main" val="10000"/>
                  </a:ext>
                </a:extLst>
              </a:tr>
              <a:tr h="167359">
                <a:tc>
                  <a:txBody>
                    <a:bodyPr/>
                    <a:lstStyle/>
                    <a:p>
                      <a:pPr algn="l" fontAlgn="ctr"/>
                      <a:r>
                        <a:rPr lang="sv-SE" sz="1000" b="1" i="0" u="none" strike="noStrike">
                          <a:solidFill>
                            <a:srgbClr val="000000"/>
                          </a:solidFill>
                          <a:effectLst/>
                          <a:latin typeface="Calibri" panose="020F0502020204030204" pitchFamily="34" charset="0"/>
                        </a:rPr>
                        <a:t>   Sverigehälsan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100,0%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1"/>
                  </a:ext>
                </a:extLst>
              </a:tr>
              <a:tr h="167359">
                <a:tc>
                  <a:txBody>
                    <a:bodyPr/>
                    <a:lstStyle/>
                    <a:p>
                      <a:pPr algn="l" fontAlgn="ctr"/>
                      <a:r>
                        <a:rPr lang="sv-SE" sz="1000" b="1" i="0" u="none" strike="noStrike">
                          <a:solidFill>
                            <a:srgbClr val="000000"/>
                          </a:solidFill>
                          <a:effectLst/>
                          <a:latin typeface="Calibri" panose="020F0502020204030204" pitchFamily="34" charset="0"/>
                        </a:rPr>
                        <a:t>   Eductus</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98,7%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148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2"/>
                  </a:ext>
                </a:extLst>
              </a:tr>
              <a:tr h="167359">
                <a:tc>
                  <a:txBody>
                    <a:bodyPr/>
                    <a:lstStyle/>
                    <a:p>
                      <a:pPr algn="l" fontAlgn="ctr"/>
                      <a:r>
                        <a:rPr lang="sv-SE" sz="1000" b="1" i="0" u="none" strike="noStrike">
                          <a:solidFill>
                            <a:srgbClr val="000000"/>
                          </a:solidFill>
                          <a:effectLst/>
                          <a:latin typeface="Calibri" panose="020F0502020204030204" pitchFamily="34" charset="0"/>
                        </a:rPr>
                        <a:t>   Polstjärnan AB Sollentuna 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97,3%</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146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3"/>
                  </a:ext>
                </a:extLst>
              </a:tr>
              <a:tr h="167359">
                <a:tc>
                  <a:txBody>
                    <a:bodyPr/>
                    <a:lstStyle/>
                    <a:p>
                      <a:pPr algn="l" fontAlgn="ctr"/>
                      <a:r>
                        <a:rPr lang="sv-SE" sz="1000" b="1" i="0" u="none" strike="noStrike">
                          <a:solidFill>
                            <a:srgbClr val="000000"/>
                          </a:solidFill>
                          <a:effectLst/>
                          <a:latin typeface="Calibri" panose="020F0502020204030204" pitchFamily="34" charset="0"/>
                        </a:rPr>
                        <a:t>   Komvux Värmdö</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90,7%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136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4"/>
                  </a:ext>
                </a:extLst>
              </a:tr>
              <a:tr h="167359">
                <a:tc>
                  <a:txBody>
                    <a:bodyPr/>
                    <a:lstStyle/>
                    <a:p>
                      <a:pPr algn="l" fontAlgn="ctr"/>
                      <a:r>
                        <a:rPr lang="sv-SE" sz="1000" b="1" i="0" u="none" strike="noStrike">
                          <a:solidFill>
                            <a:srgbClr val="000000"/>
                          </a:solidFill>
                          <a:effectLst/>
                          <a:latin typeface="Calibri" panose="020F0502020204030204" pitchFamily="34" charset="0"/>
                        </a:rPr>
                        <a:t>   Lidingö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89,9%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5"/>
                  </a:ext>
                </a:extLst>
              </a:tr>
              <a:tr h="167359">
                <a:tc>
                  <a:txBody>
                    <a:bodyPr/>
                    <a:lstStyle/>
                    <a:p>
                      <a:pPr algn="l" fontAlgn="ctr"/>
                      <a:r>
                        <a:rPr lang="sv-SE" sz="1000" b="1" i="0" u="none" strike="noStrike">
                          <a:solidFill>
                            <a:srgbClr val="000000"/>
                          </a:solidFill>
                          <a:effectLst/>
                          <a:latin typeface="Calibri" panose="020F0502020204030204" pitchFamily="34" charset="0"/>
                        </a:rPr>
                        <a:t>   Institute af Lärande</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89,2%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107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6"/>
                  </a:ext>
                </a:extLst>
              </a:tr>
              <a:tr h="167359">
                <a:tc>
                  <a:txBody>
                    <a:bodyPr/>
                    <a:lstStyle/>
                    <a:p>
                      <a:pPr algn="l" fontAlgn="ctr"/>
                      <a:r>
                        <a:rPr lang="sv-SE" sz="1000" b="1" i="0" u="none" strike="noStrike">
                          <a:solidFill>
                            <a:srgbClr val="000000"/>
                          </a:solidFill>
                          <a:effectLst/>
                          <a:latin typeface="Calibri" panose="020F0502020204030204" pitchFamily="34" charset="0"/>
                        </a:rPr>
                        <a:t>   Niketo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84,5%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7"/>
                  </a:ext>
                </a:extLst>
              </a:tr>
              <a:tr h="167359">
                <a:tc>
                  <a:txBody>
                    <a:bodyPr/>
                    <a:lstStyle/>
                    <a:p>
                      <a:pPr algn="l" fontAlgn="ctr"/>
                      <a:r>
                        <a:rPr lang="sv-SE" sz="1000" b="1" i="0" u="none" strike="noStrike">
                          <a:solidFill>
                            <a:srgbClr val="000000"/>
                          </a:solidFill>
                          <a:effectLst/>
                          <a:latin typeface="Calibri" panose="020F0502020204030204" pitchFamily="34" charset="0"/>
                        </a:rPr>
                        <a:t>   Kunskapsbolaget Integra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83,9%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8"/>
                  </a:ext>
                </a:extLst>
              </a:tr>
              <a:tr h="167359">
                <a:tc>
                  <a:txBody>
                    <a:bodyPr/>
                    <a:lstStyle/>
                    <a:p>
                      <a:pPr algn="l" fontAlgn="ctr"/>
                      <a:r>
                        <a:rPr lang="sv-SE" sz="1000" b="1" i="0" u="none" strike="noStrike">
                          <a:solidFill>
                            <a:srgbClr val="000000"/>
                          </a:solidFill>
                          <a:effectLst/>
                          <a:latin typeface="Calibri" panose="020F0502020204030204" pitchFamily="34" charset="0"/>
                        </a:rPr>
                        <a:t>   SIFA Stockholms intensivsvenska 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9"/>
                  </a:ext>
                </a:extLst>
              </a:tr>
              <a:tr h="167359">
                <a:tc>
                  <a:txBody>
                    <a:bodyPr/>
                    <a:lstStyle/>
                    <a:p>
                      <a:pPr algn="l" fontAlgn="ctr"/>
                      <a:r>
                        <a:rPr lang="sv-SE" sz="1000" b="1" i="0" u="none" strike="noStrike">
                          <a:solidFill>
                            <a:srgbClr val="000000"/>
                          </a:solidFill>
                          <a:effectLst/>
                          <a:latin typeface="Calibri" panose="020F0502020204030204" pitchFamily="34" charset="0"/>
                        </a:rPr>
                        <a:t>   MedLearn</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80,0%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0"/>
                  </a:ext>
                </a:extLst>
              </a:tr>
              <a:tr h="167359">
                <a:tc>
                  <a:txBody>
                    <a:bodyPr/>
                    <a:lstStyle/>
                    <a:p>
                      <a:pPr algn="l" fontAlgn="ctr"/>
                      <a:r>
                        <a:rPr lang="sv-SE" sz="1000" b="1" i="0" u="none" strike="noStrike">
                          <a:solidFill>
                            <a:srgbClr val="000000"/>
                          </a:solidFill>
                          <a:effectLst/>
                          <a:latin typeface="Calibri" panose="020F0502020204030204" pitchFamily="34" charset="0"/>
                        </a:rPr>
                        <a:t>   Movant</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80,0%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1"/>
                  </a:ext>
                </a:extLst>
              </a:tr>
              <a:tr h="167359">
                <a:tc>
                  <a:txBody>
                    <a:bodyPr/>
                    <a:lstStyle/>
                    <a:p>
                      <a:pPr algn="l" fontAlgn="ctr"/>
                      <a:r>
                        <a:rPr lang="sv-SE" sz="1000" b="1" i="0" u="none" strike="noStrike">
                          <a:solidFill>
                            <a:srgbClr val="000000"/>
                          </a:solidFill>
                          <a:effectLst/>
                          <a:latin typeface="Calibri" panose="020F0502020204030204" pitchFamily="34" charset="0"/>
                        </a:rPr>
                        <a:t>   Lernia Utbildning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79,8%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328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2"/>
                  </a:ext>
                </a:extLst>
              </a:tr>
              <a:tr h="167359">
                <a:tc>
                  <a:txBody>
                    <a:bodyPr/>
                    <a:lstStyle/>
                    <a:p>
                      <a:pPr algn="l" fontAlgn="ctr"/>
                      <a:r>
                        <a:rPr lang="sv-SE" sz="1000" b="1" i="0" u="none" strike="noStrike">
                          <a:solidFill>
                            <a:srgbClr val="000000"/>
                          </a:solidFill>
                          <a:effectLst/>
                          <a:latin typeface="Calibri" panose="020F0502020204030204" pitchFamily="34" charset="0"/>
                        </a:rPr>
                        <a:t>   Yrkesplugget i Sverige</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79,8%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71</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3"/>
                  </a:ext>
                </a:extLst>
              </a:tr>
              <a:tr h="167359">
                <a:tc>
                  <a:txBody>
                    <a:bodyPr/>
                    <a:lstStyle/>
                    <a:p>
                      <a:pPr algn="l" fontAlgn="ctr"/>
                      <a:r>
                        <a:rPr lang="sv-SE" sz="1000" b="1" i="0" u="none" strike="noStrike">
                          <a:solidFill>
                            <a:srgbClr val="000000"/>
                          </a:solidFill>
                          <a:effectLst/>
                          <a:latin typeface="Calibri" panose="020F0502020204030204" pitchFamily="34" charset="0"/>
                        </a:rPr>
                        <a:t>   Botkyrka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79,0%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237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4"/>
                  </a:ext>
                </a:extLst>
              </a:tr>
              <a:tr h="167359">
                <a:tc>
                  <a:txBody>
                    <a:bodyPr/>
                    <a:lstStyle/>
                    <a:p>
                      <a:pPr algn="l" fontAlgn="ctr"/>
                      <a:r>
                        <a:rPr lang="sv-SE" sz="1000" b="1" i="0" u="none" strike="noStrike">
                          <a:solidFill>
                            <a:srgbClr val="000000"/>
                          </a:solidFill>
                          <a:effectLst/>
                          <a:latin typeface="Calibri" panose="020F0502020204030204" pitchFamily="34" charset="0"/>
                        </a:rPr>
                        <a:t>   Lärgården Utbildning AB</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78,6%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814</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5"/>
                  </a:ext>
                </a:extLst>
              </a:tr>
              <a:tr h="167359">
                <a:tc>
                  <a:txBody>
                    <a:bodyPr/>
                    <a:lstStyle/>
                    <a:p>
                      <a:pPr algn="l" fontAlgn="ctr"/>
                      <a:r>
                        <a:rPr lang="sv-SE" sz="1000" b="1" i="0" u="none" strike="noStrike">
                          <a:solidFill>
                            <a:srgbClr val="000000"/>
                          </a:solidFill>
                          <a:effectLst/>
                          <a:latin typeface="Calibri" panose="020F0502020204030204" pitchFamily="34" charset="0"/>
                        </a:rPr>
                        <a:t>   Stockholms transport och Fordonstekniska Gymnasium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75,5%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6"/>
                  </a:ext>
                </a:extLst>
              </a:tr>
              <a:tr h="167359">
                <a:tc>
                  <a:txBody>
                    <a:bodyPr/>
                    <a:lstStyle/>
                    <a:p>
                      <a:pPr algn="l" fontAlgn="ctr"/>
                      <a:r>
                        <a:rPr lang="sv-SE" sz="1000" b="1" i="0" u="none" strike="noStrike">
                          <a:solidFill>
                            <a:srgbClr val="000000"/>
                          </a:solidFill>
                          <a:effectLst/>
                          <a:latin typeface="Calibri" panose="020F0502020204030204" pitchFamily="34" charset="0"/>
                        </a:rPr>
                        <a:t>   ABF KOMVUX STOCKHOLM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72,6%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1126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7"/>
                  </a:ext>
                </a:extLst>
              </a:tr>
              <a:tr h="167359">
                <a:tc>
                  <a:txBody>
                    <a:bodyPr/>
                    <a:lstStyle/>
                    <a:p>
                      <a:pPr algn="l" fontAlgn="ctr"/>
                      <a:r>
                        <a:rPr lang="sv-SE" sz="1000" b="1" i="0" u="none" strike="noStrike">
                          <a:solidFill>
                            <a:srgbClr val="000000"/>
                          </a:solidFill>
                          <a:effectLst/>
                          <a:latin typeface="Calibri" panose="020F0502020204030204" pitchFamily="34" charset="0"/>
                        </a:rPr>
                        <a:t>   Competens 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72,5%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559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8"/>
                  </a:ext>
                </a:extLst>
              </a:tr>
              <a:tr h="167359">
                <a:tc>
                  <a:txBody>
                    <a:bodyPr/>
                    <a:lstStyle/>
                    <a:p>
                      <a:pPr algn="l" fontAlgn="ctr"/>
                      <a:r>
                        <a:rPr lang="sv-SE" sz="1000" b="1" i="0" u="none" strike="noStrike">
                          <a:solidFill>
                            <a:srgbClr val="000000"/>
                          </a:solidFill>
                          <a:effectLst/>
                          <a:latin typeface="Calibri" panose="020F0502020204030204" pitchFamily="34" charset="0"/>
                        </a:rPr>
                        <a:t>   Norrtälje Kommunala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68,2%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163</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9"/>
                  </a:ext>
                </a:extLst>
              </a:tr>
              <a:tr h="167359">
                <a:tc>
                  <a:txBody>
                    <a:bodyPr/>
                    <a:lstStyle/>
                    <a:p>
                      <a:pPr algn="l" fontAlgn="ctr"/>
                      <a:r>
                        <a:rPr lang="sv-SE" sz="1000" b="1" i="0" u="none" strike="noStrike">
                          <a:solidFill>
                            <a:srgbClr val="000000"/>
                          </a:solidFill>
                          <a:effectLst/>
                          <a:latin typeface="Calibri" panose="020F0502020204030204" pitchFamily="34" charset="0"/>
                        </a:rPr>
                        <a:t>   Skillebyholm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68,0%</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20"/>
                  </a:ext>
                </a:extLst>
              </a:tr>
              <a:tr h="167359">
                <a:tc>
                  <a:txBody>
                    <a:bodyPr/>
                    <a:lstStyle/>
                    <a:p>
                      <a:pPr algn="l" fontAlgn="ctr"/>
                      <a:r>
                        <a:rPr lang="sv-SE" sz="1000" b="1" i="0" u="none" strike="noStrike">
                          <a:solidFill>
                            <a:srgbClr val="000000"/>
                          </a:solidFill>
                          <a:effectLst/>
                          <a:latin typeface="Calibri" panose="020F0502020204030204" pitchFamily="34" charset="0"/>
                        </a:rPr>
                        <a:t>   Sundbybergs vuxenutbildning</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67,2%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272</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21"/>
                  </a:ext>
                </a:extLst>
              </a:tr>
              <a:tr h="167359">
                <a:tc>
                  <a:txBody>
                    <a:bodyPr/>
                    <a:lstStyle/>
                    <a:p>
                      <a:pPr algn="l" fontAlgn="ctr"/>
                      <a:r>
                        <a:rPr lang="sv-SE" sz="1000" b="1" i="0" u="none" strike="noStrike">
                          <a:solidFill>
                            <a:srgbClr val="000000"/>
                          </a:solidFill>
                          <a:effectLst/>
                          <a:latin typeface="Calibri" panose="020F0502020204030204" pitchFamily="34" charset="0"/>
                        </a:rPr>
                        <a:t>   Addera Kompetens Nacka strand</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63,8%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67</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22"/>
                  </a:ext>
                </a:extLst>
              </a:tr>
              <a:tr h="167359">
                <a:tc>
                  <a:txBody>
                    <a:bodyPr/>
                    <a:lstStyle/>
                    <a:p>
                      <a:pPr algn="l" fontAlgn="ctr"/>
                      <a:r>
                        <a:rPr lang="sv-SE" sz="1000" b="1" i="0" u="none" strike="noStrike">
                          <a:solidFill>
                            <a:srgbClr val="000000"/>
                          </a:solidFill>
                          <a:effectLst/>
                          <a:latin typeface="Calibri" panose="020F0502020204030204" pitchFamily="34" charset="0"/>
                        </a:rPr>
                        <a:t>   Järfälla Lärcentrum</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63,5%</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108</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23"/>
                  </a:ext>
                </a:extLst>
              </a:tr>
              <a:tr h="167359">
                <a:tc>
                  <a:txBody>
                    <a:bodyPr/>
                    <a:lstStyle/>
                    <a:p>
                      <a:pPr algn="l" fontAlgn="ctr"/>
                      <a:r>
                        <a:rPr lang="sv-SE" sz="1000" b="1" i="0" u="none" strike="noStrike">
                          <a:solidFill>
                            <a:srgbClr val="000000"/>
                          </a:solidFill>
                          <a:effectLst/>
                          <a:latin typeface="Calibri" panose="020F0502020204030204" pitchFamily="34" charset="0"/>
                        </a:rPr>
                        <a:t>   Tyresö komvux</a:t>
                      </a:r>
                    </a:p>
                  </a:txBody>
                  <a:tcPr marL="8368" marR="8368" marT="836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62,6%</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219</a:t>
                      </a:r>
                    </a:p>
                  </a:txBody>
                  <a:tcPr marL="8368" marR="8368" marT="83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24"/>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1936886949"/>
              </p:ext>
            </p:extLst>
          </p:nvPr>
        </p:nvGraphicFramePr>
        <p:xfrm>
          <a:off x="5477062" y="1236077"/>
          <a:ext cx="3859443" cy="4351343"/>
        </p:xfrm>
        <a:graphic>
          <a:graphicData uri="http://schemas.openxmlformats.org/drawingml/2006/table">
            <a:tbl>
              <a:tblPr/>
              <a:tblGrid>
                <a:gridCol w="2343464">
                  <a:extLst>
                    <a:ext uri="{9D8B030D-6E8A-4147-A177-3AD203B41FA5}">
                      <a16:colId xmlns:a16="http://schemas.microsoft.com/office/drawing/2014/main" val="20000"/>
                    </a:ext>
                  </a:extLst>
                </a:gridCol>
                <a:gridCol w="830179">
                  <a:extLst>
                    <a:ext uri="{9D8B030D-6E8A-4147-A177-3AD203B41FA5}">
                      <a16:colId xmlns:a16="http://schemas.microsoft.com/office/drawing/2014/main" val="20001"/>
                    </a:ext>
                  </a:extLst>
                </a:gridCol>
                <a:gridCol w="685800">
                  <a:extLst>
                    <a:ext uri="{9D8B030D-6E8A-4147-A177-3AD203B41FA5}">
                      <a16:colId xmlns:a16="http://schemas.microsoft.com/office/drawing/2014/main" val="20002"/>
                    </a:ext>
                  </a:extLst>
                </a:gridCol>
              </a:tblGrid>
              <a:tr h="362611">
                <a:tc>
                  <a:txBody>
                    <a:bodyPr/>
                    <a:lstStyle/>
                    <a:p>
                      <a:pPr algn="l" fontAlgn="ctr"/>
                      <a:r>
                        <a:rPr lang="sv-SE" sz="1100" b="1" i="0" u="none" strike="noStrike">
                          <a:solidFill>
                            <a:srgbClr val="FFFFFF"/>
                          </a:solidFill>
                          <a:effectLst/>
                          <a:latin typeface="Calibri" panose="020F0502020204030204" pitchFamily="34" charset="0"/>
                        </a:rPr>
                        <a:t>Utbildningsanordnare</a:t>
                      </a:r>
                    </a:p>
                  </a:txBody>
                  <a:tcPr marL="81588" marR="9065" marT="9065" marB="0" anchor="ctr">
                    <a:lnL w="6350" cap="flat" cmpd="sng" algn="ctr">
                      <a:solidFill>
                        <a:srgbClr val="4F81BD"/>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t"/>
                      <a:r>
                        <a:rPr lang="sv-SE" sz="1000" b="1" i="0" u="none" strike="noStrike">
                          <a:solidFill>
                            <a:srgbClr val="FFFFFF"/>
                          </a:solidFill>
                          <a:effectLst/>
                          <a:latin typeface="Calibri" panose="020F0502020204030204" pitchFamily="34" charset="0"/>
                        </a:rPr>
                        <a:t>Svars-</a:t>
                      </a:r>
                      <a:br>
                        <a:rPr lang="sv-SE" sz="1000" b="1" i="0" u="none" strike="noStrike">
                          <a:solidFill>
                            <a:srgbClr val="FFFFFF"/>
                          </a:solidFill>
                          <a:effectLst/>
                          <a:latin typeface="Calibri" panose="020F0502020204030204" pitchFamily="34" charset="0"/>
                        </a:rPr>
                      </a:br>
                      <a:r>
                        <a:rPr lang="sv-SE" sz="1000" b="1" i="0" u="none" strike="noStrike">
                          <a:solidFill>
                            <a:srgbClr val="FFFFFF"/>
                          </a:solidFill>
                          <a:effectLst/>
                          <a:latin typeface="Calibri" panose="020F0502020204030204" pitchFamily="34" charset="0"/>
                        </a:rPr>
                        <a:t>frekvens</a:t>
                      </a:r>
                    </a:p>
                  </a:txBody>
                  <a:tcPr marL="9065" marR="9065" marT="9065" marB="0">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tc>
                  <a:txBody>
                    <a:bodyPr/>
                    <a:lstStyle/>
                    <a:p>
                      <a:pPr algn="r" fontAlgn="ctr"/>
                      <a:r>
                        <a:rPr lang="sv-SE" sz="1000" b="1" i="0" u="none" strike="noStrike">
                          <a:solidFill>
                            <a:srgbClr val="FFFFFF"/>
                          </a:solidFill>
                          <a:effectLst/>
                          <a:latin typeface="Calibri" panose="020F0502020204030204" pitchFamily="34" charset="0"/>
                        </a:rPr>
                        <a:t>Antal</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66092"/>
                    </a:solidFill>
                  </a:tcPr>
                </a:tc>
                <a:extLst>
                  <a:ext uri="{0D108BD9-81ED-4DB2-BD59-A6C34878D82A}">
                    <a16:rowId xmlns:a16="http://schemas.microsoft.com/office/drawing/2014/main" val="10000"/>
                  </a:ext>
                </a:extLst>
              </a:tr>
              <a:tr h="181306">
                <a:tc>
                  <a:txBody>
                    <a:bodyPr/>
                    <a:lstStyle/>
                    <a:p>
                      <a:pPr algn="l" fontAlgn="ctr"/>
                      <a:r>
                        <a:rPr lang="sv-SE" sz="1000" b="1" i="0" u="none" strike="noStrike">
                          <a:solidFill>
                            <a:srgbClr val="000000"/>
                          </a:solidFill>
                          <a:effectLst/>
                          <a:latin typeface="Calibri" panose="020F0502020204030204" pitchFamily="34" charset="0"/>
                        </a:rPr>
                        <a:t>   SweJa Kunskapscenter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61,3%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230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1"/>
                  </a:ext>
                </a:extLst>
              </a:tr>
              <a:tr h="181306">
                <a:tc>
                  <a:txBody>
                    <a:bodyPr/>
                    <a:lstStyle/>
                    <a:p>
                      <a:pPr algn="l" fontAlgn="ctr"/>
                      <a:r>
                        <a:rPr lang="sv-SE" sz="1000" b="1" i="0" u="none" strike="noStrike">
                          <a:solidFill>
                            <a:srgbClr val="000000"/>
                          </a:solidFill>
                          <a:effectLst/>
                          <a:latin typeface="Calibri" panose="020F0502020204030204" pitchFamily="34" charset="0"/>
                        </a:rPr>
                        <a:t>   Folkuniversitetet Komvux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61,2%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2"/>
                  </a:ext>
                </a:extLst>
              </a:tr>
              <a:tr h="181306">
                <a:tc>
                  <a:txBody>
                    <a:bodyPr/>
                    <a:lstStyle/>
                    <a:p>
                      <a:pPr algn="l" fontAlgn="ctr"/>
                      <a:r>
                        <a:rPr lang="sv-SE" sz="1000" b="1" i="0" u="none" strike="noStrike">
                          <a:solidFill>
                            <a:srgbClr val="000000"/>
                          </a:solidFill>
                          <a:effectLst/>
                          <a:latin typeface="Calibri" panose="020F0502020204030204" pitchFamily="34" charset="0"/>
                        </a:rPr>
                        <a:t>   Hermods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58,6%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431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3"/>
                  </a:ext>
                </a:extLst>
              </a:tr>
              <a:tr h="181306">
                <a:tc>
                  <a:txBody>
                    <a:bodyPr/>
                    <a:lstStyle/>
                    <a:p>
                      <a:pPr algn="l" fontAlgn="ctr"/>
                      <a:r>
                        <a:rPr lang="sv-SE" sz="1000" b="1" i="0" u="none" strike="noStrike">
                          <a:solidFill>
                            <a:srgbClr val="000000"/>
                          </a:solidFill>
                          <a:effectLst/>
                          <a:latin typeface="Calibri" panose="020F0502020204030204" pitchFamily="34" charset="0"/>
                        </a:rPr>
                        <a:t>   KUI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58,1%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716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4"/>
                  </a:ext>
                </a:extLst>
              </a:tr>
              <a:tr h="181306">
                <a:tc>
                  <a:txBody>
                    <a:bodyPr/>
                    <a:lstStyle/>
                    <a:p>
                      <a:pPr algn="l" fontAlgn="ctr"/>
                      <a:r>
                        <a:rPr lang="sv-SE" sz="1000" b="1" i="0" u="none" strike="noStrike">
                          <a:solidFill>
                            <a:srgbClr val="000000"/>
                          </a:solidFill>
                          <a:effectLst/>
                          <a:latin typeface="Calibri" panose="020F0502020204030204" pitchFamily="34" charset="0"/>
                        </a:rPr>
                        <a:t>   NTI-skolan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57,0%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1643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5"/>
                  </a:ext>
                </a:extLst>
              </a:tr>
              <a:tr h="181306">
                <a:tc>
                  <a:txBody>
                    <a:bodyPr/>
                    <a:lstStyle/>
                    <a:p>
                      <a:pPr algn="l" fontAlgn="ctr"/>
                      <a:r>
                        <a:rPr lang="sv-SE" sz="1000" b="1" i="0" u="none" strike="noStrike">
                          <a:solidFill>
                            <a:srgbClr val="000000"/>
                          </a:solidFill>
                          <a:effectLst/>
                          <a:latin typeface="Calibri" panose="020F0502020204030204" pitchFamily="34" charset="0"/>
                        </a:rPr>
                        <a:t>   Astar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56,6%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453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6"/>
                  </a:ext>
                </a:extLst>
              </a:tr>
              <a:tr h="181306">
                <a:tc>
                  <a:txBody>
                    <a:bodyPr/>
                    <a:lstStyle/>
                    <a:p>
                      <a:pPr algn="l" fontAlgn="ctr"/>
                      <a:r>
                        <a:rPr lang="sv-SE" sz="1000" b="1" i="0" u="none" strike="noStrike">
                          <a:solidFill>
                            <a:srgbClr val="000000"/>
                          </a:solidFill>
                          <a:effectLst/>
                          <a:latin typeface="Calibri" panose="020F0502020204030204" pitchFamily="34" charset="0"/>
                        </a:rPr>
                        <a:t>   Huddinge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56,3%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197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7"/>
                  </a:ext>
                </a:extLst>
              </a:tr>
              <a:tr h="181306">
                <a:tc>
                  <a:txBody>
                    <a:bodyPr/>
                    <a:lstStyle/>
                    <a:p>
                      <a:pPr algn="l" fontAlgn="ctr"/>
                      <a:r>
                        <a:rPr lang="sv-SE" sz="1000" b="1" i="0" u="none" strike="noStrike">
                          <a:solidFill>
                            <a:srgbClr val="000000"/>
                          </a:solidFill>
                          <a:effectLst/>
                          <a:latin typeface="Calibri" panose="020F0502020204030204" pitchFamily="34" charset="0"/>
                        </a:rPr>
                        <a:t>   Centrum Vux Haninge</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55,6%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389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08"/>
                  </a:ext>
                </a:extLst>
              </a:tr>
              <a:tr h="181306">
                <a:tc>
                  <a:txBody>
                    <a:bodyPr/>
                    <a:lstStyle/>
                    <a:p>
                      <a:pPr algn="l" fontAlgn="ctr"/>
                      <a:r>
                        <a:rPr lang="sv-SE" sz="1000" b="1" i="0" u="none" strike="noStrike">
                          <a:solidFill>
                            <a:srgbClr val="000000"/>
                          </a:solidFill>
                          <a:effectLst/>
                          <a:latin typeface="Calibri" panose="020F0502020204030204" pitchFamily="34" charset="0"/>
                        </a:rPr>
                        <a:t>   Consensum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55,5%</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327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09"/>
                  </a:ext>
                </a:extLst>
              </a:tr>
              <a:tr h="181306">
                <a:tc>
                  <a:txBody>
                    <a:bodyPr/>
                    <a:lstStyle/>
                    <a:p>
                      <a:pPr algn="l" fontAlgn="ctr"/>
                      <a:r>
                        <a:rPr lang="sv-SE" sz="1000" b="1" i="0" u="none" strike="noStrike">
                          <a:solidFill>
                            <a:srgbClr val="000000"/>
                          </a:solidFill>
                          <a:effectLst/>
                          <a:latin typeface="Calibri" panose="020F0502020204030204" pitchFamily="34" charset="0"/>
                        </a:rPr>
                        <a:t>   MoA Lärcentrum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53,8%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136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0"/>
                  </a:ext>
                </a:extLst>
              </a:tr>
              <a:tr h="181306">
                <a:tc>
                  <a:txBody>
                    <a:bodyPr/>
                    <a:lstStyle/>
                    <a:p>
                      <a:pPr algn="l" fontAlgn="ctr"/>
                      <a:r>
                        <a:rPr lang="sv-SE" sz="1000" b="1" i="0" u="none" strike="noStrike">
                          <a:solidFill>
                            <a:srgbClr val="000000"/>
                          </a:solidFill>
                          <a:effectLst/>
                          <a:latin typeface="Calibri" panose="020F0502020204030204" pitchFamily="34" charset="0"/>
                        </a:rPr>
                        <a:t>   Style Education</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50,0%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1"/>
                  </a:ext>
                </a:extLst>
              </a:tr>
              <a:tr h="181306">
                <a:tc>
                  <a:txBody>
                    <a:bodyPr/>
                    <a:lstStyle/>
                    <a:p>
                      <a:pPr algn="l" fontAlgn="ctr"/>
                      <a:r>
                        <a:rPr lang="sv-SE" sz="1000" b="1" i="0" u="none" strike="noStrike">
                          <a:solidFill>
                            <a:srgbClr val="000000"/>
                          </a:solidFill>
                          <a:effectLst/>
                          <a:latin typeface="Calibri" panose="020F0502020204030204" pitchFamily="34" charset="0"/>
                        </a:rPr>
                        <a:t>   Lärvux Stockholm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46,8%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2"/>
                  </a:ext>
                </a:extLst>
              </a:tr>
              <a:tr h="181306">
                <a:tc>
                  <a:txBody>
                    <a:bodyPr/>
                    <a:lstStyle/>
                    <a:p>
                      <a:pPr algn="l" fontAlgn="ctr"/>
                      <a:r>
                        <a:rPr lang="sv-SE" sz="1000" b="1" i="0" u="none" strike="noStrike">
                          <a:solidFill>
                            <a:srgbClr val="000000"/>
                          </a:solidFill>
                          <a:effectLst/>
                          <a:latin typeface="Calibri" panose="020F0502020204030204" pitchFamily="34" charset="0"/>
                        </a:rPr>
                        <a:t>   InfoKomp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46,8%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295</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3"/>
                  </a:ext>
                </a:extLst>
              </a:tr>
              <a:tr h="181306">
                <a:tc>
                  <a:txBody>
                    <a:bodyPr/>
                    <a:lstStyle/>
                    <a:p>
                      <a:pPr algn="l" fontAlgn="ctr"/>
                      <a:r>
                        <a:rPr lang="sv-SE" sz="1000" b="1" i="0" u="none" strike="noStrike">
                          <a:solidFill>
                            <a:srgbClr val="000000"/>
                          </a:solidFill>
                          <a:effectLst/>
                          <a:latin typeface="Calibri" panose="020F0502020204030204" pitchFamily="34" charset="0"/>
                        </a:rPr>
                        <a:t>   Nynäshamns Kompetenscentrum(NKC)</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152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4"/>
                  </a:ext>
                </a:extLst>
              </a:tr>
              <a:tr h="181306">
                <a:tc>
                  <a:txBody>
                    <a:bodyPr/>
                    <a:lstStyle/>
                    <a:p>
                      <a:pPr algn="l" fontAlgn="ctr"/>
                      <a:r>
                        <a:rPr lang="sv-SE" sz="1000" b="1" i="0" u="none" strike="noStrike">
                          <a:solidFill>
                            <a:srgbClr val="000000"/>
                          </a:solidFill>
                          <a:effectLst/>
                          <a:latin typeface="Calibri" panose="020F0502020204030204" pitchFamily="34" charset="0"/>
                        </a:rPr>
                        <a:t>   OmsorgsLyftet Utbildningar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43,4%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317</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5"/>
                  </a:ext>
                </a:extLst>
              </a:tr>
              <a:tr h="181306">
                <a:tc>
                  <a:txBody>
                    <a:bodyPr/>
                    <a:lstStyle/>
                    <a:p>
                      <a:pPr algn="l" fontAlgn="ctr"/>
                      <a:r>
                        <a:rPr lang="sv-SE" sz="1000" b="1" i="0" u="none" strike="noStrike">
                          <a:solidFill>
                            <a:srgbClr val="000000"/>
                          </a:solidFill>
                          <a:effectLst/>
                          <a:latin typeface="Calibri" panose="020F0502020204030204" pitchFamily="34" charset="0"/>
                        </a:rPr>
                        <a:t>   Komvux Österåker</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43,1%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91</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6"/>
                  </a:ext>
                </a:extLst>
              </a:tr>
              <a:tr h="181306">
                <a:tc>
                  <a:txBody>
                    <a:bodyPr/>
                    <a:lstStyle/>
                    <a:p>
                      <a:pPr algn="l" fontAlgn="ctr"/>
                      <a:r>
                        <a:rPr lang="sv-SE" sz="1000" b="1" i="0" u="none" strike="noStrike">
                          <a:solidFill>
                            <a:srgbClr val="000000"/>
                          </a:solidFill>
                          <a:effectLst/>
                          <a:latin typeface="Calibri" panose="020F0502020204030204" pitchFamily="34" charset="0"/>
                        </a:rPr>
                        <a:t>   Sigtuna kommun VUX</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41,9%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204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7"/>
                  </a:ext>
                </a:extLst>
              </a:tr>
              <a:tr h="181306">
                <a:tc>
                  <a:txBody>
                    <a:bodyPr/>
                    <a:lstStyle/>
                    <a:p>
                      <a:pPr algn="l" fontAlgn="ctr"/>
                      <a:r>
                        <a:rPr lang="sv-SE" sz="1000" b="1" i="0" u="none" strike="noStrike">
                          <a:solidFill>
                            <a:srgbClr val="000000"/>
                          </a:solidFill>
                          <a:effectLst/>
                          <a:latin typeface="Calibri" panose="020F0502020204030204" pitchFamily="34" charset="0"/>
                        </a:rPr>
                        <a:t>   Vuxenutbildning i Upplands Bro</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35,3%</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106</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18"/>
                  </a:ext>
                </a:extLst>
              </a:tr>
              <a:tr h="181306">
                <a:tc>
                  <a:txBody>
                    <a:bodyPr/>
                    <a:lstStyle/>
                    <a:p>
                      <a:pPr algn="l" fontAlgn="ctr"/>
                      <a:r>
                        <a:rPr lang="sv-SE" sz="1000" b="1" i="0" u="none" strike="noStrike">
                          <a:solidFill>
                            <a:srgbClr val="000000"/>
                          </a:solidFill>
                          <a:effectLst/>
                          <a:latin typeface="Calibri" panose="020F0502020204030204" pitchFamily="34" charset="0"/>
                        </a:rPr>
                        <a:t>   JENSEN Education AB</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31,8%</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482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19"/>
                  </a:ext>
                </a:extLst>
              </a:tr>
              <a:tr h="181306">
                <a:tc>
                  <a:txBody>
                    <a:bodyPr/>
                    <a:lstStyle/>
                    <a:p>
                      <a:pPr algn="l" fontAlgn="ctr"/>
                      <a:r>
                        <a:rPr lang="sv-SE" sz="1000" b="1" i="0" u="none" strike="noStrike">
                          <a:solidFill>
                            <a:srgbClr val="000000"/>
                          </a:solidFill>
                          <a:effectLst/>
                          <a:latin typeface="Calibri" panose="020F0502020204030204" pitchFamily="34" charset="0"/>
                        </a:rPr>
                        <a:t>   Åsö vuxengymnasium</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28,0%</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464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CE6F1"/>
                    </a:solidFill>
                  </a:tcPr>
                </a:tc>
                <a:extLst>
                  <a:ext uri="{0D108BD9-81ED-4DB2-BD59-A6C34878D82A}">
                    <a16:rowId xmlns:a16="http://schemas.microsoft.com/office/drawing/2014/main" val="10020"/>
                  </a:ext>
                </a:extLst>
              </a:tr>
              <a:tr h="181306">
                <a:tc>
                  <a:txBody>
                    <a:bodyPr/>
                    <a:lstStyle/>
                    <a:p>
                      <a:pPr algn="l" fontAlgn="ctr"/>
                      <a:r>
                        <a:rPr lang="sv-SE" sz="1000" b="1" i="0" u="none" strike="noStrike">
                          <a:solidFill>
                            <a:srgbClr val="000000"/>
                          </a:solidFill>
                          <a:effectLst/>
                          <a:latin typeface="Calibri" panose="020F0502020204030204" pitchFamily="34" charset="0"/>
                        </a:rPr>
                        <a:t>   Södertälje Vuxenutbildning</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22,2%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tc>
                  <a:txBody>
                    <a:bodyPr/>
                    <a:lstStyle/>
                    <a:p>
                      <a:pPr algn="r" fontAlgn="ctr"/>
                      <a:r>
                        <a:rPr lang="sv-SE" sz="1000" b="1" i="0" u="none" strike="noStrike">
                          <a:solidFill>
                            <a:srgbClr val="000000"/>
                          </a:solidFill>
                          <a:effectLst/>
                          <a:latin typeface="Calibri" panose="020F0502020204030204" pitchFamily="34" charset="0"/>
                        </a:rPr>
                        <a:t>162</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8CCE4"/>
                    </a:solidFill>
                  </a:tcPr>
                </a:tc>
                <a:extLst>
                  <a:ext uri="{0D108BD9-81ED-4DB2-BD59-A6C34878D82A}">
                    <a16:rowId xmlns:a16="http://schemas.microsoft.com/office/drawing/2014/main" val="10021"/>
                  </a:ext>
                </a:extLst>
              </a:tr>
              <a:tr h="181306">
                <a:tc>
                  <a:txBody>
                    <a:bodyPr/>
                    <a:lstStyle/>
                    <a:p>
                      <a:pPr algn="l" fontAlgn="ctr"/>
                      <a:r>
                        <a:rPr lang="sv-SE" sz="1000" b="1" i="0" u="none" strike="noStrike">
                          <a:solidFill>
                            <a:srgbClr val="000000"/>
                          </a:solidFill>
                          <a:effectLst/>
                          <a:latin typeface="Calibri" panose="020F0502020204030204" pitchFamily="34" charset="0"/>
                        </a:rPr>
                        <a:t>   AlphaCE Solna</a:t>
                      </a:r>
                    </a:p>
                  </a:txBody>
                  <a:tcPr marL="9065" marR="9065" marT="9065"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20,9%</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tc>
                  <a:txBody>
                    <a:bodyPr/>
                    <a:lstStyle/>
                    <a:p>
                      <a:pPr algn="r" fontAlgn="ctr"/>
                      <a:r>
                        <a:rPr lang="sv-SE" sz="1000" b="1" i="0" u="none" strike="noStrike">
                          <a:solidFill>
                            <a:srgbClr val="000000"/>
                          </a:solidFill>
                          <a:effectLst/>
                          <a:latin typeface="Calibri" panose="020F0502020204030204" pitchFamily="34" charset="0"/>
                        </a:rPr>
                        <a:t>24</a:t>
                      </a:r>
                    </a:p>
                  </a:txBody>
                  <a:tcPr marL="9065" marR="9065" marT="906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DCE6F1"/>
                    </a:solidFill>
                  </a:tcPr>
                </a:tc>
                <a:extLst>
                  <a:ext uri="{0D108BD9-81ED-4DB2-BD59-A6C34878D82A}">
                    <a16:rowId xmlns:a16="http://schemas.microsoft.com/office/drawing/2014/main" val="10022"/>
                  </a:ext>
                </a:extLst>
              </a:tr>
            </a:tbl>
          </a:graphicData>
        </a:graphic>
      </p:graphicFrame>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Svarsfrekvens per anordnare totalt i länet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222204274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30310" y="1224549"/>
            <a:ext cx="7191520" cy="3754874"/>
          </a:xfrm>
          <a:prstGeom prst="rect">
            <a:avLst/>
          </a:prstGeom>
        </p:spPr>
        <p:txBody>
          <a:bodyPr wrap="square">
            <a:spAutoFit/>
          </a:bodyPr>
          <a:lstStyle/>
          <a:p>
            <a:r>
              <a:rPr lang="sv-SE" sz="1400" dirty="0"/>
              <a:t>Graferna på följande sidor visar procentuell svarsfördelning av dem som besvarat frågan med något av svarsalternativen 1 till 5. Stämmer inte alls har värdet (1) och Stämmer helt har värdet (5). Basen är alla som besvarat frågan, inklusive "Vet ej"-svar. </a:t>
            </a:r>
          </a:p>
          <a:p>
            <a:pPr lvl="0"/>
            <a:endParaRPr lang="sv-SE" sz="1400" dirty="0">
              <a:cs typeface="Arial" panose="020B0604020202020204" pitchFamily="34" charset="0"/>
            </a:endParaRPr>
          </a:p>
          <a:p>
            <a:pPr lvl="0"/>
            <a:r>
              <a:rPr lang="sv-SE" sz="1400" dirty="0">
                <a:cs typeface="Arial" panose="020B0604020202020204" pitchFamily="34" charset="0"/>
              </a:rPr>
              <a:t>I första kolumnen till höger om graferna visas medelvärde för kommunen och skolorna.</a:t>
            </a:r>
          </a:p>
          <a:p>
            <a:pPr lvl="0"/>
            <a:endParaRPr lang="sv-SE" sz="1400" dirty="0">
              <a:cs typeface="Arial" panose="020B0604020202020204" pitchFamily="34" charset="0"/>
            </a:endParaRPr>
          </a:p>
          <a:p>
            <a:pPr lvl="0"/>
            <a:r>
              <a:rPr lang="sv-SE" sz="1400" dirty="0">
                <a:cs typeface="Arial" panose="020B0604020202020204" pitchFamily="34" charset="0"/>
              </a:rPr>
              <a:t>I andra kolumnen till höger om graferna visas andelen som svarat ”vet ej”.</a:t>
            </a:r>
          </a:p>
          <a:p>
            <a:pPr lvl="0"/>
            <a:endParaRPr lang="sv-SE" sz="1400" dirty="0">
              <a:cs typeface="Arial" panose="020B0604020202020204" pitchFamily="34" charset="0"/>
            </a:endParaRPr>
          </a:p>
          <a:p>
            <a:pPr lvl="0"/>
            <a:r>
              <a:rPr lang="sv-SE" sz="1400" dirty="0">
                <a:cs typeface="Arial" panose="020B0604020202020204" pitchFamily="34" charset="0"/>
              </a:rPr>
              <a:t>I tredje kolumnen till höger om graferna visas antal svar per skola på frågan</a:t>
            </a:r>
          </a:p>
          <a:p>
            <a:pPr lvl="0"/>
            <a:r>
              <a:rPr lang="sv-SE" sz="1400" dirty="0">
                <a:cs typeface="Arial" panose="020B0604020202020204" pitchFamily="34" charset="0"/>
              </a:rPr>
              <a:t> </a:t>
            </a:r>
          </a:p>
          <a:p>
            <a:pPr lvl="0"/>
            <a:r>
              <a:rPr lang="sv-SE" sz="1400" dirty="0">
                <a:cs typeface="Arial" panose="020B0604020202020204" pitchFamily="34" charset="0"/>
              </a:rPr>
              <a:t>För att svar ska redovisas krävs 5 svarande eller fler på frågan.</a:t>
            </a:r>
          </a:p>
          <a:p>
            <a:pPr lvl="0"/>
            <a:endParaRPr lang="sv-SE" sz="1400" dirty="0">
              <a:cs typeface="Arial" panose="020B0604020202020204" pitchFamily="34" charset="0"/>
            </a:endParaRPr>
          </a:p>
          <a:p>
            <a:r>
              <a:rPr lang="sv-SE" sz="1400" dirty="0">
                <a:cs typeface="Arial" panose="020B0604020202020204" pitchFamily="34" charset="0"/>
              </a:rPr>
              <a:t>Svaren jämförs med uppgifter från </a:t>
            </a:r>
            <a:r>
              <a:rPr lang="sv-SE" sz="1400">
                <a:cs typeface="Arial" panose="020B0604020202020204" pitchFamily="34" charset="0"/>
              </a:rPr>
              <a:t>undersökningen 2017 och 2016.</a:t>
            </a:r>
            <a:endParaRPr lang="sv-SE" sz="1400" dirty="0">
              <a:cs typeface="Arial" panose="020B0604020202020204" pitchFamily="34" charset="0"/>
            </a:endParaRPr>
          </a:p>
          <a:p>
            <a:endParaRPr lang="sv-SE" sz="1400" dirty="0">
              <a:cs typeface="Arial" panose="020B0604020202020204" pitchFamily="34" charset="0"/>
            </a:endParaRPr>
          </a:p>
          <a:p>
            <a:endParaRPr lang="sv-SE" sz="1400" dirty="0">
              <a:cs typeface="Arial" panose="020B0604020202020204" pitchFamily="34" charset="0"/>
            </a:endParaRPr>
          </a:p>
          <a:p>
            <a:pPr lvl="0"/>
            <a:endParaRPr lang="sv-SE" sz="1400" dirty="0">
              <a:latin typeface="Arial" panose="020B0604020202020204" pitchFamily="34" charset="0"/>
              <a:cs typeface="Arial" panose="020B0604020202020204" pitchFamily="34" charset="0"/>
            </a:endParaRPr>
          </a:p>
          <a:p>
            <a:pPr marL="342900" lvl="0" indent="-342900">
              <a:spcAft>
                <a:spcPts val="0"/>
              </a:spcAft>
              <a:buFont typeface="Symbol" panose="05050102010706020507" pitchFamily="18" charset="2"/>
              <a:buChar char=""/>
            </a:pPr>
            <a:endParaRPr lang="sv-SE" sz="1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5" name="Title1xCenter"/>
          <p:cNvSpPr txBox="1"/>
          <p:nvPr/>
        </p:nvSpPr>
        <p:spPr>
          <a:xfrm>
            <a:off x="260400" y="656400"/>
            <a:ext cx="9684000" cy="432000"/>
          </a:xfrm>
          <a:prstGeom prst="rect">
            <a:avLst/>
          </a:prstGeom>
          <a:noFill/>
        </p:spPr>
        <p:txBody>
          <a:bodyPr vertOverflow="clip" wrap="square" lIns="0" tIns="0" rIns="0" bIns="0" rtlCol="0" anchor="t"/>
          <a:lstStyle/>
          <a:p>
            <a:pPr algn="ctr"/>
            <a:r>
              <a:rPr lang="en-GB" sz="2400" b="1" dirty="0">
                <a:solidFill>
                  <a:srgbClr val="333333"/>
                </a:solidFill>
                <a:latin typeface="Arial"/>
              </a:rPr>
              <a:t>Om </a:t>
            </a:r>
            <a:r>
              <a:rPr lang="en-GB" sz="2400" b="1" dirty="0" err="1">
                <a:solidFill>
                  <a:srgbClr val="333333"/>
                </a:solidFill>
                <a:latin typeface="Arial"/>
              </a:rPr>
              <a:t>graferna</a:t>
            </a:r>
            <a:endParaRPr lang="en-GB" sz="2400" b="1" dirty="0">
              <a:solidFill>
                <a:srgbClr val="333333"/>
              </a:solidFill>
              <a:latin typeface="Arial"/>
            </a:endParaRPr>
          </a:p>
        </p:txBody>
      </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1572405">
                    <a:extLst>
                      <a:ext uri="{9D8B030D-6E8A-4147-A177-3AD203B41FA5}">
                        <a16:colId xmlns:a16="http://schemas.microsoft.com/office/drawing/2014/main" val="20000"/>
                      </a:ext>
                    </a:extLst>
                  </a:gridCol>
                </a:tblGrid>
                <a:tr h="351649">
                  <a:tc>
                    <a:txBody>
                      <a:bodyPr/>
                      <a:lstStyle/>
                      <a:p>
                        <a:endParaRPr lang="sv-SE"/>
                      </a:p>
                    </a:txBody>
                    <a:tcPr marL="0" marR="0" marT="0" marB="0">
                      <a:lnL>
                        <a:noFill/>
                      </a:lnL>
                      <a:lnR>
                        <a:noFill/>
                      </a:lnR>
                      <a:lnT>
                        <a:noFill/>
                      </a:lnT>
                      <a:lnB>
                        <a:noFill/>
                      </a:lnB>
                    </a:tcPr>
                  </a:tc>
                  <a:extLst>
                    <a:ext uri="{0D108BD9-81ED-4DB2-BD59-A6C34878D82A}">
                      <a16:rowId xmlns:a16="http://schemas.microsoft.com/office/drawing/2014/main" val="10000"/>
                    </a:ext>
                  </a:extLst>
                </a:tr>
              </a:tbl>
            </a:graphicData>
          </a:graphic>
        </p:graphicFrame>
      </p:grpSp>
    </p:spTree>
    <p:extLst>
      <p:ext uri="{BB962C8B-B14F-4D97-AF65-F5344CB8AC3E}">
        <p14:creationId xmlns:p14="http://schemas.microsoft.com/office/powerpoint/2010/main" val="163078351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5040000"/>
            <a:chOff x="108000" y="720000"/>
            <a:chExt cx="9684000" cy="5040000"/>
          </a:xfrm>
        </p:grpSpPr>
        <p:graphicFrame>
          <p:nvGraphicFramePr>
            <p:cNvPr id="5002" name="BodyContentTable"/>
            <p:cNvGraphicFramePr>
              <a:graphicFrameLocks/>
            </p:cNvGraphicFramePr>
            <p:nvPr/>
          </p:nvGraphicFramePr>
          <p:xfrm>
            <a:off x="108000" y="720000"/>
            <a:ext cx="9684000" cy="4788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17%</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19%</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mina lärare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59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19%</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Översikt: medelvärde per fråga</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Länet totalt</a:t>
              </a:r>
            </a:p>
          </p:txBody>
        </p:sp>
      </p:grpSp>
      <p:grpSp>
        <p:nvGrpSpPr>
          <p:cNvPr id="5000" name="BodyContent"/>
          <p:cNvGrpSpPr/>
          <p:nvPr/>
        </p:nvGrpSpPr>
        <p:grpSpPr>
          <a:xfrm>
            <a:off x="180000" y="1024052"/>
            <a:ext cx="9540000" cy="5634200"/>
            <a:chOff x="180000" y="1024052"/>
            <a:chExt cx="9540000" cy="5634200"/>
          </a:xfrm>
        </p:grpSpPr>
        <p:graphicFrame>
          <p:nvGraphicFramePr>
            <p:cNvPr id="5002" name="BodyContentTable"/>
            <p:cNvGraphicFramePr>
              <a:graphicFrameLocks/>
            </p:cNvGraphicFramePr>
            <p:nvPr>
              <p:extLst>
                <p:ext uri="{D42A27DB-BD31-4B8C-83A1-F6EECF244321}">
                  <p14:modId xmlns:p14="http://schemas.microsoft.com/office/powerpoint/2010/main" val="616153318"/>
                </p:ext>
              </p:extLst>
            </p:nvPr>
          </p:nvGraphicFramePr>
          <p:xfrm>
            <a:off x="180000" y="1024052"/>
            <a:ext cx="9540000" cy="56342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53%</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51%</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75%</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behandlas bra av andra elever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8034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8916</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8284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1332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335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373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143</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405</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337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244</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317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280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246</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69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11</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519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87</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521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Förändring över tid</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Länet totalt, medelvärde per år (endast frågor som varit med tidigare år redovisas)</a:t>
              </a:r>
            </a:p>
          </p:txBody>
        </p:sp>
      </p:grpSp>
      <p:grpSp>
        <p:nvGrpSpPr>
          <p:cNvPr id="5000" name="BodyContent"/>
          <p:cNvGrpSpPr/>
          <p:nvPr/>
        </p:nvGrpSpPr>
        <p:grpSpPr>
          <a:xfrm>
            <a:off x="180000" y="1079999"/>
            <a:ext cx="9540000" cy="5569375"/>
            <a:chOff x="180000" y="1079999"/>
            <a:chExt cx="9540000" cy="5569375"/>
          </a:xfrm>
        </p:grpSpPr>
        <p:graphicFrame>
          <p:nvGraphicFramePr>
            <p:cNvPr id="5002" name="BodyContentTable"/>
            <p:cNvGraphicFramePr>
              <a:graphicFrameLocks/>
            </p:cNvGraphicFramePr>
            <p:nvPr>
              <p:extLst>
                <p:ext uri="{D42A27DB-BD31-4B8C-83A1-F6EECF244321}">
                  <p14:modId xmlns:p14="http://schemas.microsoft.com/office/powerpoint/2010/main" val="3877549814"/>
                </p:ext>
              </p:extLst>
            </p:nvPr>
          </p:nvGraphicFramePr>
          <p:xfrm>
            <a:off x="180000" y="1079999"/>
            <a:ext cx="9540000" cy="5569375"/>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315</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139</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407</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226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27</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112</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19</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220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239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334</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52</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264000"/>
            <a:ext cx="9684000" cy="216000"/>
            <a:chOff x="108000" y="6264000"/>
            <a:chExt cx="9684000" cy="216000"/>
          </a:xfrm>
        </p:grpSpPr>
        <p:sp>
          <p:nvSpPr>
            <p:cNvPr id="61" name="BodyFooterCenter"/>
            <p:cNvSpPr txBox="1"/>
            <p:nvPr/>
          </p:nvSpPr>
          <p:spPr>
            <a:xfrm>
              <a:off x="108000" y="6264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230</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296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1"/>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119</a:t>
                        </a:r>
                      </a:p>
                    </a:txBody>
                    <a:tcPr marL="72000" marR="72000" marT="0" marB="0" anchor="ctr">
                      <a:lnL>
                        <a:noFill/>
                      </a:lnL>
                      <a:lnR>
                        <a:noFill/>
                      </a:lnR>
                      <a:lnT>
                        <a:noFill/>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147</a:t>
                        </a:r>
                      </a:p>
                    </a:txBody>
                    <a:tcPr marL="72000" marR="72000" marT="0" marB="0" anchor="ctr">
                      <a:lnL>
                        <a:noFill/>
                      </a:lnL>
                      <a:lnR>
                        <a:noFill/>
                      </a:lnR>
                      <a:lnT>
                        <a:noFill/>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60</a:t>
                        </a:r>
                      </a:p>
                    </a:txBody>
                    <a:tcPr marL="72000" marR="72000" marT="0" marB="0" anchor="ctr">
                      <a:lnL>
                        <a:noFill/>
                      </a:lnL>
                      <a:lnR>
                        <a:noFill/>
                      </a:lnR>
                      <a:lnT>
                        <a:noFill/>
                      </a:lnT>
                      <a:lnB>
                        <a:noFill/>
                      </a:lnB>
                    </a:tcPr>
                  </a:tc>
                  <a:extLst>
                    <a:ext uri="{0D108BD9-81ED-4DB2-BD59-A6C34878D82A}">
                      <a16:rowId xmlns:a16="http://schemas.microsoft.com/office/drawing/2014/main" val="1001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001" name="Cell_10_1_12_1"/>
            <p:cNvSpPr txBox="1"/>
            <p:nvPr/>
          </p:nvSpPr>
          <p:spPr>
            <a:xfrm>
              <a:off x="108000" y="298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301" name="Cell_13_1_15_1"/>
            <p:cNvSpPr txBox="1"/>
            <p:nvPr/>
          </p:nvSpPr>
          <p:spPr>
            <a:xfrm>
              <a:off x="108000" y="374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601" name="Cell_16_1_18_1"/>
            <p:cNvSpPr txBox="1"/>
            <p:nvPr/>
          </p:nvSpPr>
          <p:spPr>
            <a:xfrm>
              <a:off x="108000" y="450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901" name="Cell_19_1_21_1"/>
            <p:cNvSpPr txBox="1"/>
            <p:nvPr/>
          </p:nvSpPr>
          <p:spPr>
            <a:xfrm>
              <a:off x="108000" y="525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102" name="Cell_21_2_21_2"/>
            <p:cNvSpPr txBox="1"/>
            <p:nvPr/>
          </p:nvSpPr>
          <p:spPr>
            <a:xfrm>
              <a:off x="3397500" y="576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252000"/>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021" name="Chart_21_3_21_4"/>
            <p:cNvGraphicFramePr>
              <a:graphicFrameLocks/>
            </p:cNvGraphicFramePr>
            <p:nvPr/>
          </p:nvGraphicFramePr>
          <p:xfrm>
            <a:off x="3978000" y="5760000"/>
            <a:ext cx="3870000" cy="504000"/>
          </p:xfrm>
          <a:graphic>
            <a:graphicData uri="http://schemas.openxmlformats.org/drawingml/2006/chart">
              <c:chart xmlns:c="http://schemas.openxmlformats.org/drawingml/2006/chart" xmlns:r="http://schemas.openxmlformats.org/officeDocument/2006/relationships" r:id="rId22"/>
            </a:graphicData>
          </a:graphic>
        </p:graphicFrame>
      </p:grpSp>
    </p:spTree>
    <p:extLst>
      <p:ext uri="{BB962C8B-B14F-4D97-AF65-F5344CB8AC3E}">
        <p14:creationId xmlns:p14="http://schemas.microsoft.com/office/powerpoint/2010/main" val="255621766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Det är arbetsro på mina lektioner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1980000"/>
            <a:ext cx="9684000" cy="216000"/>
            <a:chOff x="108000" y="1980000"/>
            <a:chExt cx="9684000" cy="216000"/>
          </a:xfrm>
        </p:grpSpPr>
        <p:sp>
          <p:nvSpPr>
            <p:cNvPr id="61" name="BodyFooterCenter"/>
            <p:cNvSpPr txBox="1"/>
            <p:nvPr/>
          </p:nvSpPr>
          <p:spPr>
            <a:xfrm>
              <a:off x="108000" y="198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679</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504000"/>
          </p:xfrm>
          <a:graphic>
            <a:graphicData uri="http://schemas.openxmlformats.org/drawingml/2006/chart">
              <c:chart xmlns:c="http://schemas.openxmlformats.org/drawingml/2006/chart" xmlns:r="http://schemas.openxmlformats.org/officeDocument/2006/relationships" r:id="rId5"/>
            </a:graphicData>
          </a:graphic>
        </p:graphicFrame>
      </p:grpSp>
    </p:spTree>
    <p:extLst>
      <p:ext uri="{BB962C8B-B14F-4D97-AF65-F5344CB8AC3E}">
        <p14:creationId xmlns:p14="http://schemas.microsoft.com/office/powerpoint/2010/main" val="255621766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12%</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16%</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79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7%</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Översikt: Medelvärde per frågeområde</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Länet totalt</a:t>
              </a:r>
            </a:p>
          </p:txBody>
        </p:sp>
      </p:grpSp>
      <p:grpSp>
        <p:nvGrpSpPr>
          <p:cNvPr id="5000" name="BodyContent"/>
          <p:cNvGrpSpPr/>
          <p:nvPr/>
        </p:nvGrpSpPr>
        <p:grpSpPr>
          <a:xfrm>
            <a:off x="180000" y="1080000"/>
            <a:ext cx="9540000" cy="5400000"/>
            <a:chOff x="180000" y="1080000"/>
            <a:chExt cx="9540000" cy="5400000"/>
          </a:xfrm>
        </p:grpSpPr>
        <p:graphicFrame>
          <p:nvGraphicFramePr>
            <p:cNvPr id="5002" name="BodyContentTable"/>
            <p:cNvGraphicFramePr>
              <a:graphicFrameLocks/>
            </p:cNvGraphicFramePr>
            <p:nvPr/>
          </p:nvGraphicFramePr>
          <p:xfrm>
            <a:off x="180000" y="1080000"/>
            <a:ext cx="9540000" cy="5400000"/>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förklarar så att jag förstår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6%</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14%</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3.5</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4.9</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18%</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9%</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4.7</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10%</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89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Förändring över tid</a:t>
              </a:r>
            </a:p>
          </p:txBody>
        </p:sp>
      </p:grpSp>
      <p:grpSp>
        <p:nvGrpSpPr>
          <p:cNvPr id="30" name="Title2"/>
          <p:cNvGrpSpPr/>
          <p:nvPr/>
        </p:nvGrpSpPr>
        <p:grpSpPr>
          <a:xfrm>
            <a:off x="720000" y="922089"/>
            <a:ext cx="8460000" cy="360000"/>
            <a:chOff x="720000" y="922089"/>
            <a:chExt cx="8460000" cy="360000"/>
          </a:xfrm>
        </p:grpSpPr>
        <p:sp>
          <p:nvSpPr>
            <p:cNvPr id="31" name="Title2Center"/>
            <p:cNvSpPr txBox="1"/>
            <p:nvPr/>
          </p:nvSpPr>
          <p:spPr>
            <a:xfrm>
              <a:off x="720000" y="922089"/>
              <a:ext cx="8460000" cy="360000"/>
            </a:xfrm>
            <a:prstGeom prst="rect">
              <a:avLst/>
            </a:prstGeom>
            <a:noFill/>
          </p:spPr>
          <p:txBody>
            <a:bodyPr vertOverflow="clip" wrap="square" lIns="0" tIns="0" rIns="0" bIns="0" rtlCol="0" anchor="t"/>
            <a:lstStyle/>
            <a:p>
              <a:pPr algn="ctr"/>
              <a:r>
                <a:rPr lang="sv-SE" sz="1200" b="1" spc="50" noProof="1">
                  <a:solidFill>
                    <a:schemeClr val="tx1">
                      <a:lumMod val="50000"/>
                      <a:lumOff val="50000"/>
                    </a:schemeClr>
                  </a:solidFill>
                </a:rPr>
                <a:t>Länet totalt, medelvärde per år (endast frågeområden som varit med tidigare år redovisas)</a:t>
              </a:r>
            </a:p>
          </p:txBody>
        </p:sp>
      </p:grpSp>
      <p:grpSp>
        <p:nvGrpSpPr>
          <p:cNvPr id="5000" name="BodyContent"/>
          <p:cNvGrpSpPr/>
          <p:nvPr/>
        </p:nvGrpSpPr>
        <p:grpSpPr>
          <a:xfrm>
            <a:off x="180000" y="1079999"/>
            <a:ext cx="9540000" cy="5560498"/>
            <a:chOff x="180000" y="1079999"/>
            <a:chExt cx="9540000" cy="5560498"/>
          </a:xfrm>
        </p:grpSpPr>
        <p:graphicFrame>
          <p:nvGraphicFramePr>
            <p:cNvPr id="5002" name="BodyContentTable"/>
            <p:cNvGraphicFramePr>
              <a:graphicFrameLocks/>
            </p:cNvGraphicFramePr>
            <p:nvPr>
              <p:extLst>
                <p:ext uri="{D42A27DB-BD31-4B8C-83A1-F6EECF244321}">
                  <p14:modId xmlns:p14="http://schemas.microsoft.com/office/powerpoint/2010/main" val="3171639567"/>
                </p:ext>
              </p:extLst>
            </p:nvPr>
          </p:nvGraphicFramePr>
          <p:xfrm>
            <a:off x="180000" y="1079999"/>
            <a:ext cx="9540000" cy="5560498"/>
          </p:xfrm>
          <a:graphic>
            <a:graphicData uri="http://schemas.openxmlformats.org/drawingml/2006/chart">
              <c:chart xmlns:c="http://schemas.openxmlformats.org/drawingml/2006/chart" xmlns:r="http://schemas.openxmlformats.org/officeDocument/2006/relationships" r:id="rId3"/>
            </a:graphicData>
          </a:graphic>
        </p:graphicFrame>
      </p:grpSp>
    </p:spTree>
    <p:extLst>
      <p:ext uri="{BB962C8B-B14F-4D97-AF65-F5344CB8AC3E}">
        <p14:creationId xmlns:p14="http://schemas.microsoft.com/office/powerpoint/2010/main" val="255621766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90</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gör så att jag vill lära mig mer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91</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92</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6012000"/>
            <a:ext cx="9684000" cy="216000"/>
            <a:chOff x="108000" y="6012000"/>
            <a:chExt cx="9684000" cy="216000"/>
          </a:xfrm>
        </p:grpSpPr>
        <p:sp>
          <p:nvSpPr>
            <p:cNvPr id="61" name="BodyFooterCenter"/>
            <p:cNvSpPr txBox="1"/>
            <p:nvPr/>
          </p:nvSpPr>
          <p:spPr>
            <a:xfrm>
              <a:off x="108000" y="6012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559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356</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259</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330</a:t>
                        </a:r>
                      </a:p>
                    </a:txBody>
                    <a:tcPr marL="72000" marR="72000" marT="0" marB="0" anchor="ctr">
                      <a:lnL>
                        <a:noFill/>
                      </a:lnL>
                      <a:lnR>
                        <a:noFill/>
                      </a:lnR>
                      <a:lnT>
                        <a:noFill/>
                      </a:lnT>
                      <a:lnB>
                        <a:noFill/>
                      </a:lnB>
                    </a:tcPr>
                  </a:tc>
                  <a:extLst>
                    <a:ext uri="{0D108BD9-81ED-4DB2-BD59-A6C34878D82A}">
                      <a16:rowId xmlns:a16="http://schemas.microsoft.com/office/drawing/2014/main" val="1001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250</a:t>
                        </a:r>
                      </a:p>
                    </a:txBody>
                    <a:tcPr marL="72000" marR="72000" marT="0" marB="0" anchor="ctr">
                      <a:lnL>
                        <a:noFill/>
                      </a:lnL>
                      <a:lnR>
                        <a:noFill/>
                      </a:lnR>
                      <a:lnT>
                        <a:noFill/>
                      </a:lnT>
                      <a:lnB>
                        <a:noFill/>
                      </a:lnB>
                    </a:tcPr>
                  </a:tc>
                  <a:extLst>
                    <a:ext uri="{0D108BD9-81ED-4DB2-BD59-A6C34878D82A}">
                      <a16:rowId xmlns:a16="http://schemas.microsoft.com/office/drawing/2014/main" val="1001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295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3.9</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285</a:t>
                        </a:r>
                      </a:p>
                    </a:txBody>
                    <a:tcPr marL="72000" marR="72000" marT="0" marB="0" anchor="ctr">
                      <a:lnL>
                        <a:noFill/>
                      </a:lnL>
                      <a:lnR>
                        <a:noFill/>
                      </a:lnR>
                      <a:lnT>
                        <a:noFill/>
                      </a:lnT>
                      <a:lnB>
                        <a:noFill/>
                      </a:lnB>
                    </a:tcPr>
                  </a:tc>
                  <a:extLst>
                    <a:ext uri="{0D108BD9-81ED-4DB2-BD59-A6C34878D82A}">
                      <a16:rowId xmlns:a16="http://schemas.microsoft.com/office/drawing/2014/main" val="1001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Competens 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Consensum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8_1"/>
            <p:cNvSpPr txBox="1"/>
            <p:nvPr/>
          </p:nvSpPr>
          <p:spPr>
            <a:xfrm>
              <a:off x="108000" y="2484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Eductus</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Folkuniversitetet Komvux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4_1"/>
            <p:cNvSpPr txBox="1"/>
            <p:nvPr/>
          </p:nvSpPr>
          <p:spPr>
            <a:xfrm>
              <a:off x="108000" y="349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Hermods AB</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501" name="Cell_15_1_17_1"/>
            <p:cNvSpPr txBox="1"/>
            <p:nvPr/>
          </p:nvSpPr>
          <p:spPr>
            <a:xfrm>
              <a:off x="108000" y="424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Huddinge VUX</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801" name="Cell_18_1_20_1"/>
            <p:cNvSpPr txBox="1"/>
            <p:nvPr/>
          </p:nvSpPr>
          <p:spPr>
            <a:xfrm>
              <a:off x="108000" y="500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InfoKomp AB</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2002" name="Cell_20_2_20_2"/>
            <p:cNvSpPr txBox="1"/>
            <p:nvPr/>
          </p:nvSpPr>
          <p:spPr>
            <a:xfrm>
              <a:off x="3397500" y="550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252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020" name="Chart_20_3_20_4"/>
            <p:cNvGraphicFramePr>
              <a:graphicFrameLocks/>
            </p:cNvGraphicFramePr>
            <p:nvPr/>
          </p:nvGraphicFramePr>
          <p:xfrm>
            <a:off x="3978000" y="5508000"/>
            <a:ext cx="3870000" cy="504000"/>
          </p:xfrm>
          <a:graphic>
            <a:graphicData uri="http://schemas.openxmlformats.org/drawingml/2006/chart">
              <c:chart xmlns:c="http://schemas.openxmlformats.org/drawingml/2006/chart" xmlns:r="http://schemas.openxmlformats.org/officeDocument/2006/relationships" r:id="rId21"/>
            </a:graphicData>
          </a:graphic>
        </p:graphicFrame>
      </p:grpSp>
    </p:spTree>
    <p:extLst>
      <p:ext uri="{BB962C8B-B14F-4D97-AF65-F5344CB8AC3E}">
        <p14:creationId xmlns:p14="http://schemas.microsoft.com/office/powerpoint/2010/main" val="25562176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93</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93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8%</a:t>
                        </a:r>
                      </a:p>
                    </a:txBody>
                    <a:tcPr marL="72000" marR="72000" marT="0" marB="0" anchor="ctr">
                      <a:lnL>
                        <a:noFill/>
                      </a:lnL>
                      <a:lnR>
                        <a:noFill/>
                      </a:lnR>
                      <a:lnT>
                        <a:noFill/>
                      </a:lnT>
                      <a:lnB>
                        <a:noFill/>
                      </a:lnB>
                    </a:tcPr>
                  </a:tc>
                  <a:tc>
                    <a:txBody>
                      <a:bodyPr/>
                      <a:lstStyle/>
                      <a:p>
                        <a:pPr algn="r" fontAlgn="ctr"/>
                        <a:r>
                          <a:rPr lang="en-GB" sz="1100" noProof="1"/>
                          <a:t>1837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1007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94</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115</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91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131</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861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757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Institute af Lärande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JENSEN Education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Järfälla Lärcentrum</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Värmdö</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Komvux Österåker</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KUI VUX</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94</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22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328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319</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1149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146</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176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813</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3.8</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307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Kunskapsbolaget Integra AB</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Lernia Utbildning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Lidingö Vuxenutbildning</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Lärgården Utbildning AB</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Lärvux Stockholm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MedLearn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95</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136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142</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80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63</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4.6</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32</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179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194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914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906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152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141</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MoA Lärcentrum</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Movant</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Niketo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Norrtälje Kommunala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NTI-skolan AB</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Nynäshamns Kompetenscentrum(NKC)</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96</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388</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4"/>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4.4</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50</a:t>
                        </a:r>
                      </a:p>
                    </a:txBody>
                    <a:tcPr marL="72000" marR="72000" marT="0" marB="0" anchor="ctr">
                      <a:lnL>
                        <a:noFill/>
                      </a:lnL>
                      <a:lnR>
                        <a:noFill/>
                      </a:lnR>
                      <a:lnT>
                        <a:noFill/>
                      </a:lnT>
                      <a:lnB>
                        <a:noFill/>
                      </a:lnB>
                    </a:tcPr>
                  </a:tc>
                  <a:extLst>
                    <a:ext uri="{0D108BD9-81ED-4DB2-BD59-A6C34878D82A}">
                      <a16:rowId xmlns:a16="http://schemas.microsoft.com/office/drawing/2014/main" val="10006"/>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4.5</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7"/>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204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343</a:t>
                        </a:r>
                      </a:p>
                    </a:txBody>
                    <a:tcPr marL="72000" marR="72000" marT="0" marB="0" anchor="ctr">
                      <a:lnL>
                        <a:noFill/>
                      </a:lnL>
                      <a:lnR>
                        <a:noFill/>
                      </a:lnR>
                      <a:lnT>
                        <a:noFill/>
                      </a:lnT>
                      <a:lnB>
                        <a:noFill/>
                      </a:lnB>
                    </a:tcPr>
                  </a:tc>
                  <a:extLst>
                    <a:ext uri="{0D108BD9-81ED-4DB2-BD59-A6C34878D82A}">
                      <a16:rowId xmlns:a16="http://schemas.microsoft.com/office/drawing/2014/main" val="10009"/>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202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0"/>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4%</a:t>
                        </a:r>
                      </a:p>
                    </a:txBody>
                    <a:tcPr marL="72000" marR="72000" marT="0" marB="0" anchor="ctr">
                      <a:lnL>
                        <a:noFill/>
                      </a:lnL>
                      <a:lnR>
                        <a:noFill/>
                      </a:lnR>
                      <a:lnT>
                        <a:noFill/>
                      </a:lnT>
                      <a:lnB>
                        <a:noFill/>
                      </a:lnB>
                    </a:tcPr>
                  </a:tc>
                  <a:tc>
                    <a:txBody>
                      <a:bodyPr/>
                      <a:lstStyle/>
                      <a:p>
                        <a:pPr algn="r" fontAlgn="ctr"/>
                        <a:r>
                          <a:rPr lang="en-GB" sz="1100" noProof="1"/>
                          <a:t>55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4.8</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66</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OmsorgsLyftet Utbildningar</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5_1"/>
            <p:cNvSpPr txBox="1"/>
            <p:nvPr/>
          </p:nvSpPr>
          <p:spPr>
            <a:xfrm>
              <a:off x="108000" y="172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Polstjärnan AB Sollentuna VUX</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1" name="Cell_6_1_8_1"/>
            <p:cNvSpPr txBox="1"/>
            <p:nvPr/>
          </p:nvSpPr>
          <p:spPr>
            <a:xfrm>
              <a:off x="108000" y="198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SIFA Stockholms intensivsvenska vux</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901" name="Cell_9_1_11_1"/>
            <p:cNvSpPr txBox="1"/>
            <p:nvPr/>
          </p:nvSpPr>
          <p:spPr>
            <a:xfrm>
              <a:off x="108000" y="273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Sigtuna kommun VUX</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201" name="Cell_12_1_13_1"/>
            <p:cNvSpPr txBox="1"/>
            <p:nvPr/>
          </p:nvSpPr>
          <p:spPr>
            <a:xfrm>
              <a:off x="108000" y="3492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Skillebyholm</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Stockholms transport och Fordonstekniska Gymnasium</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Style Education</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97</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272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247</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153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447</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529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3.6</a:t>
                        </a:r>
                      </a:p>
                    </a:txBody>
                    <a:tcPr marL="72000" marR="72000" marT="0" marB="0" anchor="ctr">
                      <a:lnL>
                        <a:noFill/>
                      </a:lnL>
                      <a:lnR>
                        <a:noFill/>
                      </a:lnR>
                      <a:lnT>
                        <a:noFill/>
                      </a:lnT>
                      <a:lnB>
                        <a:noFill/>
                      </a:lnB>
                    </a:tcPr>
                  </a:tc>
                  <a:tc>
                    <a:txBody>
                      <a:bodyPr/>
                      <a:lstStyle/>
                      <a:p>
                        <a:pPr algn="r" fontAlgn="ctr"/>
                        <a:r>
                          <a:rPr lang="en-GB" sz="1100" noProof="1"/>
                          <a:t>13%</a:t>
                        </a:r>
                      </a:p>
                    </a:txBody>
                    <a:tcPr marL="72000" marR="72000" marT="0" marB="0" anchor="ctr">
                      <a:lnL>
                        <a:noFill/>
                      </a:lnL>
                      <a:lnR>
                        <a:noFill/>
                      </a:lnR>
                      <a:lnT>
                        <a:noFill/>
                      </a:lnT>
                      <a:lnB>
                        <a:noFill/>
                      </a:lnB>
                    </a:tcPr>
                  </a:tc>
                  <a:tc>
                    <a:txBody>
                      <a:bodyPr/>
                      <a:lstStyle/>
                      <a:p>
                        <a:pPr algn="r" fontAlgn="ctr"/>
                        <a:r>
                          <a:rPr lang="en-GB" sz="1100" noProof="1"/>
                          <a:t>15</a:t>
                        </a:r>
                      </a:p>
                    </a:txBody>
                    <a:tcPr marL="72000" marR="72000" marT="0" marB="0" anchor="ctr">
                      <a:lnL>
                        <a:noFill/>
                      </a:lnL>
                      <a:lnR>
                        <a:noFill/>
                      </a:lnR>
                      <a:lnT>
                        <a:noFill/>
                      </a:lnT>
                      <a:lnB>
                        <a:noFill/>
                      </a:lnB>
                    </a:tcPr>
                  </a:tc>
                  <a:extLst>
                    <a:ext uri="{0D108BD9-81ED-4DB2-BD59-A6C34878D82A}">
                      <a16:rowId xmlns:a16="http://schemas.microsoft.com/office/drawing/2014/main" val="10008"/>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8%</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162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189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219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154</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189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106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4.5</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182</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Sundbybergs vuxenutbildning</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SweJa Kunskapscenter AB</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10_1"/>
            <p:cNvSpPr txBox="1"/>
            <p:nvPr/>
          </p:nvSpPr>
          <p:spPr>
            <a:xfrm>
              <a:off x="108000" y="2484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Sverigehälsan AB</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Södertälje Vuxenutbildning</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Tyresö komvux</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Vuxenutbildning i Upplands Bro</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98</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Jag har fått information om hur jag uppnår olika betyg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2736000"/>
            <a:ext cx="9684000" cy="216000"/>
            <a:chOff x="108000" y="2736000"/>
            <a:chExt cx="9684000" cy="216000"/>
          </a:xfrm>
        </p:grpSpPr>
        <p:sp>
          <p:nvSpPr>
            <p:cNvPr id="61" name="BodyFooterCenter"/>
            <p:cNvSpPr txBox="1"/>
            <p:nvPr/>
          </p:nvSpPr>
          <p:spPr>
            <a:xfrm>
              <a:off x="108000" y="2736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71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3.4</a:t>
                        </a:r>
                      </a:p>
                    </a:txBody>
                    <a:tcPr marL="72000" marR="72000" marT="0" marB="0" anchor="ctr">
                      <a:lnL>
                        <a:noFill/>
                      </a:lnL>
                      <a:lnR>
                        <a:noFill/>
                      </a:lnR>
                      <a:lnT>
                        <a:noFill/>
                      </a:lnT>
                      <a:lnB>
                        <a:noFill/>
                      </a:lnB>
                    </a:tcPr>
                  </a:tc>
                  <a:tc>
                    <a:txBody>
                      <a:bodyPr/>
                      <a:lstStyle/>
                      <a:p>
                        <a:pPr algn="r" fontAlgn="ctr"/>
                        <a:r>
                          <a:rPr lang="en-GB" sz="1100" noProof="1"/>
                          <a:t>5%</a:t>
                        </a:r>
                      </a:p>
                    </a:txBody>
                    <a:tcPr marL="72000" marR="72000" marT="0" marB="0" anchor="ctr">
                      <a:lnL>
                        <a:noFill/>
                      </a:lnL>
                      <a:lnR>
                        <a:noFill/>
                      </a:lnR>
                      <a:lnT>
                        <a:noFill/>
                      </a:lnT>
                      <a:lnB>
                        <a:noFill/>
                      </a:lnB>
                    </a:tcPr>
                  </a:tc>
                  <a:tc>
                    <a:txBody>
                      <a:bodyPr/>
                      <a:lstStyle/>
                      <a:p>
                        <a:pPr algn="r" fontAlgn="ctr"/>
                        <a:r>
                          <a:rPr lang="en-GB" sz="1100" noProof="1"/>
                          <a:t>64</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464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4.1</a:t>
                        </a:r>
                      </a:p>
                    </a:txBody>
                    <a:tcPr marL="72000" marR="72000" marT="0" marB="0" anchor="ctr">
                      <a:lnL>
                        <a:noFill/>
                      </a:lnL>
                      <a:lnR>
                        <a:noFill/>
                      </a:lnR>
                      <a:lnT>
                        <a:noFill/>
                      </a:lnT>
                      <a:lnB>
                        <a:noFill/>
                      </a:lnB>
                    </a:tcPr>
                  </a:tc>
                  <a:tc>
                    <a:txBody>
                      <a:bodyPr/>
                      <a:lstStyle/>
                      <a:p>
                        <a:pPr algn="r" fontAlgn="ctr"/>
                        <a:r>
                          <a:rPr lang="en-GB" sz="1100" noProof="1"/>
                          <a:t>1%</a:t>
                        </a:r>
                      </a:p>
                    </a:txBody>
                    <a:tcPr marL="72000" marR="72000" marT="0" marB="0" anchor="ctr">
                      <a:lnL>
                        <a:noFill/>
                      </a:lnL>
                      <a:lnR>
                        <a:noFill/>
                      </a:lnR>
                      <a:lnT>
                        <a:noFill/>
                      </a:lnT>
                      <a:lnB>
                        <a:noFill/>
                      </a:lnB>
                    </a:tcPr>
                  </a:tc>
                  <a:tc>
                    <a:txBody>
                      <a:bodyPr/>
                      <a:lstStyle/>
                      <a:p>
                        <a:pPr algn="r" fontAlgn="ctr"/>
                        <a:r>
                          <a:rPr lang="en-GB" sz="1100" noProof="1"/>
                          <a:t>762</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546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Yrkesplugget i Sverige</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Åsö vuxengymnasium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504000"/>
          </p:xfrm>
          <a:graphic>
            <a:graphicData uri="http://schemas.openxmlformats.org/drawingml/2006/chart">
              <c:chart xmlns:c="http://schemas.openxmlformats.org/drawingml/2006/chart" xmlns:r="http://schemas.openxmlformats.org/officeDocument/2006/relationships" r:id="rId8"/>
            </a:graphicData>
          </a:graphic>
        </p:graphicFrame>
      </p:grpSp>
    </p:spTree>
    <p:extLst>
      <p:ext uri="{BB962C8B-B14F-4D97-AF65-F5344CB8AC3E}">
        <p14:creationId xmlns:p14="http://schemas.microsoft.com/office/powerpoint/2010/main" val="255621766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Header"/>
          <p:cNvGrpSpPr/>
          <p:nvPr/>
        </p:nvGrpSpPr>
        <p:grpSpPr>
          <a:xfrm>
            <a:off x="108000" y="108000"/>
            <a:ext cx="9684000" cy="507600"/>
            <a:chOff x="108000" y="108000"/>
            <a:chExt cx="9684000" cy="507600"/>
          </a:xfrm>
        </p:grpSpPr>
        <p:pic>
          <p:nvPicPr>
            <p:cNvPr id="11" name="HeaderLeft" descr="//a5.actiondialog.se/MediaLibraries/ProjectLibraries/{95631864-edd5-4443-94a8-210c4a469c26}/ksl-logo.PNG"/>
            <p:cNvPicPr>
              <a:picLocks noChangeAspect="1"/>
            </p:cNvPicPr>
            <p:nvPr/>
          </p:nvPicPr>
          <p:blipFill>
            <a:blip r:embed="rId2" cstate="print"/>
            <a:stretch/>
          </p:blipFill>
          <p:spPr>
            <a:xfrm>
              <a:off x="108000" y="108000"/>
              <a:ext cx="3227992" cy="302387"/>
            </a:xfrm>
            <a:prstGeom prst="rect">
              <a:avLst/>
            </a:prstGeom>
            <a:noFill/>
          </p:spPr>
        </p:pic>
        <p:sp>
          <p:nvSpPr>
            <p:cNvPr id="12" name="HeaderCenter"/>
            <p:cNvSpPr txBox="1"/>
            <p:nvPr/>
          </p:nvSpPr>
          <p:spPr>
            <a:xfrm>
              <a:off x="3336000" y="108000"/>
              <a:ext cx="3228000" cy="507600"/>
            </a:xfrm>
            <a:prstGeom prst="rect">
              <a:avLst/>
            </a:prstGeom>
            <a:noFill/>
          </p:spPr>
          <p:txBody>
            <a:bodyPr vertOverflow="clip" wrap="square" lIns="0" tIns="0" rIns="0" bIns="0" rtlCol="0" anchor="t"/>
            <a:lstStyle/>
            <a:p>
              <a:pPr algn="ctr"/>
              <a:r>
                <a:rPr lang="sv-SE" sz="900" spc="50" noProof="1">
                  <a:solidFill>
                    <a:schemeClr val="tx1">
                      <a:lumMod val="249351"/>
                    </a:schemeClr>
                  </a:solidFill>
                </a:rPr>
                <a:t>Grundläggande o gymnasial vuxenutbildning 2018</a:t>
              </a:r>
            </a:p>
          </p:txBody>
        </p:sp>
        <p:sp>
          <p:nvSpPr>
            <p:cNvPr id="13" name="HeaderRight"/>
            <p:cNvSpPr txBox="1"/>
            <p:nvPr/>
          </p:nvSpPr>
          <p:spPr>
            <a:xfrm>
              <a:off x="6564000" y="108000"/>
              <a:ext cx="3228000" cy="507600"/>
            </a:xfrm>
            <a:prstGeom prst="rect">
              <a:avLst/>
            </a:prstGeom>
            <a:noFill/>
          </p:spPr>
          <p:txBody>
            <a:bodyPr vertOverflow="clip" wrap="square" lIns="0" tIns="0" rIns="0" bIns="0" rtlCol="0" anchor="t"/>
            <a:lstStyle/>
            <a:p>
              <a:pPr algn="r"/>
              <a:r>
                <a:rPr lang="sv-SE" sz="900" spc="50" noProof="1">
                  <a:solidFill>
                    <a:schemeClr val="tx1">
                      <a:lumMod val="249351"/>
                    </a:schemeClr>
                  </a:solidFill>
                </a:rPr>
                <a:t>Länet totalt</a:t>
              </a:r>
            </a:p>
          </p:txBody>
        </p:sp>
      </p:grpSp>
      <p:grpSp>
        <p:nvGrpSpPr>
          <p:cNvPr id="70" name="Footer"/>
          <p:cNvGrpSpPr/>
          <p:nvPr/>
        </p:nvGrpSpPr>
        <p:grpSpPr>
          <a:xfrm>
            <a:off x="108000" y="6372000"/>
            <a:ext cx="9684000" cy="396000"/>
            <a:chOff x="108000" y="6372000"/>
            <a:chExt cx="9684000" cy="396000"/>
          </a:xfrm>
        </p:grpSpPr>
        <p:sp>
          <p:nvSpPr>
            <p:cNvPr id="71" name="FooterRight"/>
            <p:cNvSpPr txBox="1"/>
            <p:nvPr/>
          </p:nvSpPr>
          <p:spPr>
            <a:xfrm>
              <a:off x="4950000" y="6372000"/>
              <a:ext cx="4842000" cy="396000"/>
            </a:xfrm>
            <a:prstGeom prst="rect">
              <a:avLst/>
            </a:prstGeom>
            <a:noFill/>
          </p:spPr>
          <p:txBody>
            <a:bodyPr vertOverflow="clip" wrap="square" lIns="0" tIns="0" rIns="0" bIns="0" rtlCol="0" anchor="b"/>
            <a:lstStyle/>
            <a:p>
              <a:pPr algn="r"/>
              <a:r>
                <a:rPr lang="en-GB" sz="900" spc="50">
                  <a:solidFill>
                    <a:schemeClr val="tx1">
                      <a:lumMod val="249351"/>
                    </a:schemeClr>
                  </a:solidFill>
                </a:rPr>
                <a:t>99</a:t>
              </a:r>
            </a:p>
          </p:txBody>
        </p:sp>
        <p:sp>
          <p:nvSpPr>
            <p:cNvPr id="72" name="FooterLeft"/>
            <p:cNvSpPr txBox="1"/>
            <p:nvPr/>
          </p:nvSpPr>
          <p:spPr>
            <a:xfrm>
              <a:off x="108000" y="6372000"/>
              <a:ext cx="4842000" cy="396000"/>
            </a:xfrm>
            <a:prstGeom prst="rect">
              <a:avLst/>
            </a:prstGeom>
            <a:noFill/>
          </p:spPr>
          <p:txBody>
            <a:bodyPr vertOverflow="clip" wrap="square" lIns="0" tIns="0" rIns="0" bIns="0" rtlCol="0" anchor="b"/>
            <a:lstStyle/>
            <a:p>
              <a:pPr algn="l"/>
              <a:r>
                <a:rPr lang="en-GB" sz="900" spc="50">
                  <a:solidFill>
                    <a:schemeClr val="tx1">
                      <a:lumMod val="249351"/>
                    </a:schemeClr>
                  </a:solidFill>
                </a:rPr>
                <a:t>2018-06-13</a:t>
              </a:r>
            </a:p>
          </p:txBody>
        </p:sp>
      </p:grpSp>
      <p:grpSp>
        <p:nvGrpSpPr>
          <p:cNvPr id="20" name="Title1"/>
          <p:cNvGrpSpPr/>
          <p:nvPr/>
        </p:nvGrpSpPr>
        <p:grpSpPr>
          <a:xfrm>
            <a:off x="108000" y="504000"/>
            <a:ext cx="9684000" cy="675096"/>
            <a:chOff x="108000" y="504000"/>
            <a:chExt cx="9684000" cy="675096"/>
          </a:xfrm>
        </p:grpSpPr>
        <p:sp>
          <p:nvSpPr>
            <p:cNvPr id="21" name="Title1Center"/>
            <p:cNvSpPr txBox="1"/>
            <p:nvPr/>
          </p:nvSpPr>
          <p:spPr>
            <a:xfrm>
              <a:off x="108000" y="504000"/>
              <a:ext cx="9684000" cy="675096"/>
            </a:xfrm>
            <a:prstGeom prst="rect">
              <a:avLst/>
            </a:prstGeom>
            <a:noFill/>
          </p:spPr>
          <p:txBody>
            <a:bodyPr vertOverflow="clip" wrap="square" lIns="0" tIns="0" rIns="0" bIns="0" rtlCol="0" anchor="t"/>
            <a:lstStyle/>
            <a:p>
              <a:pPr algn="ctr"/>
              <a:r>
                <a:rPr lang="sv-SE" sz="2000" b="1" noProof="1">
                  <a:latin typeface="Arial"/>
                </a:rPr>
                <a:t>Mina lärare ger mig snabbt besked efter inlämningsuppgifter och prov </a:t>
              </a:r>
            </a:p>
          </p:txBody>
        </p:sp>
      </p:grpSp>
      <p:grpSp>
        <p:nvGrpSpPr>
          <p:cNvPr id="30" name="Title2"/>
          <p:cNvGrpSpPr/>
          <p:nvPr/>
        </p:nvGrpSpPr>
        <p:grpSpPr>
          <a:xfrm>
            <a:off x="720000" y="922089"/>
            <a:ext cx="8460000" cy="360000"/>
            <a:chOff x="720000" y="922089"/>
            <a:chExt cx="8460000" cy="360000"/>
          </a:xfrm>
        </p:grpSpPr>
      </p:grpSp>
      <p:grpSp>
        <p:nvGrpSpPr>
          <p:cNvPr id="60" name="BodyFooter"/>
          <p:cNvGrpSpPr/>
          <p:nvPr/>
        </p:nvGrpSpPr>
        <p:grpSpPr>
          <a:xfrm>
            <a:off x="108000" y="5760000"/>
            <a:ext cx="9684000" cy="216000"/>
            <a:chOff x="108000" y="5760000"/>
            <a:chExt cx="9684000" cy="216000"/>
          </a:xfrm>
        </p:grpSpPr>
        <p:sp>
          <p:nvSpPr>
            <p:cNvPr id="61" name="BodyFooterCenter"/>
            <p:cNvSpPr txBox="1"/>
            <p:nvPr/>
          </p:nvSpPr>
          <p:spPr>
            <a:xfrm>
              <a:off x="108000" y="5760000"/>
              <a:ext cx="9684000" cy="216000"/>
            </a:xfrm>
            <a:prstGeom prst="rect">
              <a:avLst/>
            </a:prstGeom>
            <a:noFill/>
          </p:spPr>
          <p:txBody>
            <a:bodyPr vertOverflow="clip" wrap="square" lIns="0" tIns="0" rIns="0" bIns="0" rtlCol="0" anchor="t"/>
            <a:lstStyle/>
            <a:p>
              <a:pPr algn="ctr"/>
              <a:r>
                <a:rPr lang="en-GB" sz="1100" b="1" noProof="1"/>
                <a:t>Endast anordnare med 5 svar eller fler redovisas. När det saknas uppgifter är det färre än fem som har svarat.</a:t>
              </a:r>
            </a:p>
          </p:txBody>
        </p:sp>
      </p:grpSp>
      <p:grpSp>
        <p:nvGrpSpPr>
          <p:cNvPr id="5000" name="BodyContent"/>
          <p:cNvGrpSpPr/>
          <p:nvPr/>
        </p:nvGrpSpPr>
        <p:grpSpPr>
          <a:xfrm>
            <a:off x="108000" y="720000"/>
            <a:ext cx="9684000" cy="4356000"/>
            <a:chOff x="108000" y="720000"/>
            <a:chExt cx="9684000" cy="4356000"/>
          </a:xfrm>
        </p:grpSpPr>
        <p:graphicFrame>
          <p:nvGraphicFramePr>
            <p:cNvPr id="5002" name="BodyContentTable"/>
            <p:cNvGraphicFramePr>
              <a:graphicFrameLocks/>
            </p:cNvGraphicFramePr>
            <p:nvPr/>
          </p:nvGraphicFramePr>
          <p:xfrm>
            <a:off x="108000" y="720000"/>
            <a:ext cx="9684000" cy="4356000"/>
          </p:xfrm>
          <a:graphic>
            <a:graphicData uri="http://schemas.openxmlformats.org/drawingml/2006/table">
              <a:tbl>
                <a:tblPr/>
                <a:tblGrid>
                  <a:gridCol w="3289500">
                    <a:extLst>
                      <a:ext uri="{9D8B030D-6E8A-4147-A177-3AD203B41FA5}">
                        <a16:colId xmlns:a16="http://schemas.microsoft.com/office/drawing/2014/main" val="20000"/>
                      </a:ext>
                    </a:extLst>
                  </a:gridCol>
                  <a:gridCol w="580500">
                    <a:extLst>
                      <a:ext uri="{9D8B030D-6E8A-4147-A177-3AD203B41FA5}">
                        <a16:colId xmlns:a16="http://schemas.microsoft.com/office/drawing/2014/main" val="20001"/>
                      </a:ext>
                    </a:extLst>
                  </a:gridCol>
                  <a:gridCol w="1935000">
                    <a:extLst>
                      <a:ext uri="{9D8B030D-6E8A-4147-A177-3AD203B41FA5}">
                        <a16:colId xmlns:a16="http://schemas.microsoft.com/office/drawing/2014/main" val="20002"/>
                      </a:ext>
                    </a:extLst>
                  </a:gridCol>
                  <a:gridCol w="1935000">
                    <a:extLst>
                      <a:ext uri="{9D8B030D-6E8A-4147-A177-3AD203B41FA5}">
                        <a16:colId xmlns:a16="http://schemas.microsoft.com/office/drawing/2014/main" val="20003"/>
                      </a:ext>
                    </a:extLst>
                  </a:gridCol>
                  <a:gridCol w="648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tblGrid>
                <a:tr h="252000">
                  <a:tc gridSpan="2">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hMerge="1">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b"/>
                        <a:endParaRPr sz="1100" dirty="0"/>
                      </a:p>
                    </a:txBody>
                    <a:tcPr marL="72000" marR="72000" marT="0" marB="0" anchor="b">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0"/>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12632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1"/>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13573</a:t>
                        </a:r>
                      </a:p>
                    </a:txBody>
                    <a:tcPr marL="72000" marR="72000" marT="0" marB="0" anchor="ctr">
                      <a:lnL>
                        <a:noFill/>
                      </a:lnL>
                      <a:lnR>
                        <a:noFill/>
                      </a:lnR>
                      <a:lnT>
                        <a:noFill/>
                      </a:lnT>
                      <a:lnB>
                        <a:noFill/>
                      </a:lnB>
                    </a:tcPr>
                  </a:tc>
                  <a:extLst>
                    <a:ext uri="{0D108BD9-81ED-4DB2-BD59-A6C34878D82A}">
                      <a16:rowId xmlns:a16="http://schemas.microsoft.com/office/drawing/2014/main" val="10002"/>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12474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3"/>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1126</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4"/>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1340</a:t>
                        </a:r>
                      </a:p>
                    </a:txBody>
                    <a:tcPr marL="72000" marR="72000" marT="0" marB="0" anchor="ctr">
                      <a:lnL>
                        <a:noFill/>
                      </a:lnL>
                      <a:lnR>
                        <a:noFill/>
                      </a:lnR>
                      <a:lnT>
                        <a:noFill/>
                      </a:lnT>
                      <a:lnB>
                        <a:noFill/>
                      </a:lnB>
                    </a:tcPr>
                  </a:tc>
                  <a:extLst>
                    <a:ext uri="{0D108BD9-81ED-4DB2-BD59-A6C34878D82A}">
                      <a16:rowId xmlns:a16="http://schemas.microsoft.com/office/drawing/2014/main" val="10005"/>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691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6"/>
                    </a:ext>
                  </a:extLst>
                </a:tr>
                <a:tr h="252000">
                  <a:tc rowSpan="2">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0%</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67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0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0%</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36</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8"/>
                    </a:ext>
                  </a:extLst>
                </a:tr>
                <a:tr h="252000">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3.8</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24</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09"/>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453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0"/>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4.0</a:t>
                        </a:r>
                      </a:p>
                    </a:txBody>
                    <a:tcPr marL="72000" marR="72000" marT="0" marB="0" anchor="ctr">
                      <a:lnL>
                        <a:noFill/>
                      </a:lnL>
                      <a:lnR>
                        <a:noFill/>
                      </a:lnR>
                      <a:lnT>
                        <a:noFill/>
                      </a:lnT>
                      <a:lnB>
                        <a:noFill/>
                      </a:lnB>
                    </a:tcPr>
                  </a:tc>
                  <a:tc>
                    <a:txBody>
                      <a:bodyPr/>
                      <a:lstStyle/>
                      <a:p>
                        <a:pPr algn="r" fontAlgn="ctr"/>
                        <a:r>
                          <a:rPr lang="en-GB" sz="1100" noProof="1"/>
                          <a:t>3%</a:t>
                        </a:r>
                      </a:p>
                    </a:txBody>
                    <a:tcPr marL="72000" marR="72000" marT="0" marB="0" anchor="ctr">
                      <a:lnL>
                        <a:noFill/>
                      </a:lnL>
                      <a:lnR>
                        <a:noFill/>
                      </a:lnR>
                      <a:lnT>
                        <a:noFill/>
                      </a:lnT>
                      <a:lnB>
                        <a:noFill/>
                      </a:lnB>
                    </a:tcPr>
                  </a:tc>
                  <a:tc>
                    <a:txBody>
                      <a:bodyPr/>
                      <a:lstStyle/>
                      <a:p>
                        <a:pPr algn="r" fontAlgn="ctr"/>
                        <a:r>
                          <a:rPr lang="en-GB" sz="1100" noProof="1"/>
                          <a:t>459</a:t>
                        </a:r>
                      </a:p>
                    </a:txBody>
                    <a:tcPr marL="72000" marR="72000" marT="0" marB="0" anchor="ctr">
                      <a:lnL>
                        <a:noFill/>
                      </a:lnL>
                      <a:lnR>
                        <a:noFill/>
                      </a:lnR>
                      <a:lnT>
                        <a:noFill/>
                      </a:lnT>
                      <a:lnB>
                        <a:noFill/>
                      </a:lnB>
                    </a:tcPr>
                  </a:tc>
                  <a:extLst>
                    <a:ext uri="{0D108BD9-81ED-4DB2-BD59-A6C34878D82A}">
                      <a16:rowId xmlns:a16="http://schemas.microsoft.com/office/drawing/2014/main" val="10011"/>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4.1</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7%</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334</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2"/>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237</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3"/>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4.2</a:t>
                        </a:r>
                      </a:p>
                    </a:txBody>
                    <a:tcPr marL="72000" marR="72000" marT="0" marB="0" anchor="ctr">
                      <a:lnL>
                        <a:noFill/>
                      </a:lnL>
                      <a:lnR>
                        <a:noFill/>
                      </a:lnR>
                      <a:lnT>
                        <a:noFill/>
                      </a:lnT>
                      <a:lnB>
                        <a:noFill/>
                      </a:lnB>
                    </a:tcPr>
                  </a:tc>
                  <a:tc>
                    <a:txBody>
                      <a:bodyPr/>
                      <a:lstStyle/>
                      <a:p>
                        <a:pPr algn="r" fontAlgn="ctr"/>
                        <a:r>
                          <a:rPr lang="en-GB" sz="1100" noProof="1"/>
                          <a:t>2%</a:t>
                        </a:r>
                      </a:p>
                    </a:txBody>
                    <a:tcPr marL="72000" marR="72000" marT="0" marB="0" anchor="ctr">
                      <a:lnL>
                        <a:noFill/>
                      </a:lnL>
                      <a:lnR>
                        <a:noFill/>
                      </a:lnR>
                      <a:lnT>
                        <a:noFill/>
                      </a:lnT>
                      <a:lnB>
                        <a:noFill/>
                      </a:lnB>
                    </a:tcPr>
                  </a:tc>
                  <a:tc>
                    <a:txBody>
                      <a:bodyPr/>
                      <a:lstStyle/>
                      <a:p>
                        <a:pPr algn="r" fontAlgn="ctr"/>
                        <a:r>
                          <a:rPr lang="en-GB" sz="1100" noProof="1"/>
                          <a:t>145</a:t>
                        </a:r>
                      </a:p>
                    </a:txBody>
                    <a:tcPr marL="72000" marR="72000" marT="0" marB="0" anchor="ctr">
                      <a:lnL>
                        <a:noFill/>
                      </a:lnL>
                      <a:lnR>
                        <a:noFill/>
                      </a:lnR>
                      <a:lnT>
                        <a:noFill/>
                      </a:lnT>
                      <a:lnB>
                        <a:noFill/>
                      </a:lnB>
                    </a:tcPr>
                  </a:tc>
                  <a:extLst>
                    <a:ext uri="{0D108BD9-81ED-4DB2-BD59-A6C34878D82A}">
                      <a16:rowId xmlns:a16="http://schemas.microsoft.com/office/drawing/2014/main" val="10014"/>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219</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5"/>
                    </a:ext>
                  </a:extLst>
                </a:tr>
                <a:tr h="252000">
                  <a:tc rowSpan="3">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endParaRPr sz="1100" dirty="0"/>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4.3</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1%</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tc>
                    <a:txBody>
                      <a:bodyPr/>
                      <a:lstStyle/>
                      <a:p>
                        <a:pPr algn="r" fontAlgn="ctr"/>
                        <a:r>
                          <a:rPr lang="en-GB" sz="1100" noProof="1"/>
                          <a:t>389</a:t>
                        </a:r>
                      </a:p>
                    </a:txBody>
                    <a:tcPr marL="72000" marR="72000" marT="0" marB="0" anchor="ctr">
                      <a:lnL>
                        <a:noFill/>
                      </a:lnL>
                      <a:lnR>
                        <a:noFill/>
                      </a:lnR>
                      <a:lnT>
                        <a:solidFill>
                          <a:schemeClr val="tx2">
                            <a:lumMod val="171624"/>
                            <a:satMod val="75506"/>
                          </a:schemeClr>
                        </a:solidFill>
                        <a:prstDash val="solid"/>
                        <a:round/>
                        <a:headEnd type="none" w="med" len="med"/>
                        <a:tailEnd type="none" w="med" len="med"/>
                      </a:lnT>
                      <a:lnB>
                        <a:noFill/>
                      </a:lnB>
                    </a:tcPr>
                  </a:tc>
                  <a:extLst>
                    <a:ext uri="{0D108BD9-81ED-4DB2-BD59-A6C34878D82A}">
                      <a16:rowId xmlns:a16="http://schemas.microsoft.com/office/drawing/2014/main" val="10016"/>
                    </a:ext>
                  </a:extLst>
                </a:tr>
                <a:tr h="252000">
                  <a:tc vMerge="1">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endParaRPr sz="1100" dirty="0"/>
                      </a:p>
                    </a:txBody>
                    <a:tcPr marL="72000" marR="72000" marT="0" marB="0" anchor="ctr">
                      <a:lnL>
                        <a:noFill/>
                      </a:lnL>
                      <a:lnR>
                        <a:noFill/>
                      </a:lnR>
                      <a:lnT>
                        <a:noFill/>
                      </a:lnT>
                      <a:lnB>
                        <a:noFill/>
                      </a:lnB>
                    </a:tcPr>
                  </a:tc>
                  <a:tc>
                    <a:txBody>
                      <a:bodyPr/>
                      <a:lstStyle/>
                      <a:p>
                        <a:pPr algn="r" fontAlgn="ctr"/>
                        <a:r>
                          <a:rPr lang="en-GB" sz="1100" noProof="1"/>
                          <a:t>4.3</a:t>
                        </a:r>
                      </a:p>
                    </a:txBody>
                    <a:tcPr marL="72000" marR="72000" marT="0" marB="0" anchor="ctr">
                      <a:lnL>
                        <a:noFill/>
                      </a:lnL>
                      <a:lnR>
                        <a:noFill/>
                      </a:lnR>
                      <a:lnT>
                        <a:noFill/>
                      </a:lnT>
                      <a:lnB>
                        <a:noFill/>
                      </a:lnB>
                    </a:tcPr>
                  </a:tc>
                  <a:tc>
                    <a:txBody>
                      <a:bodyPr/>
                      <a:lstStyle/>
                      <a:p>
                        <a:pPr algn="r" fontAlgn="ctr"/>
                        <a:r>
                          <a:rPr lang="en-GB" sz="1100" noProof="1"/>
                          <a:t>0%</a:t>
                        </a:r>
                      </a:p>
                    </a:txBody>
                    <a:tcPr marL="72000" marR="72000" marT="0" marB="0" anchor="ctr">
                      <a:lnL>
                        <a:noFill/>
                      </a:lnL>
                      <a:lnR>
                        <a:noFill/>
                      </a:lnR>
                      <a:lnT>
                        <a:noFill/>
                      </a:lnT>
                      <a:lnB>
                        <a:noFill/>
                      </a:lnB>
                    </a:tcPr>
                  </a:tc>
                  <a:tc>
                    <a:txBody>
                      <a:bodyPr/>
                      <a:lstStyle/>
                      <a:p>
                        <a:pPr algn="r" fontAlgn="ctr"/>
                        <a:r>
                          <a:rPr lang="en-GB" sz="1100" noProof="1"/>
                          <a:t>487</a:t>
                        </a:r>
                      </a:p>
                    </a:txBody>
                    <a:tcPr marL="72000" marR="72000" marT="0" marB="0" anchor="ctr">
                      <a:lnL>
                        <a:noFill/>
                      </a:lnL>
                      <a:lnR>
                        <a:noFill/>
                      </a:lnR>
                      <a:lnT>
                        <a:noFill/>
                      </a:lnT>
                      <a:lnB>
                        <a:noFill/>
                      </a:lnB>
                    </a:tcPr>
                  </a:tc>
                  <a:extLst>
                    <a:ext uri="{0D108BD9-81ED-4DB2-BD59-A6C34878D82A}">
                      <a16:rowId xmlns:a16="http://schemas.microsoft.com/office/drawing/2014/main" val="10017"/>
                    </a:ext>
                  </a:extLst>
                </a:tr>
                <a:tr h="252000">
                  <a:tc vMerge="1">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endParaRPr sz="1100" dirty="0"/>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2%</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tc>
                    <a:txBody>
                      <a:bodyPr/>
                      <a:lstStyle/>
                      <a:p>
                        <a:pPr algn="r" fontAlgn="ctr"/>
                        <a:r>
                          <a:rPr lang="en-GB" sz="1100" noProof="1"/>
                          <a:t>443</a:t>
                        </a:r>
                      </a:p>
                    </a:txBody>
                    <a:tcPr marL="72000" marR="72000" marT="0" marB="0" anchor="ctr">
                      <a:lnL>
                        <a:noFill/>
                      </a:lnL>
                      <a:lnR>
                        <a:noFill/>
                      </a:lnR>
                      <a:lnT>
                        <a:noFill/>
                      </a:lnT>
                      <a:lnB>
                        <a:solidFill>
                          <a:schemeClr val="tx2">
                            <a:lumMod val="171624"/>
                            <a:satMod val="75506"/>
                          </a:schemeClr>
                        </a:solidFill>
                        <a:prstDash val="solid"/>
                        <a:round/>
                        <a:headEnd type="none" w="med" len="med"/>
                        <a:tailEnd type="none" w="med" len="med"/>
                      </a:lnB>
                    </a:tcPr>
                  </a:tc>
                  <a:extLst>
                    <a:ext uri="{0D108BD9-81ED-4DB2-BD59-A6C34878D82A}">
                      <a16:rowId xmlns:a16="http://schemas.microsoft.com/office/drawing/2014/main" val="10018"/>
                    </a:ext>
                  </a:extLst>
                </a:tr>
              </a:tbl>
            </a:graphicData>
          </a:graphic>
        </p:graphicFrame>
        <p:sp>
          <p:nvSpPr>
            <p:cNvPr id="105" name="Cell_1_5_1_5"/>
            <p:cNvSpPr txBox="1"/>
            <p:nvPr/>
          </p:nvSpPr>
          <p:spPr>
            <a:xfrm>
              <a:off x="7848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Medel</a:t>
              </a:r>
            </a:p>
          </p:txBody>
        </p:sp>
        <p:sp>
          <p:nvSpPr>
            <p:cNvPr id="106" name="Cell_1_6_1_6"/>
            <p:cNvSpPr txBox="1"/>
            <p:nvPr/>
          </p:nvSpPr>
          <p:spPr>
            <a:xfrm>
              <a:off x="8496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Vet ej</a:t>
              </a:r>
            </a:p>
          </p:txBody>
        </p:sp>
        <p:sp>
          <p:nvSpPr>
            <p:cNvPr id="107" name="Cell_1_7_1_7"/>
            <p:cNvSpPr txBox="1"/>
            <p:nvPr/>
          </p:nvSpPr>
          <p:spPr>
            <a:xfrm>
              <a:off x="9144000" y="720000"/>
              <a:ext cx="6480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b">
              <a:normAutofit/>
            </a:bodyPr>
            <a:lstStyle/>
            <a:p>
              <a:pPr algn="r" fontAlgn="b"/>
              <a:r>
                <a:rPr lang="en-GB" sz="1100" b="1" noProof="1"/>
                <a:t>Antal</a:t>
              </a:r>
            </a:p>
          </p:txBody>
        </p:sp>
        <p:sp>
          <p:nvSpPr>
            <p:cNvPr id="201" name="Cell_2_1_4_1"/>
            <p:cNvSpPr txBox="1"/>
            <p:nvPr/>
          </p:nvSpPr>
          <p:spPr>
            <a:xfrm>
              <a:off x="108000" y="97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b="1" noProof="1"/>
                <a:t>Länet totalt</a:t>
              </a:r>
            </a:p>
          </p:txBody>
        </p:sp>
        <p:sp>
          <p:nvSpPr>
            <p:cNvPr id="202" name="Cell_2_2_2_2"/>
            <p:cNvSpPr txBox="1"/>
            <p:nvPr/>
          </p:nvSpPr>
          <p:spPr>
            <a:xfrm>
              <a:off x="3397500" y="97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302" name="Cell_3_2_3_2"/>
            <p:cNvSpPr txBox="1"/>
            <p:nvPr/>
          </p:nvSpPr>
          <p:spPr>
            <a:xfrm>
              <a:off x="3397500" y="122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402" name="Cell_4_2_4_2"/>
            <p:cNvSpPr txBox="1"/>
            <p:nvPr/>
          </p:nvSpPr>
          <p:spPr>
            <a:xfrm>
              <a:off x="3397500" y="147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501" name="Cell_5_1_7_1"/>
            <p:cNvSpPr txBox="1"/>
            <p:nvPr/>
          </p:nvSpPr>
          <p:spPr>
            <a:xfrm>
              <a:off x="108000" y="1728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ABF KOMVUX STOCKHOLM</a:t>
              </a:r>
            </a:p>
          </p:txBody>
        </p:sp>
        <p:sp>
          <p:nvSpPr>
            <p:cNvPr id="502" name="Cell_5_2_5_2"/>
            <p:cNvSpPr txBox="1"/>
            <p:nvPr/>
          </p:nvSpPr>
          <p:spPr>
            <a:xfrm>
              <a:off x="3397500" y="172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602" name="Cell_6_2_6_2"/>
            <p:cNvSpPr txBox="1"/>
            <p:nvPr/>
          </p:nvSpPr>
          <p:spPr>
            <a:xfrm>
              <a:off x="3397500" y="198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702" name="Cell_7_2_7_2"/>
            <p:cNvSpPr txBox="1"/>
            <p:nvPr/>
          </p:nvSpPr>
          <p:spPr>
            <a:xfrm>
              <a:off x="3397500" y="223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801" name="Cell_8_1_9_1"/>
            <p:cNvSpPr txBox="1"/>
            <p:nvPr/>
          </p:nvSpPr>
          <p:spPr>
            <a:xfrm>
              <a:off x="108000" y="2484000"/>
              <a:ext cx="3289500" cy="504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Addera Kompetens Nacka strand</a:t>
              </a:r>
            </a:p>
          </p:txBody>
        </p:sp>
        <p:sp>
          <p:nvSpPr>
            <p:cNvPr id="802" name="Cell_8_2_8_2"/>
            <p:cNvSpPr txBox="1"/>
            <p:nvPr/>
          </p:nvSpPr>
          <p:spPr>
            <a:xfrm>
              <a:off x="3397500" y="248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902" name="Cell_9_2_9_2"/>
            <p:cNvSpPr txBox="1"/>
            <p:nvPr/>
          </p:nvSpPr>
          <p:spPr>
            <a:xfrm>
              <a:off x="3397500" y="273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001" name="Cell_10_1_10_1"/>
            <p:cNvSpPr txBox="1"/>
            <p:nvPr/>
          </p:nvSpPr>
          <p:spPr>
            <a:xfrm>
              <a:off x="108000" y="2988000"/>
              <a:ext cx="3289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AlphaCE Solna</a:t>
              </a:r>
            </a:p>
          </p:txBody>
        </p:sp>
        <p:sp>
          <p:nvSpPr>
            <p:cNvPr id="1002" name="Cell_10_2_10_2"/>
            <p:cNvSpPr txBox="1"/>
            <p:nvPr/>
          </p:nvSpPr>
          <p:spPr>
            <a:xfrm>
              <a:off x="3397500" y="298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101" name="Cell_11_1_13_1"/>
            <p:cNvSpPr txBox="1"/>
            <p:nvPr/>
          </p:nvSpPr>
          <p:spPr>
            <a:xfrm>
              <a:off x="108000" y="3240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Astar</a:t>
              </a:r>
            </a:p>
          </p:txBody>
        </p:sp>
        <p:sp>
          <p:nvSpPr>
            <p:cNvPr id="1102" name="Cell_11_2_11_2"/>
            <p:cNvSpPr txBox="1"/>
            <p:nvPr/>
          </p:nvSpPr>
          <p:spPr>
            <a:xfrm>
              <a:off x="3397500" y="324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202" name="Cell_12_2_12_2"/>
            <p:cNvSpPr txBox="1"/>
            <p:nvPr/>
          </p:nvSpPr>
          <p:spPr>
            <a:xfrm>
              <a:off x="3397500" y="349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302" name="Cell_13_2_13_2"/>
            <p:cNvSpPr txBox="1"/>
            <p:nvPr/>
          </p:nvSpPr>
          <p:spPr>
            <a:xfrm>
              <a:off x="3397500" y="374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401" name="Cell_14_1_16_1"/>
            <p:cNvSpPr txBox="1"/>
            <p:nvPr/>
          </p:nvSpPr>
          <p:spPr>
            <a:xfrm>
              <a:off x="108000" y="3996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Botkyrka vuxenutbildning</a:t>
              </a:r>
            </a:p>
          </p:txBody>
        </p:sp>
        <p:sp>
          <p:nvSpPr>
            <p:cNvPr id="1402" name="Cell_14_2_14_2"/>
            <p:cNvSpPr txBox="1"/>
            <p:nvPr/>
          </p:nvSpPr>
          <p:spPr>
            <a:xfrm>
              <a:off x="3397500" y="399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502" name="Cell_15_2_15_2"/>
            <p:cNvSpPr txBox="1"/>
            <p:nvPr/>
          </p:nvSpPr>
          <p:spPr>
            <a:xfrm>
              <a:off x="3397500" y="4248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602" name="Cell_16_2_16_2"/>
            <p:cNvSpPr txBox="1"/>
            <p:nvPr/>
          </p:nvSpPr>
          <p:spPr>
            <a:xfrm>
              <a:off x="3397500" y="4500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sp>
          <p:nvSpPr>
            <p:cNvPr id="1701" name="Cell_17_1_19_1"/>
            <p:cNvSpPr txBox="1"/>
            <p:nvPr/>
          </p:nvSpPr>
          <p:spPr>
            <a:xfrm>
              <a:off x="108000" y="4752000"/>
              <a:ext cx="3289500" cy="756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Centrum Vux Haninge</a:t>
              </a:r>
            </a:p>
          </p:txBody>
        </p:sp>
        <p:sp>
          <p:nvSpPr>
            <p:cNvPr id="1702" name="Cell_17_2_17_2"/>
            <p:cNvSpPr txBox="1"/>
            <p:nvPr/>
          </p:nvSpPr>
          <p:spPr>
            <a:xfrm>
              <a:off x="3397500" y="4752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2018</a:t>
              </a:r>
            </a:p>
          </p:txBody>
        </p:sp>
        <p:sp>
          <p:nvSpPr>
            <p:cNvPr id="1802" name="Cell_18_2_18_2"/>
            <p:cNvSpPr txBox="1"/>
            <p:nvPr/>
          </p:nvSpPr>
          <p:spPr>
            <a:xfrm>
              <a:off x="3397500" y="5004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2017</a:t>
              </a:r>
            </a:p>
          </p:txBody>
        </p:sp>
        <p:sp>
          <p:nvSpPr>
            <p:cNvPr id="1902" name="Cell_19_2_19_2"/>
            <p:cNvSpPr txBox="1"/>
            <p:nvPr/>
          </p:nvSpPr>
          <p:spPr>
            <a:xfrm>
              <a:off x="3397500" y="5256000"/>
              <a:ext cx="580500" cy="252000"/>
            </a:xfrm>
            <a:prstGeom prst="rect">
              <a:avLst/>
            </a:prstGeom>
            <a:noFill/>
          </p:spPr>
          <p:style>
            <a:lnRef idx="0">
              <a:scrgbClr r="0" g="0" b="0"/>
            </a:lnRef>
            <a:fillRef idx="0">
              <a:scrgbClr r="0" g="0" b="0"/>
            </a:fillRef>
            <a:effectRef idx="0">
              <a:scrgbClr r="0" g="0" b="0"/>
            </a:effectRef>
            <a:fontRef idx="minor"/>
          </p:style>
          <p:txBody>
            <a:bodyPr vertOverflow="clip" wrap="square" lIns="0" tIns="0" rIns="72000" bIns="0" anchor="ctr">
              <a:normAutofit/>
            </a:bodyPr>
            <a:lstStyle/>
            <a:p>
              <a:pPr algn="r" fontAlgn="ctr"/>
              <a:r>
                <a:rPr lang="en-GB" sz="1100" noProof="1"/>
                <a:t>2016</a:t>
              </a:r>
            </a:p>
          </p:txBody>
        </p:sp>
        <p:graphicFrame>
          <p:nvGraphicFramePr>
            <p:cNvPr id="2" name="Chart_2_3_2_4"/>
            <p:cNvGraphicFramePr>
              <a:graphicFrameLocks/>
            </p:cNvGraphicFramePr>
            <p:nvPr/>
          </p:nvGraphicFramePr>
          <p:xfrm>
            <a:off x="3978000" y="972000"/>
            <a:ext cx="3870000" cy="25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003" name="Chart_3_3_3_4"/>
            <p:cNvGraphicFramePr>
              <a:graphicFrameLocks/>
            </p:cNvGraphicFramePr>
            <p:nvPr/>
          </p:nvGraphicFramePr>
          <p:xfrm>
            <a:off x="3978000" y="1224000"/>
            <a:ext cx="3870000" cy="25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04" name="Chart_4_3_4_4"/>
            <p:cNvGraphicFramePr>
              <a:graphicFrameLocks/>
            </p:cNvGraphicFramePr>
            <p:nvPr/>
          </p:nvGraphicFramePr>
          <p:xfrm>
            <a:off x="3978000" y="1476000"/>
            <a:ext cx="3870000" cy="2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005" name="Chart_5_3_5_4"/>
            <p:cNvGraphicFramePr>
              <a:graphicFrameLocks/>
            </p:cNvGraphicFramePr>
            <p:nvPr/>
          </p:nvGraphicFramePr>
          <p:xfrm>
            <a:off x="3978000" y="1728000"/>
            <a:ext cx="3870000" cy="2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06" name="Chart_6_3_6_4"/>
            <p:cNvGraphicFramePr>
              <a:graphicFrameLocks/>
            </p:cNvGraphicFramePr>
            <p:nvPr/>
          </p:nvGraphicFramePr>
          <p:xfrm>
            <a:off x="3978000" y="1980000"/>
            <a:ext cx="3870000" cy="25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007" name="Chart_7_3_7_4"/>
            <p:cNvGraphicFramePr>
              <a:graphicFrameLocks/>
            </p:cNvGraphicFramePr>
            <p:nvPr/>
          </p:nvGraphicFramePr>
          <p:xfrm>
            <a:off x="3978000" y="2232000"/>
            <a:ext cx="3870000" cy="25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008" name="Chart_8_3_8_4"/>
            <p:cNvGraphicFramePr>
              <a:graphicFrameLocks/>
            </p:cNvGraphicFramePr>
            <p:nvPr/>
          </p:nvGraphicFramePr>
          <p:xfrm>
            <a:off x="3978000" y="2484000"/>
            <a:ext cx="3870000" cy="25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09" name="Chart_9_3_9_4"/>
            <p:cNvGraphicFramePr>
              <a:graphicFrameLocks/>
            </p:cNvGraphicFramePr>
            <p:nvPr/>
          </p:nvGraphicFramePr>
          <p:xfrm>
            <a:off x="3978000" y="2736000"/>
            <a:ext cx="3870000" cy="252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010" name="Chart_10_3_10_4"/>
            <p:cNvGraphicFramePr>
              <a:graphicFrameLocks/>
            </p:cNvGraphicFramePr>
            <p:nvPr/>
          </p:nvGraphicFramePr>
          <p:xfrm>
            <a:off x="3978000" y="2988000"/>
            <a:ext cx="3870000" cy="252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11" name="Chart_11_3_11_4"/>
            <p:cNvGraphicFramePr>
              <a:graphicFrameLocks/>
            </p:cNvGraphicFramePr>
            <p:nvPr/>
          </p:nvGraphicFramePr>
          <p:xfrm>
            <a:off x="3978000" y="3240000"/>
            <a:ext cx="3870000" cy="252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012" name="Chart_12_3_12_4"/>
            <p:cNvGraphicFramePr>
              <a:graphicFrameLocks/>
            </p:cNvGraphicFramePr>
            <p:nvPr/>
          </p:nvGraphicFramePr>
          <p:xfrm>
            <a:off x="3978000" y="3492000"/>
            <a:ext cx="3870000" cy="2520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013" name="Chart_13_3_13_4"/>
            <p:cNvGraphicFramePr>
              <a:graphicFrameLocks/>
            </p:cNvGraphicFramePr>
            <p:nvPr/>
          </p:nvGraphicFramePr>
          <p:xfrm>
            <a:off x="3978000" y="3744000"/>
            <a:ext cx="3870000" cy="252000"/>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014" name="Chart_14_3_14_4"/>
            <p:cNvGraphicFramePr>
              <a:graphicFrameLocks/>
            </p:cNvGraphicFramePr>
            <p:nvPr/>
          </p:nvGraphicFramePr>
          <p:xfrm>
            <a:off x="3978000" y="3996000"/>
            <a:ext cx="3870000" cy="252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15" name="Chart_15_3_15_4"/>
            <p:cNvGraphicFramePr>
              <a:graphicFrameLocks/>
            </p:cNvGraphicFramePr>
            <p:nvPr/>
          </p:nvGraphicFramePr>
          <p:xfrm>
            <a:off x="3978000" y="4248000"/>
            <a:ext cx="3870000" cy="252000"/>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016" name="Chart_16_3_16_4"/>
            <p:cNvGraphicFramePr>
              <a:graphicFrameLocks/>
            </p:cNvGraphicFramePr>
            <p:nvPr/>
          </p:nvGraphicFramePr>
          <p:xfrm>
            <a:off x="3978000" y="4500000"/>
            <a:ext cx="3870000" cy="252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017" name="Chart_17_3_17_4"/>
            <p:cNvGraphicFramePr>
              <a:graphicFrameLocks/>
            </p:cNvGraphicFramePr>
            <p:nvPr/>
          </p:nvGraphicFramePr>
          <p:xfrm>
            <a:off x="3978000" y="4752000"/>
            <a:ext cx="3870000" cy="252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018" name="Chart_18_3_18_4"/>
            <p:cNvGraphicFramePr>
              <a:graphicFrameLocks/>
            </p:cNvGraphicFramePr>
            <p:nvPr/>
          </p:nvGraphicFramePr>
          <p:xfrm>
            <a:off x="3978000" y="5004000"/>
            <a:ext cx="3870000" cy="252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019" name="Chart_19_3_19_4"/>
            <p:cNvGraphicFramePr>
              <a:graphicFrameLocks/>
            </p:cNvGraphicFramePr>
            <p:nvPr/>
          </p:nvGraphicFramePr>
          <p:xfrm>
            <a:off x="3978000" y="5256000"/>
            <a:ext cx="3870000" cy="504000"/>
          </p:xfrm>
          <a:graphic>
            <a:graphicData uri="http://schemas.openxmlformats.org/drawingml/2006/chart">
              <c:chart xmlns:c="http://schemas.openxmlformats.org/drawingml/2006/chart" xmlns:r="http://schemas.openxmlformats.org/officeDocument/2006/relationships" r:id="rId20"/>
            </a:graphicData>
          </a:graphic>
        </p:graphicFrame>
      </p:grpSp>
    </p:spTree>
    <p:extLst>
      <p:ext uri="{BB962C8B-B14F-4D97-AF65-F5344CB8AC3E}">
        <p14:creationId xmlns:p14="http://schemas.microsoft.com/office/powerpoint/2010/main" val="2556217665"/>
      </p:ext>
    </p:extLst>
  </p:cSld>
  <p:clrMapOvr>
    <a:masterClrMapping/>
  </p:clrMapOvr>
</p:sld>
</file>

<file path=ppt/theme/theme1.xml><?xml version="1.0" encoding="utf-8"?>
<a:theme xmlns:a="http://schemas.openxmlformats.org/drawingml/2006/main" name="ADP Theme">
  <a:themeElements>
    <a:clrScheme name="ADP">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MS P????"/>
        <a:font script="Hang" typeface="?? ??"/>
        <a:font script="Hans" typeface="??"/>
        <a:font script="Hant" typeface="????"/>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MS P????"/>
        <a:font script="Hang" typeface="?? ??"/>
        <a:font script="Hans" typeface="??"/>
        <a:font script="Hant" typeface="????"/>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1" cap="flat" cmpd="sng" algn="ctr">
          <a:no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MS P????"/>
        <a:font script="Hang" typeface="?? ??"/>
        <a:font script="Hans" typeface="??"/>
        <a:font script="Hant" typeface="????"/>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MS P????"/>
        <a:font script="Hang" typeface="?? ??"/>
        <a:font script="Hans" typeface="??"/>
        <a:font script="Hant" typeface="????"/>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25173</Words>
  <Application>Microsoft Office PowerPoint</Application>
  <PresentationFormat>A4 (210 x 297 mm)</PresentationFormat>
  <Paragraphs>13696</Paragraphs>
  <Slides>200</Slides>
  <Notes>1</Notes>
  <HiddenSlides>0</HiddenSlides>
  <MMClips>0</MMClips>
  <ScaleCrop>false</ScaleCrop>
  <HeadingPairs>
    <vt:vector size="6" baseType="variant">
      <vt:variant>
        <vt:lpstr>Använt teckensnitt</vt:lpstr>
      </vt:variant>
      <vt:variant>
        <vt:i4>4</vt:i4>
      </vt:variant>
      <vt:variant>
        <vt:lpstr>Tema</vt:lpstr>
      </vt:variant>
      <vt:variant>
        <vt:i4>2</vt:i4>
      </vt:variant>
      <vt:variant>
        <vt:lpstr>Bildrubriker</vt:lpstr>
      </vt:variant>
      <vt:variant>
        <vt:i4>200</vt:i4>
      </vt:variant>
    </vt:vector>
  </HeadingPairs>
  <TitlesOfParts>
    <vt:vector size="206" baseType="lpstr">
      <vt:lpstr>Arial</vt:lpstr>
      <vt:lpstr>Calibri</vt:lpstr>
      <vt:lpstr>Symbol</vt:lpstr>
      <vt:lpstr>Times New Roman</vt:lpstr>
      <vt:lpstr>ADP Theme</vt:lpstr>
      <vt:lpstr>Office Theme</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lpstr>PowerPoint-presentation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Report</dc:title>
  <dc:creator>ADP</dc:creator>
  <cp:lastModifiedBy>Staffan.Strom@nacka.se</cp:lastModifiedBy>
  <cp:revision>2</cp:revision>
  <dcterms:created xsi:type="dcterms:W3CDTF">2018-06-13T10:19:25Z</dcterms:created>
  <dcterms:modified xsi:type="dcterms:W3CDTF">2018-06-26T07:39:48Z</dcterms:modified>
</cp:coreProperties>
</file>