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5" r:id="rId2"/>
    <p:sldId id="270" r:id="rId3"/>
    <p:sldId id="258" r:id="rId4"/>
    <p:sldId id="260" r:id="rId5"/>
    <p:sldId id="268" r:id="rId6"/>
    <p:sldId id="269" r:id="rId7"/>
    <p:sldId id="267" r:id="rId8"/>
    <p:sldId id="262" r:id="rId9"/>
  </p:sldIdLst>
  <p:sldSz cx="9144000" cy="6858000" type="screen4x3"/>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2172" autoAdjust="0"/>
  </p:normalViewPr>
  <p:slideViewPr>
    <p:cSldViewPr>
      <p:cViewPr varScale="1">
        <p:scale>
          <a:sx n="52" d="100"/>
          <a:sy n="52" d="100"/>
        </p:scale>
        <p:origin x="168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dirty="0"/>
          </a:p>
        </p:txBody>
      </p:sp>
      <p:sp>
        <p:nvSpPr>
          <p:cNvPr id="3" name="Platshållare fö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5E51E55-D8AC-480B-8273-C4EFE9693A3F}" type="datetimeFigureOut">
              <a:rPr lang="en-US" smtClean="0"/>
              <a:pPr/>
              <a:t>5/5/2017</a:t>
            </a:fld>
            <a:endParaRPr lang="en-US" dirty="0"/>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Platshållare för anteckninga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6" name="Platshållare för sidfo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7" name="Platshållare för bild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3C4190D-61C8-49E5-A1E7-0EC313CC3585}" type="slidenum">
              <a:rPr lang="en-US" smtClean="0"/>
              <a:pPr/>
              <a:t>‹#›</a:t>
            </a:fld>
            <a:endParaRPr lang="en-US" dirty="0"/>
          </a:p>
        </p:txBody>
      </p:sp>
    </p:spTree>
    <p:extLst>
      <p:ext uri="{BB962C8B-B14F-4D97-AF65-F5344CB8AC3E}">
        <p14:creationId xmlns:p14="http://schemas.microsoft.com/office/powerpoint/2010/main" val="2898638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sv-SE" dirty="0" smtClean="0"/>
          </a:p>
          <a:p>
            <a:endParaRPr lang="sv-SE" dirty="0"/>
          </a:p>
        </p:txBody>
      </p:sp>
      <p:sp>
        <p:nvSpPr>
          <p:cNvPr id="4" name="Platshållare för bildnummer 3"/>
          <p:cNvSpPr>
            <a:spLocks noGrp="1"/>
          </p:cNvSpPr>
          <p:nvPr>
            <p:ph type="sldNum" sz="quarter" idx="10"/>
          </p:nvPr>
        </p:nvSpPr>
        <p:spPr/>
        <p:txBody>
          <a:bodyPr/>
          <a:lstStyle/>
          <a:p>
            <a:fld id="{43C4190D-61C8-49E5-A1E7-0EC313CC3585}" type="slidenum">
              <a:rPr lang="en-US" smtClean="0"/>
              <a:pPr/>
              <a:t>1</a:t>
            </a:fld>
            <a:endParaRPr lang="en-US" dirty="0"/>
          </a:p>
        </p:txBody>
      </p:sp>
    </p:spTree>
    <p:extLst>
      <p:ext uri="{BB962C8B-B14F-4D97-AF65-F5344CB8AC3E}">
        <p14:creationId xmlns:p14="http://schemas.microsoft.com/office/powerpoint/2010/main" val="2751016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Sågs i september senast, före det i maj förra året.</a:t>
            </a:r>
          </a:p>
          <a:p>
            <a:endParaRPr lang="sv-SE" dirty="0" smtClean="0"/>
          </a:p>
          <a:p>
            <a:r>
              <a:rPr lang="sv-SE" dirty="0" smtClean="0"/>
              <a:t>Vilka har haft hälsokommunikatörer under året?</a:t>
            </a: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err="1" smtClean="0"/>
              <a:t>Mensätra</a:t>
            </a:r>
            <a:r>
              <a:rPr lang="sv-SE" dirty="0" smtClean="0"/>
              <a:t> och Villa </a:t>
            </a:r>
            <a:r>
              <a:rPr lang="sv-SE" dirty="0" err="1" smtClean="0"/>
              <a:t>Lidfors</a:t>
            </a:r>
            <a:endParaRPr lang="sv-SE" dirty="0" smtClean="0"/>
          </a:p>
          <a:p>
            <a:endParaRPr lang="sv-SE" dirty="0" smtClean="0"/>
          </a:p>
          <a:p>
            <a:r>
              <a:rPr lang="sv-SE" dirty="0" smtClean="0"/>
              <a:t>Till en början kan de t ha varit lite motstånd men sedan har det visats sig att de vill ha mer. När tillfällena är slut vill de veta</a:t>
            </a:r>
            <a:r>
              <a:rPr lang="sv-SE" baseline="0" dirty="0" smtClean="0"/>
              <a:t> mer. Eductus - </a:t>
            </a:r>
            <a:r>
              <a:rPr lang="sv-SE" sz="1200" kern="1200" dirty="0" smtClean="0">
                <a:solidFill>
                  <a:schemeClr val="tx1"/>
                </a:solidFill>
                <a:effectLst/>
                <a:latin typeface="+mn-lt"/>
                <a:ea typeface="+mn-ea"/>
                <a:cs typeface="+mn-cs"/>
              </a:rPr>
              <a:t>respons jag har fått är mycket positiv. </a:t>
            </a:r>
          </a:p>
          <a:p>
            <a:r>
              <a:rPr lang="sv-SE" sz="1200" kern="1200" dirty="0" smtClean="0">
                <a:solidFill>
                  <a:schemeClr val="tx1"/>
                </a:solidFill>
                <a:effectLst/>
                <a:latin typeface="+mn-lt"/>
                <a:ea typeface="+mn-ea"/>
                <a:cs typeface="+mn-cs"/>
              </a:rPr>
              <a:t>Eleverna tycker det är både roligt och intressant – veckans höjdpunkt.</a:t>
            </a:r>
          </a:p>
          <a:p>
            <a:endParaRPr lang="sv-SE"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Källan - Det deltagarna tyckte var bra med träffarna var att de fick ut mycket utav lektionerna. De kände att de lärde sig mycket och fick mycket ny information om tillstånd och sjukdomar som är aktuella i deras egna liv och vardag. De hade ingenting negativt att säga om träffarna utan alla var väldigt nöjda och uppskattade dessa tillfällen. </a:t>
            </a:r>
          </a:p>
          <a:p>
            <a:endParaRPr lang="sv-SE" sz="1200" kern="1200" dirty="0" smtClean="0">
              <a:solidFill>
                <a:schemeClr val="tx1"/>
              </a:solidFill>
              <a:effectLst/>
              <a:latin typeface="+mn-lt"/>
              <a:ea typeface="+mn-ea"/>
              <a:cs typeface="+mn-cs"/>
            </a:endParaRPr>
          </a:p>
          <a:p>
            <a:endParaRPr lang="sv-SE" baseline="0" dirty="0" smtClean="0"/>
          </a:p>
          <a:p>
            <a:endParaRPr lang="sv-SE" dirty="0" smtClean="0"/>
          </a:p>
          <a:p>
            <a:r>
              <a:rPr lang="sv-SE" dirty="0" smtClean="0"/>
              <a:t>Då många på boendet nu har kommit in på SO har frågan aktualiserats</a:t>
            </a:r>
            <a:r>
              <a:rPr lang="sv-SE" baseline="0" dirty="0" smtClean="0"/>
              <a:t> igen</a:t>
            </a:r>
            <a:endParaRPr lang="sv-SE" dirty="0"/>
          </a:p>
        </p:txBody>
      </p:sp>
      <p:sp>
        <p:nvSpPr>
          <p:cNvPr id="4" name="Platshållare för bildnummer 3"/>
          <p:cNvSpPr>
            <a:spLocks noGrp="1"/>
          </p:cNvSpPr>
          <p:nvPr>
            <p:ph type="sldNum" sz="quarter" idx="10"/>
          </p:nvPr>
        </p:nvSpPr>
        <p:spPr/>
        <p:txBody>
          <a:bodyPr/>
          <a:lstStyle/>
          <a:p>
            <a:fld id="{43C4190D-61C8-49E5-A1E7-0EC313CC3585}" type="slidenum">
              <a:rPr lang="en-US" smtClean="0"/>
              <a:pPr/>
              <a:t>2</a:t>
            </a:fld>
            <a:endParaRPr lang="en-US" dirty="0"/>
          </a:p>
        </p:txBody>
      </p:sp>
    </p:spTree>
    <p:extLst>
      <p:ext uri="{BB962C8B-B14F-4D97-AF65-F5344CB8AC3E}">
        <p14:creationId xmlns:p14="http://schemas.microsoft.com/office/powerpoint/2010/main" val="220802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sv-SE" dirty="0" smtClean="0">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dirty="0" smtClean="0">
              <a:latin typeface="Calibri" panose="020F0502020204030204" pitchFamily="34" charset="0"/>
            </a:endParaRPr>
          </a:p>
          <a:p>
            <a:endParaRPr lang="sv-SE" dirty="0">
              <a:latin typeface="Calibri" panose="020F0502020204030204" pitchFamily="34" charset="0"/>
            </a:endParaRPr>
          </a:p>
        </p:txBody>
      </p:sp>
      <p:sp>
        <p:nvSpPr>
          <p:cNvPr id="4" name="Platshållare för bildnummer 3"/>
          <p:cNvSpPr>
            <a:spLocks noGrp="1"/>
          </p:cNvSpPr>
          <p:nvPr>
            <p:ph type="sldNum" sz="quarter" idx="10"/>
          </p:nvPr>
        </p:nvSpPr>
        <p:spPr/>
        <p:txBody>
          <a:bodyPr/>
          <a:lstStyle/>
          <a:p>
            <a:fld id="{43C4190D-61C8-49E5-A1E7-0EC313CC3585}" type="slidenum">
              <a:rPr lang="en-US" smtClean="0"/>
              <a:pPr/>
              <a:t>3</a:t>
            </a:fld>
            <a:endParaRPr lang="en-US" dirty="0"/>
          </a:p>
        </p:txBody>
      </p:sp>
    </p:spTree>
    <p:extLst>
      <p:ext uri="{BB962C8B-B14F-4D97-AF65-F5344CB8AC3E}">
        <p14:creationId xmlns:p14="http://schemas.microsoft.com/office/powerpoint/2010/main" val="42196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Gruppträffar</a:t>
            </a:r>
            <a:r>
              <a:rPr lang="sv-SE" baseline="0" dirty="0" smtClean="0"/>
              <a:t> </a:t>
            </a:r>
            <a:r>
              <a:rPr lang="sv-SE" sz="1200" dirty="0" smtClean="0">
                <a:latin typeface="Calibri" panose="020F0502020204030204" pitchFamily="34" charset="0"/>
              </a:rPr>
              <a:t>/Modersmåls baserad och gruppanpassad/Lättsvenska-Grupper- 10-20 deltagare – ej enskilt för privatpersoner. 6-10 tillfällen</a:t>
            </a:r>
          </a:p>
          <a:p>
            <a:endParaRPr lang="sv-SE" sz="1200" dirty="0" smtClean="0">
              <a:latin typeface="Calibri" panose="020F0502020204030204" pitchFamily="34" charset="0"/>
            </a:endParaRPr>
          </a:p>
        </p:txBody>
      </p:sp>
      <p:sp>
        <p:nvSpPr>
          <p:cNvPr id="4" name="Platshållare för bildnummer 3"/>
          <p:cNvSpPr>
            <a:spLocks noGrp="1"/>
          </p:cNvSpPr>
          <p:nvPr>
            <p:ph type="sldNum" sz="quarter" idx="10"/>
          </p:nvPr>
        </p:nvSpPr>
        <p:spPr/>
        <p:txBody>
          <a:bodyPr/>
          <a:lstStyle/>
          <a:p>
            <a:fld id="{43C4190D-61C8-49E5-A1E7-0EC313CC3585}" type="slidenum">
              <a:rPr lang="en-US" smtClean="0"/>
              <a:pPr/>
              <a:t>4</a:t>
            </a:fld>
            <a:endParaRPr lang="en-US" dirty="0"/>
          </a:p>
        </p:txBody>
      </p:sp>
    </p:spTree>
    <p:extLst>
      <p:ext uri="{BB962C8B-B14F-4D97-AF65-F5344CB8AC3E}">
        <p14:creationId xmlns:p14="http://schemas.microsoft.com/office/powerpoint/2010/main" val="734259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Times New Roman" panose="02020603050405020304" pitchFamily="18" charset="0"/>
              </a:defRPr>
            </a:lvl1pPr>
            <a:lvl2pPr marL="742950" indent="-285750" defTabSz="925513">
              <a:spcBef>
                <a:spcPct val="30000"/>
              </a:spcBef>
              <a:defRPr sz="1200">
                <a:solidFill>
                  <a:schemeClr val="tx1"/>
                </a:solidFill>
                <a:latin typeface="Times New Roman" panose="02020603050405020304" pitchFamily="18" charset="0"/>
              </a:defRPr>
            </a:lvl2pPr>
            <a:lvl3pPr marL="1143000" indent="-228600" defTabSz="925513">
              <a:spcBef>
                <a:spcPct val="30000"/>
              </a:spcBef>
              <a:defRPr sz="1200">
                <a:solidFill>
                  <a:schemeClr val="tx1"/>
                </a:solidFill>
                <a:latin typeface="Times New Roman" panose="02020603050405020304" pitchFamily="18" charset="0"/>
              </a:defRPr>
            </a:lvl3pPr>
            <a:lvl4pPr marL="1600200" indent="-228600" defTabSz="925513">
              <a:spcBef>
                <a:spcPct val="30000"/>
              </a:spcBef>
              <a:defRPr sz="1200">
                <a:solidFill>
                  <a:schemeClr val="tx1"/>
                </a:solidFill>
                <a:latin typeface="Times New Roman" panose="02020603050405020304" pitchFamily="18" charset="0"/>
              </a:defRPr>
            </a:lvl4pPr>
            <a:lvl5pPr marL="2057400" indent="-228600" defTabSz="925513">
              <a:spcBef>
                <a:spcPct val="30000"/>
              </a:spcBef>
              <a:defRPr sz="1200">
                <a:solidFill>
                  <a:schemeClr val="tx1"/>
                </a:solidFill>
                <a:latin typeface="Times New Roman" panose="02020603050405020304" pitchFamily="18" charset="0"/>
              </a:defRPr>
            </a:lvl5pPr>
            <a:lvl6pPr marL="2514600" indent="-228600" defTabSz="92551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551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551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55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AE1559B-A2CA-4CBC-A67C-F41A4A10E391}" type="slidenum">
              <a:rPr lang="sv-SE" altLang="sv-SE" smtClean="0"/>
              <a:pPr>
                <a:spcBef>
                  <a:spcPct val="0"/>
                </a:spcBef>
              </a:pPr>
              <a:t>5</a:t>
            </a:fld>
            <a:endParaRPr lang="sv-SE" altLang="sv-SE"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sv-SE" smtClean="0"/>
          </a:p>
        </p:txBody>
      </p:sp>
    </p:spTree>
    <p:extLst>
      <p:ext uri="{BB962C8B-B14F-4D97-AF65-F5344CB8AC3E}">
        <p14:creationId xmlns:p14="http://schemas.microsoft.com/office/powerpoint/2010/main" val="4167661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Times New Roman" panose="02020603050405020304" pitchFamily="18" charset="0"/>
              </a:defRPr>
            </a:lvl1pPr>
            <a:lvl2pPr marL="742950" indent="-285750" defTabSz="925513">
              <a:spcBef>
                <a:spcPct val="30000"/>
              </a:spcBef>
              <a:defRPr sz="1200">
                <a:solidFill>
                  <a:schemeClr val="tx1"/>
                </a:solidFill>
                <a:latin typeface="Times New Roman" panose="02020603050405020304" pitchFamily="18" charset="0"/>
              </a:defRPr>
            </a:lvl2pPr>
            <a:lvl3pPr marL="1143000" indent="-228600" defTabSz="925513">
              <a:spcBef>
                <a:spcPct val="30000"/>
              </a:spcBef>
              <a:defRPr sz="1200">
                <a:solidFill>
                  <a:schemeClr val="tx1"/>
                </a:solidFill>
                <a:latin typeface="Times New Roman" panose="02020603050405020304" pitchFamily="18" charset="0"/>
              </a:defRPr>
            </a:lvl3pPr>
            <a:lvl4pPr marL="1600200" indent="-228600" defTabSz="925513">
              <a:spcBef>
                <a:spcPct val="30000"/>
              </a:spcBef>
              <a:defRPr sz="1200">
                <a:solidFill>
                  <a:schemeClr val="tx1"/>
                </a:solidFill>
                <a:latin typeface="Times New Roman" panose="02020603050405020304" pitchFamily="18" charset="0"/>
              </a:defRPr>
            </a:lvl4pPr>
            <a:lvl5pPr marL="2057400" indent="-228600" defTabSz="925513">
              <a:spcBef>
                <a:spcPct val="30000"/>
              </a:spcBef>
              <a:defRPr sz="1200">
                <a:solidFill>
                  <a:schemeClr val="tx1"/>
                </a:solidFill>
                <a:latin typeface="Times New Roman" panose="02020603050405020304" pitchFamily="18" charset="0"/>
              </a:defRPr>
            </a:lvl5pPr>
            <a:lvl6pPr marL="2514600" indent="-228600" defTabSz="92551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551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551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55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7889F64-D2C8-4341-9857-E7C09A6247B1}" type="slidenum">
              <a:rPr lang="sv-SE" altLang="sv-SE" smtClean="0"/>
              <a:pPr>
                <a:spcBef>
                  <a:spcPct val="0"/>
                </a:spcBef>
              </a:pPr>
              <a:t>6</a:t>
            </a:fld>
            <a:endParaRPr lang="sv-SE" altLang="sv-SE"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sv-SE" smtClean="0"/>
          </a:p>
        </p:txBody>
      </p:sp>
    </p:spTree>
    <p:extLst>
      <p:ext uri="{BB962C8B-B14F-4D97-AF65-F5344CB8AC3E}">
        <p14:creationId xmlns:p14="http://schemas.microsoft.com/office/powerpoint/2010/main" val="34017455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43C4190D-61C8-49E5-A1E7-0EC313CC3585}" type="slidenum">
              <a:rPr lang="en-US" smtClean="0"/>
              <a:pPr/>
              <a:t>7</a:t>
            </a:fld>
            <a:endParaRPr lang="en-US" dirty="0"/>
          </a:p>
        </p:txBody>
      </p:sp>
    </p:spTree>
    <p:extLst>
      <p:ext uri="{BB962C8B-B14F-4D97-AF65-F5344CB8AC3E}">
        <p14:creationId xmlns:p14="http://schemas.microsoft.com/office/powerpoint/2010/main" val="2126011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43C4190D-61C8-49E5-A1E7-0EC313CC3585}" type="slidenum">
              <a:rPr lang="en-US" smtClean="0"/>
              <a:pPr/>
              <a:t>8</a:t>
            </a:fld>
            <a:endParaRPr lang="en-US" dirty="0"/>
          </a:p>
        </p:txBody>
      </p:sp>
    </p:spTree>
    <p:extLst>
      <p:ext uri="{BB962C8B-B14F-4D97-AF65-F5344CB8AC3E}">
        <p14:creationId xmlns:p14="http://schemas.microsoft.com/office/powerpoint/2010/main" val="25925000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med kvarnhjul">
    <p:spTree>
      <p:nvGrpSpPr>
        <p:cNvPr id="1" name=""/>
        <p:cNvGrpSpPr/>
        <p:nvPr/>
      </p:nvGrpSpPr>
      <p:grpSpPr>
        <a:xfrm>
          <a:off x="0" y="0"/>
          <a:ext cx="0" cy="0"/>
          <a:chOff x="0" y="0"/>
          <a:chExt cx="0" cy="0"/>
        </a:xfrm>
      </p:grpSpPr>
      <p:pic>
        <p:nvPicPr>
          <p:cNvPr id="11" name="Bildobjekt 10" descr="Orange_va_ovre.png"/>
          <p:cNvPicPr>
            <a:picLocks noChangeAspect="1"/>
          </p:cNvPicPr>
          <p:nvPr userDrawn="1"/>
        </p:nvPicPr>
        <p:blipFill>
          <a:blip r:embed="rId2" cstate="print"/>
          <a:stretch>
            <a:fillRect/>
          </a:stretch>
        </p:blipFill>
        <p:spPr>
          <a:xfrm>
            <a:off x="251520" y="116632"/>
            <a:ext cx="1908000" cy="794743"/>
          </a:xfrm>
          <a:prstGeom prst="rect">
            <a:avLst/>
          </a:prstGeom>
        </p:spPr>
      </p:pic>
      <p:pic>
        <p:nvPicPr>
          <p:cNvPr id="8" name="Bildobjekt 7" descr="Bla_horna.png"/>
          <p:cNvPicPr>
            <a:picLocks noChangeAspect="1"/>
          </p:cNvPicPr>
          <p:nvPr userDrawn="1"/>
        </p:nvPicPr>
        <p:blipFill>
          <a:blip r:embed="rId3" cstate="print"/>
          <a:stretch>
            <a:fillRect/>
          </a:stretch>
        </p:blipFill>
        <p:spPr>
          <a:xfrm>
            <a:off x="5526017" y="3240017"/>
            <a:ext cx="3617983" cy="3617983"/>
          </a:xfrm>
          <a:prstGeom prst="rect">
            <a:avLst/>
          </a:prstGeom>
        </p:spPr>
      </p:pic>
      <p:sp>
        <p:nvSpPr>
          <p:cNvPr id="9" name="Rubrik 1"/>
          <p:cNvSpPr>
            <a:spLocks noGrp="1"/>
          </p:cNvSpPr>
          <p:nvPr>
            <p:ph type="title"/>
          </p:nvPr>
        </p:nvSpPr>
        <p:spPr>
          <a:xfrm>
            <a:off x="726964" y="1925960"/>
            <a:ext cx="7690072" cy="1143000"/>
          </a:xfrm>
        </p:spPr>
        <p:txBody>
          <a:bodyPr>
            <a:normAutofit/>
          </a:bodyPr>
          <a:lstStyle>
            <a:lvl1pPr algn="ctr">
              <a:defRPr sz="3600" baseline="0"/>
            </a:lvl1pPr>
          </a:lstStyle>
          <a:p>
            <a:r>
              <a:rPr lang="sv-SE" noProof="0" smtClean="0"/>
              <a:t>Klicka här för att ändra format</a:t>
            </a:r>
            <a:endParaRPr lang="sv-SE" noProof="0"/>
          </a:p>
        </p:txBody>
      </p:sp>
      <p:sp>
        <p:nvSpPr>
          <p:cNvPr id="10"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2"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2017-05-05</a:t>
            </a:fld>
            <a:endParaRPr lang="sv-S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ndast rubrik utan kvarnhjul">
    <p:spTree>
      <p:nvGrpSpPr>
        <p:cNvPr id="1" name=""/>
        <p:cNvGrpSpPr/>
        <p:nvPr/>
      </p:nvGrpSpPr>
      <p:grpSpPr>
        <a:xfrm>
          <a:off x="0" y="0"/>
          <a:ext cx="0" cy="0"/>
          <a:chOff x="0" y="0"/>
          <a:chExt cx="0" cy="0"/>
        </a:xfrm>
      </p:grpSpPr>
      <p:pic>
        <p:nvPicPr>
          <p:cNvPr id="9" name="Bildobjekt 8" descr="Orange_sidfot.png"/>
          <p:cNvPicPr>
            <a:picLocks noChangeAspect="1"/>
          </p:cNvPicPr>
          <p:nvPr userDrawn="1"/>
        </p:nvPicPr>
        <p:blipFill>
          <a:blip r:embed="rId2" cstate="print"/>
          <a:stretch>
            <a:fillRect/>
          </a:stretch>
        </p:blipFill>
        <p:spPr>
          <a:xfrm>
            <a:off x="7524328" y="6237312"/>
            <a:ext cx="1260000" cy="524233"/>
          </a:xfrm>
          <a:prstGeom prst="rect">
            <a:avLst/>
          </a:prstGeom>
        </p:spPr>
      </p:pic>
      <p:sp>
        <p:nvSpPr>
          <p:cNvPr id="8" name="Rubrik 1"/>
          <p:cNvSpPr>
            <a:spLocks noGrp="1"/>
          </p:cNvSpPr>
          <p:nvPr>
            <p:ph type="title"/>
          </p:nvPr>
        </p:nvSpPr>
        <p:spPr>
          <a:xfrm>
            <a:off x="1130400" y="274638"/>
            <a:ext cx="7690072" cy="1130400"/>
          </a:xfrm>
        </p:spPr>
        <p:txBody>
          <a:bodyPr/>
          <a:lstStyle/>
          <a:p>
            <a:r>
              <a:rPr lang="sv-SE" noProof="0" smtClean="0"/>
              <a:t>Klicka här för att ändra format</a:t>
            </a:r>
            <a:endParaRPr lang="sv-SE" noProof="0"/>
          </a:p>
        </p:txBody>
      </p:sp>
      <p:sp>
        <p:nvSpPr>
          <p:cNvPr id="10"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2017-05-05</a:t>
            </a:fld>
            <a:endParaRPr lang="sv-S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Avsnittsrubrik med kvarnhjul">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normAutofit/>
          </a:bodyPr>
          <a:lstStyle>
            <a:lvl1pPr algn="l">
              <a:defRPr sz="3250" b="1" cap="all"/>
            </a:lvl1pPr>
          </a:lstStyle>
          <a:p>
            <a:r>
              <a:rPr lang="sv-SE" noProof="0" smtClean="0"/>
              <a:t>Klicka här för att ändra format</a:t>
            </a:r>
            <a:endParaRPr lang="sv-SE" noProof="0"/>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noProof="0" smtClean="0"/>
              <a:t>Klicka här för att ändra format på bakgrundstexten</a:t>
            </a:r>
          </a:p>
        </p:txBody>
      </p:sp>
      <p:pic>
        <p:nvPicPr>
          <p:cNvPr id="9" name="Bildobjekt 8" descr="Orange_sidfot.png"/>
          <p:cNvPicPr>
            <a:picLocks noChangeAspect="1"/>
          </p:cNvPicPr>
          <p:nvPr userDrawn="1"/>
        </p:nvPicPr>
        <p:blipFill>
          <a:blip r:embed="rId2" cstate="print"/>
          <a:stretch>
            <a:fillRect/>
          </a:stretch>
        </p:blipFill>
        <p:spPr>
          <a:xfrm>
            <a:off x="7524328" y="6237312"/>
            <a:ext cx="1260000" cy="524233"/>
          </a:xfrm>
          <a:prstGeom prst="rect">
            <a:avLst/>
          </a:prstGeom>
        </p:spPr>
      </p:pic>
      <p:sp>
        <p:nvSpPr>
          <p:cNvPr id="7"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8"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2017-05-05</a:t>
            </a:fld>
            <a:endParaRPr lang="sv-SE" dirty="0"/>
          </a:p>
        </p:txBody>
      </p:sp>
      <p:pic>
        <p:nvPicPr>
          <p:cNvPr id="11" name="Bildobjekt 10"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pic>
        <p:nvPicPr>
          <p:cNvPr id="13" name="Bildobjekt 12" descr="Orange_sidfot.png"/>
          <p:cNvPicPr>
            <a:picLocks noChangeAspect="1"/>
          </p:cNvPicPr>
          <p:nvPr userDrawn="1"/>
        </p:nvPicPr>
        <p:blipFill>
          <a:blip r:embed="rId2" cstate="print"/>
          <a:stretch>
            <a:fillRect/>
          </a:stretch>
        </p:blipFill>
        <p:spPr>
          <a:xfrm>
            <a:off x="7524328" y="6237312"/>
            <a:ext cx="1260000" cy="524233"/>
          </a:xfrm>
          <a:prstGeom prst="rect">
            <a:avLst/>
          </a:prstGeom>
        </p:spPr>
      </p:pic>
      <p:sp>
        <p:nvSpPr>
          <p:cNvPr id="12" name="Rubrik 1"/>
          <p:cNvSpPr>
            <a:spLocks noGrp="1"/>
          </p:cNvSpPr>
          <p:nvPr>
            <p:ph type="title"/>
          </p:nvPr>
        </p:nvSpPr>
        <p:spPr>
          <a:xfrm>
            <a:off x="1130400" y="274638"/>
            <a:ext cx="7762080" cy="1143000"/>
          </a:xfrm>
        </p:spPr>
        <p:txBody>
          <a:bodyPr/>
          <a:lstStyle>
            <a:lvl1pPr>
              <a:defRPr baseline="0"/>
            </a:lvl1pPr>
          </a:lstStyle>
          <a:p>
            <a:r>
              <a:rPr lang="sv-SE" noProof="0" smtClean="0"/>
              <a:t>Klicka här för att ändra format</a:t>
            </a:r>
            <a:endParaRPr lang="sv-SE" noProof="0"/>
          </a:p>
        </p:txBody>
      </p:sp>
      <p:sp>
        <p:nvSpPr>
          <p:cNvPr id="14" name="Platshållare för text 2"/>
          <p:cNvSpPr>
            <a:spLocks noGrp="1"/>
          </p:cNvSpPr>
          <p:nvPr>
            <p:ph type="body" idx="1"/>
          </p:nvPr>
        </p:nvSpPr>
        <p:spPr>
          <a:xfrm>
            <a:off x="1130400" y="1535113"/>
            <a:ext cx="3744000" cy="639762"/>
          </a:xfrm>
        </p:spPr>
        <p:txBody>
          <a:bodyPr anchor="b">
            <a:no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noProof="0" smtClean="0"/>
              <a:t>Klicka här för att ändra format på bakgrundstexten</a:t>
            </a:r>
          </a:p>
        </p:txBody>
      </p:sp>
      <p:sp>
        <p:nvSpPr>
          <p:cNvPr id="15" name="Platshållare för innehåll 3"/>
          <p:cNvSpPr>
            <a:spLocks noGrp="1"/>
          </p:cNvSpPr>
          <p:nvPr>
            <p:ph sz="half" idx="2"/>
          </p:nvPr>
        </p:nvSpPr>
        <p:spPr>
          <a:xfrm>
            <a:off x="1130400" y="2174875"/>
            <a:ext cx="3744000" cy="3951288"/>
          </a:xfrm>
        </p:spPr>
        <p:txBody>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16" name="Platshållare för text 4"/>
          <p:cNvSpPr>
            <a:spLocks noGrp="1"/>
          </p:cNvSpPr>
          <p:nvPr>
            <p:ph type="body" sz="quarter" idx="3"/>
          </p:nvPr>
        </p:nvSpPr>
        <p:spPr>
          <a:xfrm>
            <a:off x="5148064" y="1556792"/>
            <a:ext cx="3744000"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noProof="0" smtClean="0"/>
              <a:t>Klicka här för att ändra format på bakgrundstexten</a:t>
            </a:r>
          </a:p>
        </p:txBody>
      </p:sp>
      <p:sp>
        <p:nvSpPr>
          <p:cNvPr id="17" name="Platshållare för innehåll 5"/>
          <p:cNvSpPr>
            <a:spLocks noGrp="1"/>
          </p:cNvSpPr>
          <p:nvPr>
            <p:ph sz="quarter" idx="4"/>
          </p:nvPr>
        </p:nvSpPr>
        <p:spPr>
          <a:xfrm>
            <a:off x="5148064" y="2204864"/>
            <a:ext cx="3744000" cy="3951288"/>
          </a:xfrm>
        </p:spPr>
        <p:txBody>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18"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9"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2017-05-05</a:t>
            </a:fld>
            <a:endParaRPr lang="sv-SE"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nehåll med bildtext">
    <p:spTree>
      <p:nvGrpSpPr>
        <p:cNvPr id="1" name=""/>
        <p:cNvGrpSpPr/>
        <p:nvPr/>
      </p:nvGrpSpPr>
      <p:grpSpPr>
        <a:xfrm>
          <a:off x="0" y="0"/>
          <a:ext cx="0" cy="0"/>
          <a:chOff x="0" y="0"/>
          <a:chExt cx="0" cy="0"/>
        </a:xfrm>
      </p:grpSpPr>
      <p:pic>
        <p:nvPicPr>
          <p:cNvPr id="11" name="Bildobjekt 10" descr="Orange_sidfot.png"/>
          <p:cNvPicPr>
            <a:picLocks noChangeAspect="1"/>
          </p:cNvPicPr>
          <p:nvPr userDrawn="1"/>
        </p:nvPicPr>
        <p:blipFill>
          <a:blip r:embed="rId2" cstate="print"/>
          <a:stretch>
            <a:fillRect/>
          </a:stretch>
        </p:blipFill>
        <p:spPr>
          <a:xfrm>
            <a:off x="7524328" y="6237312"/>
            <a:ext cx="1260000" cy="524233"/>
          </a:xfrm>
          <a:prstGeom prst="rect">
            <a:avLst/>
          </a:prstGeom>
        </p:spPr>
      </p:pic>
      <p:sp>
        <p:nvSpPr>
          <p:cNvPr id="10" name="Rubrik 1"/>
          <p:cNvSpPr>
            <a:spLocks noGrp="1"/>
          </p:cNvSpPr>
          <p:nvPr>
            <p:ph type="title"/>
          </p:nvPr>
        </p:nvSpPr>
        <p:spPr>
          <a:xfrm>
            <a:off x="1130400" y="273050"/>
            <a:ext cx="3081560" cy="1162050"/>
          </a:xfrm>
        </p:spPr>
        <p:txBody>
          <a:bodyPr anchor="b"/>
          <a:lstStyle>
            <a:lvl1pPr algn="l">
              <a:defRPr sz="2000" b="1" baseline="0"/>
            </a:lvl1pPr>
          </a:lstStyle>
          <a:p>
            <a:r>
              <a:rPr lang="sv-SE" noProof="0" smtClean="0"/>
              <a:t>Klicka här för att ändra format</a:t>
            </a:r>
            <a:endParaRPr lang="sv-SE" noProof="0"/>
          </a:p>
        </p:txBody>
      </p:sp>
      <p:sp>
        <p:nvSpPr>
          <p:cNvPr id="12" name="Platshållare för innehåll 2"/>
          <p:cNvSpPr>
            <a:spLocks noGrp="1"/>
          </p:cNvSpPr>
          <p:nvPr>
            <p:ph idx="1"/>
          </p:nvPr>
        </p:nvSpPr>
        <p:spPr>
          <a:xfrm>
            <a:off x="4499992" y="273050"/>
            <a:ext cx="4392488" cy="5853113"/>
          </a:xfrm>
        </p:spPr>
        <p:txBody>
          <a:bodyPr/>
          <a:lstStyle>
            <a:lvl1pPr>
              <a:defRPr sz="2800"/>
            </a:lvl1pPr>
            <a:lvl2pPr>
              <a:defRPr sz="2400"/>
            </a:lvl2pPr>
            <a:lvl3pPr>
              <a:defRPr sz="2200"/>
            </a:lvl3pPr>
            <a:lvl4pPr>
              <a:defRPr sz="2000"/>
            </a:lvl4pPr>
            <a:lvl5pPr>
              <a:defRPr sz="2000"/>
            </a:lvl5pPr>
            <a:lvl6pPr>
              <a:defRPr sz="2000"/>
            </a:lvl6pPr>
            <a:lvl7pPr>
              <a:defRPr sz="2000"/>
            </a:lvl7pPr>
            <a:lvl8pPr>
              <a:defRPr sz="2000"/>
            </a:lvl8pPr>
            <a:lvl9pPr>
              <a:defRPr sz="20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13" name="Platshållare för text 3"/>
          <p:cNvSpPr>
            <a:spLocks noGrp="1"/>
          </p:cNvSpPr>
          <p:nvPr>
            <p:ph type="body" sz="half" idx="2"/>
          </p:nvPr>
        </p:nvSpPr>
        <p:spPr>
          <a:xfrm>
            <a:off x="1130400" y="1435100"/>
            <a:ext cx="308156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noProof="0" smtClean="0"/>
              <a:t>Klicka här för att ändra format på bakgrundstexten</a:t>
            </a:r>
          </a:p>
        </p:txBody>
      </p:sp>
      <p:sp>
        <p:nvSpPr>
          <p:cNvPr id="14"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5"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2017-05-05</a:t>
            </a:fld>
            <a:endParaRPr lang="sv-SE"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835696" y="4797152"/>
            <a:ext cx="5486400" cy="566738"/>
          </a:xfrm>
        </p:spPr>
        <p:txBody>
          <a:bodyPr anchor="b"/>
          <a:lstStyle>
            <a:lvl1pPr algn="l">
              <a:defRPr sz="2000" b="1"/>
            </a:lvl1pPr>
          </a:lstStyle>
          <a:p>
            <a:r>
              <a:rPr lang="sv-SE" noProof="0" smtClean="0"/>
              <a:t>Klicka här för att ändra format</a:t>
            </a:r>
            <a:endParaRPr lang="sv-SE" noProof="0"/>
          </a:p>
        </p:txBody>
      </p:sp>
      <p:sp>
        <p:nvSpPr>
          <p:cNvPr id="3" name="Platshållare för bild 2"/>
          <p:cNvSpPr>
            <a:spLocks noGrp="1"/>
          </p:cNvSpPr>
          <p:nvPr>
            <p:ph type="pic" idx="1"/>
          </p:nvPr>
        </p:nvSpPr>
        <p:spPr>
          <a:xfrm>
            <a:off x="1835696" y="620688"/>
            <a:ext cx="544299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noProof="0" smtClean="0"/>
              <a:t>Klicka på ikonen för att lägga till en bild</a:t>
            </a:r>
            <a:endParaRPr lang="sv-SE" noProof="0"/>
          </a:p>
        </p:txBody>
      </p:sp>
      <p:sp>
        <p:nvSpPr>
          <p:cNvPr id="4" name="Platshållare för text 3"/>
          <p:cNvSpPr>
            <a:spLocks noGrp="1"/>
          </p:cNvSpPr>
          <p:nvPr>
            <p:ph type="body" sz="half" idx="2"/>
          </p:nvPr>
        </p:nvSpPr>
        <p:spPr>
          <a:xfrm>
            <a:off x="1835696" y="5373216"/>
            <a:ext cx="5486400" cy="804862"/>
          </a:xfrm>
        </p:spPr>
        <p:txBody>
          <a:bodyPr/>
          <a:lstStyle>
            <a:lvl1pPr marL="0" indent="0">
              <a:buNone/>
              <a:defRPr sz="1400" spc="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noProof="0" smtClean="0"/>
              <a:t>Klicka här för att ändra format på bakgrundstexten</a:t>
            </a:r>
          </a:p>
        </p:txBody>
      </p:sp>
      <p:pic>
        <p:nvPicPr>
          <p:cNvPr id="10" name="Bildobjekt 9" descr="Orange_sidfot.png"/>
          <p:cNvPicPr>
            <a:picLocks noChangeAspect="1"/>
          </p:cNvPicPr>
          <p:nvPr userDrawn="1"/>
        </p:nvPicPr>
        <p:blipFill>
          <a:blip r:embed="rId2" cstate="print"/>
          <a:stretch>
            <a:fillRect/>
          </a:stretch>
        </p:blipFill>
        <p:spPr>
          <a:xfrm>
            <a:off x="7524328" y="6237312"/>
            <a:ext cx="1260000" cy="524233"/>
          </a:xfrm>
          <a:prstGeom prst="rect">
            <a:avLst/>
          </a:prstGeom>
        </p:spPr>
      </p:pic>
      <p:sp>
        <p:nvSpPr>
          <p:cNvPr id="11"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2"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2017-05-05</a:t>
            </a:fld>
            <a:endParaRPr lang="sv-SE"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ubrik och lodrät text">
    <p:spTree>
      <p:nvGrpSpPr>
        <p:cNvPr id="1" name=""/>
        <p:cNvGrpSpPr/>
        <p:nvPr/>
      </p:nvGrpSpPr>
      <p:grpSpPr>
        <a:xfrm>
          <a:off x="0" y="0"/>
          <a:ext cx="0" cy="0"/>
          <a:chOff x="0" y="0"/>
          <a:chExt cx="0" cy="0"/>
        </a:xfrm>
      </p:grpSpPr>
      <p:pic>
        <p:nvPicPr>
          <p:cNvPr id="10" name="Bildobjekt 9" descr="Orange_sidfot.png"/>
          <p:cNvPicPr>
            <a:picLocks noChangeAspect="1"/>
          </p:cNvPicPr>
          <p:nvPr userDrawn="1"/>
        </p:nvPicPr>
        <p:blipFill>
          <a:blip r:embed="rId2" cstate="print"/>
          <a:stretch>
            <a:fillRect/>
          </a:stretch>
        </p:blipFill>
        <p:spPr>
          <a:xfrm>
            <a:off x="7524328" y="6237312"/>
            <a:ext cx="1260000" cy="524233"/>
          </a:xfrm>
          <a:prstGeom prst="rect">
            <a:avLst/>
          </a:prstGeom>
        </p:spPr>
      </p:pic>
      <p:sp>
        <p:nvSpPr>
          <p:cNvPr id="9" name="Rubrik 1"/>
          <p:cNvSpPr>
            <a:spLocks noGrp="1"/>
          </p:cNvSpPr>
          <p:nvPr>
            <p:ph type="title"/>
          </p:nvPr>
        </p:nvSpPr>
        <p:spPr>
          <a:xfrm>
            <a:off x="1130400" y="274638"/>
            <a:ext cx="7762080" cy="1143000"/>
          </a:xfrm>
        </p:spPr>
        <p:txBody>
          <a:bodyPr/>
          <a:lstStyle/>
          <a:p>
            <a:r>
              <a:rPr lang="sv-SE" noProof="0" smtClean="0"/>
              <a:t>Klicka här för att ändra format</a:t>
            </a:r>
            <a:endParaRPr lang="sv-SE" noProof="0"/>
          </a:p>
        </p:txBody>
      </p:sp>
      <p:sp>
        <p:nvSpPr>
          <p:cNvPr id="11" name="Platshållare för lodrät text 2"/>
          <p:cNvSpPr>
            <a:spLocks noGrp="1"/>
          </p:cNvSpPr>
          <p:nvPr>
            <p:ph type="body" orient="vert" idx="1"/>
          </p:nvPr>
        </p:nvSpPr>
        <p:spPr>
          <a:xfrm>
            <a:off x="1130400" y="1600200"/>
            <a:ext cx="7762080" cy="4525963"/>
          </a:xfrm>
        </p:spPr>
        <p:txBody>
          <a:bodyPr vert="eaVert"/>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12"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3"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2017-05-05</a:t>
            </a:fld>
            <a:endParaRPr lang="sv-SE"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noProof="0" smtClean="0"/>
              <a:t>Klicka här för att ändra format</a:t>
            </a:r>
            <a:endParaRPr lang="sv-SE" noProof="0"/>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pic>
        <p:nvPicPr>
          <p:cNvPr id="9" name="Bildobjekt 8" descr="Orange_sidfot.png"/>
          <p:cNvPicPr>
            <a:picLocks noChangeAspect="1"/>
          </p:cNvPicPr>
          <p:nvPr userDrawn="1"/>
        </p:nvPicPr>
        <p:blipFill>
          <a:blip r:embed="rId2" cstate="print"/>
          <a:stretch>
            <a:fillRect/>
          </a:stretch>
        </p:blipFill>
        <p:spPr>
          <a:xfrm>
            <a:off x="7524328" y="6237312"/>
            <a:ext cx="1260000" cy="524233"/>
          </a:xfrm>
          <a:prstGeom prst="rect">
            <a:avLst/>
          </a:prstGeom>
        </p:spPr>
      </p:pic>
      <p:sp>
        <p:nvSpPr>
          <p:cNvPr id="10"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2017-05-05</a:t>
            </a:fld>
            <a:endParaRPr lang="sv-SE"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544928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med kvarnhjul">
    <p:spTree>
      <p:nvGrpSpPr>
        <p:cNvPr id="1" name=""/>
        <p:cNvGrpSpPr/>
        <p:nvPr/>
      </p:nvGrpSpPr>
      <p:grpSpPr>
        <a:xfrm>
          <a:off x="0" y="0"/>
          <a:ext cx="0" cy="0"/>
          <a:chOff x="0" y="0"/>
          <a:chExt cx="0" cy="0"/>
        </a:xfrm>
      </p:grpSpPr>
      <p:pic>
        <p:nvPicPr>
          <p:cNvPr id="10" name="Bildobjekt 9" descr="Orange_sidfot.png"/>
          <p:cNvPicPr>
            <a:picLocks noChangeAspect="1"/>
          </p:cNvPicPr>
          <p:nvPr userDrawn="1"/>
        </p:nvPicPr>
        <p:blipFill>
          <a:blip r:embed="rId2" cstate="print"/>
          <a:stretch>
            <a:fillRect/>
          </a:stretch>
        </p:blipFill>
        <p:spPr>
          <a:xfrm>
            <a:off x="7524328" y="6237312"/>
            <a:ext cx="1260000" cy="524233"/>
          </a:xfrm>
          <a:prstGeom prst="rect">
            <a:avLst/>
          </a:prstGeom>
        </p:spPr>
      </p:pic>
      <p:pic>
        <p:nvPicPr>
          <p:cNvPr id="9" name="Bildobjekt 8"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
        <p:nvSpPr>
          <p:cNvPr id="11" name="Rubrik 1"/>
          <p:cNvSpPr>
            <a:spLocks noGrp="1"/>
          </p:cNvSpPr>
          <p:nvPr>
            <p:ph type="title"/>
          </p:nvPr>
        </p:nvSpPr>
        <p:spPr>
          <a:xfrm>
            <a:off x="1130400" y="274638"/>
            <a:ext cx="7762080" cy="1143000"/>
          </a:xfrm>
        </p:spPr>
        <p:txBody>
          <a:bodyPr/>
          <a:lstStyle>
            <a:lvl1pPr algn="l">
              <a:defRPr/>
            </a:lvl1pPr>
          </a:lstStyle>
          <a:p>
            <a:r>
              <a:rPr lang="sv-SE" noProof="0" smtClean="0"/>
              <a:t>Klicka här för att ändra format</a:t>
            </a:r>
            <a:endParaRPr lang="sv-SE" noProof="0"/>
          </a:p>
        </p:txBody>
      </p:sp>
      <p:sp>
        <p:nvSpPr>
          <p:cNvPr id="12" name="Platshållare för innehåll 2"/>
          <p:cNvSpPr>
            <a:spLocks noGrp="1"/>
          </p:cNvSpPr>
          <p:nvPr>
            <p:ph idx="1"/>
          </p:nvPr>
        </p:nvSpPr>
        <p:spPr>
          <a:xfrm>
            <a:off x="1130400" y="1600200"/>
            <a:ext cx="7762080" cy="4525963"/>
          </a:xfrm>
        </p:spPr>
        <p:txBody>
          <a:bodyPr/>
          <a:lstStyle>
            <a:lvl1pPr>
              <a:defRPr baseline="0"/>
            </a:lvl1pPr>
            <a:lvl2pPr>
              <a:defRPr baseline="0"/>
            </a:lvl2pPr>
            <a:lvl3pPr>
              <a:defRPr baseline="0"/>
            </a:lvl3pPr>
            <a:lvl4pPr>
              <a:defRPr baseline="0"/>
            </a:lvl4pPr>
            <a:lvl5pPr>
              <a:defRPr baseline="0"/>
            </a:lvl5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14"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2017-05-05</a:t>
            </a:fld>
            <a:endParaRPr lang="sv-SE" dirty="0"/>
          </a:p>
        </p:txBody>
      </p:sp>
      <p:sp>
        <p:nvSpPr>
          <p:cNvPr id="15"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och innehåll utan kvarnhjul">
    <p:spTree>
      <p:nvGrpSpPr>
        <p:cNvPr id="1" name=""/>
        <p:cNvGrpSpPr/>
        <p:nvPr/>
      </p:nvGrpSpPr>
      <p:grpSpPr>
        <a:xfrm>
          <a:off x="0" y="0"/>
          <a:ext cx="0" cy="0"/>
          <a:chOff x="0" y="0"/>
          <a:chExt cx="0" cy="0"/>
        </a:xfrm>
      </p:grpSpPr>
      <p:pic>
        <p:nvPicPr>
          <p:cNvPr id="9" name="Bildobjekt 8" descr="Orange_sidfot.png"/>
          <p:cNvPicPr>
            <a:picLocks noChangeAspect="1"/>
          </p:cNvPicPr>
          <p:nvPr userDrawn="1"/>
        </p:nvPicPr>
        <p:blipFill>
          <a:blip r:embed="rId2" cstate="print"/>
          <a:stretch>
            <a:fillRect/>
          </a:stretch>
        </p:blipFill>
        <p:spPr>
          <a:xfrm>
            <a:off x="7524328" y="6237312"/>
            <a:ext cx="1260000" cy="524233"/>
          </a:xfrm>
          <a:prstGeom prst="rect">
            <a:avLst/>
          </a:prstGeom>
        </p:spPr>
      </p:pic>
      <p:sp>
        <p:nvSpPr>
          <p:cNvPr id="10" name="Rubrik 1"/>
          <p:cNvSpPr>
            <a:spLocks noGrp="1"/>
          </p:cNvSpPr>
          <p:nvPr>
            <p:ph type="title"/>
          </p:nvPr>
        </p:nvSpPr>
        <p:spPr>
          <a:xfrm>
            <a:off x="1130400" y="274638"/>
            <a:ext cx="7762080" cy="1143000"/>
          </a:xfrm>
        </p:spPr>
        <p:txBody>
          <a:bodyPr/>
          <a:lstStyle>
            <a:lvl1pPr algn="l">
              <a:defRPr baseline="0"/>
            </a:lvl1pPr>
          </a:lstStyle>
          <a:p>
            <a:r>
              <a:rPr lang="sv-SE" noProof="0" smtClean="0"/>
              <a:t>Klicka här för att ändra format</a:t>
            </a:r>
            <a:endParaRPr lang="sv-SE" noProof="0"/>
          </a:p>
        </p:txBody>
      </p:sp>
      <p:sp>
        <p:nvSpPr>
          <p:cNvPr id="11" name="Platshållare för innehåll 2"/>
          <p:cNvSpPr>
            <a:spLocks noGrp="1"/>
          </p:cNvSpPr>
          <p:nvPr>
            <p:ph idx="1"/>
          </p:nvPr>
        </p:nvSpPr>
        <p:spPr>
          <a:xfrm>
            <a:off x="1130400" y="1600200"/>
            <a:ext cx="7762080" cy="4525963"/>
          </a:xfrm>
        </p:spPr>
        <p:txBody>
          <a:bodyPr/>
          <a:lstStyle>
            <a:lvl1pPr>
              <a:defRPr baseline="0"/>
            </a:lvl1pPr>
            <a:lvl2pPr>
              <a:defRPr baseline="0"/>
            </a:lvl2pPr>
            <a:lvl3pPr>
              <a:defRPr baseline="0"/>
            </a:lvl3pPr>
            <a:lvl4pPr>
              <a:defRPr baseline="0"/>
            </a:lvl4pPr>
            <a:lvl5pPr>
              <a:defRPr baseline="0"/>
            </a:lvl5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12"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2017-05-05</a:t>
            </a:fld>
            <a:endParaRPr lang="sv-SE" dirty="0"/>
          </a:p>
        </p:txBody>
      </p:sp>
      <p:sp>
        <p:nvSpPr>
          <p:cNvPr id="13"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vå innehållsdelar med kvarnhjul">
    <p:spTree>
      <p:nvGrpSpPr>
        <p:cNvPr id="1" name=""/>
        <p:cNvGrpSpPr/>
        <p:nvPr/>
      </p:nvGrpSpPr>
      <p:grpSpPr>
        <a:xfrm>
          <a:off x="0" y="0"/>
          <a:ext cx="0" cy="0"/>
          <a:chOff x="0" y="0"/>
          <a:chExt cx="0" cy="0"/>
        </a:xfrm>
      </p:grpSpPr>
      <p:pic>
        <p:nvPicPr>
          <p:cNvPr id="12" name="Bildobjekt 11" descr="Orange_sidfot.png"/>
          <p:cNvPicPr>
            <a:picLocks noChangeAspect="1"/>
          </p:cNvPicPr>
          <p:nvPr userDrawn="1"/>
        </p:nvPicPr>
        <p:blipFill>
          <a:blip r:embed="rId2" cstate="print"/>
          <a:stretch>
            <a:fillRect/>
          </a:stretch>
        </p:blipFill>
        <p:spPr>
          <a:xfrm>
            <a:off x="7524328" y="6237312"/>
            <a:ext cx="1260000" cy="524233"/>
          </a:xfrm>
          <a:prstGeom prst="rect">
            <a:avLst/>
          </a:prstGeom>
        </p:spPr>
      </p:pic>
      <p:pic>
        <p:nvPicPr>
          <p:cNvPr id="10" name="Bildobjekt 9"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
        <p:nvSpPr>
          <p:cNvPr id="13" name="Rubrik 1"/>
          <p:cNvSpPr>
            <a:spLocks noGrp="1"/>
          </p:cNvSpPr>
          <p:nvPr>
            <p:ph type="title"/>
          </p:nvPr>
        </p:nvSpPr>
        <p:spPr>
          <a:xfrm>
            <a:off x="1130400" y="274638"/>
            <a:ext cx="7768800" cy="1143000"/>
          </a:xfrm>
        </p:spPr>
        <p:txBody>
          <a:bodyPr/>
          <a:lstStyle/>
          <a:p>
            <a:r>
              <a:rPr lang="sv-SE" noProof="0" smtClean="0"/>
              <a:t>Klicka här för att ändra format</a:t>
            </a:r>
            <a:endParaRPr lang="sv-SE" noProof="0"/>
          </a:p>
        </p:txBody>
      </p:sp>
      <p:sp>
        <p:nvSpPr>
          <p:cNvPr id="14" name="Platshållare för innehåll 2"/>
          <p:cNvSpPr>
            <a:spLocks noGrp="1"/>
          </p:cNvSpPr>
          <p:nvPr>
            <p:ph sz="half" idx="1"/>
          </p:nvPr>
        </p:nvSpPr>
        <p:spPr>
          <a:xfrm>
            <a:off x="1130400" y="1600200"/>
            <a:ext cx="3744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15" name="Platshållare för innehåll 3"/>
          <p:cNvSpPr>
            <a:spLocks noGrp="1"/>
          </p:cNvSpPr>
          <p:nvPr>
            <p:ph sz="half" idx="2"/>
          </p:nvPr>
        </p:nvSpPr>
        <p:spPr>
          <a:xfrm>
            <a:off x="5148064" y="1628800"/>
            <a:ext cx="3744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16"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2017-05-05</a:t>
            </a:fld>
            <a:endParaRPr lang="sv-SE" dirty="0"/>
          </a:p>
        </p:txBody>
      </p:sp>
      <p:sp>
        <p:nvSpPr>
          <p:cNvPr id="17"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vå innehållsdelar utan kvarnhjul">
    <p:spTree>
      <p:nvGrpSpPr>
        <p:cNvPr id="1" name=""/>
        <p:cNvGrpSpPr/>
        <p:nvPr/>
      </p:nvGrpSpPr>
      <p:grpSpPr>
        <a:xfrm>
          <a:off x="0" y="0"/>
          <a:ext cx="0" cy="0"/>
          <a:chOff x="0" y="0"/>
          <a:chExt cx="0" cy="0"/>
        </a:xfrm>
      </p:grpSpPr>
      <p:pic>
        <p:nvPicPr>
          <p:cNvPr id="10" name="Bildobjekt 9" descr="Orange_sidfot.png"/>
          <p:cNvPicPr>
            <a:picLocks noChangeAspect="1"/>
          </p:cNvPicPr>
          <p:nvPr userDrawn="1"/>
        </p:nvPicPr>
        <p:blipFill>
          <a:blip r:embed="rId2" cstate="print"/>
          <a:stretch>
            <a:fillRect/>
          </a:stretch>
        </p:blipFill>
        <p:spPr>
          <a:xfrm>
            <a:off x="7524328" y="6237312"/>
            <a:ext cx="1260000" cy="524233"/>
          </a:xfrm>
          <a:prstGeom prst="rect">
            <a:avLst/>
          </a:prstGeom>
        </p:spPr>
      </p:pic>
      <p:sp>
        <p:nvSpPr>
          <p:cNvPr id="11" name="Rubrik 1"/>
          <p:cNvSpPr>
            <a:spLocks noGrp="1"/>
          </p:cNvSpPr>
          <p:nvPr>
            <p:ph type="title"/>
          </p:nvPr>
        </p:nvSpPr>
        <p:spPr>
          <a:xfrm>
            <a:off x="1130400" y="274638"/>
            <a:ext cx="7768800" cy="1143000"/>
          </a:xfrm>
        </p:spPr>
        <p:txBody>
          <a:bodyPr/>
          <a:lstStyle/>
          <a:p>
            <a:r>
              <a:rPr lang="sv-SE" noProof="0" smtClean="0"/>
              <a:t>Klicka här för att ändra format</a:t>
            </a:r>
            <a:endParaRPr lang="sv-SE" noProof="0"/>
          </a:p>
        </p:txBody>
      </p:sp>
      <p:sp>
        <p:nvSpPr>
          <p:cNvPr id="12" name="Platshållare för innehåll 2"/>
          <p:cNvSpPr>
            <a:spLocks noGrp="1"/>
          </p:cNvSpPr>
          <p:nvPr>
            <p:ph sz="half" idx="1"/>
          </p:nvPr>
        </p:nvSpPr>
        <p:spPr>
          <a:xfrm>
            <a:off x="1130400" y="1600200"/>
            <a:ext cx="3744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13" name="Platshållare för innehåll 3"/>
          <p:cNvSpPr>
            <a:spLocks noGrp="1"/>
          </p:cNvSpPr>
          <p:nvPr>
            <p:ph sz="half" idx="2"/>
          </p:nvPr>
        </p:nvSpPr>
        <p:spPr>
          <a:xfrm>
            <a:off x="5148064" y="1628800"/>
            <a:ext cx="3744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14"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2017-05-05</a:t>
            </a:fld>
            <a:endParaRPr lang="sv-SE" dirty="0"/>
          </a:p>
        </p:txBody>
      </p:sp>
      <p:sp>
        <p:nvSpPr>
          <p:cNvPr id="15"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om med kvarnhjul">
    <p:spTree>
      <p:nvGrpSpPr>
        <p:cNvPr id="1" name=""/>
        <p:cNvGrpSpPr/>
        <p:nvPr/>
      </p:nvGrpSpPr>
      <p:grpSpPr>
        <a:xfrm>
          <a:off x="0" y="0"/>
          <a:ext cx="0" cy="0"/>
          <a:chOff x="0" y="0"/>
          <a:chExt cx="0" cy="0"/>
        </a:xfrm>
      </p:grpSpPr>
      <p:pic>
        <p:nvPicPr>
          <p:cNvPr id="9" name="Bildobjekt 8" descr="Orange_sidfot.png"/>
          <p:cNvPicPr>
            <a:picLocks noChangeAspect="1"/>
          </p:cNvPicPr>
          <p:nvPr userDrawn="1"/>
        </p:nvPicPr>
        <p:blipFill>
          <a:blip r:embed="rId2" cstate="print"/>
          <a:stretch>
            <a:fillRect/>
          </a:stretch>
        </p:blipFill>
        <p:spPr>
          <a:xfrm>
            <a:off x="7524328" y="6237312"/>
            <a:ext cx="1260000" cy="524233"/>
          </a:xfrm>
          <a:prstGeom prst="rect">
            <a:avLst/>
          </a:prstGeom>
        </p:spPr>
      </p:pic>
      <p:pic>
        <p:nvPicPr>
          <p:cNvPr id="10" name="Bildobjekt 9"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
        <p:nvSpPr>
          <p:cNvPr id="11"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2"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noProof="0" smtClean="0"/>
              <a:pPr/>
              <a:t>2017-05-05</a:t>
            </a:fld>
            <a:endParaRPr lang="sv-SE"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utan kvarnhjul">
    <p:spTree>
      <p:nvGrpSpPr>
        <p:cNvPr id="1" name=""/>
        <p:cNvGrpSpPr/>
        <p:nvPr/>
      </p:nvGrpSpPr>
      <p:grpSpPr>
        <a:xfrm>
          <a:off x="0" y="0"/>
          <a:ext cx="0" cy="0"/>
          <a:chOff x="0" y="0"/>
          <a:chExt cx="0" cy="0"/>
        </a:xfrm>
      </p:grpSpPr>
      <p:pic>
        <p:nvPicPr>
          <p:cNvPr id="7" name="Bildobjekt 6" descr="Orange_sidfot.png"/>
          <p:cNvPicPr>
            <a:picLocks noChangeAspect="1"/>
          </p:cNvPicPr>
          <p:nvPr userDrawn="1"/>
        </p:nvPicPr>
        <p:blipFill>
          <a:blip r:embed="rId2" cstate="print"/>
          <a:stretch>
            <a:fillRect/>
          </a:stretch>
        </p:blipFill>
        <p:spPr>
          <a:xfrm>
            <a:off x="7524328" y="6237312"/>
            <a:ext cx="1260000" cy="524233"/>
          </a:xfrm>
          <a:prstGeom prst="rect">
            <a:avLst/>
          </a:prstGeom>
        </p:spPr>
      </p:pic>
      <p:sp>
        <p:nvSpPr>
          <p:cNvPr id="8"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9"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noProof="0" smtClean="0"/>
              <a:pPr/>
              <a:t>2017-05-05</a:t>
            </a:fld>
            <a:endParaRPr lang="sv-SE"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Rubrikbild och underrubrik med kvarnhjul">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60000"/>
            <a:ext cx="7772400" cy="1470025"/>
          </a:xfrm>
        </p:spPr>
        <p:txBody>
          <a:bodyPr>
            <a:normAutofit/>
          </a:bodyPr>
          <a:lstStyle>
            <a:lvl1pPr marL="0" algn="l" defTabSz="914400" rtl="0" eaLnBrk="1" latinLnBrk="0" hangingPunct="1">
              <a:lnSpc>
                <a:spcPts val="4000"/>
              </a:lnSpc>
              <a:spcBef>
                <a:spcPts val="0"/>
              </a:spcBef>
              <a:spcAft>
                <a:spcPts val="0"/>
              </a:spcAft>
              <a:defRPr lang="en-US" sz="3600" b="1" kern="0" spc="0" baseline="0" dirty="0" smtClean="0">
                <a:solidFill>
                  <a:schemeClr val="tx1"/>
                </a:solidFill>
                <a:latin typeface="Gill Sans MT"/>
                <a:ea typeface="+mn-ea"/>
                <a:cs typeface="+mn-cs"/>
              </a:defRPr>
            </a:lvl1pPr>
          </a:lstStyle>
          <a:p>
            <a:r>
              <a:rPr lang="sv-SE" noProof="0" smtClean="0"/>
              <a:t>Klicka här för att ändra format</a:t>
            </a:r>
            <a:endParaRPr lang="sv-SE" noProof="0"/>
          </a:p>
        </p:txBody>
      </p:sp>
      <p:sp>
        <p:nvSpPr>
          <p:cNvPr id="3" name="Underrubrik 2"/>
          <p:cNvSpPr>
            <a:spLocks noGrp="1"/>
          </p:cNvSpPr>
          <p:nvPr>
            <p:ph type="subTitle" idx="1"/>
          </p:nvPr>
        </p:nvSpPr>
        <p:spPr>
          <a:xfrm>
            <a:off x="683568" y="3933056"/>
            <a:ext cx="4136504" cy="1752600"/>
          </a:xfrm>
        </p:spPr>
        <p:txBody>
          <a:bodyPr vert="horz" lIns="91440" tIns="45720" rIns="91440" bIns="45720" rtlCol="0" anchor="ctr">
            <a:normAutofit/>
          </a:bodyPr>
          <a:lstStyle>
            <a:lvl1pPr marL="0" indent="0" algn="l" defTabSz="914400" rtl="0" eaLnBrk="1" latinLnBrk="0" hangingPunct="1">
              <a:lnSpc>
                <a:spcPts val="2400"/>
              </a:lnSpc>
              <a:spcBef>
                <a:spcPts val="0"/>
              </a:spcBef>
              <a:spcAft>
                <a:spcPts val="0"/>
              </a:spcAft>
              <a:buNone/>
              <a:defRPr lang="en-US" sz="2400" b="0" kern="0" spc="0" baseline="0" dirty="0" smtClean="0">
                <a:solidFill>
                  <a:schemeClr val="tx1"/>
                </a:solidFill>
                <a:latin typeface="Gill Sans M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smtClean="0"/>
              <a:t>Klicka här för att ändra format på underrubrik i bakgrunden</a:t>
            </a:r>
            <a:endParaRPr lang="sv-SE" noProof="0"/>
          </a:p>
        </p:txBody>
      </p:sp>
      <p:pic>
        <p:nvPicPr>
          <p:cNvPr id="13" name="Bildobjekt 12" descr="Orange_va_ovre.png"/>
          <p:cNvPicPr>
            <a:picLocks noChangeAspect="1"/>
          </p:cNvPicPr>
          <p:nvPr userDrawn="1"/>
        </p:nvPicPr>
        <p:blipFill>
          <a:blip r:embed="rId2" cstate="print"/>
          <a:stretch>
            <a:fillRect/>
          </a:stretch>
        </p:blipFill>
        <p:spPr>
          <a:xfrm>
            <a:off x="251520" y="116632"/>
            <a:ext cx="1674000" cy="697274"/>
          </a:xfrm>
          <a:prstGeom prst="rect">
            <a:avLst/>
          </a:prstGeom>
        </p:spPr>
      </p:pic>
      <p:pic>
        <p:nvPicPr>
          <p:cNvPr id="8" name="Bildobjekt 7" descr="Bla_horna.png"/>
          <p:cNvPicPr>
            <a:picLocks noChangeAspect="1"/>
          </p:cNvPicPr>
          <p:nvPr userDrawn="1"/>
        </p:nvPicPr>
        <p:blipFill>
          <a:blip r:embed="rId3" cstate="print"/>
          <a:stretch>
            <a:fillRect/>
          </a:stretch>
        </p:blipFill>
        <p:spPr>
          <a:xfrm>
            <a:off x="5526017" y="3240017"/>
            <a:ext cx="3617983" cy="3617983"/>
          </a:xfrm>
          <a:prstGeom prst="rect">
            <a:avLst/>
          </a:prstGeom>
        </p:spPr>
      </p:pic>
      <p:sp>
        <p:nvSpPr>
          <p:cNvPr id="9"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0"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2017-05-05</a:t>
            </a:fld>
            <a:endParaRPr lang="sv-S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ast rubrik med kvarnhjul">
    <p:spTree>
      <p:nvGrpSpPr>
        <p:cNvPr id="1" name=""/>
        <p:cNvGrpSpPr/>
        <p:nvPr/>
      </p:nvGrpSpPr>
      <p:grpSpPr>
        <a:xfrm>
          <a:off x="0" y="0"/>
          <a:ext cx="0" cy="0"/>
          <a:chOff x="0" y="0"/>
          <a:chExt cx="0" cy="0"/>
        </a:xfrm>
      </p:grpSpPr>
      <p:pic>
        <p:nvPicPr>
          <p:cNvPr id="9" name="Bildobjekt 8" descr="Orange_sidfot.png"/>
          <p:cNvPicPr>
            <a:picLocks noChangeAspect="1"/>
          </p:cNvPicPr>
          <p:nvPr userDrawn="1"/>
        </p:nvPicPr>
        <p:blipFill>
          <a:blip r:embed="rId2" cstate="print"/>
          <a:stretch>
            <a:fillRect/>
          </a:stretch>
        </p:blipFill>
        <p:spPr>
          <a:xfrm>
            <a:off x="7524328" y="6237312"/>
            <a:ext cx="1260000" cy="524233"/>
          </a:xfrm>
          <a:prstGeom prst="rect">
            <a:avLst/>
          </a:prstGeom>
        </p:spPr>
      </p:pic>
      <p:sp>
        <p:nvSpPr>
          <p:cNvPr id="8" name="Rubrik 1"/>
          <p:cNvSpPr>
            <a:spLocks noGrp="1"/>
          </p:cNvSpPr>
          <p:nvPr>
            <p:ph type="title"/>
          </p:nvPr>
        </p:nvSpPr>
        <p:spPr>
          <a:xfrm>
            <a:off x="1130400" y="274638"/>
            <a:ext cx="7690072" cy="1130400"/>
          </a:xfrm>
        </p:spPr>
        <p:txBody>
          <a:bodyPr/>
          <a:lstStyle/>
          <a:p>
            <a:r>
              <a:rPr lang="sv-SE" noProof="0" smtClean="0"/>
              <a:t>Klicka här för att ändra format</a:t>
            </a:r>
            <a:endParaRPr lang="sv-SE" noProof="0"/>
          </a:p>
        </p:txBody>
      </p:sp>
      <p:sp>
        <p:nvSpPr>
          <p:cNvPr id="10"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2017-05-05</a:t>
            </a:fld>
            <a:endParaRPr lang="sv-SE" dirty="0"/>
          </a:p>
        </p:txBody>
      </p:sp>
      <p:pic>
        <p:nvPicPr>
          <p:cNvPr id="6" name="Bildobjekt 5"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noProof="0" smtClean="0"/>
              <a:t>Klicka här för att ändra format</a:t>
            </a:r>
            <a:endParaRPr lang="sv-SE" noProof="0"/>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8" name="Platshållare för datum 3"/>
          <p:cNvSpPr>
            <a:spLocks noGrp="1"/>
          </p:cNvSpPr>
          <p:nvPr>
            <p:ph type="dt" sz="half" idx="2"/>
          </p:nvPr>
        </p:nvSpPr>
        <p:spPr>
          <a:xfrm>
            <a:off x="457200" y="6356350"/>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100" baseline="0" smtClean="0">
                <a:solidFill>
                  <a:schemeClr val="tx1"/>
                </a:solidFill>
                <a:latin typeface="Gill Sans MT"/>
                <a:ea typeface="+mn-ea"/>
                <a:cs typeface="+mn-cs"/>
              </a:defRPr>
            </a:lvl1pPr>
          </a:lstStyle>
          <a:p>
            <a:fld id="{7D52571D-F6E9-4E55-9072-6039233C3AA6}" type="datetime1">
              <a:rPr lang="sv-SE" smtClean="0"/>
              <a:pPr/>
              <a:t>2017-05-05</a:t>
            </a:fld>
            <a:endParaRPr lang="sv-SE" dirty="0"/>
          </a:p>
        </p:txBody>
      </p:sp>
      <p:sp>
        <p:nvSpPr>
          <p:cNvPr id="9" name="Platshållare för bildnummer 5"/>
          <p:cNvSpPr>
            <a:spLocks noGrp="1"/>
          </p:cNvSpPr>
          <p:nvPr>
            <p:ph type="sldNum" sz="quarter" idx="4"/>
          </p:nvPr>
        </p:nvSpPr>
        <p:spPr>
          <a:xfrm>
            <a:off x="1403648" y="6356350"/>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Tree>
  </p:cSld>
  <p:clrMap bg1="lt1" tx1="dk1" bg2="lt2" tx2="dk2" accent1="accent1" accent2="accent2" accent3="accent3" accent4="accent4" accent5="accent5" accent6="accent6" hlink="hlink" folHlink="folHlink"/>
  <p:sldLayoutIdLst>
    <p:sldLayoutId id="2147483660" r:id="rId1"/>
    <p:sldLayoutId id="2147483650" r:id="rId2"/>
    <p:sldLayoutId id="2147483673" r:id="rId3"/>
    <p:sldLayoutId id="2147483652" r:id="rId4"/>
    <p:sldLayoutId id="2147483674" r:id="rId5"/>
    <p:sldLayoutId id="2147483655" r:id="rId6"/>
    <p:sldLayoutId id="2147483675" r:id="rId7"/>
    <p:sldLayoutId id="2147483649" r:id="rId8"/>
    <p:sldLayoutId id="2147483654" r:id="rId9"/>
    <p:sldLayoutId id="2147483676" r:id="rId10"/>
    <p:sldLayoutId id="2147483651" r:id="rId11"/>
    <p:sldLayoutId id="2147483653" r:id="rId12"/>
    <p:sldLayoutId id="2147483656" r:id="rId13"/>
    <p:sldLayoutId id="2147483657" r:id="rId14"/>
    <p:sldLayoutId id="2147483658" r:id="rId15"/>
    <p:sldLayoutId id="2147483659" r:id="rId16"/>
    <p:sldLayoutId id="2147483677" r:id="rId17"/>
  </p:sldLayoutIdLst>
  <p:hf sldNum="0" hdr="0" ftr="0" dt="0"/>
  <p:txStyles>
    <p:titleStyle>
      <a:lvl1pPr marL="0" algn="l" defTabSz="914400" rtl="0" eaLnBrk="1" latinLnBrk="0" hangingPunct="1">
        <a:lnSpc>
          <a:spcPts val="4000"/>
        </a:lnSpc>
        <a:spcBef>
          <a:spcPts val="0"/>
        </a:spcBef>
        <a:spcAft>
          <a:spcPts val="0"/>
        </a:spcAft>
        <a:buNone/>
        <a:defRPr lang="en-US" sz="3000" b="1" kern="0" spc="0" baseline="0" dirty="0" smtClean="0">
          <a:solidFill>
            <a:schemeClr val="tx1"/>
          </a:solidFill>
          <a:latin typeface="Gill Sans MT"/>
          <a:ea typeface="+mn-ea"/>
          <a:cs typeface="+mn-cs"/>
        </a:defRPr>
      </a:lvl1pPr>
    </p:titleStyle>
    <p:bodyStyle>
      <a:lvl1pPr marL="342900" indent="-342900" algn="l" defTabSz="914400" rtl="0" eaLnBrk="1" latinLnBrk="0" hangingPunct="1">
        <a:spcBef>
          <a:spcPct val="20000"/>
        </a:spcBef>
        <a:buFont typeface="Arial" pitchFamily="34" charset="0"/>
        <a:buChar char="•"/>
        <a:defRPr lang="sv-SE" sz="2800" b="0" kern="0" spc="0" baseline="0" dirty="0" smtClean="0">
          <a:solidFill>
            <a:schemeClr val="tx1"/>
          </a:solidFill>
          <a:latin typeface="Gill Sans MT"/>
          <a:ea typeface="+mn-ea"/>
          <a:cs typeface="+mn-cs"/>
        </a:defRPr>
      </a:lvl1pPr>
      <a:lvl2pPr marL="742950" indent="-285750" algn="l" defTabSz="914400" rtl="0" eaLnBrk="1" latinLnBrk="0" hangingPunct="1">
        <a:spcBef>
          <a:spcPct val="20000"/>
        </a:spcBef>
        <a:buFont typeface="Arial" pitchFamily="34" charset="0"/>
        <a:buChar char="–"/>
        <a:defRPr lang="sv-SE" sz="2400" b="0" kern="0" spc="0" baseline="0" dirty="0" smtClean="0">
          <a:solidFill>
            <a:schemeClr val="tx1"/>
          </a:solidFill>
          <a:latin typeface="Gill Sans MT"/>
          <a:ea typeface="+mn-ea"/>
          <a:cs typeface="+mn-cs"/>
        </a:defRPr>
      </a:lvl2pPr>
      <a:lvl3pPr marL="1143000" indent="-228600" algn="l" defTabSz="914400" rtl="0" eaLnBrk="1" latinLnBrk="0" hangingPunct="1">
        <a:spcBef>
          <a:spcPct val="20000"/>
        </a:spcBef>
        <a:buFont typeface="Arial" pitchFamily="34" charset="0"/>
        <a:buChar char="•"/>
        <a:defRPr lang="sv-SE" sz="2200" b="0" kern="0" spc="0" baseline="0" dirty="0" smtClean="0">
          <a:solidFill>
            <a:schemeClr val="tx1"/>
          </a:solidFill>
          <a:latin typeface="Gill Sans MT"/>
          <a:ea typeface="+mn-ea"/>
          <a:cs typeface="+mn-cs"/>
        </a:defRPr>
      </a:lvl3pPr>
      <a:lvl4pPr marL="1600200" indent="-228600" algn="l" defTabSz="914400" rtl="0" eaLnBrk="1" latinLnBrk="0" hangingPunct="1">
        <a:spcBef>
          <a:spcPct val="20000"/>
        </a:spcBef>
        <a:buFont typeface="Arial" pitchFamily="34" charset="0"/>
        <a:buChar char="–"/>
        <a:defRPr lang="sv-SE" sz="1800" b="0" kern="0" spc="0" baseline="0" dirty="0" smtClean="0">
          <a:solidFill>
            <a:schemeClr val="tx1"/>
          </a:solidFill>
          <a:latin typeface="Gill Sans MT"/>
          <a:ea typeface="+mn-ea"/>
          <a:cs typeface="+mn-cs"/>
        </a:defRPr>
      </a:lvl4pPr>
      <a:lvl5pPr marL="2057400" indent="-228600" algn="l" defTabSz="914400" rtl="0" eaLnBrk="1" latinLnBrk="0" hangingPunct="1">
        <a:spcBef>
          <a:spcPct val="20000"/>
        </a:spcBef>
        <a:buFont typeface="Arial" pitchFamily="34" charset="0"/>
        <a:buChar char="»"/>
        <a:defRPr lang="en-US" sz="1800" b="0" kern="0" spc="0" baseline="0" dirty="0" smtClean="0">
          <a:solidFill>
            <a:schemeClr val="tx1"/>
          </a:solidFill>
          <a:latin typeface="Gill Sans M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Marie.haesert@nacka.se" TargetMode="External"/><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tshållare för innehåll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92740" y="980728"/>
            <a:ext cx="8499740" cy="4536504"/>
          </a:xfrm>
        </p:spPr>
      </p:pic>
      <p:sp>
        <p:nvSpPr>
          <p:cNvPr id="2" name="Rubrik 1"/>
          <p:cNvSpPr>
            <a:spLocks noGrp="1"/>
          </p:cNvSpPr>
          <p:nvPr>
            <p:ph type="title"/>
          </p:nvPr>
        </p:nvSpPr>
        <p:spPr>
          <a:xfrm>
            <a:off x="694111" y="980728"/>
            <a:ext cx="7762080" cy="1143000"/>
          </a:xfrm>
        </p:spPr>
        <p:txBody>
          <a:bodyPr/>
          <a:lstStyle/>
          <a:p>
            <a:r>
              <a:rPr lang="sv-SE" dirty="0" smtClean="0">
                <a:solidFill>
                  <a:schemeClr val="bg1"/>
                </a:solidFill>
              </a:rPr>
              <a:t>Hälsokommunikatörer </a:t>
            </a:r>
            <a:endParaRPr lang="sv-SE" dirty="0">
              <a:solidFill>
                <a:schemeClr val="bg1"/>
              </a:solidFill>
            </a:endParaRPr>
          </a:p>
        </p:txBody>
      </p:sp>
    </p:spTree>
    <p:extLst>
      <p:ext uri="{BB962C8B-B14F-4D97-AF65-F5344CB8AC3E}">
        <p14:creationId xmlns:p14="http://schemas.microsoft.com/office/powerpoint/2010/main" val="10405029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Å</a:t>
            </a:r>
            <a:r>
              <a:rPr lang="sv-SE" dirty="0" smtClean="0"/>
              <a:t>ret som gått</a:t>
            </a:r>
            <a:endParaRPr lang="sv-SE" dirty="0"/>
          </a:p>
        </p:txBody>
      </p:sp>
      <p:sp>
        <p:nvSpPr>
          <p:cNvPr id="3" name="Platshållare för innehåll 2"/>
          <p:cNvSpPr>
            <a:spLocks noGrp="1"/>
          </p:cNvSpPr>
          <p:nvPr>
            <p:ph idx="1"/>
          </p:nvPr>
        </p:nvSpPr>
        <p:spPr/>
        <p:txBody>
          <a:bodyPr/>
          <a:lstStyle/>
          <a:p>
            <a:pPr lvl="0"/>
            <a:r>
              <a:rPr lang="sv-SE" dirty="0"/>
              <a:t>Två boenden för ensamkommande </a:t>
            </a:r>
            <a:r>
              <a:rPr lang="sv-SE" dirty="0" smtClean="0"/>
              <a:t>ungdomar</a:t>
            </a:r>
          </a:p>
          <a:p>
            <a:pPr lvl="0"/>
            <a:r>
              <a:rPr lang="sv-SE" dirty="0" smtClean="0"/>
              <a:t>Nacka </a:t>
            </a:r>
            <a:r>
              <a:rPr lang="sv-SE" dirty="0"/>
              <a:t>gymnasium</a:t>
            </a:r>
          </a:p>
          <a:p>
            <a:pPr lvl="0"/>
            <a:r>
              <a:rPr lang="sv-SE" dirty="0"/>
              <a:t>Källan, Fisksätra Råd &amp; stödcentrum</a:t>
            </a:r>
          </a:p>
          <a:p>
            <a:pPr lvl="0"/>
            <a:r>
              <a:rPr lang="sv-SE" dirty="0"/>
              <a:t>Eductus Sickla – Samhällsorientering</a:t>
            </a:r>
          </a:p>
          <a:p>
            <a:pPr lvl="0"/>
            <a:r>
              <a:rPr lang="sv-SE" dirty="0"/>
              <a:t>Ett boende för nyanlända på Sockenvägen</a:t>
            </a:r>
          </a:p>
        </p:txBody>
      </p:sp>
    </p:spTree>
    <p:extLst>
      <p:ext uri="{BB962C8B-B14F-4D97-AF65-F5344CB8AC3E}">
        <p14:creationId xmlns:p14="http://schemas.microsoft.com/office/powerpoint/2010/main" val="435009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4400" dirty="0" smtClean="0">
                <a:latin typeface="Calibri" panose="020F0502020204030204" pitchFamily="34" charset="0"/>
              </a:rPr>
              <a:t>Målgrupp och syfte</a:t>
            </a:r>
            <a:r>
              <a:rPr lang="sv-SE" sz="2800" dirty="0">
                <a:latin typeface="Calibri" panose="020F0502020204030204" pitchFamily="34" charset="0"/>
              </a:rPr>
              <a:t/>
            </a:r>
            <a:br>
              <a:rPr lang="sv-SE" sz="2800" dirty="0">
                <a:latin typeface="Calibri" panose="020F0502020204030204" pitchFamily="34" charset="0"/>
              </a:rPr>
            </a:br>
            <a:endParaRPr lang="sv-SE" dirty="0"/>
          </a:p>
        </p:txBody>
      </p:sp>
      <p:sp>
        <p:nvSpPr>
          <p:cNvPr id="3" name="Platshållare för innehåll 2"/>
          <p:cNvSpPr>
            <a:spLocks noGrp="1"/>
          </p:cNvSpPr>
          <p:nvPr>
            <p:ph idx="1"/>
          </p:nvPr>
        </p:nvSpPr>
        <p:spPr/>
        <p:txBody>
          <a:bodyPr/>
          <a:lstStyle/>
          <a:p>
            <a:r>
              <a:rPr lang="sv-SE" dirty="0">
                <a:solidFill>
                  <a:prstClr val="black"/>
                </a:solidFill>
                <a:latin typeface="Calibri" pitchFamily="34" charset="0"/>
                <a:ea typeface="Geneva" pitchFamily="1" charset="-128"/>
              </a:rPr>
              <a:t>Nyanlända, ensamkommande </a:t>
            </a:r>
            <a:r>
              <a:rPr lang="sv-SE" dirty="0" smtClean="0">
                <a:solidFill>
                  <a:prstClr val="black"/>
                </a:solidFill>
                <a:latin typeface="Calibri" pitchFamily="34" charset="0"/>
                <a:ea typeface="Geneva" pitchFamily="1" charset="-128"/>
              </a:rPr>
              <a:t>barn/ungdomar, </a:t>
            </a:r>
            <a:r>
              <a:rPr lang="sv-SE" dirty="0">
                <a:solidFill>
                  <a:prstClr val="black"/>
                </a:solidFill>
                <a:latin typeface="Calibri" pitchFamily="34" charset="0"/>
                <a:ea typeface="Geneva" pitchFamily="1" charset="-128"/>
              </a:rPr>
              <a:t>invandrare </a:t>
            </a:r>
            <a:r>
              <a:rPr lang="sv-SE" dirty="0" smtClean="0">
                <a:solidFill>
                  <a:prstClr val="black"/>
                </a:solidFill>
                <a:latin typeface="Calibri" pitchFamily="34" charset="0"/>
                <a:ea typeface="Geneva" pitchFamily="1" charset="-128"/>
              </a:rPr>
              <a:t>med bristande kunskaper i svenska</a:t>
            </a:r>
          </a:p>
          <a:p>
            <a:pPr marL="0" indent="0">
              <a:buNone/>
            </a:pPr>
            <a:endParaRPr lang="sv-SE" dirty="0"/>
          </a:p>
          <a:p>
            <a:r>
              <a:rPr lang="sv-SE" dirty="0" smtClean="0">
                <a:latin typeface="Calibri" panose="020F0502020204030204" pitchFamily="34" charset="0"/>
              </a:rPr>
              <a:t>Tidigt </a:t>
            </a:r>
            <a:r>
              <a:rPr lang="sv-SE" dirty="0">
                <a:latin typeface="Calibri" panose="020F0502020204030204" pitchFamily="34" charset="0"/>
              </a:rPr>
              <a:t>främja hälsa och förebygga ohälsa bland nyanlända </a:t>
            </a:r>
            <a:endParaRPr lang="sv-SE" dirty="0" smtClean="0">
              <a:latin typeface="Calibri" panose="020F0502020204030204" pitchFamily="34" charset="0"/>
            </a:endParaRPr>
          </a:p>
          <a:p>
            <a:endParaRPr lang="sv-SE" dirty="0">
              <a:latin typeface="Calibri" panose="020F0502020204030204" pitchFamily="34" charset="0"/>
            </a:endParaRPr>
          </a:p>
          <a:p>
            <a:r>
              <a:rPr lang="sv-SE" dirty="0" smtClean="0">
                <a:latin typeface="Calibri" panose="020F0502020204030204" pitchFamily="34" charset="0"/>
              </a:rPr>
              <a:t>Integration</a:t>
            </a:r>
            <a:r>
              <a:rPr lang="sv-SE" dirty="0">
                <a:latin typeface="Calibri" panose="020F0502020204030204" pitchFamily="34" charset="0"/>
              </a:rPr>
              <a:t>, utbildning och </a:t>
            </a:r>
            <a:r>
              <a:rPr lang="sv-SE" dirty="0" smtClean="0">
                <a:latin typeface="Calibri" panose="020F0502020204030204" pitchFamily="34" charset="0"/>
              </a:rPr>
              <a:t>deltagande </a:t>
            </a:r>
            <a:r>
              <a:rPr lang="sv-SE" dirty="0">
                <a:latin typeface="Calibri" panose="020F0502020204030204" pitchFamily="34" charset="0"/>
              </a:rPr>
              <a:t>i </a:t>
            </a:r>
            <a:r>
              <a:rPr lang="sv-SE" dirty="0" smtClean="0">
                <a:latin typeface="Calibri" panose="020F0502020204030204" pitchFamily="34" charset="0"/>
              </a:rPr>
              <a:t>arbetslivet</a:t>
            </a:r>
          </a:p>
          <a:p>
            <a:endParaRPr lang="sv-SE" dirty="0">
              <a:latin typeface="Calibri" panose="020F0502020204030204" pitchFamily="34" charset="0"/>
            </a:endParaRPr>
          </a:p>
        </p:txBody>
      </p:sp>
    </p:spTree>
    <p:extLst>
      <p:ext uri="{BB962C8B-B14F-4D97-AF65-F5344CB8AC3E}">
        <p14:creationId xmlns:p14="http://schemas.microsoft.com/office/powerpoint/2010/main" val="3535298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normAutofit fontScale="77500" lnSpcReduction="20000"/>
          </a:bodyPr>
          <a:lstStyle/>
          <a:p>
            <a:pPr marL="0" indent="0">
              <a:buNone/>
            </a:pPr>
            <a:r>
              <a:rPr lang="sv-SE" sz="2200" b="1" dirty="0">
                <a:solidFill>
                  <a:srgbClr val="00B050"/>
                </a:solidFill>
                <a:latin typeface="Arial" pitchFamily="34" charset="0"/>
                <a:cs typeface="Arial" pitchFamily="34" charset="0"/>
              </a:rPr>
              <a:t>Hälsokommunikatörer</a:t>
            </a:r>
          </a:p>
          <a:p>
            <a:r>
              <a:rPr lang="sv-SE" sz="2000" dirty="0" smtClean="0">
                <a:latin typeface="Calibri" panose="020F0502020204030204" pitchFamily="34" charset="0"/>
              </a:rPr>
              <a:t>Hälso- och sjukvårdsbakgrund</a:t>
            </a:r>
          </a:p>
          <a:p>
            <a:r>
              <a:rPr lang="sv-SE" sz="2000" dirty="0" smtClean="0">
                <a:latin typeface="Calibri" panose="020F0502020204030204" pitchFamily="34" charset="0"/>
              </a:rPr>
              <a:t>Utbildade </a:t>
            </a:r>
            <a:r>
              <a:rPr lang="sv-SE" sz="2000" dirty="0">
                <a:latin typeface="Calibri" panose="020F0502020204030204" pitchFamily="34" charset="0"/>
              </a:rPr>
              <a:t>i folkhälsa</a:t>
            </a:r>
          </a:p>
          <a:p>
            <a:r>
              <a:rPr lang="sv-SE" sz="2000" dirty="0">
                <a:latin typeface="Calibri" panose="020F0502020204030204" pitchFamily="34" charset="0"/>
              </a:rPr>
              <a:t>Språk/kulturell </a:t>
            </a:r>
            <a:r>
              <a:rPr lang="sv-SE" sz="2000" dirty="0" smtClean="0">
                <a:latin typeface="Calibri" panose="020F0502020204030204" pitchFamily="34" charset="0"/>
              </a:rPr>
              <a:t>kompetens</a:t>
            </a:r>
          </a:p>
          <a:p>
            <a:pPr marL="0" indent="0">
              <a:buNone/>
            </a:pPr>
            <a:endParaRPr lang="sv-SE" sz="2000" dirty="0" smtClean="0">
              <a:latin typeface="Calibri" panose="020F0502020204030204" pitchFamily="34" charset="0"/>
            </a:endParaRPr>
          </a:p>
          <a:p>
            <a:pPr marL="0" indent="0">
              <a:buNone/>
            </a:pPr>
            <a:r>
              <a:rPr lang="sv-SE" sz="2200" b="1" dirty="0">
                <a:solidFill>
                  <a:srgbClr val="00B050"/>
                </a:solidFill>
                <a:latin typeface="Arial" pitchFamily="34" charset="0"/>
                <a:cs typeface="Arial" pitchFamily="34" charset="0"/>
              </a:rPr>
              <a:t>Metoder</a:t>
            </a:r>
          </a:p>
          <a:p>
            <a:r>
              <a:rPr lang="sv-SE" sz="2000" dirty="0">
                <a:latin typeface="Calibri" panose="020F0502020204030204" pitchFamily="34" charset="0"/>
              </a:rPr>
              <a:t>Gruppträffar i form av </a:t>
            </a:r>
            <a:r>
              <a:rPr lang="sv-SE" sz="2000" dirty="0" smtClean="0">
                <a:latin typeface="Calibri" panose="020F0502020204030204" pitchFamily="34" charset="0"/>
              </a:rPr>
              <a:t>dialogpedagogik</a:t>
            </a:r>
            <a:endParaRPr lang="sv-SE" sz="2000" dirty="0">
              <a:latin typeface="Calibri" panose="020F0502020204030204" pitchFamily="34" charset="0"/>
            </a:endParaRPr>
          </a:p>
          <a:p>
            <a:r>
              <a:rPr lang="sv-SE" sz="2000" dirty="0" smtClean="0">
                <a:latin typeface="Calibri" panose="020F0502020204030204" pitchFamily="34" charset="0"/>
              </a:rPr>
              <a:t>Konsultation</a:t>
            </a:r>
          </a:p>
          <a:p>
            <a:endParaRPr lang="sv-SE" sz="2000" dirty="0" smtClean="0">
              <a:latin typeface="Calibri" panose="020F0502020204030204" pitchFamily="34" charset="0"/>
            </a:endParaRPr>
          </a:p>
          <a:p>
            <a:pPr marL="0" indent="0">
              <a:buNone/>
            </a:pPr>
            <a:r>
              <a:rPr lang="sv-SE" sz="2200" b="1" dirty="0">
                <a:solidFill>
                  <a:srgbClr val="00B050"/>
                </a:solidFill>
                <a:latin typeface="Arial" pitchFamily="34" charset="0"/>
                <a:cs typeface="Arial" pitchFamily="34" charset="0"/>
              </a:rPr>
              <a:t>Moduler (30 olika)</a:t>
            </a:r>
          </a:p>
          <a:p>
            <a:r>
              <a:rPr lang="sv-SE" sz="2100" dirty="0">
                <a:latin typeface="Calibri" panose="020F0502020204030204" pitchFamily="34" charset="0"/>
              </a:rPr>
              <a:t>Att hitta rätt i sjuk- och tandvården</a:t>
            </a:r>
          </a:p>
          <a:p>
            <a:r>
              <a:rPr lang="sv-SE" sz="2100" dirty="0">
                <a:latin typeface="Calibri" panose="020F0502020204030204" pitchFamily="34" charset="0"/>
              </a:rPr>
              <a:t>Migration och hälsa</a:t>
            </a:r>
          </a:p>
          <a:p>
            <a:r>
              <a:rPr lang="sv-SE" sz="2100" dirty="0">
                <a:latin typeface="Calibri" panose="020F0502020204030204" pitchFamily="34" charset="0"/>
              </a:rPr>
              <a:t>Levnadsvanor </a:t>
            </a:r>
          </a:p>
          <a:p>
            <a:r>
              <a:rPr lang="sv-SE" sz="2100" dirty="0">
                <a:latin typeface="Calibri" panose="020F0502020204030204" pitchFamily="34" charset="0"/>
              </a:rPr>
              <a:t>Sexuell hälsa och samlevnad</a:t>
            </a:r>
          </a:p>
          <a:p>
            <a:r>
              <a:rPr lang="sv-SE" sz="2100" dirty="0">
                <a:latin typeface="Calibri" panose="020F0502020204030204" pitchFamily="34" charset="0"/>
              </a:rPr>
              <a:t>Familj- och kvinnohälsa</a:t>
            </a:r>
          </a:p>
          <a:p>
            <a:r>
              <a:rPr lang="sv-SE" sz="2100" dirty="0" smtClean="0">
                <a:latin typeface="Calibri" panose="020F0502020204030204" pitchFamily="34" charset="0"/>
              </a:rPr>
              <a:t>Barnhälsa</a:t>
            </a:r>
          </a:p>
          <a:p>
            <a:r>
              <a:rPr lang="sv-SE" sz="2100" dirty="0" smtClean="0">
                <a:latin typeface="Calibri" panose="020F0502020204030204" pitchFamily="34" charset="0"/>
              </a:rPr>
              <a:t>Våld i nära relation</a:t>
            </a:r>
            <a:endParaRPr lang="sv-SE" sz="2100" dirty="0">
              <a:latin typeface="Calibri" panose="020F0502020204030204" pitchFamily="34" charset="0"/>
            </a:endParaRPr>
          </a:p>
          <a:p>
            <a:endParaRPr lang="sv-SE" sz="2000" dirty="0">
              <a:latin typeface="Calibri" panose="020F0502020204030204" pitchFamily="34" charset="0"/>
            </a:endParaRPr>
          </a:p>
          <a:p>
            <a:endParaRPr lang="sv-SE" dirty="0">
              <a:latin typeface="Calibri" panose="020F0502020204030204" pitchFamily="34" charset="0"/>
            </a:endParaRPr>
          </a:p>
          <a:p>
            <a:endParaRPr lang="sv-SE" dirty="0"/>
          </a:p>
        </p:txBody>
      </p:sp>
      <p:pic>
        <p:nvPicPr>
          <p:cNvPr id="5" name="Bildobjekt 4"/>
          <p:cNvPicPr>
            <a:picLocks noChangeAspect="1"/>
          </p:cNvPicPr>
          <p:nvPr/>
        </p:nvPicPr>
        <p:blipFill>
          <a:blip r:embed="rId3"/>
          <a:stretch>
            <a:fillRect/>
          </a:stretch>
        </p:blipFill>
        <p:spPr>
          <a:xfrm>
            <a:off x="5940151" y="1538790"/>
            <a:ext cx="2690825" cy="3834426"/>
          </a:xfrm>
          <a:prstGeom prst="rect">
            <a:avLst/>
          </a:prstGeom>
        </p:spPr>
      </p:pic>
    </p:spTree>
    <p:extLst>
      <p:ext uri="{BB962C8B-B14F-4D97-AF65-F5344CB8AC3E}">
        <p14:creationId xmlns:p14="http://schemas.microsoft.com/office/powerpoint/2010/main" val="931479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3">
                                            <p:txEl>
                                              <p:pRg st="11" end="11"/>
                                            </p:txEl>
                                          </p:spTgt>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3">
                                            <p:txEl>
                                              <p:pRg st="12" end="12"/>
                                            </p:txEl>
                                          </p:spTgt>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3">
                                            <p:txEl>
                                              <p:pRg st="13" end="13"/>
                                            </p:txEl>
                                          </p:spTgt>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3">
                                            <p:txEl>
                                              <p:pRg st="14" end="14"/>
                                            </p:txEl>
                                          </p:spTgt>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3">
                                            <p:txEl>
                                              <p:pRg st="15" end="15"/>
                                            </p:txEl>
                                          </p:spTgt>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pPr eaLnBrk="1" hangingPunct="1">
              <a:defRPr/>
            </a:pPr>
            <a:r>
              <a:rPr lang="sv-SE" dirty="0" smtClean="0"/>
              <a:t> De olika modulerna</a:t>
            </a:r>
          </a:p>
        </p:txBody>
      </p:sp>
      <p:sp>
        <p:nvSpPr>
          <p:cNvPr id="22531" name="Rectangle 3"/>
          <p:cNvSpPr>
            <a:spLocks noGrp="1" noChangeArrowheads="1"/>
          </p:cNvSpPr>
          <p:nvPr>
            <p:ph type="body" idx="1"/>
          </p:nvPr>
        </p:nvSpPr>
        <p:spPr>
          <a:xfrm>
            <a:off x="1994694" y="1072029"/>
            <a:ext cx="3770312" cy="1995487"/>
          </a:xfrm>
        </p:spPr>
        <p:txBody>
          <a:bodyPr>
            <a:normAutofit lnSpcReduction="10000"/>
          </a:bodyPr>
          <a:lstStyle/>
          <a:p>
            <a:pPr eaLnBrk="1" hangingPunct="1">
              <a:lnSpc>
                <a:spcPct val="80000"/>
              </a:lnSpc>
              <a:buFontTx/>
              <a:buNone/>
            </a:pPr>
            <a:endParaRPr lang="sv-SE" altLang="sv-SE" sz="500" dirty="0" smtClean="0"/>
          </a:p>
          <a:p>
            <a:pPr eaLnBrk="1" hangingPunct="1">
              <a:lnSpc>
                <a:spcPct val="80000"/>
              </a:lnSpc>
              <a:buFontTx/>
              <a:buNone/>
            </a:pPr>
            <a:r>
              <a:rPr lang="sv-SE" altLang="sv-SE" sz="2000" dirty="0" smtClean="0"/>
              <a:t>Bas modul</a:t>
            </a:r>
          </a:p>
          <a:p>
            <a:pPr eaLnBrk="1" hangingPunct="1">
              <a:lnSpc>
                <a:spcPct val="80000"/>
              </a:lnSpc>
            </a:pPr>
            <a:endParaRPr lang="sv-SE" altLang="sv-SE" sz="1200" b="0" dirty="0" smtClean="0">
              <a:solidFill>
                <a:srgbClr val="1A75CF"/>
              </a:solidFill>
            </a:endParaRPr>
          </a:p>
          <a:p>
            <a:pPr eaLnBrk="1" hangingPunct="1">
              <a:lnSpc>
                <a:spcPct val="80000"/>
              </a:lnSpc>
            </a:pPr>
            <a:r>
              <a:rPr lang="sv-SE" altLang="sv-SE" sz="1800" b="0" dirty="0" smtClean="0">
                <a:solidFill>
                  <a:srgbClr val="1A75CF"/>
                </a:solidFill>
              </a:rPr>
              <a:t>Hälsa; introduktion</a:t>
            </a:r>
          </a:p>
          <a:p>
            <a:pPr eaLnBrk="1" hangingPunct="1">
              <a:lnSpc>
                <a:spcPct val="80000"/>
              </a:lnSpc>
            </a:pPr>
            <a:r>
              <a:rPr lang="sv-SE" altLang="sv-SE" sz="1800" b="0" dirty="0" smtClean="0">
                <a:solidFill>
                  <a:srgbClr val="1A75CF"/>
                </a:solidFill>
              </a:rPr>
              <a:t>Att hitta rätt i vården</a:t>
            </a:r>
          </a:p>
          <a:p>
            <a:pPr eaLnBrk="1" hangingPunct="1">
              <a:lnSpc>
                <a:spcPct val="80000"/>
              </a:lnSpc>
            </a:pPr>
            <a:r>
              <a:rPr lang="sv-SE" altLang="sv-SE" sz="1800" b="0" dirty="0" smtClean="0">
                <a:solidFill>
                  <a:srgbClr val="1A75CF"/>
                </a:solidFill>
              </a:rPr>
              <a:t>Egenvård</a:t>
            </a:r>
          </a:p>
          <a:p>
            <a:pPr eaLnBrk="1" hangingPunct="1">
              <a:lnSpc>
                <a:spcPct val="80000"/>
              </a:lnSpc>
            </a:pPr>
            <a:r>
              <a:rPr lang="sv-SE" altLang="sv-SE" sz="1800" b="0" dirty="0" smtClean="0">
                <a:solidFill>
                  <a:srgbClr val="1A75CF"/>
                </a:solidFill>
              </a:rPr>
              <a:t>Mun-hälsa</a:t>
            </a:r>
          </a:p>
          <a:p>
            <a:pPr eaLnBrk="1" hangingPunct="1">
              <a:lnSpc>
                <a:spcPct val="80000"/>
              </a:lnSpc>
              <a:buFontTx/>
              <a:buNone/>
            </a:pPr>
            <a:r>
              <a:rPr lang="sv-SE" altLang="sv-SE" sz="1000" b="0" dirty="0" smtClean="0"/>
              <a:t> </a:t>
            </a:r>
            <a:endParaRPr lang="sv-SE" altLang="sv-SE" sz="1000" b="0" dirty="0" smtClean="0">
              <a:solidFill>
                <a:srgbClr val="FF0000"/>
              </a:solidFill>
            </a:endParaRPr>
          </a:p>
          <a:p>
            <a:pPr eaLnBrk="1" hangingPunct="1">
              <a:lnSpc>
                <a:spcPct val="80000"/>
              </a:lnSpc>
              <a:buFontTx/>
              <a:buNone/>
            </a:pPr>
            <a:endParaRPr lang="sv-SE" altLang="sv-SE" sz="500" dirty="0" smtClean="0"/>
          </a:p>
          <a:p>
            <a:pPr eaLnBrk="1" hangingPunct="1">
              <a:lnSpc>
                <a:spcPct val="80000"/>
              </a:lnSpc>
              <a:buFontTx/>
              <a:buNone/>
            </a:pPr>
            <a:endParaRPr lang="sv-SE" altLang="sv-SE" sz="500" dirty="0" smtClean="0"/>
          </a:p>
          <a:p>
            <a:pPr eaLnBrk="1" hangingPunct="1">
              <a:lnSpc>
                <a:spcPct val="80000"/>
              </a:lnSpc>
              <a:buFontTx/>
              <a:buNone/>
            </a:pPr>
            <a:r>
              <a:rPr lang="sv-SE" altLang="sv-SE" sz="500" dirty="0" smtClean="0"/>
              <a:t> </a:t>
            </a:r>
            <a:endParaRPr lang="sv-SE" altLang="sv-SE" sz="500" b="0" dirty="0" smtClean="0"/>
          </a:p>
          <a:p>
            <a:pPr eaLnBrk="1" hangingPunct="1">
              <a:lnSpc>
                <a:spcPct val="80000"/>
              </a:lnSpc>
              <a:buFontTx/>
              <a:buNone/>
            </a:pPr>
            <a:r>
              <a:rPr lang="sv-SE" altLang="sv-SE" sz="500" dirty="0" smtClean="0"/>
              <a:t>                                                                   </a:t>
            </a:r>
            <a:endParaRPr lang="sv-SE" altLang="sv-SE" sz="500" b="0" dirty="0" smtClean="0"/>
          </a:p>
        </p:txBody>
      </p:sp>
      <p:sp>
        <p:nvSpPr>
          <p:cNvPr id="22532" name="Rectangle 11"/>
          <p:cNvSpPr>
            <a:spLocks noChangeArrowheads="1"/>
          </p:cNvSpPr>
          <p:nvPr/>
        </p:nvSpPr>
        <p:spPr bwMode="auto">
          <a:xfrm>
            <a:off x="0" y="6513513"/>
            <a:ext cx="1898650" cy="344487"/>
          </a:xfrm>
          <a:prstGeom prst="rect">
            <a:avLst/>
          </a:prstGeom>
          <a:solidFill>
            <a:srgbClr val="1A75C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b="1">
                <a:solidFill>
                  <a:schemeClr val="tx1"/>
                </a:solidFill>
                <a:latin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eaLnBrk="1" hangingPunct="1">
              <a:lnSpc>
                <a:spcPct val="90000"/>
              </a:lnSpc>
              <a:buFontTx/>
              <a:buNone/>
            </a:pPr>
            <a:endParaRPr lang="en-US" altLang="sv-SE" sz="3000"/>
          </a:p>
        </p:txBody>
      </p:sp>
      <p:pic>
        <p:nvPicPr>
          <p:cNvPr id="22533" name="Picture 12" descr="Transkultur_Centrum_sv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210300"/>
            <a:ext cx="3090863"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4" name="Text Box 14"/>
          <p:cNvSpPr txBox="1">
            <a:spLocks noChangeArrowheads="1"/>
          </p:cNvSpPr>
          <p:nvPr/>
        </p:nvSpPr>
        <p:spPr bwMode="auto">
          <a:xfrm>
            <a:off x="223838" y="646113"/>
            <a:ext cx="14605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a:spcBef>
                <a:spcPct val="20000"/>
              </a:spcBef>
              <a:buChar char="•"/>
              <a:defRPr sz="3200" b="1">
                <a:solidFill>
                  <a:schemeClr val="tx1"/>
                </a:solidFill>
                <a:latin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eaLnBrk="1" hangingPunct="1">
              <a:lnSpc>
                <a:spcPct val="90000"/>
              </a:lnSpc>
              <a:buFontTx/>
              <a:buNone/>
            </a:pPr>
            <a:r>
              <a:rPr lang="sv-SE" altLang="sv-SE" sz="3000"/>
              <a:t> </a:t>
            </a:r>
          </a:p>
        </p:txBody>
      </p:sp>
      <p:sp>
        <p:nvSpPr>
          <p:cNvPr id="22535" name="Text Box 21"/>
          <p:cNvSpPr txBox="1">
            <a:spLocks noChangeArrowheads="1"/>
          </p:cNvSpPr>
          <p:nvPr/>
        </p:nvSpPr>
        <p:spPr bwMode="auto">
          <a:xfrm>
            <a:off x="711200" y="620713"/>
            <a:ext cx="290513"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marL="342900" indent="-342900">
              <a:spcBef>
                <a:spcPct val="20000"/>
              </a:spcBef>
              <a:buChar char="•"/>
              <a:defRPr sz="3200" b="1">
                <a:solidFill>
                  <a:schemeClr val="tx1"/>
                </a:solidFill>
                <a:latin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eaLnBrk="1" hangingPunct="1">
              <a:lnSpc>
                <a:spcPct val="90000"/>
              </a:lnSpc>
              <a:buFontTx/>
              <a:buNone/>
            </a:pPr>
            <a:r>
              <a:rPr lang="sv-SE" altLang="sv-SE" sz="3000"/>
              <a:t> </a:t>
            </a:r>
          </a:p>
        </p:txBody>
      </p:sp>
      <p:sp>
        <p:nvSpPr>
          <p:cNvPr id="22536" name="Rectangle 25"/>
          <p:cNvSpPr>
            <a:spLocks noChangeArrowheads="1"/>
          </p:cNvSpPr>
          <p:nvPr/>
        </p:nvSpPr>
        <p:spPr bwMode="auto">
          <a:xfrm>
            <a:off x="320675" y="3371850"/>
            <a:ext cx="3559175" cy="242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a:spcBef>
                <a:spcPct val="20000"/>
              </a:spcBef>
              <a:buChar char="•"/>
              <a:defRPr sz="3200" b="1">
                <a:solidFill>
                  <a:schemeClr val="tx1"/>
                </a:solidFill>
                <a:latin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eaLnBrk="1" hangingPunct="1">
              <a:lnSpc>
                <a:spcPct val="90000"/>
              </a:lnSpc>
              <a:buFontTx/>
              <a:buNone/>
            </a:pPr>
            <a:r>
              <a:rPr lang="sv-SE" altLang="sv-SE" sz="2000" dirty="0"/>
              <a:t>Modul 1</a:t>
            </a:r>
          </a:p>
          <a:p>
            <a:pPr eaLnBrk="1" hangingPunct="1">
              <a:lnSpc>
                <a:spcPct val="90000"/>
              </a:lnSpc>
              <a:buFontTx/>
              <a:buNone/>
            </a:pPr>
            <a:endParaRPr lang="sv-SE" altLang="sv-SE" sz="1800" dirty="0">
              <a:solidFill>
                <a:srgbClr val="1A75CF"/>
              </a:solidFill>
            </a:endParaRPr>
          </a:p>
          <a:p>
            <a:pPr eaLnBrk="1" hangingPunct="1">
              <a:lnSpc>
                <a:spcPct val="90000"/>
              </a:lnSpc>
              <a:buFontTx/>
              <a:buNone/>
            </a:pPr>
            <a:r>
              <a:rPr lang="sv-SE" altLang="sv-SE" sz="1800" dirty="0">
                <a:solidFill>
                  <a:srgbClr val="1A75CF"/>
                </a:solidFill>
              </a:rPr>
              <a:t>Migration och psykiska ohälsa</a:t>
            </a:r>
          </a:p>
          <a:p>
            <a:pPr eaLnBrk="1" hangingPunct="1">
              <a:lnSpc>
                <a:spcPct val="90000"/>
              </a:lnSpc>
            </a:pPr>
            <a:r>
              <a:rPr lang="sv-SE" altLang="sv-SE" sz="1800" b="0" dirty="0">
                <a:solidFill>
                  <a:srgbClr val="1A75CF"/>
                </a:solidFill>
              </a:rPr>
              <a:t>Stress </a:t>
            </a:r>
          </a:p>
          <a:p>
            <a:pPr eaLnBrk="1" hangingPunct="1">
              <a:lnSpc>
                <a:spcPct val="90000"/>
              </a:lnSpc>
            </a:pPr>
            <a:r>
              <a:rPr lang="sv-SE" altLang="sv-SE" sz="1800" b="0" dirty="0">
                <a:solidFill>
                  <a:srgbClr val="1A75CF"/>
                </a:solidFill>
              </a:rPr>
              <a:t>Sömn</a:t>
            </a:r>
          </a:p>
          <a:p>
            <a:pPr eaLnBrk="1" hangingPunct="1">
              <a:lnSpc>
                <a:spcPct val="90000"/>
              </a:lnSpc>
            </a:pPr>
            <a:r>
              <a:rPr lang="sv-SE" altLang="sv-SE" sz="1800" b="0" dirty="0">
                <a:solidFill>
                  <a:srgbClr val="1A75CF"/>
                </a:solidFill>
              </a:rPr>
              <a:t>Huvudvärk</a:t>
            </a:r>
          </a:p>
          <a:p>
            <a:pPr eaLnBrk="1" hangingPunct="1">
              <a:lnSpc>
                <a:spcPct val="90000"/>
              </a:lnSpc>
            </a:pPr>
            <a:endParaRPr lang="sv-SE" altLang="sv-SE" sz="1600" b="0" dirty="0"/>
          </a:p>
          <a:p>
            <a:pPr eaLnBrk="1" hangingPunct="1">
              <a:lnSpc>
                <a:spcPct val="90000"/>
              </a:lnSpc>
            </a:pPr>
            <a:endParaRPr lang="sv-SE" altLang="sv-SE" sz="1600" b="0" dirty="0">
              <a:solidFill>
                <a:srgbClr val="FF0000"/>
              </a:solidFill>
            </a:endParaRPr>
          </a:p>
        </p:txBody>
      </p:sp>
      <p:sp>
        <p:nvSpPr>
          <p:cNvPr id="22537" name="Rectangle 26"/>
          <p:cNvSpPr>
            <a:spLocks noChangeArrowheads="1"/>
          </p:cNvSpPr>
          <p:nvPr/>
        </p:nvSpPr>
        <p:spPr bwMode="auto">
          <a:xfrm>
            <a:off x="5235575" y="3100388"/>
            <a:ext cx="3733800" cy="306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a:spcBef>
                <a:spcPct val="20000"/>
              </a:spcBef>
              <a:buChar char="•"/>
              <a:defRPr sz="3200" b="1">
                <a:solidFill>
                  <a:schemeClr val="tx1"/>
                </a:solidFill>
                <a:latin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eaLnBrk="1" hangingPunct="1">
              <a:lnSpc>
                <a:spcPct val="90000"/>
              </a:lnSpc>
              <a:buFontTx/>
              <a:buNone/>
            </a:pPr>
            <a:r>
              <a:rPr lang="sv-SE" altLang="sv-SE" sz="2000"/>
              <a:t>Modul 2</a:t>
            </a:r>
          </a:p>
          <a:p>
            <a:pPr eaLnBrk="1" hangingPunct="1">
              <a:lnSpc>
                <a:spcPct val="90000"/>
              </a:lnSpc>
              <a:buFontTx/>
              <a:buNone/>
            </a:pPr>
            <a:endParaRPr lang="sv-SE" altLang="sv-SE" sz="1600"/>
          </a:p>
          <a:p>
            <a:pPr eaLnBrk="1" hangingPunct="1">
              <a:lnSpc>
                <a:spcPct val="90000"/>
              </a:lnSpc>
              <a:buFontTx/>
              <a:buNone/>
            </a:pPr>
            <a:r>
              <a:rPr lang="sv-SE" altLang="sv-SE" sz="1600"/>
              <a:t> </a:t>
            </a:r>
            <a:r>
              <a:rPr lang="sv-SE" altLang="sv-SE" sz="1800">
                <a:solidFill>
                  <a:srgbClr val="1A75CF"/>
                </a:solidFill>
              </a:rPr>
              <a:t>Levnadsvanor</a:t>
            </a:r>
            <a:r>
              <a:rPr lang="sv-SE" altLang="sv-SE" sz="1600"/>
              <a:t> </a:t>
            </a:r>
            <a:endParaRPr lang="sv-SE" altLang="sv-SE" sz="1800" b="0">
              <a:solidFill>
                <a:srgbClr val="1A75CF"/>
              </a:solidFill>
            </a:endParaRPr>
          </a:p>
          <a:p>
            <a:pPr eaLnBrk="1" hangingPunct="1">
              <a:lnSpc>
                <a:spcPct val="90000"/>
              </a:lnSpc>
            </a:pPr>
            <a:r>
              <a:rPr lang="sv-SE" altLang="sv-SE" sz="1800" b="0">
                <a:solidFill>
                  <a:srgbClr val="1A75CF"/>
                </a:solidFill>
              </a:rPr>
              <a:t>Hälsosam mat</a:t>
            </a:r>
          </a:p>
          <a:p>
            <a:pPr eaLnBrk="1" hangingPunct="1">
              <a:lnSpc>
                <a:spcPct val="90000"/>
              </a:lnSpc>
            </a:pPr>
            <a:r>
              <a:rPr lang="sv-SE" altLang="sv-SE" sz="1800" b="0">
                <a:solidFill>
                  <a:srgbClr val="1A75CF"/>
                </a:solidFill>
              </a:rPr>
              <a:t>Fysisk aktivitet</a:t>
            </a:r>
          </a:p>
          <a:p>
            <a:pPr eaLnBrk="1" hangingPunct="1">
              <a:lnSpc>
                <a:spcPct val="90000"/>
              </a:lnSpc>
            </a:pPr>
            <a:r>
              <a:rPr lang="sv-SE" altLang="sv-SE" sz="1800" b="0">
                <a:solidFill>
                  <a:srgbClr val="1A75CF"/>
                </a:solidFill>
              </a:rPr>
              <a:t>Tobak</a:t>
            </a:r>
          </a:p>
          <a:p>
            <a:pPr eaLnBrk="1" hangingPunct="1">
              <a:lnSpc>
                <a:spcPct val="90000"/>
              </a:lnSpc>
            </a:pPr>
            <a:r>
              <a:rPr lang="sv-SE" altLang="sv-SE" sz="1800" b="0">
                <a:solidFill>
                  <a:srgbClr val="1A75CF"/>
                </a:solidFill>
              </a:rPr>
              <a:t>KAT missbruk</a:t>
            </a:r>
          </a:p>
          <a:p>
            <a:pPr eaLnBrk="1" hangingPunct="1">
              <a:lnSpc>
                <a:spcPct val="90000"/>
              </a:lnSpc>
            </a:pPr>
            <a:r>
              <a:rPr lang="sv-SE" altLang="sv-SE" sz="1800" b="0">
                <a:solidFill>
                  <a:srgbClr val="1A75CF"/>
                </a:solidFill>
              </a:rPr>
              <a:t>Fetma och övervikt  </a:t>
            </a:r>
          </a:p>
          <a:p>
            <a:pPr eaLnBrk="1" hangingPunct="1">
              <a:lnSpc>
                <a:spcPct val="90000"/>
              </a:lnSpc>
            </a:pPr>
            <a:r>
              <a:rPr lang="sv-SE" altLang="sv-SE" sz="1800" b="0">
                <a:solidFill>
                  <a:srgbClr val="1A75CF"/>
                </a:solidFill>
              </a:rPr>
              <a:t>Alkohol </a:t>
            </a:r>
          </a:p>
          <a:p>
            <a:pPr eaLnBrk="1" hangingPunct="1">
              <a:lnSpc>
                <a:spcPct val="90000"/>
              </a:lnSpc>
            </a:pPr>
            <a:r>
              <a:rPr lang="sv-SE" altLang="sv-SE" sz="1800" b="0">
                <a:solidFill>
                  <a:srgbClr val="1A75CF"/>
                </a:solidFill>
              </a:rPr>
              <a:t>Spelvanor</a:t>
            </a:r>
          </a:p>
        </p:txBody>
      </p:sp>
    </p:spTree>
    <p:extLst>
      <p:ext uri="{BB962C8B-B14F-4D97-AF65-F5344CB8AC3E}">
        <p14:creationId xmlns:p14="http://schemas.microsoft.com/office/powerpoint/2010/main" val="3096411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pPr eaLnBrk="1" hangingPunct="1">
              <a:defRPr/>
            </a:pPr>
            <a:r>
              <a:rPr lang="sv-SE" smtClean="0"/>
              <a:t> </a:t>
            </a:r>
          </a:p>
        </p:txBody>
      </p:sp>
      <p:sp>
        <p:nvSpPr>
          <p:cNvPr id="24579" name="Rectangle 3"/>
          <p:cNvSpPr>
            <a:spLocks noGrp="1" noChangeArrowheads="1"/>
          </p:cNvSpPr>
          <p:nvPr>
            <p:ph type="body" idx="1"/>
          </p:nvPr>
        </p:nvSpPr>
        <p:spPr>
          <a:xfrm>
            <a:off x="393700" y="1214438"/>
            <a:ext cx="8326438" cy="4826000"/>
          </a:xfrm>
        </p:spPr>
        <p:txBody>
          <a:bodyPr/>
          <a:lstStyle/>
          <a:p>
            <a:pPr eaLnBrk="1" hangingPunct="1">
              <a:buFontTx/>
              <a:buNone/>
            </a:pPr>
            <a:r>
              <a:rPr lang="sv-SE" altLang="sv-SE" smtClean="0"/>
              <a:t>        </a:t>
            </a:r>
            <a:endParaRPr lang="sv-SE" altLang="sv-SE" sz="2800" smtClean="0"/>
          </a:p>
        </p:txBody>
      </p:sp>
      <p:sp>
        <p:nvSpPr>
          <p:cNvPr id="24580" name="Rectangle 4"/>
          <p:cNvSpPr>
            <a:spLocks noChangeArrowheads="1"/>
          </p:cNvSpPr>
          <p:nvPr/>
        </p:nvSpPr>
        <p:spPr bwMode="auto">
          <a:xfrm>
            <a:off x="0" y="6513513"/>
            <a:ext cx="1898650" cy="344487"/>
          </a:xfrm>
          <a:prstGeom prst="rect">
            <a:avLst/>
          </a:prstGeom>
          <a:solidFill>
            <a:srgbClr val="1A75C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b="1">
                <a:solidFill>
                  <a:schemeClr val="tx1"/>
                </a:solidFill>
                <a:latin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eaLnBrk="1" hangingPunct="1">
              <a:lnSpc>
                <a:spcPct val="90000"/>
              </a:lnSpc>
              <a:buFontTx/>
              <a:buNone/>
            </a:pPr>
            <a:endParaRPr lang="en-US" altLang="sv-SE" sz="3000"/>
          </a:p>
        </p:txBody>
      </p:sp>
      <p:pic>
        <p:nvPicPr>
          <p:cNvPr id="24581" name="Picture 5" descr="Transkultur_Centrum_sv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210300"/>
            <a:ext cx="3090863"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2" name="Rectangle 6"/>
          <p:cNvSpPr>
            <a:spLocks noChangeArrowheads="1"/>
          </p:cNvSpPr>
          <p:nvPr/>
        </p:nvSpPr>
        <p:spPr bwMode="auto">
          <a:xfrm>
            <a:off x="484058" y="1116806"/>
            <a:ext cx="3597275" cy="208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a:spcBef>
                <a:spcPct val="20000"/>
              </a:spcBef>
              <a:buChar char="•"/>
              <a:defRPr sz="3200" b="1">
                <a:solidFill>
                  <a:schemeClr val="tx1"/>
                </a:solidFill>
                <a:latin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a:lnSpc>
                <a:spcPct val="90000"/>
              </a:lnSpc>
              <a:buNone/>
            </a:pPr>
            <a:r>
              <a:rPr lang="sv-SE" altLang="sv-SE" sz="2000" dirty="0"/>
              <a:t>Modul 3</a:t>
            </a:r>
          </a:p>
          <a:p>
            <a:pPr eaLnBrk="1" hangingPunct="1">
              <a:lnSpc>
                <a:spcPct val="90000"/>
              </a:lnSpc>
              <a:buFontTx/>
              <a:buNone/>
            </a:pPr>
            <a:r>
              <a:rPr lang="sv-SE" altLang="sv-SE" sz="1800" dirty="0">
                <a:solidFill>
                  <a:srgbClr val="1A75CF"/>
                </a:solidFill>
              </a:rPr>
              <a:t>Sexuell hälsa och samlevnad</a:t>
            </a:r>
          </a:p>
          <a:p>
            <a:pPr eaLnBrk="1" hangingPunct="1">
              <a:lnSpc>
                <a:spcPct val="90000"/>
              </a:lnSpc>
              <a:buFontTx/>
              <a:buNone/>
            </a:pPr>
            <a:r>
              <a:rPr lang="sv-SE" altLang="sv-SE" sz="1800" b="0" dirty="0">
                <a:solidFill>
                  <a:srgbClr val="1A75CF"/>
                </a:solidFill>
              </a:rPr>
              <a:t>• STI-sjukdomar</a:t>
            </a:r>
          </a:p>
          <a:p>
            <a:pPr eaLnBrk="1" hangingPunct="1">
              <a:lnSpc>
                <a:spcPct val="90000"/>
              </a:lnSpc>
              <a:buFontTx/>
              <a:buNone/>
            </a:pPr>
            <a:r>
              <a:rPr lang="sv-SE" altLang="sv-SE" sz="1800" b="0" dirty="0">
                <a:solidFill>
                  <a:srgbClr val="1A75CF"/>
                </a:solidFill>
              </a:rPr>
              <a:t> • Preventivmedel</a:t>
            </a:r>
          </a:p>
          <a:p>
            <a:pPr eaLnBrk="1" hangingPunct="1">
              <a:lnSpc>
                <a:spcPct val="90000"/>
              </a:lnSpc>
              <a:buFontTx/>
              <a:buNone/>
            </a:pPr>
            <a:r>
              <a:rPr lang="sv-SE" altLang="sv-SE" sz="1800" b="0" dirty="0">
                <a:solidFill>
                  <a:srgbClr val="1A75CF"/>
                </a:solidFill>
              </a:rPr>
              <a:t>• Könsstympning</a:t>
            </a:r>
          </a:p>
          <a:p>
            <a:pPr eaLnBrk="1" hangingPunct="1">
              <a:lnSpc>
                <a:spcPct val="90000"/>
              </a:lnSpc>
              <a:buFontTx/>
              <a:buNone/>
            </a:pPr>
            <a:r>
              <a:rPr lang="sv-SE" altLang="sv-SE" sz="3000" dirty="0"/>
              <a:t> </a:t>
            </a:r>
          </a:p>
        </p:txBody>
      </p:sp>
      <p:sp>
        <p:nvSpPr>
          <p:cNvPr id="24583" name="Text Box 7"/>
          <p:cNvSpPr txBox="1">
            <a:spLocks noChangeArrowheads="1"/>
          </p:cNvSpPr>
          <p:nvPr/>
        </p:nvSpPr>
        <p:spPr bwMode="auto">
          <a:xfrm>
            <a:off x="6110288" y="1906588"/>
            <a:ext cx="249555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a:spcBef>
                <a:spcPct val="20000"/>
              </a:spcBef>
              <a:buChar char="•"/>
              <a:defRPr sz="3200" b="1">
                <a:solidFill>
                  <a:schemeClr val="tx1"/>
                </a:solidFill>
                <a:latin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eaLnBrk="1" hangingPunct="1">
              <a:lnSpc>
                <a:spcPct val="90000"/>
              </a:lnSpc>
              <a:buFontTx/>
              <a:buNone/>
            </a:pPr>
            <a:endParaRPr lang="sv-SE" altLang="sv-SE" sz="3000"/>
          </a:p>
        </p:txBody>
      </p:sp>
      <p:sp>
        <p:nvSpPr>
          <p:cNvPr id="24584" name="Text Box 8"/>
          <p:cNvSpPr txBox="1">
            <a:spLocks noChangeArrowheads="1"/>
          </p:cNvSpPr>
          <p:nvPr/>
        </p:nvSpPr>
        <p:spPr bwMode="auto">
          <a:xfrm>
            <a:off x="4862513" y="1201738"/>
            <a:ext cx="3355975" cy="218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a:spcBef>
                <a:spcPct val="20000"/>
              </a:spcBef>
              <a:buChar char="•"/>
              <a:defRPr sz="3200" b="1">
                <a:solidFill>
                  <a:schemeClr val="tx1"/>
                </a:solidFill>
                <a:latin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a:lnSpc>
                <a:spcPct val="90000"/>
              </a:lnSpc>
              <a:buNone/>
            </a:pPr>
            <a:r>
              <a:rPr lang="sv-SE" altLang="sv-SE" sz="2000" dirty="0"/>
              <a:t>Modul 4</a:t>
            </a:r>
          </a:p>
          <a:p>
            <a:pPr eaLnBrk="1" hangingPunct="1">
              <a:lnSpc>
                <a:spcPct val="90000"/>
              </a:lnSpc>
              <a:buFontTx/>
              <a:buNone/>
            </a:pPr>
            <a:r>
              <a:rPr lang="sv-SE" altLang="sv-SE" sz="1800" dirty="0">
                <a:solidFill>
                  <a:srgbClr val="1A75CF"/>
                </a:solidFill>
              </a:rPr>
              <a:t>Familj- och kvinnohälsa</a:t>
            </a:r>
          </a:p>
          <a:p>
            <a:pPr eaLnBrk="1" hangingPunct="1">
              <a:lnSpc>
                <a:spcPct val="90000"/>
              </a:lnSpc>
            </a:pPr>
            <a:r>
              <a:rPr lang="sv-SE" altLang="sv-SE" sz="1800" b="0" dirty="0">
                <a:solidFill>
                  <a:srgbClr val="1A75CF"/>
                </a:solidFill>
              </a:rPr>
              <a:t>Föräldraskap</a:t>
            </a:r>
          </a:p>
          <a:p>
            <a:pPr eaLnBrk="1" hangingPunct="1">
              <a:lnSpc>
                <a:spcPct val="90000"/>
              </a:lnSpc>
            </a:pPr>
            <a:r>
              <a:rPr lang="sv-SE" altLang="sv-SE" sz="1800" b="0" dirty="0">
                <a:solidFill>
                  <a:srgbClr val="1A75CF"/>
                </a:solidFill>
              </a:rPr>
              <a:t>Våld mot kvinnor</a:t>
            </a:r>
          </a:p>
          <a:p>
            <a:pPr eaLnBrk="1" hangingPunct="1">
              <a:lnSpc>
                <a:spcPct val="90000"/>
              </a:lnSpc>
            </a:pPr>
            <a:r>
              <a:rPr lang="sv-SE" altLang="sv-SE" sz="1800" b="0" dirty="0">
                <a:solidFill>
                  <a:srgbClr val="1A75CF"/>
                </a:solidFill>
              </a:rPr>
              <a:t>BMM, </a:t>
            </a:r>
          </a:p>
          <a:p>
            <a:pPr eaLnBrk="1" hangingPunct="1">
              <a:lnSpc>
                <a:spcPct val="90000"/>
              </a:lnSpc>
            </a:pPr>
            <a:r>
              <a:rPr lang="sv-SE" altLang="sv-SE" sz="1800" b="0" dirty="0">
                <a:solidFill>
                  <a:srgbClr val="1A75CF"/>
                </a:solidFill>
              </a:rPr>
              <a:t>Bröstcancer </a:t>
            </a:r>
          </a:p>
          <a:p>
            <a:pPr eaLnBrk="1" hangingPunct="1">
              <a:lnSpc>
                <a:spcPct val="90000"/>
              </a:lnSpc>
            </a:pPr>
            <a:r>
              <a:rPr lang="sv-SE" altLang="sv-SE" sz="1800" b="0" dirty="0">
                <a:solidFill>
                  <a:srgbClr val="1A75CF"/>
                </a:solidFill>
              </a:rPr>
              <a:t>Viktiga undersökningar</a:t>
            </a:r>
            <a:r>
              <a:rPr lang="sv-SE" altLang="sv-SE" sz="1600" b="0" dirty="0"/>
              <a:t> .</a:t>
            </a:r>
          </a:p>
        </p:txBody>
      </p:sp>
      <p:sp>
        <p:nvSpPr>
          <p:cNvPr id="24585" name="Text Box 9"/>
          <p:cNvSpPr txBox="1">
            <a:spLocks noChangeArrowheads="1"/>
          </p:cNvSpPr>
          <p:nvPr/>
        </p:nvSpPr>
        <p:spPr bwMode="auto">
          <a:xfrm>
            <a:off x="484058" y="3584576"/>
            <a:ext cx="2921000" cy="245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a:spcBef>
                <a:spcPct val="20000"/>
              </a:spcBef>
              <a:buChar char="•"/>
              <a:defRPr sz="3200" b="1">
                <a:solidFill>
                  <a:schemeClr val="tx1"/>
                </a:solidFill>
                <a:latin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a:lnSpc>
                <a:spcPct val="90000"/>
              </a:lnSpc>
              <a:buNone/>
            </a:pPr>
            <a:r>
              <a:rPr lang="sv-SE" altLang="sv-SE" sz="2000" dirty="0"/>
              <a:t>Modul 5</a:t>
            </a:r>
          </a:p>
          <a:p>
            <a:pPr eaLnBrk="1" hangingPunct="1">
              <a:lnSpc>
                <a:spcPct val="90000"/>
              </a:lnSpc>
              <a:buFontTx/>
              <a:buNone/>
            </a:pPr>
            <a:r>
              <a:rPr lang="sv-SE" altLang="sv-SE" sz="1800" dirty="0">
                <a:solidFill>
                  <a:srgbClr val="1A75CF"/>
                </a:solidFill>
              </a:rPr>
              <a:t>Barn hälsa </a:t>
            </a:r>
          </a:p>
          <a:p>
            <a:pPr eaLnBrk="1" hangingPunct="1">
              <a:lnSpc>
                <a:spcPct val="90000"/>
              </a:lnSpc>
            </a:pPr>
            <a:r>
              <a:rPr lang="sv-SE" altLang="sv-SE" sz="1800" b="0" dirty="0">
                <a:solidFill>
                  <a:srgbClr val="1A75CF"/>
                </a:solidFill>
              </a:rPr>
              <a:t>BVC och vaccinationer </a:t>
            </a:r>
          </a:p>
          <a:p>
            <a:pPr eaLnBrk="1" hangingPunct="1">
              <a:lnSpc>
                <a:spcPct val="90000"/>
              </a:lnSpc>
            </a:pPr>
            <a:r>
              <a:rPr lang="sv-SE" altLang="sv-SE" sz="1800" b="0" dirty="0">
                <a:solidFill>
                  <a:srgbClr val="1A75CF"/>
                </a:solidFill>
              </a:rPr>
              <a:t>Barns rättigheter </a:t>
            </a:r>
          </a:p>
          <a:p>
            <a:pPr eaLnBrk="1" hangingPunct="1">
              <a:lnSpc>
                <a:spcPct val="90000"/>
              </a:lnSpc>
            </a:pPr>
            <a:r>
              <a:rPr lang="sv-SE" altLang="sv-SE" sz="1800" b="0" dirty="0">
                <a:solidFill>
                  <a:srgbClr val="1A75CF"/>
                </a:solidFill>
              </a:rPr>
              <a:t>Vägledande samspel</a:t>
            </a:r>
          </a:p>
          <a:p>
            <a:pPr eaLnBrk="1" hangingPunct="1">
              <a:lnSpc>
                <a:spcPct val="90000"/>
              </a:lnSpc>
            </a:pPr>
            <a:r>
              <a:rPr lang="sv-SE" altLang="sv-SE" sz="1800" b="0" dirty="0">
                <a:solidFill>
                  <a:srgbClr val="1A75CF"/>
                </a:solidFill>
              </a:rPr>
              <a:t>D-vitamin </a:t>
            </a:r>
          </a:p>
          <a:p>
            <a:pPr eaLnBrk="1" hangingPunct="1">
              <a:lnSpc>
                <a:spcPct val="90000"/>
              </a:lnSpc>
            </a:pPr>
            <a:r>
              <a:rPr lang="sv-SE" altLang="sv-SE" sz="1800" b="0" dirty="0">
                <a:solidFill>
                  <a:srgbClr val="1A75CF"/>
                </a:solidFill>
              </a:rPr>
              <a:t>Autism</a:t>
            </a:r>
          </a:p>
          <a:p>
            <a:pPr eaLnBrk="1" hangingPunct="1">
              <a:lnSpc>
                <a:spcPct val="90000"/>
              </a:lnSpc>
            </a:pPr>
            <a:endParaRPr lang="sv-SE" altLang="sv-SE" sz="1600" dirty="0"/>
          </a:p>
        </p:txBody>
      </p:sp>
      <p:sp>
        <p:nvSpPr>
          <p:cNvPr id="24586" name="Text Box 10"/>
          <p:cNvSpPr txBox="1">
            <a:spLocks noChangeArrowheads="1"/>
          </p:cNvSpPr>
          <p:nvPr/>
        </p:nvSpPr>
        <p:spPr bwMode="auto">
          <a:xfrm>
            <a:off x="4864100" y="3733800"/>
            <a:ext cx="2444750" cy="154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marL="342900" indent="-342900">
              <a:spcBef>
                <a:spcPct val="20000"/>
              </a:spcBef>
              <a:buChar char="•"/>
              <a:defRPr sz="3200" b="1">
                <a:solidFill>
                  <a:schemeClr val="tx1"/>
                </a:solidFill>
                <a:latin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a:lnSpc>
                <a:spcPct val="90000"/>
              </a:lnSpc>
              <a:buNone/>
            </a:pPr>
            <a:r>
              <a:rPr lang="sv-SE" altLang="sv-SE" sz="2000" dirty="0"/>
              <a:t>Modul 6 Övrigt</a:t>
            </a:r>
          </a:p>
          <a:p>
            <a:pPr eaLnBrk="1" hangingPunct="1">
              <a:lnSpc>
                <a:spcPct val="90000"/>
              </a:lnSpc>
            </a:pPr>
            <a:r>
              <a:rPr lang="sv-SE" altLang="sv-SE" sz="1800" b="0" dirty="0">
                <a:solidFill>
                  <a:srgbClr val="1A75CF"/>
                </a:solidFill>
              </a:rPr>
              <a:t>Att åldras i Sverige</a:t>
            </a:r>
          </a:p>
          <a:p>
            <a:pPr eaLnBrk="1" hangingPunct="1">
              <a:lnSpc>
                <a:spcPct val="90000"/>
              </a:lnSpc>
            </a:pPr>
            <a:r>
              <a:rPr lang="sv-SE" altLang="sv-SE" sz="1800" b="0" dirty="0">
                <a:solidFill>
                  <a:srgbClr val="1A75CF"/>
                </a:solidFill>
              </a:rPr>
              <a:t>Första hjälpen</a:t>
            </a:r>
          </a:p>
          <a:p>
            <a:pPr eaLnBrk="1" hangingPunct="1">
              <a:lnSpc>
                <a:spcPct val="90000"/>
              </a:lnSpc>
            </a:pPr>
            <a:r>
              <a:rPr lang="sv-SE" altLang="sv-SE" sz="1800" b="0" dirty="0" err="1">
                <a:solidFill>
                  <a:srgbClr val="1A75CF"/>
                </a:solidFill>
              </a:rPr>
              <a:t>Empowerment</a:t>
            </a:r>
            <a:r>
              <a:rPr lang="sv-SE" altLang="sv-SE" sz="1600" b="0" dirty="0"/>
              <a:t> </a:t>
            </a:r>
          </a:p>
          <a:p>
            <a:pPr eaLnBrk="1" hangingPunct="1">
              <a:lnSpc>
                <a:spcPct val="90000"/>
              </a:lnSpc>
              <a:buFontTx/>
              <a:buNone/>
            </a:pPr>
            <a:endParaRPr lang="sv-SE" altLang="sv-SE" sz="1600" b="0" dirty="0"/>
          </a:p>
        </p:txBody>
      </p:sp>
    </p:spTree>
    <p:extLst>
      <p:ext uri="{BB962C8B-B14F-4D97-AF65-F5344CB8AC3E}">
        <p14:creationId xmlns:p14="http://schemas.microsoft.com/office/powerpoint/2010/main" val="22421867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Hur </a:t>
            </a:r>
            <a:r>
              <a:rPr lang="sv-SE" dirty="0" smtClean="0"/>
              <a:t>går du tillväga </a:t>
            </a:r>
            <a:r>
              <a:rPr lang="sv-SE" dirty="0"/>
              <a:t>för att </a:t>
            </a:r>
            <a:r>
              <a:rPr lang="sv-SE" dirty="0" smtClean="0"/>
              <a:t>kunna erbjuda hälsokommunikation för dina deltagare?</a:t>
            </a:r>
            <a:endParaRPr lang="sv-SE" dirty="0"/>
          </a:p>
        </p:txBody>
      </p:sp>
      <p:sp>
        <p:nvSpPr>
          <p:cNvPr id="3" name="Platshållare för innehåll 2"/>
          <p:cNvSpPr>
            <a:spLocks noGrp="1"/>
          </p:cNvSpPr>
          <p:nvPr>
            <p:ph idx="1"/>
          </p:nvPr>
        </p:nvSpPr>
        <p:spPr/>
        <p:txBody>
          <a:bodyPr/>
          <a:lstStyle/>
          <a:p>
            <a:r>
              <a:rPr lang="sv-SE" dirty="0" smtClean="0"/>
              <a:t>En grupp om 10-20 deltagare</a:t>
            </a:r>
          </a:p>
          <a:p>
            <a:r>
              <a:rPr lang="sv-SE" dirty="0" smtClean="0"/>
              <a:t>Ta kontakt med Staffan Ström eller Marie Haesert</a:t>
            </a:r>
          </a:p>
          <a:p>
            <a:r>
              <a:rPr lang="sv-SE" dirty="0" smtClean="0"/>
              <a:t>Möte för planering</a:t>
            </a:r>
          </a:p>
          <a:p>
            <a:r>
              <a:rPr lang="sv-SE" dirty="0" smtClean="0"/>
              <a:t>Tillhandahålla lokal och fika</a:t>
            </a:r>
          </a:p>
          <a:p>
            <a:r>
              <a:rPr lang="sv-SE" dirty="0" smtClean="0"/>
              <a:t>Uppföljning </a:t>
            </a:r>
          </a:p>
          <a:p>
            <a:endParaRPr lang="sv-SE" dirty="0" smtClean="0"/>
          </a:p>
          <a:p>
            <a:endParaRPr lang="sv-SE" dirty="0" smtClean="0"/>
          </a:p>
          <a:p>
            <a:endParaRPr lang="sv-SE" dirty="0"/>
          </a:p>
        </p:txBody>
      </p:sp>
    </p:spTree>
    <p:extLst>
      <p:ext uri="{BB962C8B-B14F-4D97-AF65-F5344CB8AC3E}">
        <p14:creationId xmlns:p14="http://schemas.microsoft.com/office/powerpoint/2010/main" val="11609540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Tack för att ni lyssnat!</a:t>
            </a:r>
            <a:endParaRPr lang="sv-SE" dirty="0"/>
          </a:p>
        </p:txBody>
      </p:sp>
      <p:sp>
        <p:nvSpPr>
          <p:cNvPr id="3" name="Underrubrik 2"/>
          <p:cNvSpPr>
            <a:spLocks noGrp="1"/>
          </p:cNvSpPr>
          <p:nvPr>
            <p:ph type="subTitle" idx="1"/>
          </p:nvPr>
        </p:nvSpPr>
        <p:spPr/>
        <p:txBody>
          <a:bodyPr/>
          <a:lstStyle/>
          <a:p>
            <a:r>
              <a:rPr lang="sv-SE" dirty="0" smtClean="0">
                <a:hlinkClick r:id="rId3"/>
              </a:rPr>
              <a:t>Marie.haesert@nacka.se</a:t>
            </a:r>
            <a:endParaRPr lang="sv-SE" dirty="0" smtClean="0"/>
          </a:p>
          <a:p>
            <a:r>
              <a:rPr lang="sv-SE" dirty="0" smtClean="0"/>
              <a:t>08-718 95 12</a:t>
            </a:r>
            <a:endParaRPr lang="sv-SE" dirty="0"/>
          </a:p>
        </p:txBody>
      </p:sp>
    </p:spTree>
    <p:extLst>
      <p:ext uri="{BB962C8B-B14F-4D97-AF65-F5344CB8AC3E}">
        <p14:creationId xmlns:p14="http://schemas.microsoft.com/office/powerpoint/2010/main" val="3198788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Nacka, ny version">
      <a:dk1>
        <a:sysClr val="windowText" lastClr="000000"/>
      </a:dk1>
      <a:lt1>
        <a:sysClr val="window" lastClr="FFFFFF"/>
      </a:lt1>
      <a:dk2>
        <a:srgbClr val="0F65B8"/>
      </a:dk2>
      <a:lt2>
        <a:srgbClr val="EEECE1"/>
      </a:lt2>
      <a:accent1>
        <a:srgbClr val="97AC1E"/>
      </a:accent1>
      <a:accent2>
        <a:srgbClr val="83449D"/>
      </a:accent2>
      <a:accent3>
        <a:srgbClr val="F07717"/>
      </a:accent3>
      <a:accent4>
        <a:srgbClr val="0F65B8"/>
      </a:accent4>
      <a:accent5>
        <a:srgbClr val="C0DE3D"/>
      </a:accent5>
      <a:accent6>
        <a:srgbClr val="BD0012"/>
      </a:accent6>
      <a:hlink>
        <a:srgbClr val="0F65B8"/>
      </a:hlink>
      <a:folHlink>
        <a:srgbClr val="BD001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ctr">
          <a:lnSpc>
            <a:spcPts val="4000"/>
          </a:lnSpc>
          <a:defRPr sz="2400" kern="0" dirty="0" err="1">
            <a:latin typeface="Gill Sans MT"/>
          </a:defRPr>
        </a:defPPr>
      </a:lstStyle>
    </a:tx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Nacka PP mall, blått kvarnhjul och orange logotyp</Template>
  <TotalTime>3455</TotalTime>
  <Words>420</Words>
  <Application>Microsoft Office PowerPoint</Application>
  <PresentationFormat>Bildspel på skärmen (4:3)</PresentationFormat>
  <Paragraphs>121</Paragraphs>
  <Slides>8</Slides>
  <Notes>8</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8</vt:i4>
      </vt:variant>
    </vt:vector>
  </HeadingPairs>
  <TitlesOfParts>
    <vt:vector size="14" baseType="lpstr">
      <vt:lpstr>Arial</vt:lpstr>
      <vt:lpstr>Calibri</vt:lpstr>
      <vt:lpstr>Geneva</vt:lpstr>
      <vt:lpstr>Gill Sans MT</vt:lpstr>
      <vt:lpstr>Times New Roman</vt:lpstr>
      <vt:lpstr>Office-tema</vt:lpstr>
      <vt:lpstr>Hälsokommunikatörer </vt:lpstr>
      <vt:lpstr>Året som gått</vt:lpstr>
      <vt:lpstr>Målgrupp och syfte </vt:lpstr>
      <vt:lpstr>PowerPoint-presentation</vt:lpstr>
      <vt:lpstr> De olika modulerna</vt:lpstr>
      <vt:lpstr> </vt:lpstr>
      <vt:lpstr>Hur går du tillväga för att kunna erbjuda hälsokommunikation för dina deltagare?</vt:lpstr>
      <vt:lpstr>Tack för att ni lyssnat!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Hälsokommunikatörer</dc:title>
  <dc:creator>Haesert Marie</dc:creator>
  <cp:lastModifiedBy>Haesert Marie</cp:lastModifiedBy>
  <cp:revision>33</cp:revision>
  <cp:lastPrinted>2016-04-27T08:34:33Z</cp:lastPrinted>
  <dcterms:created xsi:type="dcterms:W3CDTF">2016-04-19T11:28:07Z</dcterms:created>
  <dcterms:modified xsi:type="dcterms:W3CDTF">2017-05-05T10:07:45Z</dcterms:modified>
</cp:coreProperties>
</file>