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5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4217" userDrawn="1">
          <p15:clr>
            <a:srgbClr val="A4A3A4"/>
          </p15:clr>
        </p15:guide>
        <p15:guide id="3" orient="horz" pos="3793" userDrawn="1">
          <p15:clr>
            <a:srgbClr val="A4A3A4"/>
          </p15:clr>
        </p15:guide>
        <p15:guide id="4" orient="horz" pos="3612" userDrawn="1">
          <p15:clr>
            <a:srgbClr val="A4A3A4"/>
          </p15:clr>
        </p15:guide>
        <p15:guide id="5" orient="horz" pos="141" userDrawn="1">
          <p15:clr>
            <a:srgbClr val="A4A3A4"/>
          </p15:clr>
        </p15:guide>
        <p15:guide id="6" pos="675" userDrawn="1">
          <p15:clr>
            <a:srgbClr val="A4A3A4"/>
          </p15:clr>
        </p15:guide>
        <p15:guide id="7" pos="71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FCAE7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8"/>
      </p:cViewPr>
      <p:guideLst>
        <p:guide orient="horz" pos="709"/>
        <p:guide orient="horz" pos="4217"/>
        <p:guide orient="horz" pos="3793"/>
        <p:guide orient="horz" pos="3612"/>
        <p:guide orient="horz" pos="141"/>
        <p:guide pos="675"/>
        <p:guide pos="71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02E06-EBCA-4AA6-92C6-F1EB493896BE}" type="datetimeFigureOut">
              <a:rPr lang="sv-SE" smtClean="0"/>
              <a:pPr/>
              <a:t>2017-05-04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0118F-F7C9-44E0-BA14-4061DA1E016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665FB-5F68-4374-BAFB-5FC73F1EC62F}" type="datetimeFigureOut">
              <a:rPr lang="sv-SE" smtClean="0"/>
              <a:pPr/>
              <a:t>2017-05-04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0F7E9-8B7A-40A6-AD7A-EE6D31658A4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1980000"/>
            <a:ext cx="10209600" cy="37540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1980000"/>
            <a:ext cx="10209600" cy="375405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1071033" y="1980000"/>
            <a:ext cx="4929716" cy="375405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464811" y="1980000"/>
            <a:ext cx="4929716" cy="37540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bild ovanf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2952" y="1928810"/>
            <a:ext cx="10317848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3143248"/>
            <a:ext cx="10209600" cy="259080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90500" y="133732"/>
            <a:ext cx="11811000" cy="15716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1071033" y="1980000"/>
            <a:ext cx="4929716" cy="37540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464811" y="1980000"/>
            <a:ext cx="4929716" cy="37540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bild ovanf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2952" y="1928810"/>
            <a:ext cx="10317848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3143248"/>
            <a:ext cx="10209600" cy="259080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90500" y="133732"/>
            <a:ext cx="11811000" cy="15716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1980000"/>
            <a:ext cx="10209600" cy="375405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1071033" y="1980000"/>
            <a:ext cx="4929716" cy="375405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464811" y="1980000"/>
            <a:ext cx="4929716" cy="37540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bild ovanf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2952" y="1928810"/>
            <a:ext cx="10317848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2"/>
          </p:nvPr>
        </p:nvSpPr>
        <p:spPr>
          <a:xfrm>
            <a:off x="1071033" y="3143248"/>
            <a:ext cx="10209600" cy="259080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90500" y="133732"/>
            <a:ext cx="11811000" cy="15716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967C1931-A13A-4750-BFC0-D8054BC8EA3C@RewirAB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auto">
          <a:xfrm>
            <a:off x="1" y="5992440"/>
            <a:ext cx="12190993" cy="86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2952" y="381600"/>
            <a:ext cx="10317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 userDrawn="1">
            <p:ph type="body" idx="1"/>
          </p:nvPr>
        </p:nvSpPr>
        <p:spPr>
          <a:xfrm>
            <a:off x="1071034" y="1980000"/>
            <a:ext cx="10208967" cy="375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2" r:id="rId2"/>
    <p:sldLayoutId id="2147483657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84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0FE04C8-5FCE-44E7-9FD7-C2F5A7FCB4CC@RewirAB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auto">
          <a:xfrm>
            <a:off x="1" y="5992440"/>
            <a:ext cx="12190993" cy="86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2952" y="381600"/>
            <a:ext cx="10317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1034" y="1980000"/>
            <a:ext cx="10208967" cy="375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84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7DD096E7-1800-40F8-939C-8D6A0B57F06D@RewirAB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auto">
          <a:xfrm>
            <a:off x="1" y="5992440"/>
            <a:ext cx="12190993" cy="86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2952" y="381600"/>
            <a:ext cx="10317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0435" y="6295664"/>
            <a:ext cx="2844800" cy="214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087450-6BCB-4293-B7B8-DD67EB8C0627}" type="datetimeFigureOut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7715" y="6522234"/>
            <a:ext cx="2844800" cy="1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Sidan </a:t>
            </a:r>
            <a:fld id="{F37F46C1-8F1F-48A2-9E35-2BB854BF41E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71034" y="1980000"/>
            <a:ext cx="10208967" cy="375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84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ndsig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a.gura@solna.se" TargetMode="External"/><Relationship Id="rId2" Type="http://schemas.openxmlformats.org/officeDocument/2006/relationships/hyperlink" Target="mailto:emma.akerblom@solna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2800" b="1" dirty="0">
                <a:solidFill>
                  <a:srgbClr val="0070C0"/>
                </a:solidFill>
              </a:rPr>
              <a:t>A</a:t>
            </a:r>
            <a:r>
              <a:rPr lang="sv-SE" altLang="sv-SE" b="1" dirty="0">
                <a:solidFill>
                  <a:srgbClr val="0070C0"/>
                </a:solidFill>
              </a:rPr>
              <a:t>uktorisationssystem i Vux Norrort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767408" y="1412776"/>
            <a:ext cx="10209600" cy="45365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sv-SE" dirty="0"/>
              <a:t>Vux Norrort är samverkan mellan 8 kommuner: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- Solna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- KCNO-kommunerna (Danderyd, Täby, Vallentuna, Vaxholm, Österåker)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- Sollentuna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- Upplands Väsby</a:t>
            </a:r>
          </a:p>
          <a:p>
            <a:pPr marL="0" indent="0">
              <a:lnSpc>
                <a:spcPct val="160000"/>
              </a:lnSpc>
              <a:buNone/>
            </a:pPr>
            <a:endParaRPr lang="sv-SE" dirty="0"/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Ansökning om att bli auktoriserad utbildningsanordnare sker löpande </a:t>
            </a:r>
            <a:r>
              <a:rPr lang="sv-SE" i="1" dirty="0"/>
              <a:t>för samtliga kommuner i Stockholms län.</a:t>
            </a:r>
          </a:p>
          <a:p>
            <a:pPr marL="0" indent="0">
              <a:lnSpc>
                <a:spcPct val="160000"/>
              </a:lnSpc>
              <a:buNone/>
            </a:pPr>
            <a:endParaRPr lang="sv-SE" dirty="0"/>
          </a:p>
          <a:p>
            <a:pPr marL="0" indent="0">
              <a:lnSpc>
                <a:spcPct val="160000"/>
              </a:lnSpc>
              <a:buNone/>
            </a:pPr>
            <a:r>
              <a:rPr lang="sv-SE" dirty="0"/>
              <a:t>Täby samordnar auktorisationsförfarande. </a:t>
            </a:r>
          </a:p>
          <a:p>
            <a:pPr marL="0" indent="0">
              <a:lnSpc>
                <a:spcPct val="160000"/>
              </a:lnSpc>
              <a:buNone/>
            </a:pPr>
            <a:endParaRPr lang="sv-SE" dirty="0"/>
          </a:p>
          <a:p>
            <a:pPr marL="0" indent="0">
              <a:lnSpc>
                <a:spcPct val="160000"/>
              </a:lnSpc>
              <a:buNone/>
            </a:pPr>
            <a:r>
              <a:rPr lang="sv-SE" dirty="0">
                <a:hlinkClick r:id="rId2"/>
              </a:rPr>
              <a:t>https://tendsign.com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95400" y="6165304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Emma Åkerblom Utvecklingsledare för yrkesvux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0317848" cy="1143000"/>
          </a:xfrm>
        </p:spPr>
        <p:txBody>
          <a:bodyPr/>
          <a:lstStyle/>
          <a:p>
            <a:r>
              <a:rPr lang="sv-SE" altLang="sv-SE" b="1" dirty="0">
                <a:solidFill>
                  <a:srgbClr val="0070C0"/>
                </a:solidFill>
              </a:rPr>
              <a:t>Utbildningsområden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1424" y="1556792"/>
            <a:ext cx="10369209" cy="41772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  <a:defRPr/>
            </a:pPr>
            <a:r>
              <a:rPr lang="sv-SE" dirty="0"/>
              <a:t>Auktorisationssystem 2017 gäller kommunal vuxenutbildning på</a:t>
            </a:r>
          </a:p>
          <a:p>
            <a:pPr>
              <a:lnSpc>
                <a:spcPct val="160000"/>
              </a:lnSpc>
              <a:buNone/>
              <a:defRPr/>
            </a:pPr>
            <a:r>
              <a:rPr lang="sv-SE" dirty="0"/>
              <a:t>grundläggande nivå och gymnasial nivå avseende följande</a:t>
            </a:r>
          </a:p>
          <a:p>
            <a:pPr>
              <a:lnSpc>
                <a:spcPct val="160000"/>
              </a:lnSpc>
              <a:buNone/>
              <a:defRPr/>
            </a:pPr>
            <a:r>
              <a:rPr lang="sv-SE" dirty="0"/>
              <a:t>utbildningsområden: </a:t>
            </a:r>
          </a:p>
          <a:p>
            <a:pPr>
              <a:lnSpc>
                <a:spcPct val="160000"/>
              </a:lnSpc>
              <a:defRPr/>
            </a:pPr>
            <a:r>
              <a:rPr lang="sv-SE" dirty="0"/>
              <a:t>Högskoleförberedande utbildning </a:t>
            </a:r>
          </a:p>
          <a:p>
            <a:pPr>
              <a:lnSpc>
                <a:spcPct val="160000"/>
              </a:lnSpc>
              <a:defRPr/>
            </a:pPr>
            <a:r>
              <a:rPr lang="sv-SE" dirty="0"/>
              <a:t>Yrkesinriktad utbildning inom 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sv-SE" dirty="0"/>
              <a:t>                          - Barn och fritid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sv-SE" dirty="0"/>
              <a:t>                          - Fordon och Transport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sv-SE" dirty="0"/>
              <a:t>                          - Handel och administration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sv-SE" dirty="0"/>
              <a:t>                          - Hotell och turism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sv-SE" dirty="0"/>
              <a:t>                          - Vård och omsorg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11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2785" y="332656"/>
            <a:ext cx="10317848" cy="1143000"/>
          </a:xfrm>
        </p:spPr>
        <p:txBody>
          <a:bodyPr/>
          <a:lstStyle/>
          <a:p>
            <a:r>
              <a:rPr lang="sv-S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SFI + Yrkesvux/lärlingsvux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1071033" y="1916832"/>
            <a:ext cx="10209600" cy="3825607"/>
          </a:xfrm>
        </p:spPr>
        <p:txBody>
          <a:bodyPr/>
          <a:lstStyle/>
          <a:p>
            <a:r>
              <a:rPr lang="sv-SE" sz="1800" dirty="0"/>
              <a:t>Solna, Nacka och Värmdö har gemensamt sökt om statsbidrag 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/>
              <a:t>Emma eller Natalia hjälper med kontaktperson och möte hos skolor som har SFI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/>
              <a:t>Förslag till </a:t>
            </a:r>
            <a:r>
              <a:rPr lang="sv-SE" sz="1800" dirty="0">
                <a:hlinkClick r:id="rId2"/>
              </a:rPr>
              <a:t>emma.akerblom@solna.se</a:t>
            </a:r>
            <a:r>
              <a:rPr lang="sv-SE" sz="1800" dirty="0"/>
              <a:t> eller </a:t>
            </a:r>
            <a:r>
              <a:rPr lang="sv-SE" sz="1800" dirty="0">
                <a:hlinkClick r:id="rId3"/>
              </a:rPr>
              <a:t>natalia.gura@solna.se</a:t>
            </a:r>
            <a:r>
              <a:rPr lang="sv-SE" sz="1800" dirty="0"/>
              <a:t>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8019763"/>
      </p:ext>
    </p:extLst>
  </p:cSld>
  <p:clrMapOvr>
    <a:masterClrMapping/>
  </p:clrMapOvr>
</p:sld>
</file>

<file path=ppt/theme/theme1.xml><?xml version="1.0" encoding="utf-8"?>
<a:theme xmlns:a="http://schemas.openxmlformats.org/drawingml/2006/main" name="Solna Stad_Orange">
  <a:themeElements>
    <a:clrScheme name="Solna_Sta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49F"/>
      </a:accent1>
      <a:accent2>
        <a:srgbClr val="FCD900"/>
      </a:accent2>
      <a:accent3>
        <a:srgbClr val="512B1B"/>
      </a:accent3>
      <a:accent4>
        <a:srgbClr val="E98300"/>
      </a:accent4>
      <a:accent5>
        <a:srgbClr val="B6BF00"/>
      </a:accent5>
      <a:accent6>
        <a:srgbClr val="981E32"/>
      </a:accent6>
      <a:hlink>
        <a:srgbClr val="0000FF"/>
      </a:hlink>
      <a:folHlink>
        <a:srgbClr val="800080"/>
      </a:folHlink>
    </a:clrScheme>
    <a:fontScheme name="Solna_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olna stad.potx" id="{D1A77DDB-98DA-4A84-9DC6-AB3905BE8717}" vid="{2845710E-DBA8-4612-A816-CECBDC68A47A}"/>
    </a:ext>
  </a:extLst>
</a:theme>
</file>

<file path=ppt/theme/theme2.xml><?xml version="1.0" encoding="utf-8"?>
<a:theme xmlns:a="http://schemas.openxmlformats.org/drawingml/2006/main" name="Solna Stad_Mellanblå">
  <a:themeElements>
    <a:clrScheme name="Solna_Sta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49F"/>
      </a:accent1>
      <a:accent2>
        <a:srgbClr val="FCD900"/>
      </a:accent2>
      <a:accent3>
        <a:srgbClr val="512B1B"/>
      </a:accent3>
      <a:accent4>
        <a:srgbClr val="E98300"/>
      </a:accent4>
      <a:accent5>
        <a:srgbClr val="B6BF00"/>
      </a:accent5>
      <a:accent6>
        <a:srgbClr val="981E32"/>
      </a:accent6>
      <a:hlink>
        <a:srgbClr val="0000FF"/>
      </a:hlink>
      <a:folHlink>
        <a:srgbClr val="800080"/>
      </a:folHlink>
    </a:clrScheme>
    <a:fontScheme name="Solna_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olna stad.potx" id="{D1A77DDB-98DA-4A84-9DC6-AB3905BE8717}" vid="{8A75C08D-EA4C-40BA-A78C-23E0712B4A41}"/>
    </a:ext>
  </a:extLst>
</a:theme>
</file>

<file path=ppt/theme/theme3.xml><?xml version="1.0" encoding="utf-8"?>
<a:theme xmlns:a="http://schemas.openxmlformats.org/drawingml/2006/main" name="Solna Stad_Mellangrön">
  <a:themeElements>
    <a:clrScheme name="Solna_Sta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49F"/>
      </a:accent1>
      <a:accent2>
        <a:srgbClr val="FCD900"/>
      </a:accent2>
      <a:accent3>
        <a:srgbClr val="512B1B"/>
      </a:accent3>
      <a:accent4>
        <a:srgbClr val="E98300"/>
      </a:accent4>
      <a:accent5>
        <a:srgbClr val="B6BF00"/>
      </a:accent5>
      <a:accent6>
        <a:srgbClr val="981E32"/>
      </a:accent6>
      <a:hlink>
        <a:srgbClr val="0000FF"/>
      </a:hlink>
      <a:folHlink>
        <a:srgbClr val="800080"/>
      </a:folHlink>
    </a:clrScheme>
    <a:fontScheme name="Solna_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olna stad.potx" id="{D1A77DDB-98DA-4A84-9DC6-AB3905BE8717}" vid="{F0C33D07-5A10-436A-A9ED-6A221E3E7DCC}"/>
    </a:ext>
  </a:extLst>
</a:theme>
</file>

<file path=ppt/theme/theme4.xml><?xml version="1.0" encoding="utf-8"?>
<a:theme xmlns:a="http://schemas.openxmlformats.org/drawingml/2006/main" name="Office-tema">
  <a:themeElements>
    <a:clrScheme name="Solna_Sta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49F"/>
      </a:accent1>
      <a:accent2>
        <a:srgbClr val="FCD900"/>
      </a:accent2>
      <a:accent3>
        <a:srgbClr val="512B1B"/>
      </a:accent3>
      <a:accent4>
        <a:srgbClr val="E98300"/>
      </a:accent4>
      <a:accent5>
        <a:srgbClr val="B6BF00"/>
      </a:accent5>
      <a:accent6>
        <a:srgbClr val="981E32"/>
      </a:accent6>
      <a:hlink>
        <a:srgbClr val="0000FF"/>
      </a:hlink>
      <a:folHlink>
        <a:srgbClr val="800080"/>
      </a:folHlink>
    </a:clrScheme>
    <a:fontScheme name="Solna_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Solna_Sta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49F"/>
      </a:accent1>
      <a:accent2>
        <a:srgbClr val="FCD900"/>
      </a:accent2>
      <a:accent3>
        <a:srgbClr val="512B1B"/>
      </a:accent3>
      <a:accent4>
        <a:srgbClr val="E98300"/>
      </a:accent4>
      <a:accent5>
        <a:srgbClr val="B6BF00"/>
      </a:accent5>
      <a:accent6>
        <a:srgbClr val="981E32"/>
      </a:accent6>
      <a:hlink>
        <a:srgbClr val="0000FF"/>
      </a:hlink>
      <a:folHlink>
        <a:srgbClr val="800080"/>
      </a:folHlink>
    </a:clrScheme>
    <a:fontScheme name="Solna_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Solna stad</Template>
  <TotalTime>111</TotalTime>
  <Words>152</Words>
  <Application>Microsoft Office PowerPoint</Application>
  <PresentationFormat>Bredbild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Solna Stad_Orange</vt:lpstr>
      <vt:lpstr>Solna Stad_Mellanblå</vt:lpstr>
      <vt:lpstr>Solna Stad_Mellangrön</vt:lpstr>
      <vt:lpstr>Auktorisationssystem i Vux Norrort</vt:lpstr>
      <vt:lpstr>Utbildningsområden</vt:lpstr>
      <vt:lpstr>SFI + Yrkesvux/lärlingsvux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Auktorisationssystem i Vux Norrort</dc:title>
  <dc:creator/>
  <dc:description> Version 1.0</dc:description>
  <cp:lastModifiedBy>Emma Åkerblom</cp:lastModifiedBy>
  <cp:revision>5</cp:revision>
  <dcterms:created xsi:type="dcterms:W3CDTF">2017-05-04T12:21:53Z</dcterms:created>
  <dcterms:modified xsi:type="dcterms:W3CDTF">2017-05-04T14:16:16Z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Solna stad</vt:lpwstr>
  </property>
</Properties>
</file>