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>
      <p:cViewPr varScale="1">
        <p:scale>
          <a:sx n="97" d="100"/>
          <a:sy n="97" d="100"/>
        </p:scale>
        <p:origin x="2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2017-05-04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2017-05-04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/>
              <a:t>Redigera format för bakgrundstext</a:t>
            </a:r>
          </a:p>
        </p:txBody>
      </p:sp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2017-05-04</a:t>
            </a:fld>
            <a:endParaRPr lang="sv-SE" dirty="0"/>
          </a:p>
        </p:txBody>
      </p:sp>
      <p:pic>
        <p:nvPicPr>
          <p:cNvPr id="11" name="Bildobjekt 10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/>
              <a:t>Redigera format för bakgrundstext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/>
              <a:t>Redigera format för bakgrundstext</a:t>
            </a:r>
          </a:p>
        </p:txBody>
      </p:sp>
      <p:sp>
        <p:nvSpPr>
          <p:cNvPr id="17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2017-05-04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/>
              <a:t>Redigera format för bakgrundstext</a:t>
            </a: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2017-05-04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/>
              <a:t>Redigera format för bakgrundstext</a:t>
            </a:r>
          </a:p>
        </p:txBody>
      </p:sp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2017-05-04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11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2017-05-04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2017-05-04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2017-05-04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2017-05-04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14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2017-05-04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12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3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2017-05-04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2017-05-04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2017-05-04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/>
              <a:t>Klicka om du vill redigera mall för underrubrikformat</a:t>
            </a:r>
          </a:p>
        </p:txBody>
      </p:sp>
      <p:pic>
        <p:nvPicPr>
          <p:cNvPr id="13" name="Bildobjekt 12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674000" cy="697274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2017-05-04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2017-05-04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2017-05-04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 </a:t>
            </a:r>
            <a:br>
              <a:rPr lang="sv-SE" dirty="0"/>
            </a:br>
            <a:r>
              <a:rPr lang="sv-SE" sz="2700" dirty="0"/>
              <a:t>Dialogmöte 2017-05-05</a:t>
            </a:r>
            <a:br>
              <a:rPr lang="sv-SE" sz="2700" dirty="0"/>
            </a:br>
            <a:r>
              <a:rPr lang="sv-SE" sz="2700" dirty="0"/>
              <a:t>med Nackas och Värmdös anordnare</a:t>
            </a:r>
            <a:br>
              <a:rPr lang="sv-SE" sz="2700" dirty="0"/>
            </a:br>
            <a:r>
              <a:rPr lang="sv-SE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Program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/>
              <a:t>8.00 – 8.30	Frukost </a:t>
            </a:r>
          </a:p>
          <a:p>
            <a:pPr marL="0" indent="0">
              <a:buNone/>
            </a:pPr>
            <a:r>
              <a:rPr lang="sv-SE" dirty="0"/>
              <a:t>8.30 – 8.45	</a:t>
            </a:r>
            <a:r>
              <a:rPr lang="sv-SE" dirty="0" err="1"/>
              <a:t>Hälsokommunikatörer,Marie</a:t>
            </a:r>
            <a:r>
              <a:rPr lang="sv-SE" dirty="0"/>
              <a:t> 				</a:t>
            </a:r>
            <a:r>
              <a:rPr lang="sv-SE" dirty="0" err="1"/>
              <a:t>Anzen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8.45 – 9.00	Erfarenheter från REDO</a:t>
            </a:r>
          </a:p>
          <a:p>
            <a:pPr marL="0" indent="0">
              <a:buNone/>
            </a:pPr>
            <a:r>
              <a:rPr lang="sv-SE" dirty="0"/>
              <a:t>		projektet, Annelie Björnsdotter</a:t>
            </a:r>
          </a:p>
          <a:p>
            <a:pPr marL="0" indent="0">
              <a:buNone/>
            </a:pPr>
            <a:r>
              <a:rPr lang="sv-SE" dirty="0"/>
              <a:t>9.00 – 9.15    Lokalt integrationsprojekt, Marie 				Mellström</a:t>
            </a:r>
          </a:p>
          <a:p>
            <a:pPr marL="0" indent="0">
              <a:buNone/>
            </a:pPr>
            <a:r>
              <a:rPr lang="sv-SE" dirty="0"/>
              <a:t>9.15 - 9.30    	Kundval och auktorisation i Solna m </a:t>
            </a:r>
            <a:r>
              <a:rPr lang="sv-SE" dirty="0" err="1"/>
              <a:t>fl</a:t>
            </a:r>
            <a:r>
              <a:rPr lang="sv-SE" dirty="0"/>
              <a:t>, 			Emma 	Åkerblom</a:t>
            </a:r>
          </a:p>
          <a:p>
            <a:pPr marL="0" indent="0">
              <a:buNone/>
            </a:pPr>
            <a:r>
              <a:rPr lang="sv-SE" dirty="0"/>
              <a:t>9.30 – 9.45	Validering, samarbete mm</a:t>
            </a:r>
          </a:p>
          <a:p>
            <a:pPr marL="0" indent="0">
              <a:buNone/>
            </a:pPr>
            <a:r>
              <a:rPr lang="sv-SE" dirty="0"/>
              <a:t>9.45 – 10.00	Övrigt</a:t>
            </a:r>
          </a:p>
          <a:p>
            <a:pPr marL="0" indent="0">
              <a:buNone/>
            </a:pP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blått kvarnhjul och orange logotyp</Template>
  <TotalTime>19</TotalTime>
  <Words>5</Words>
  <Application>Microsoft Office PowerPoint</Application>
  <PresentationFormat>Bildspel på skärmen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Gill Sans MT</vt:lpstr>
      <vt:lpstr>Office-tema</vt:lpstr>
      <vt:lpstr>  Dialogmöte 2017-05-05 med Nackas och Värmdös anordnare  </vt:lpstr>
      <vt:lpstr>Program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Nya arbetsrutiner med TuT  Dialogmöte 2017-04-07 med Nackas och Värmdös anordnare</dc:title>
  <dc:creator>Ström Staffan</dc:creator>
  <cp:lastModifiedBy>Ström Staffan</cp:lastModifiedBy>
  <cp:revision>5</cp:revision>
  <dcterms:created xsi:type="dcterms:W3CDTF">2017-04-06T13:50:06Z</dcterms:created>
  <dcterms:modified xsi:type="dcterms:W3CDTF">2017-05-04T14:37:52Z</dcterms:modified>
</cp:coreProperties>
</file>