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1766B-4368-4CFC-8F56-D34BCED3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6C08C2-3AF2-4B76-860C-3258BE1B5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80791B-17F6-4261-ACDF-C9694F8F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44D387-6D31-4BB9-B5CE-FDA86EAB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11BBC2-DE21-4A35-B9B3-7F8BCA4E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28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17F875-9A37-42BD-A247-A001899E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D959B37-70B5-4227-A013-69C3E2769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7D4E2F-05E2-4540-9477-09BE385F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D4AF29-CCFA-4419-A906-D1F578DE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9F349-F3C2-47FA-9584-6A41E1C1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4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6E8F6D6-A1EB-4BAE-998D-CFD747911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4AF820-0FB8-4BDB-9CF1-672D8EDFA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00990D-CA25-41D9-A221-C5A611EC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FF6DAC-B5B6-456A-B588-15CC6A00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6AABD4-D1B1-480C-A7D2-C98E9B5C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4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4CC6F-5558-4352-83F1-6FB0BE82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47C07D-3FCE-4C1D-B050-41AC14CE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FD084F-C492-484E-9AB6-E5C26C61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8432D9-6C97-4A37-89FD-FB012D31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684961-687B-4305-8FE9-866B9745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31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1D86BC-7C83-4299-89D6-5A036F4AB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491A13-F9A9-44E0-88DB-8EEE6C0D5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836292-2DC6-4CEC-B2F8-F6DAD374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5C130-A75B-482F-BF61-D11E0E9F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24DE41-93C3-471C-8CF5-F0E6D59E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27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082F79-C304-4013-9B79-A1CE1DEF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437EEE-1510-4ECB-AAC3-94A2A8821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3DBB16-EC09-4607-8DA9-63565CC6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95E437-FC2F-456A-A7C8-E3EF4A25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75F44A-869A-4FD0-96EC-08896956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D0B85D-1A95-43BB-B9E3-951BAC5A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17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FA3FC-D856-4220-AD4A-7D758509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902ADD-5D16-4182-9F4E-F2F175D7C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C285CE-A670-4564-90CE-01F31145E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8BE5CE0-9281-4F90-9FEE-F5A749548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BA3939-03F3-4678-B5F4-B73EA4AB9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00C97FF-6271-41A6-AE9D-4C6C2FC8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82DE3DE-7CBD-4EB7-8E49-3A4C5F34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27B30C9-AB27-43CE-9AD4-D1417A40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61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ED94E8-60BA-44F5-8F14-E6B2188D0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583983-86CA-4B9A-A100-69C2E80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10A6803-0A87-4B58-BC7C-6CD34424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D39EF1-A288-42BE-B979-EA54F199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57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55FA63C-FAA4-4254-BCE6-89AC3244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FFF324C-3678-4635-8FEE-4A3E91A2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3D5D60F-8773-4D60-B51E-E7FFBE1F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59F7C-3B06-435A-8E1B-D6890DC6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3E0020-6632-4BED-A9F7-1CA846BE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8B3A3B-694A-498B-BB5A-1655569D7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F11F3B-98C7-4E10-A44A-1C9FDC20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658A22-1EE2-4493-BB60-288F189B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D84325-26AB-44D7-A631-6268B798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67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040238-5CCF-4607-B741-ADA5DD14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383BACC-A521-49A6-9965-144430CDA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A2D926-F143-4F02-B5D7-FC813965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56CB86-7147-4743-9EF3-9A6B0E90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3E9EF0-57A4-431D-BDA9-D875B934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6CC6B9-5BC6-443D-93AD-E04B9648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84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AD2B66C-8E23-41ED-B114-BDCA4C96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B62FF6-7808-4ECE-8A22-21525A1F0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857258-95AD-48BD-98E8-4B46277C2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C96C-E444-4D7F-A478-9EB28CBB650C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A4D0C1-10B2-41E5-A007-4F9428F12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B440BB-C501-4D9D-9B08-1A2519F6C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A8914-4A8B-411E-97A0-3572F0FA7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3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ka.se/entreprenorshubb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86853D8B-2084-4B04-B6F7-53F25CE21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913"/>
            <a:ext cx="9144000" cy="4795887"/>
          </a:xfrm>
        </p:spPr>
        <p:txBody>
          <a:bodyPr>
            <a:normAutofit fontScale="92500" lnSpcReduction="20000"/>
          </a:bodyPr>
          <a:lstStyle/>
          <a:p>
            <a:r>
              <a:rPr lang="sv-SE" u="sng" dirty="0"/>
              <a:t>Entreprenörshubben</a:t>
            </a:r>
            <a:r>
              <a:rPr lang="sv-SE" dirty="0"/>
              <a:t>	Fortsatt verksamhet och bl.a. arabisk-					språkig företagsrådgivning 8 och 22 				                februari! Läs mer och se senaste nyhetsbrevet på    </a:t>
            </a:r>
          </a:p>
          <a:p>
            <a:r>
              <a:rPr lang="sv-SE" dirty="0">
                <a:hlinkClick r:id="rId2"/>
              </a:rPr>
              <a:t>www.nacka.se/entreprenorshubb</a:t>
            </a:r>
            <a:endParaRPr lang="sv-SE" dirty="0"/>
          </a:p>
          <a:p>
            <a:endParaRPr lang="sv-SE" dirty="0"/>
          </a:p>
          <a:p>
            <a:r>
              <a:rPr lang="sv-SE" u="sng" dirty="0"/>
              <a:t>Arbetsmarknadsrådet</a:t>
            </a:r>
            <a:r>
              <a:rPr lang="sv-SE" dirty="0"/>
              <a:t>	branschträff med vård &amp; omsorg i 					Gustavsberg 8 februari. Följs upp med 					åtgärder/arbetsmöte under våren 				                 beroende på vilka utmaningar branschen berättat om. </a:t>
            </a:r>
          </a:p>
          <a:p>
            <a:endParaRPr lang="sv-SE" dirty="0"/>
          </a:p>
          <a:p>
            <a:pPr algn="l"/>
            <a:r>
              <a:rPr lang="sv-SE" u="sng" dirty="0"/>
              <a:t>Sociala krav i upphandlingar</a:t>
            </a:r>
            <a:r>
              <a:rPr lang="sv-SE" dirty="0"/>
              <a:t>      Håll utkik på Anordnarwebben där snart 					praktikplatser kommer utlysas som är en del i 				det sociala krav som ställs vid upphandlingar i 				Nacka kommun. Park- och trädgårdsskötsel, 				bygg och fastighet samt storkök är på gång!</a:t>
            </a:r>
            <a:endParaRPr lang="sv-SE" u="sng" dirty="0"/>
          </a:p>
        </p:txBody>
      </p:sp>
    </p:spTree>
    <p:extLst>
      <p:ext uri="{BB962C8B-B14F-4D97-AF65-F5344CB8AC3E}">
        <p14:creationId xmlns:p14="http://schemas.microsoft.com/office/powerpoint/2010/main" val="302557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Haraldsson Tomas</dc:creator>
  <cp:lastModifiedBy>Haraldsson Tomas</cp:lastModifiedBy>
  <cp:revision>1</cp:revision>
  <dcterms:created xsi:type="dcterms:W3CDTF">2018-02-05T10:07:20Z</dcterms:created>
  <dcterms:modified xsi:type="dcterms:W3CDTF">2018-02-05T10:07:32Z</dcterms:modified>
</cp:coreProperties>
</file>