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DE026-EC75-4430-BBEA-5C80C8D82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0D891C-B575-4C26-AE1B-FE6437801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525766-97CE-4AED-930F-26AF1438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0FF3ED-7D12-4FD1-A3A0-45193123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018F28-7B3B-48ED-A044-8502D90A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55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B1A0DD-77FE-4B09-94E4-422CD2A6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356947-2A9B-48D0-89B9-7F4299EE9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8B1A88-4DEF-48BD-85D7-C2D1564A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27920E-6F27-45DE-A090-9857058F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3FE2B9-2BB5-4452-ADAD-314F7AC98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30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20F5240-A744-4BB0-A04A-87D92102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1175F3-0E80-4066-A42B-99FD50011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A934AC-5AE1-4C15-ADCB-AC9E431D1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5680BA-BA27-4B5C-A7D9-F802CBEF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02CD2-33F4-44E6-BF5A-9F4987FB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6762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5" descr="Orange_va_ovre.png">
            <a:extLst>
              <a:ext uri="{FF2B5EF4-FFF2-40B4-BE49-F238E27FC236}">
                <a16:creationId xmlns:a16="http://schemas.microsoft.com/office/drawing/2014/main" id="{E76C148D-A964-46A7-B993-3B64BD81D5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115888"/>
            <a:ext cx="254423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6" descr="Bla_horna.png">
            <a:extLst>
              <a:ext uri="{FF2B5EF4-FFF2-40B4-BE49-F238E27FC236}">
                <a16:creationId xmlns:a16="http://schemas.microsoft.com/office/drawing/2014/main" id="{7DBAC20B-B520-44BA-A2B6-6F4A6BBED30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117" y="3240088"/>
            <a:ext cx="4823883" cy="361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969286" y="1925960"/>
            <a:ext cx="10253429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5" name="Platshållare för bildnummer 5">
            <a:extLst>
              <a:ext uri="{FF2B5EF4-FFF2-40B4-BE49-F238E27FC236}">
                <a16:creationId xmlns:a16="http://schemas.microsoft.com/office/drawing/2014/main" id="{22C58EDC-1418-4EA7-985C-477C259236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734734" y="6381751"/>
            <a:ext cx="8149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80A7-BE48-4699-9DB1-5C7F2AA41F7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F2A5D634-7F17-4AB6-8812-61844BDE9ABC}"/>
              </a:ext>
            </a:extLst>
          </p:cNvPr>
          <p:cNvSpPr>
            <a:spLocks noGrp="1"/>
          </p:cNvSpPr>
          <p:nvPr>
            <p:ph type="dt" sz="half" idx="11"/>
          </p:nvPr>
        </p:nvSpPr>
        <p:spPr bwMode="auto">
          <a:xfrm>
            <a:off x="1507067" y="6381751"/>
            <a:ext cx="973667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02996208-79AA-4A60-9FBD-B3A364B1E87C}" type="datetime1">
              <a:rPr lang="sv-SE" altLang="sv-SE"/>
              <a:pPr>
                <a:defRPr/>
              </a:pPr>
              <a:t>2018-02-05</a:t>
            </a:fld>
            <a:endParaRPr altLang="sv-SE"/>
          </a:p>
        </p:txBody>
      </p:sp>
    </p:spTree>
    <p:extLst>
      <p:ext uri="{BB962C8B-B14F-4D97-AF65-F5344CB8AC3E}">
        <p14:creationId xmlns:p14="http://schemas.microsoft.com/office/powerpoint/2010/main" val="845406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5" descr="Orange_sidfot.png">
            <a:extLst>
              <a:ext uri="{FF2B5EF4-FFF2-40B4-BE49-F238E27FC236}">
                <a16:creationId xmlns:a16="http://schemas.microsoft.com/office/drawing/2014/main" id="{1EC869E0-ED30-4151-BA8F-8FAB57C895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0" y="6237289"/>
            <a:ext cx="167851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6" descr="Gra_horna_svag_gra.png">
            <a:extLst>
              <a:ext uri="{FF2B5EF4-FFF2-40B4-BE49-F238E27FC236}">
                <a16:creationId xmlns:a16="http://schemas.microsoft.com/office/drawing/2014/main" id="{30C875BE-D17B-4E77-8F46-D19A8950A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4823884" cy="361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507200" y="274638"/>
            <a:ext cx="1034944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507200" y="1600201"/>
            <a:ext cx="1034944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499A14DD-F0B8-42BC-9A83-5F65A9E6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1507067" y="6381751"/>
            <a:ext cx="973667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DC764758-75D9-45CF-B6A8-DEF4CD7DA288}" type="datetime1">
              <a:rPr lang="sv-SE" altLang="sv-SE"/>
              <a:pPr>
                <a:defRPr/>
              </a:pPr>
              <a:t>2018-02-05</a:t>
            </a:fld>
            <a:endParaRPr alt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03037C47-BCAE-4156-8177-38314AD566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734734" y="6381751"/>
            <a:ext cx="8149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0328-F48B-496F-8982-421B65CDAC9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4489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FC5304-F78F-4CF1-947F-CF1C011F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0950B5-4A4B-4E59-B677-A42916D0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252DDF-E6E4-4258-96F6-3803446D6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327E2F-A6B7-46E0-8402-32B01203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D1D2DD-AB62-4B66-B216-16187B0F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98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7CEC3D-5CC8-4E84-9EDA-E686541D5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5D9857-89DD-4812-9ED6-206B1703B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909690-9824-42CE-9D00-D1D3B4080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6E308D-5A06-4650-B628-389C4E97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4E9733B-2A9F-4AFF-BE4A-699A9CE2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555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135AD-5B71-4A1B-AB44-4E9232EE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05E99-667F-484E-AC26-4E2238E750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6102BC-64E5-4A72-9E30-D392EDE69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3D111C5-C52A-4097-9AD4-190DF2CB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BB5B92-FBFB-463C-896E-C606D358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45AD7EF-41F0-4330-B1CF-BB4299E9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4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932B17-B5C1-4619-BF02-33191766C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6069DC-E2D9-4975-B3BA-2AFE4E673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55BD3F-DC5B-4422-8E53-FE667078E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091889B-36A6-413F-9F48-F0EB43B6F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A41758-AF2F-4C8C-A849-0447D7D84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7E137E-07D8-4ACC-BD65-B2C479D7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F3DCDDF-7E4B-4AF9-A0B9-8857A11C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160EE44-8B95-4C00-888A-2EAC7C71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2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C3B253-0C5A-4A88-9EAE-27EBCC96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6AAB225-D82B-4C70-92ED-2B69485B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A0A15C-6D21-4198-9381-84150271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A2893D-1AA1-4FF0-A566-00BBAF9F7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80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EDE675F-B0E4-4B32-A1D3-8F2D1884E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A1F2F8B-EAE2-41F7-81FE-A8C89AF9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C2B9C27-9EE0-49A2-BC73-254B8A89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132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65B12-ED4A-4948-9C63-4A24FFCDE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4CA82A-7C61-498E-9C53-790DD6CDE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AF375B-5522-4A3B-9622-0231D2F57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36733A7-2296-480A-BE5B-3C56406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2C618E-270D-442D-A853-568E6F56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7B76A9-48F0-445C-850B-234A7FCF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23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374602-099C-494D-8929-9A485FA3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7B93C46-D354-4EE3-88F6-20DB3CBD3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19E9AB-A7A4-4BEF-83F1-C5478BDD7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79EAD8-C117-4323-8F37-D23476AF1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21FCE5-7B2C-477B-B6B7-6399D531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1194AA-48FE-4390-B1FB-FC74AD01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88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E39443B-5770-4960-B5B8-20363326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63E58A-ABDB-4731-A64A-FB529284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3E5735-CC6B-4C6E-A023-2D940751E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5C51-21BD-410A-BB61-D59FA4468433}" type="datetimeFigureOut">
              <a:rPr lang="sv-SE" smtClean="0"/>
              <a:t>2018-02-05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C3915D-D453-46AC-B125-84C8B57C3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5CD5BC-730F-400A-8B4C-414FAD957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E8BE9-8260-4B39-8E5D-6BF002030D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69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ubrik 1">
            <a:extLst>
              <a:ext uri="{FF2B5EF4-FFF2-40B4-BE49-F238E27FC236}">
                <a16:creationId xmlns:a16="http://schemas.microsoft.com/office/drawing/2014/main" id="{4189B837-6718-4568-B4F8-C17C97E7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075" y="1925638"/>
            <a:ext cx="7689850" cy="2646362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sv-SE" altLang="sv-SE" dirty="0">
                <a:latin typeface="Gill Sans MT" panose="020B0502020104020203" pitchFamily="34" charset="0"/>
              </a:rPr>
            </a:br>
            <a:r>
              <a:rPr lang="sv-SE" altLang="sv-SE" dirty="0">
                <a:latin typeface="Gill Sans MT" panose="020B0502020104020203" pitchFamily="34" charset="0"/>
              </a:rPr>
              <a:t>Dialogmöte 2018-02-02 för Nackas jobb- och utbildningsexperter</a:t>
            </a:r>
            <a:br>
              <a:rPr lang="sv-SE" altLang="sv-SE" dirty="0">
                <a:latin typeface="Gill Sans MT" panose="020B0502020104020203" pitchFamily="34" charset="0"/>
              </a:rPr>
            </a:br>
            <a:r>
              <a:rPr lang="sv-SE" altLang="sv-SE" sz="2400" dirty="0">
                <a:latin typeface="Gill Sans MT" panose="020B0502020104020203" pitchFamily="34" charset="0"/>
              </a:rPr>
              <a:t>Staffan.strom@nacka.se</a:t>
            </a:r>
            <a:br>
              <a:rPr lang="sv-SE" altLang="sv-SE" dirty="0">
                <a:latin typeface="Gill Sans MT" panose="020B0502020104020203" pitchFamily="34" charset="0"/>
              </a:rPr>
            </a:br>
            <a:br>
              <a:rPr lang="sv-SE" altLang="sv-SE" sz="1800" dirty="0">
                <a:latin typeface="Gill Sans MT" panose="020B0502020104020203" pitchFamily="34" charset="0"/>
              </a:rPr>
            </a:br>
            <a:endParaRPr lang="sv-SE" altLang="sv-SE" sz="1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6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>
            <a:extLst>
              <a:ext uri="{FF2B5EF4-FFF2-40B4-BE49-F238E27FC236}">
                <a16:creationId xmlns:a16="http://schemas.microsoft.com/office/drawing/2014/main" id="{CFB5D47F-3936-4C58-8B1F-A1AB9167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301" y="274638"/>
            <a:ext cx="7762875" cy="1143000"/>
          </a:xfrm>
        </p:spPr>
        <p:txBody>
          <a:bodyPr>
            <a:normAutofit/>
          </a:bodyPr>
          <a:lstStyle/>
          <a:p>
            <a:pPr algn="ctr"/>
            <a:r>
              <a:rPr lang="sv-SE" altLang="sv-SE" dirty="0">
                <a:latin typeface="Gill Sans MT" panose="020B0502020104020203" pitchFamily="34" charset="0"/>
              </a:rPr>
              <a:t>Förslag till dagordning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0C9807-740A-4F27-8BD7-0ECCCC7B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301" y="1600201"/>
            <a:ext cx="7762875" cy="45259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Rapport Jobbspår, Alexandra Pihl</a:t>
            </a:r>
          </a:p>
          <a:p>
            <a:pPr lvl="0"/>
            <a:r>
              <a:rPr lang="sv-SE" dirty="0"/>
              <a:t>Diskussion om </a:t>
            </a:r>
            <a:r>
              <a:rPr lang="sv-SE" dirty="0" err="1"/>
              <a:t>sfi</a:t>
            </a:r>
            <a:r>
              <a:rPr lang="sv-SE" dirty="0"/>
              <a:t>-resultat, </a:t>
            </a:r>
            <a:r>
              <a:rPr lang="sv-SE"/>
              <a:t>Staffan Ström</a:t>
            </a:r>
            <a:endParaRPr lang="sv-SE" dirty="0"/>
          </a:p>
          <a:p>
            <a:pPr lvl="0"/>
            <a:r>
              <a:rPr lang="sv-SE" dirty="0"/>
              <a:t>Rapport arbetsmarknadsråd, Tomas Haraldsson</a:t>
            </a:r>
          </a:p>
          <a:p>
            <a:pPr lvl="0"/>
            <a:r>
              <a:rPr lang="sv-SE" dirty="0"/>
              <a:t>Nackas kvalitetsarbete, Gunnel Altin</a:t>
            </a:r>
          </a:p>
          <a:p>
            <a:pPr lvl="0"/>
            <a:r>
              <a:rPr lang="sv-SE" dirty="0"/>
              <a:t>Nackas regelverk, Maria Palme &amp; Staffan Ström</a:t>
            </a:r>
          </a:p>
          <a:p>
            <a:pPr lvl="0"/>
            <a:r>
              <a:rPr lang="sv-SE" dirty="0"/>
              <a:t>Övrigt</a:t>
            </a:r>
          </a:p>
          <a:p>
            <a:pPr marL="0" indent="0">
              <a:buNone/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2070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Bredbild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Office-tema</vt:lpstr>
      <vt:lpstr> Dialogmöte 2018-02-02 för Nackas jobb- och utbildningsexperter Staffan.strom@nacka.se  </vt:lpstr>
      <vt:lpstr>Förslag till dagordning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Dialogmöte 2018-02-02 för Nackas jobb- och utbildningsexperter Staffan.strom@nacka.se</dc:title>
  <dc:creator>Ström Staffan</dc:creator>
  <cp:lastModifiedBy>Ström Staffan</cp:lastModifiedBy>
  <cp:revision>3</cp:revision>
  <dcterms:created xsi:type="dcterms:W3CDTF">2018-02-01T15:13:40Z</dcterms:created>
  <dcterms:modified xsi:type="dcterms:W3CDTF">2018-02-05T08:32:07Z</dcterms:modified>
</cp:coreProperties>
</file>