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60" r:id="rId5"/>
    <p:sldId id="263" r:id="rId6"/>
    <p:sldId id="285" r:id="rId7"/>
    <p:sldId id="284" r:id="rId8"/>
    <p:sldId id="309" r:id="rId9"/>
    <p:sldId id="310" r:id="rId10"/>
    <p:sldId id="311" r:id="rId11"/>
    <p:sldId id="312" r:id="rId12"/>
    <p:sldId id="304" r:id="rId13"/>
    <p:sldId id="279" r:id="rId14"/>
  </p:sldIdLst>
  <p:sldSz cx="12192000" cy="6858000"/>
  <p:notesSz cx="9926638" cy="679767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CB256B-051C-4E99-9218-A81DFC78BA40}" v="3" dt="2022-01-24T11:34:14.886"/>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llanmörkt format 3 - Dekorfär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7" autoAdjust="0"/>
    <p:restoredTop sz="94660"/>
  </p:normalViewPr>
  <p:slideViewPr>
    <p:cSldViewPr snapToGrid="0">
      <p:cViewPr varScale="1">
        <p:scale>
          <a:sx n="100" d="100"/>
          <a:sy n="100" d="100"/>
        </p:scale>
        <p:origin x="84" y="798"/>
      </p:cViewPr>
      <p:guideLst/>
    </p:cSldViewPr>
  </p:slideViewPr>
  <p:notesTextViewPr>
    <p:cViewPr>
      <p:scale>
        <a:sx n="3" d="2"/>
        <a:sy n="3" d="2"/>
      </p:scale>
      <p:origin x="0" y="0"/>
    </p:cViewPr>
  </p:notesTextViewPr>
  <p:notesViewPr>
    <p:cSldViewPr snapToGrid="0">
      <p:cViewPr varScale="1">
        <p:scale>
          <a:sx n="83" d="100"/>
          <a:sy n="83" d="100"/>
        </p:scale>
        <p:origin x="2874"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beck Leif" userId="22183ff8-6bae-4824-a4c0-524b6dcf400c" providerId="ADAL" clId="{EFCB256B-051C-4E99-9218-A81DFC78BA40}"/>
    <pc:docChg chg="undo redo custSel addSld delSld modSld sldOrd">
      <pc:chgData name="Lybeck Leif" userId="22183ff8-6bae-4824-a4c0-524b6dcf400c" providerId="ADAL" clId="{EFCB256B-051C-4E99-9218-A81DFC78BA40}" dt="2022-01-24T11:34:14.885" v="398" actId="14100"/>
      <pc:docMkLst>
        <pc:docMk/>
      </pc:docMkLst>
      <pc:sldChg chg="modSp mod">
        <pc:chgData name="Lybeck Leif" userId="22183ff8-6bae-4824-a4c0-524b6dcf400c" providerId="ADAL" clId="{EFCB256B-051C-4E99-9218-A81DFC78BA40}" dt="2022-01-24T11:33:25.939" v="396" actId="20577"/>
        <pc:sldMkLst>
          <pc:docMk/>
          <pc:sldMk cId="581857934" sldId="263"/>
        </pc:sldMkLst>
        <pc:spChg chg="mod">
          <ac:chgData name="Lybeck Leif" userId="22183ff8-6bae-4824-a4c0-524b6dcf400c" providerId="ADAL" clId="{EFCB256B-051C-4E99-9218-A81DFC78BA40}" dt="2022-01-24T11:33:25.939" v="396" actId="20577"/>
          <ac:spMkLst>
            <pc:docMk/>
            <pc:sldMk cId="581857934" sldId="263"/>
            <ac:spMk id="2" creationId="{36D7C9BB-56E8-4B83-ABBA-FB5CFB7B28FB}"/>
          </ac:spMkLst>
        </pc:spChg>
        <pc:spChg chg="mod">
          <ac:chgData name="Lybeck Leif" userId="22183ff8-6bae-4824-a4c0-524b6dcf400c" providerId="ADAL" clId="{EFCB256B-051C-4E99-9218-A81DFC78BA40}" dt="2022-01-24T11:32:31.964" v="373" actId="948"/>
          <ac:spMkLst>
            <pc:docMk/>
            <pc:sldMk cId="581857934" sldId="263"/>
            <ac:spMk id="3" creationId="{9375D99A-5853-4793-9C66-A66A9BE3F95D}"/>
          </ac:spMkLst>
        </pc:spChg>
      </pc:sldChg>
      <pc:sldChg chg="modSp mod">
        <pc:chgData name="Lybeck Leif" userId="22183ff8-6bae-4824-a4c0-524b6dcf400c" providerId="ADAL" clId="{EFCB256B-051C-4E99-9218-A81DFC78BA40}" dt="2022-01-24T11:27:22.426" v="329" actId="20577"/>
        <pc:sldMkLst>
          <pc:docMk/>
          <pc:sldMk cId="4116780001" sldId="284"/>
        </pc:sldMkLst>
        <pc:spChg chg="mod">
          <ac:chgData name="Lybeck Leif" userId="22183ff8-6bae-4824-a4c0-524b6dcf400c" providerId="ADAL" clId="{EFCB256B-051C-4E99-9218-A81DFC78BA40}" dt="2022-01-24T09:50:49.497" v="105" actId="6549"/>
          <ac:spMkLst>
            <pc:docMk/>
            <pc:sldMk cId="4116780001" sldId="284"/>
            <ac:spMk id="2" creationId="{EA7DD897-A0E5-43C7-80F6-7EF0E992F6AD}"/>
          </ac:spMkLst>
        </pc:spChg>
        <pc:spChg chg="mod">
          <ac:chgData name="Lybeck Leif" userId="22183ff8-6bae-4824-a4c0-524b6dcf400c" providerId="ADAL" clId="{EFCB256B-051C-4E99-9218-A81DFC78BA40}" dt="2022-01-24T11:27:22.426" v="329" actId="20577"/>
          <ac:spMkLst>
            <pc:docMk/>
            <pc:sldMk cId="4116780001" sldId="284"/>
            <ac:spMk id="3" creationId="{35135419-D8F6-4D8D-9AA4-03FB927C045D}"/>
          </ac:spMkLst>
        </pc:spChg>
      </pc:sldChg>
      <pc:sldChg chg="modSp mod ord">
        <pc:chgData name="Lybeck Leif" userId="22183ff8-6bae-4824-a4c0-524b6dcf400c" providerId="ADAL" clId="{EFCB256B-051C-4E99-9218-A81DFC78BA40}" dt="2022-01-24T11:26:48.167" v="322" actId="20577"/>
        <pc:sldMkLst>
          <pc:docMk/>
          <pc:sldMk cId="3080162583" sldId="285"/>
        </pc:sldMkLst>
        <pc:spChg chg="mod">
          <ac:chgData name="Lybeck Leif" userId="22183ff8-6bae-4824-a4c0-524b6dcf400c" providerId="ADAL" clId="{EFCB256B-051C-4E99-9218-A81DFC78BA40}" dt="2022-01-24T11:26:48.167" v="322" actId="20577"/>
          <ac:spMkLst>
            <pc:docMk/>
            <pc:sldMk cId="3080162583" sldId="285"/>
            <ac:spMk id="3" creationId="{C4D461EC-4CB4-460E-B30F-DADAC5562095}"/>
          </ac:spMkLst>
        </pc:spChg>
        <pc:graphicFrameChg chg="mod">
          <ac:chgData name="Lybeck Leif" userId="22183ff8-6bae-4824-a4c0-524b6dcf400c" providerId="ADAL" clId="{EFCB256B-051C-4E99-9218-A81DFC78BA40}" dt="2022-01-24T11:26:42.504" v="320" actId="1036"/>
          <ac:graphicFrameMkLst>
            <pc:docMk/>
            <pc:sldMk cId="3080162583" sldId="285"/>
            <ac:graphicFrameMk id="7" creationId="{3246C9F5-CF44-498A-B01D-8A54AD2EA34E}"/>
          </ac:graphicFrameMkLst>
        </pc:graphicFrameChg>
      </pc:sldChg>
      <pc:sldChg chg="addSp delSp modSp del mod ord">
        <pc:chgData name="Lybeck Leif" userId="22183ff8-6bae-4824-a4c0-524b6dcf400c" providerId="ADAL" clId="{EFCB256B-051C-4E99-9218-A81DFC78BA40}" dt="2022-01-24T09:50:31.468" v="103" actId="47"/>
        <pc:sldMkLst>
          <pc:docMk/>
          <pc:sldMk cId="4209934268" sldId="286"/>
        </pc:sldMkLst>
        <pc:spChg chg="del">
          <ac:chgData name="Lybeck Leif" userId="22183ff8-6bae-4824-a4c0-524b6dcf400c" providerId="ADAL" clId="{EFCB256B-051C-4E99-9218-A81DFC78BA40}" dt="2022-01-24T08:47:17.674" v="3" actId="478"/>
          <ac:spMkLst>
            <pc:docMk/>
            <pc:sldMk cId="4209934268" sldId="286"/>
            <ac:spMk id="2" creationId="{9AC353EF-134A-44BD-88B3-5CEE24F1F510}"/>
          </ac:spMkLst>
        </pc:spChg>
        <pc:spChg chg="mod">
          <ac:chgData name="Lybeck Leif" userId="22183ff8-6bae-4824-a4c0-524b6dcf400c" providerId="ADAL" clId="{EFCB256B-051C-4E99-9218-A81DFC78BA40}" dt="2022-01-24T09:49:20.755" v="95" actId="1076"/>
          <ac:spMkLst>
            <pc:docMk/>
            <pc:sldMk cId="4209934268" sldId="286"/>
            <ac:spMk id="3" creationId="{C4D461EC-4CB4-460E-B30F-DADAC5562095}"/>
          </ac:spMkLst>
        </pc:spChg>
        <pc:spChg chg="add del mod">
          <ac:chgData name="Lybeck Leif" userId="22183ff8-6bae-4824-a4c0-524b6dcf400c" providerId="ADAL" clId="{EFCB256B-051C-4E99-9218-A81DFC78BA40}" dt="2022-01-24T08:47:19.046" v="4" actId="478"/>
          <ac:spMkLst>
            <pc:docMk/>
            <pc:sldMk cId="4209934268" sldId="286"/>
            <ac:spMk id="6" creationId="{6F623CE8-8C51-437A-A697-6A0E76A4DF19}"/>
          </ac:spMkLst>
        </pc:spChg>
        <pc:graphicFrameChg chg="del mod">
          <ac:chgData name="Lybeck Leif" userId="22183ff8-6bae-4824-a4c0-524b6dcf400c" providerId="ADAL" clId="{EFCB256B-051C-4E99-9218-A81DFC78BA40}" dt="2022-01-24T08:50:34.753" v="41" actId="478"/>
          <ac:graphicFrameMkLst>
            <pc:docMk/>
            <pc:sldMk cId="4209934268" sldId="286"/>
            <ac:graphicFrameMk id="7" creationId="{3246C9F5-CF44-498A-B01D-8A54AD2EA34E}"/>
          </ac:graphicFrameMkLst>
        </pc:graphicFrameChg>
      </pc:sldChg>
      <pc:sldChg chg="addSp delSp modSp del mod">
        <pc:chgData name="Lybeck Leif" userId="22183ff8-6bae-4824-a4c0-524b6dcf400c" providerId="ADAL" clId="{EFCB256B-051C-4E99-9218-A81DFC78BA40}" dt="2022-01-24T08:51:07.240" v="46" actId="47"/>
        <pc:sldMkLst>
          <pc:docMk/>
          <pc:sldMk cId="170663794" sldId="288"/>
        </pc:sldMkLst>
        <pc:spChg chg="del">
          <ac:chgData name="Lybeck Leif" userId="22183ff8-6bae-4824-a4c0-524b6dcf400c" providerId="ADAL" clId="{EFCB256B-051C-4E99-9218-A81DFC78BA40}" dt="2022-01-24T08:48:19.430" v="20" actId="478"/>
          <ac:spMkLst>
            <pc:docMk/>
            <pc:sldMk cId="170663794" sldId="288"/>
            <ac:spMk id="2" creationId="{9AC353EF-134A-44BD-88B3-5CEE24F1F510}"/>
          </ac:spMkLst>
        </pc:spChg>
        <pc:spChg chg="mod">
          <ac:chgData name="Lybeck Leif" userId="22183ff8-6bae-4824-a4c0-524b6dcf400c" providerId="ADAL" clId="{EFCB256B-051C-4E99-9218-A81DFC78BA40}" dt="2022-01-24T08:50:43.103" v="42" actId="21"/>
          <ac:spMkLst>
            <pc:docMk/>
            <pc:sldMk cId="170663794" sldId="288"/>
            <ac:spMk id="3" creationId="{C4D461EC-4CB4-460E-B30F-DADAC5562095}"/>
          </ac:spMkLst>
        </pc:spChg>
        <pc:spChg chg="add del mod">
          <ac:chgData name="Lybeck Leif" userId="22183ff8-6bae-4824-a4c0-524b6dcf400c" providerId="ADAL" clId="{EFCB256B-051C-4E99-9218-A81DFC78BA40}" dt="2022-01-24T08:48:21.350" v="21" actId="478"/>
          <ac:spMkLst>
            <pc:docMk/>
            <pc:sldMk cId="170663794" sldId="288"/>
            <ac:spMk id="6" creationId="{FA5EEBEE-8CE0-494C-9C38-B1F72A69877C}"/>
          </ac:spMkLst>
        </pc:spChg>
        <pc:graphicFrameChg chg="mod">
          <ac:chgData name="Lybeck Leif" userId="22183ff8-6bae-4824-a4c0-524b6dcf400c" providerId="ADAL" clId="{EFCB256B-051C-4E99-9218-A81DFC78BA40}" dt="2022-01-24T08:49:01.033" v="27" actId="1076"/>
          <ac:graphicFrameMkLst>
            <pc:docMk/>
            <pc:sldMk cId="170663794" sldId="288"/>
            <ac:graphicFrameMk id="7" creationId="{3246C9F5-CF44-498A-B01D-8A54AD2EA34E}"/>
          </ac:graphicFrameMkLst>
        </pc:graphicFrameChg>
      </pc:sldChg>
      <pc:sldChg chg="addSp delSp modSp del mod">
        <pc:chgData name="Lybeck Leif" userId="22183ff8-6bae-4824-a4c0-524b6dcf400c" providerId="ADAL" clId="{EFCB256B-051C-4E99-9218-A81DFC78BA40}" dt="2022-01-24T11:23:56.041" v="290" actId="47"/>
        <pc:sldMkLst>
          <pc:docMk/>
          <pc:sldMk cId="3470912791" sldId="289"/>
        </pc:sldMkLst>
        <pc:spChg chg="del">
          <ac:chgData name="Lybeck Leif" userId="22183ff8-6bae-4824-a4c0-524b6dcf400c" providerId="ADAL" clId="{EFCB256B-051C-4E99-9218-A81DFC78BA40}" dt="2022-01-24T08:49:29.102" v="32" actId="478"/>
          <ac:spMkLst>
            <pc:docMk/>
            <pc:sldMk cId="3470912791" sldId="289"/>
            <ac:spMk id="2" creationId="{9AC353EF-134A-44BD-88B3-5CEE24F1F510}"/>
          </ac:spMkLst>
        </pc:spChg>
        <pc:spChg chg="mod">
          <ac:chgData name="Lybeck Leif" userId="22183ff8-6bae-4824-a4c0-524b6dcf400c" providerId="ADAL" clId="{EFCB256B-051C-4E99-9218-A81DFC78BA40}" dt="2022-01-24T08:51:14.092" v="47" actId="21"/>
          <ac:spMkLst>
            <pc:docMk/>
            <pc:sldMk cId="3470912791" sldId="289"/>
            <ac:spMk id="3" creationId="{C4D461EC-4CB4-460E-B30F-DADAC5562095}"/>
          </ac:spMkLst>
        </pc:spChg>
        <pc:spChg chg="add del mod">
          <ac:chgData name="Lybeck Leif" userId="22183ff8-6bae-4824-a4c0-524b6dcf400c" providerId="ADAL" clId="{EFCB256B-051C-4E99-9218-A81DFC78BA40}" dt="2022-01-24T08:49:31.057" v="33" actId="478"/>
          <ac:spMkLst>
            <pc:docMk/>
            <pc:sldMk cId="3470912791" sldId="289"/>
            <ac:spMk id="6" creationId="{A59346C1-822A-45F2-8071-01EBCD170F79}"/>
          </ac:spMkLst>
        </pc:spChg>
        <pc:graphicFrameChg chg="del mod">
          <ac:chgData name="Lybeck Leif" userId="22183ff8-6bae-4824-a4c0-524b6dcf400c" providerId="ADAL" clId="{EFCB256B-051C-4E99-9218-A81DFC78BA40}" dt="2022-01-24T08:50:19.846" v="40" actId="478"/>
          <ac:graphicFrameMkLst>
            <pc:docMk/>
            <pc:sldMk cId="3470912791" sldId="289"/>
            <ac:graphicFrameMk id="7" creationId="{3246C9F5-CF44-498A-B01D-8A54AD2EA34E}"/>
          </ac:graphicFrameMkLst>
        </pc:graphicFrameChg>
      </pc:sldChg>
      <pc:sldChg chg="del">
        <pc:chgData name="Lybeck Leif" userId="22183ff8-6bae-4824-a4c0-524b6dcf400c" providerId="ADAL" clId="{EFCB256B-051C-4E99-9218-A81DFC78BA40}" dt="2022-01-24T11:24:03.233" v="291" actId="47"/>
        <pc:sldMkLst>
          <pc:docMk/>
          <pc:sldMk cId="2637160848" sldId="290"/>
        </pc:sldMkLst>
      </pc:sldChg>
      <pc:sldChg chg="del">
        <pc:chgData name="Lybeck Leif" userId="22183ff8-6bae-4824-a4c0-524b6dcf400c" providerId="ADAL" clId="{EFCB256B-051C-4E99-9218-A81DFC78BA40}" dt="2022-01-24T11:24:03.233" v="291" actId="47"/>
        <pc:sldMkLst>
          <pc:docMk/>
          <pc:sldMk cId="2303491647" sldId="292"/>
        </pc:sldMkLst>
      </pc:sldChg>
      <pc:sldChg chg="del">
        <pc:chgData name="Lybeck Leif" userId="22183ff8-6bae-4824-a4c0-524b6dcf400c" providerId="ADAL" clId="{EFCB256B-051C-4E99-9218-A81DFC78BA40}" dt="2022-01-24T11:24:03.233" v="291" actId="47"/>
        <pc:sldMkLst>
          <pc:docMk/>
          <pc:sldMk cId="3259877107" sldId="293"/>
        </pc:sldMkLst>
      </pc:sldChg>
      <pc:sldChg chg="del">
        <pc:chgData name="Lybeck Leif" userId="22183ff8-6bae-4824-a4c0-524b6dcf400c" providerId="ADAL" clId="{EFCB256B-051C-4E99-9218-A81DFC78BA40}" dt="2022-01-24T11:24:03.233" v="291" actId="47"/>
        <pc:sldMkLst>
          <pc:docMk/>
          <pc:sldMk cId="352237156" sldId="294"/>
        </pc:sldMkLst>
      </pc:sldChg>
      <pc:sldChg chg="del">
        <pc:chgData name="Lybeck Leif" userId="22183ff8-6bae-4824-a4c0-524b6dcf400c" providerId="ADAL" clId="{EFCB256B-051C-4E99-9218-A81DFC78BA40}" dt="2022-01-24T11:24:03.233" v="291" actId="47"/>
        <pc:sldMkLst>
          <pc:docMk/>
          <pc:sldMk cId="656837056" sldId="295"/>
        </pc:sldMkLst>
      </pc:sldChg>
      <pc:sldChg chg="del">
        <pc:chgData name="Lybeck Leif" userId="22183ff8-6bae-4824-a4c0-524b6dcf400c" providerId="ADAL" clId="{EFCB256B-051C-4E99-9218-A81DFC78BA40}" dt="2022-01-24T11:24:03.233" v="291" actId="47"/>
        <pc:sldMkLst>
          <pc:docMk/>
          <pc:sldMk cId="1661018193" sldId="296"/>
        </pc:sldMkLst>
      </pc:sldChg>
      <pc:sldChg chg="del">
        <pc:chgData name="Lybeck Leif" userId="22183ff8-6bae-4824-a4c0-524b6dcf400c" providerId="ADAL" clId="{EFCB256B-051C-4E99-9218-A81DFC78BA40}" dt="2022-01-24T11:24:03.233" v="291" actId="47"/>
        <pc:sldMkLst>
          <pc:docMk/>
          <pc:sldMk cId="3941884305" sldId="297"/>
        </pc:sldMkLst>
      </pc:sldChg>
      <pc:sldChg chg="del">
        <pc:chgData name="Lybeck Leif" userId="22183ff8-6bae-4824-a4c0-524b6dcf400c" providerId="ADAL" clId="{EFCB256B-051C-4E99-9218-A81DFC78BA40}" dt="2022-01-24T11:24:03.233" v="291" actId="47"/>
        <pc:sldMkLst>
          <pc:docMk/>
          <pc:sldMk cId="1112077257" sldId="299"/>
        </pc:sldMkLst>
      </pc:sldChg>
      <pc:sldChg chg="del">
        <pc:chgData name="Lybeck Leif" userId="22183ff8-6bae-4824-a4c0-524b6dcf400c" providerId="ADAL" clId="{EFCB256B-051C-4E99-9218-A81DFC78BA40}" dt="2022-01-24T11:24:03.233" v="291" actId="47"/>
        <pc:sldMkLst>
          <pc:docMk/>
          <pc:sldMk cId="2771519370" sldId="300"/>
        </pc:sldMkLst>
      </pc:sldChg>
      <pc:sldChg chg="del">
        <pc:chgData name="Lybeck Leif" userId="22183ff8-6bae-4824-a4c0-524b6dcf400c" providerId="ADAL" clId="{EFCB256B-051C-4E99-9218-A81DFC78BA40}" dt="2022-01-24T11:24:03.233" v="291" actId="47"/>
        <pc:sldMkLst>
          <pc:docMk/>
          <pc:sldMk cId="1141007240" sldId="301"/>
        </pc:sldMkLst>
      </pc:sldChg>
      <pc:sldChg chg="del">
        <pc:chgData name="Lybeck Leif" userId="22183ff8-6bae-4824-a4c0-524b6dcf400c" providerId="ADAL" clId="{EFCB256B-051C-4E99-9218-A81DFC78BA40}" dt="2022-01-24T11:24:03.233" v="291" actId="47"/>
        <pc:sldMkLst>
          <pc:docMk/>
          <pc:sldMk cId="4018346198" sldId="302"/>
        </pc:sldMkLst>
      </pc:sldChg>
      <pc:sldChg chg="del">
        <pc:chgData name="Lybeck Leif" userId="22183ff8-6bae-4824-a4c0-524b6dcf400c" providerId="ADAL" clId="{EFCB256B-051C-4E99-9218-A81DFC78BA40}" dt="2022-01-24T11:24:03.233" v="291" actId="47"/>
        <pc:sldMkLst>
          <pc:docMk/>
          <pc:sldMk cId="725447156" sldId="303"/>
        </pc:sldMkLst>
      </pc:sldChg>
      <pc:sldChg chg="modSp">
        <pc:chgData name="Lybeck Leif" userId="22183ff8-6bae-4824-a4c0-524b6dcf400c" providerId="ADAL" clId="{EFCB256B-051C-4E99-9218-A81DFC78BA40}" dt="2022-01-24T11:34:14.885" v="398" actId="14100"/>
        <pc:sldMkLst>
          <pc:docMk/>
          <pc:sldMk cId="47882704" sldId="304"/>
        </pc:sldMkLst>
        <pc:graphicFrameChg chg="mod">
          <ac:chgData name="Lybeck Leif" userId="22183ff8-6bae-4824-a4c0-524b6dcf400c" providerId="ADAL" clId="{EFCB256B-051C-4E99-9218-A81DFC78BA40}" dt="2022-01-24T11:34:14.885" v="398" actId="14100"/>
          <ac:graphicFrameMkLst>
            <pc:docMk/>
            <pc:sldMk cId="47882704" sldId="304"/>
            <ac:graphicFrameMk id="6" creationId="{3AEEEE9A-D6DE-4747-9920-A43F9692F5D6}"/>
          </ac:graphicFrameMkLst>
        </pc:graphicFrameChg>
      </pc:sldChg>
      <pc:sldChg chg="del">
        <pc:chgData name="Lybeck Leif" userId="22183ff8-6bae-4824-a4c0-524b6dcf400c" providerId="ADAL" clId="{EFCB256B-051C-4E99-9218-A81DFC78BA40}" dt="2022-01-24T11:29:49.798" v="334" actId="47"/>
        <pc:sldMkLst>
          <pc:docMk/>
          <pc:sldMk cId="2697110731" sldId="307"/>
        </pc:sldMkLst>
      </pc:sldChg>
      <pc:sldChg chg="modSp add del mod">
        <pc:chgData name="Lybeck Leif" userId="22183ff8-6bae-4824-a4c0-524b6dcf400c" providerId="ADAL" clId="{EFCB256B-051C-4E99-9218-A81DFC78BA40}" dt="2022-01-24T11:20:49.973" v="246" actId="47"/>
        <pc:sldMkLst>
          <pc:docMk/>
          <pc:sldMk cId="2216174202" sldId="308"/>
        </pc:sldMkLst>
        <pc:spChg chg="mod">
          <ac:chgData name="Lybeck Leif" userId="22183ff8-6bae-4824-a4c0-524b6dcf400c" providerId="ADAL" clId="{EFCB256B-051C-4E99-9218-A81DFC78BA40}" dt="2022-01-24T11:20:29.191" v="245" actId="6549"/>
          <ac:spMkLst>
            <pc:docMk/>
            <pc:sldMk cId="2216174202" sldId="308"/>
            <ac:spMk id="3" creationId="{35135419-D8F6-4D8D-9AA4-03FB927C045D}"/>
          </ac:spMkLst>
        </pc:spChg>
      </pc:sldChg>
      <pc:sldChg chg="addSp modSp add mod">
        <pc:chgData name="Lybeck Leif" userId="22183ff8-6bae-4824-a4c0-524b6dcf400c" providerId="ADAL" clId="{EFCB256B-051C-4E99-9218-A81DFC78BA40}" dt="2022-01-24T09:55:59.726" v="139" actId="14100"/>
        <pc:sldMkLst>
          <pc:docMk/>
          <pc:sldMk cId="3111614758" sldId="309"/>
        </pc:sldMkLst>
        <pc:spChg chg="mod">
          <ac:chgData name="Lybeck Leif" userId="22183ff8-6bae-4824-a4c0-524b6dcf400c" providerId="ADAL" clId="{EFCB256B-051C-4E99-9218-A81DFC78BA40}" dt="2022-01-24T09:55:59.726" v="139" actId="14100"/>
          <ac:spMkLst>
            <pc:docMk/>
            <pc:sldMk cId="3111614758" sldId="309"/>
            <ac:spMk id="3" creationId="{C4D461EC-4CB4-460E-B30F-DADAC5562095}"/>
          </ac:spMkLst>
        </pc:spChg>
        <pc:spChg chg="add mod">
          <ac:chgData name="Lybeck Leif" userId="22183ff8-6bae-4824-a4c0-524b6dcf400c" providerId="ADAL" clId="{EFCB256B-051C-4E99-9218-A81DFC78BA40}" dt="2022-01-24T09:51:13.337" v="109"/>
          <ac:spMkLst>
            <pc:docMk/>
            <pc:sldMk cId="3111614758" sldId="309"/>
            <ac:spMk id="5" creationId="{1C9A833C-BB7B-4437-B284-A13FBE5ACD3A}"/>
          </ac:spMkLst>
        </pc:spChg>
      </pc:sldChg>
      <pc:sldChg chg="modSp add mod ord">
        <pc:chgData name="Lybeck Leif" userId="22183ff8-6bae-4824-a4c0-524b6dcf400c" providerId="ADAL" clId="{EFCB256B-051C-4E99-9218-A81DFC78BA40}" dt="2022-01-24T11:22:34.267" v="278" actId="21"/>
        <pc:sldMkLst>
          <pc:docMk/>
          <pc:sldMk cId="3591975218" sldId="310"/>
        </pc:sldMkLst>
        <pc:spChg chg="mod">
          <ac:chgData name="Lybeck Leif" userId="22183ff8-6bae-4824-a4c0-524b6dcf400c" providerId="ADAL" clId="{EFCB256B-051C-4E99-9218-A81DFC78BA40}" dt="2022-01-24T09:53:51.045" v="123"/>
          <ac:spMkLst>
            <pc:docMk/>
            <pc:sldMk cId="3591975218" sldId="310"/>
            <ac:spMk id="2" creationId="{EA7DD897-A0E5-43C7-80F6-7EF0E992F6AD}"/>
          </ac:spMkLst>
        </pc:spChg>
        <pc:spChg chg="mod">
          <ac:chgData name="Lybeck Leif" userId="22183ff8-6bae-4824-a4c0-524b6dcf400c" providerId="ADAL" clId="{EFCB256B-051C-4E99-9218-A81DFC78BA40}" dt="2022-01-24T11:22:34.267" v="278" actId="21"/>
          <ac:spMkLst>
            <pc:docMk/>
            <pc:sldMk cId="3591975218" sldId="310"/>
            <ac:spMk id="3" creationId="{35135419-D8F6-4D8D-9AA4-03FB927C045D}"/>
          </ac:spMkLst>
        </pc:spChg>
      </pc:sldChg>
      <pc:sldChg chg="modSp add mod ord">
        <pc:chgData name="Lybeck Leif" userId="22183ff8-6bae-4824-a4c0-524b6dcf400c" providerId="ADAL" clId="{EFCB256B-051C-4E99-9218-A81DFC78BA40}" dt="2022-01-24T11:23:35.688" v="289" actId="20577"/>
        <pc:sldMkLst>
          <pc:docMk/>
          <pc:sldMk cId="780614327" sldId="311"/>
        </pc:sldMkLst>
        <pc:spChg chg="mod">
          <ac:chgData name="Lybeck Leif" userId="22183ff8-6bae-4824-a4c0-524b6dcf400c" providerId="ADAL" clId="{EFCB256B-051C-4E99-9218-A81DFC78BA40}" dt="2022-01-24T11:23:11.104" v="286"/>
          <ac:spMkLst>
            <pc:docMk/>
            <pc:sldMk cId="780614327" sldId="311"/>
            <ac:spMk id="2" creationId="{EA7DD897-A0E5-43C7-80F6-7EF0E992F6AD}"/>
          </ac:spMkLst>
        </pc:spChg>
        <pc:spChg chg="mod">
          <ac:chgData name="Lybeck Leif" userId="22183ff8-6bae-4824-a4c0-524b6dcf400c" providerId="ADAL" clId="{EFCB256B-051C-4E99-9218-A81DFC78BA40}" dt="2022-01-24T11:23:35.688" v="289" actId="20577"/>
          <ac:spMkLst>
            <pc:docMk/>
            <pc:sldMk cId="780614327" sldId="311"/>
            <ac:spMk id="3" creationId="{35135419-D8F6-4D8D-9AA4-03FB927C045D}"/>
          </ac:spMkLst>
        </pc:spChg>
      </pc:sldChg>
      <pc:sldChg chg="modSp add del mod">
        <pc:chgData name="Lybeck Leif" userId="22183ff8-6bae-4824-a4c0-524b6dcf400c" providerId="ADAL" clId="{EFCB256B-051C-4E99-9218-A81DFC78BA40}" dt="2022-01-24T11:12:37.104" v="194" actId="47"/>
        <pc:sldMkLst>
          <pc:docMk/>
          <pc:sldMk cId="3819328514" sldId="311"/>
        </pc:sldMkLst>
        <pc:spChg chg="mod">
          <ac:chgData name="Lybeck Leif" userId="22183ff8-6bae-4824-a4c0-524b6dcf400c" providerId="ADAL" clId="{EFCB256B-051C-4E99-9218-A81DFC78BA40}" dt="2022-01-24T11:11:23.455" v="173" actId="21"/>
          <ac:spMkLst>
            <pc:docMk/>
            <pc:sldMk cId="3819328514" sldId="311"/>
            <ac:spMk id="3" creationId="{35135419-D8F6-4D8D-9AA4-03FB927C045D}"/>
          </ac:spMkLst>
        </pc:spChg>
      </pc:sldChg>
      <pc:sldChg chg="modSp add mod">
        <pc:chgData name="Lybeck Leif" userId="22183ff8-6bae-4824-a4c0-524b6dcf400c" providerId="ADAL" clId="{EFCB256B-051C-4E99-9218-A81DFC78BA40}" dt="2022-01-24T11:29:25.792" v="333" actId="20577"/>
        <pc:sldMkLst>
          <pc:docMk/>
          <pc:sldMk cId="4144791321" sldId="312"/>
        </pc:sldMkLst>
        <pc:spChg chg="mod">
          <ac:chgData name="Lybeck Leif" userId="22183ff8-6bae-4824-a4c0-524b6dcf400c" providerId="ADAL" clId="{EFCB256B-051C-4E99-9218-A81DFC78BA40}" dt="2022-01-24T11:29:25.792" v="333" actId="20577"/>
          <ac:spMkLst>
            <pc:docMk/>
            <pc:sldMk cId="4144791321" sldId="312"/>
            <ac:spMk id="3" creationId="{35135419-D8F6-4D8D-9AA4-03FB927C045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v>2018</c:v>
          </c:tx>
          <c:spPr>
            <a:solidFill>
              <a:schemeClr val="accent1"/>
            </a:solidFill>
            <a:ln>
              <a:noFill/>
            </a:ln>
            <a:effectLst/>
          </c:spPr>
          <c:invertIfNegative val="0"/>
          <c:cat>
            <c:strRef>
              <c:f>Blad1!$A$1:$A$7</c:f>
              <c:strCache>
                <c:ptCount val="7"/>
                <c:pt idx="0">
                  <c:v>I vilken grad tycker du att Nacka kommun erbjuder bästa utveckling för alla?</c:v>
                </c:pt>
                <c:pt idx="1">
                  <c:v>I vilken grad tycker du att Nacka kommun erbjuder maximalt värde för skattepengarna?</c:v>
                </c:pt>
                <c:pt idx="2">
                  <c:v>I vilken grad tycker du att kommunen erbjuder pojkar och flickor likvärdiga förutsättningar inom kultur och fritid?</c:v>
                </c:pt>
                <c:pt idx="3">
                  <c:v>Hur nöjd är du med att kommunen utvecklar attraktiva livsmiljöer i hela Nacka?</c:v>
                </c:pt>
                <c:pt idx="4">
                  <c:v>Hur nöjd är du med att Nacka ska bygga stad mellan Stockholm och Nacka Forum?</c:v>
                </c:pt>
                <c:pt idx="5">
                  <c:v>Hur nöjd är du med att utföra tjänster på kommunens hemsida? (val av förskola, skola, kulturverksamhet, hemtjänst m.m)?</c:v>
                </c:pt>
                <c:pt idx="6">
                  <c:v>Vad tycker du om företagsklimatet i kommunen?</c:v>
                </c:pt>
              </c:strCache>
            </c:strRef>
          </c:cat>
          <c:val>
            <c:numRef>
              <c:f>Blad1!$B$1:$B$7</c:f>
              <c:numCache>
                <c:formatCode>General</c:formatCode>
                <c:ptCount val="7"/>
                <c:pt idx="0">
                  <c:v>6.2</c:v>
                </c:pt>
                <c:pt idx="1">
                  <c:v>5.8</c:v>
                </c:pt>
                <c:pt idx="2">
                  <c:v>6.8</c:v>
                </c:pt>
                <c:pt idx="3">
                  <c:v>6.2</c:v>
                </c:pt>
                <c:pt idx="4">
                  <c:v>5.9</c:v>
                </c:pt>
                <c:pt idx="5">
                  <c:v>6.6</c:v>
                </c:pt>
              </c:numCache>
            </c:numRef>
          </c:val>
          <c:extLst>
            <c:ext xmlns:c16="http://schemas.microsoft.com/office/drawing/2014/chart" uri="{C3380CC4-5D6E-409C-BE32-E72D297353CC}">
              <c16:uniqueId val="{00000000-1051-48A0-B82B-06891ED3CE35}"/>
            </c:ext>
          </c:extLst>
        </c:ser>
        <c:ser>
          <c:idx val="1"/>
          <c:order val="1"/>
          <c:tx>
            <c:v>2019</c:v>
          </c:tx>
          <c:spPr>
            <a:solidFill>
              <a:schemeClr val="accent2"/>
            </a:solidFill>
            <a:ln>
              <a:noFill/>
            </a:ln>
            <a:effectLst/>
          </c:spPr>
          <c:invertIfNegative val="0"/>
          <c:cat>
            <c:strRef>
              <c:f>Blad1!$A$1:$A$7</c:f>
              <c:strCache>
                <c:ptCount val="7"/>
                <c:pt idx="0">
                  <c:v>I vilken grad tycker du att Nacka kommun erbjuder bästa utveckling för alla?</c:v>
                </c:pt>
                <c:pt idx="1">
                  <c:v>I vilken grad tycker du att Nacka kommun erbjuder maximalt värde för skattepengarna?</c:v>
                </c:pt>
                <c:pt idx="2">
                  <c:v>I vilken grad tycker du att kommunen erbjuder pojkar och flickor likvärdiga förutsättningar inom kultur och fritid?</c:v>
                </c:pt>
                <c:pt idx="3">
                  <c:v>Hur nöjd är du med att kommunen utvecklar attraktiva livsmiljöer i hela Nacka?</c:v>
                </c:pt>
                <c:pt idx="4">
                  <c:v>Hur nöjd är du med att Nacka ska bygga stad mellan Stockholm och Nacka Forum?</c:v>
                </c:pt>
                <c:pt idx="5">
                  <c:v>Hur nöjd är du med att utföra tjänster på kommunens hemsida? (val av förskola, skola, kulturverksamhet, hemtjänst m.m)?</c:v>
                </c:pt>
                <c:pt idx="6">
                  <c:v>Vad tycker du om företagsklimatet i kommunen?</c:v>
                </c:pt>
              </c:strCache>
            </c:strRef>
          </c:cat>
          <c:val>
            <c:numRef>
              <c:f>Blad1!$C$1:$C$7</c:f>
              <c:numCache>
                <c:formatCode>General</c:formatCode>
                <c:ptCount val="7"/>
                <c:pt idx="0">
                  <c:v>5.9</c:v>
                </c:pt>
                <c:pt idx="1">
                  <c:v>5.6</c:v>
                </c:pt>
                <c:pt idx="2">
                  <c:v>6.4</c:v>
                </c:pt>
                <c:pt idx="3">
                  <c:v>6.1</c:v>
                </c:pt>
                <c:pt idx="4">
                  <c:v>5.8</c:v>
                </c:pt>
                <c:pt idx="5">
                  <c:v>6.4</c:v>
                </c:pt>
              </c:numCache>
            </c:numRef>
          </c:val>
          <c:extLst>
            <c:ext xmlns:c16="http://schemas.microsoft.com/office/drawing/2014/chart" uri="{C3380CC4-5D6E-409C-BE32-E72D297353CC}">
              <c16:uniqueId val="{00000001-1051-48A0-B82B-06891ED3CE35}"/>
            </c:ext>
          </c:extLst>
        </c:ser>
        <c:ser>
          <c:idx val="2"/>
          <c:order val="2"/>
          <c:tx>
            <c:v>2020</c:v>
          </c:tx>
          <c:spPr>
            <a:solidFill>
              <a:schemeClr val="accent3"/>
            </a:solidFill>
            <a:ln>
              <a:noFill/>
            </a:ln>
            <a:effectLst/>
          </c:spPr>
          <c:invertIfNegative val="0"/>
          <c:cat>
            <c:strRef>
              <c:f>Blad1!$A$1:$A$7</c:f>
              <c:strCache>
                <c:ptCount val="7"/>
                <c:pt idx="0">
                  <c:v>I vilken grad tycker du att Nacka kommun erbjuder bästa utveckling för alla?</c:v>
                </c:pt>
                <c:pt idx="1">
                  <c:v>I vilken grad tycker du att Nacka kommun erbjuder maximalt värde för skattepengarna?</c:v>
                </c:pt>
                <c:pt idx="2">
                  <c:v>I vilken grad tycker du att kommunen erbjuder pojkar och flickor likvärdiga förutsättningar inom kultur och fritid?</c:v>
                </c:pt>
                <c:pt idx="3">
                  <c:v>Hur nöjd är du med att kommunen utvecklar attraktiva livsmiljöer i hela Nacka?</c:v>
                </c:pt>
                <c:pt idx="4">
                  <c:v>Hur nöjd är du med att Nacka ska bygga stad mellan Stockholm och Nacka Forum?</c:v>
                </c:pt>
                <c:pt idx="5">
                  <c:v>Hur nöjd är du med att utföra tjänster på kommunens hemsida? (val av förskola, skola, kulturverksamhet, hemtjänst m.m)?</c:v>
                </c:pt>
                <c:pt idx="6">
                  <c:v>Vad tycker du om företagsklimatet i kommunen?</c:v>
                </c:pt>
              </c:strCache>
            </c:strRef>
          </c:cat>
          <c:val>
            <c:numRef>
              <c:f>Blad1!$D$1:$D$7</c:f>
              <c:numCache>
                <c:formatCode>General</c:formatCode>
                <c:ptCount val="7"/>
                <c:pt idx="0">
                  <c:v>6.2</c:v>
                </c:pt>
                <c:pt idx="1">
                  <c:v>5.7</c:v>
                </c:pt>
                <c:pt idx="2">
                  <c:v>6.9</c:v>
                </c:pt>
                <c:pt idx="3">
                  <c:v>6.5</c:v>
                </c:pt>
                <c:pt idx="4">
                  <c:v>6.1</c:v>
                </c:pt>
                <c:pt idx="5">
                  <c:v>6.7</c:v>
                </c:pt>
              </c:numCache>
            </c:numRef>
          </c:val>
          <c:extLst>
            <c:ext xmlns:c16="http://schemas.microsoft.com/office/drawing/2014/chart" uri="{C3380CC4-5D6E-409C-BE32-E72D297353CC}">
              <c16:uniqueId val="{00000002-1051-48A0-B82B-06891ED3CE35}"/>
            </c:ext>
          </c:extLst>
        </c:ser>
        <c:ser>
          <c:idx val="3"/>
          <c:order val="3"/>
          <c:tx>
            <c:v>2021</c:v>
          </c:tx>
          <c:spPr>
            <a:solidFill>
              <a:schemeClr val="accent4"/>
            </a:solidFill>
            <a:ln>
              <a:noFill/>
            </a:ln>
            <a:effectLst/>
          </c:spPr>
          <c:invertIfNegative val="0"/>
          <c:cat>
            <c:strRef>
              <c:f>Blad1!$A$1:$A$7</c:f>
              <c:strCache>
                <c:ptCount val="7"/>
                <c:pt idx="0">
                  <c:v>I vilken grad tycker du att Nacka kommun erbjuder bästa utveckling för alla?</c:v>
                </c:pt>
                <c:pt idx="1">
                  <c:v>I vilken grad tycker du att Nacka kommun erbjuder maximalt värde för skattepengarna?</c:v>
                </c:pt>
                <c:pt idx="2">
                  <c:v>I vilken grad tycker du att kommunen erbjuder pojkar och flickor likvärdiga förutsättningar inom kultur och fritid?</c:v>
                </c:pt>
                <c:pt idx="3">
                  <c:v>Hur nöjd är du med att kommunen utvecklar attraktiva livsmiljöer i hela Nacka?</c:v>
                </c:pt>
                <c:pt idx="4">
                  <c:v>Hur nöjd är du med att Nacka ska bygga stad mellan Stockholm och Nacka Forum?</c:v>
                </c:pt>
                <c:pt idx="5">
                  <c:v>Hur nöjd är du med att utföra tjänster på kommunens hemsida? (val av förskola, skola, kulturverksamhet, hemtjänst m.m)?</c:v>
                </c:pt>
                <c:pt idx="6">
                  <c:v>Vad tycker du om företagsklimatet i kommunen?</c:v>
                </c:pt>
              </c:strCache>
            </c:strRef>
          </c:cat>
          <c:val>
            <c:numRef>
              <c:f>Blad1!$E$1:$E$7</c:f>
              <c:numCache>
                <c:formatCode>General</c:formatCode>
                <c:ptCount val="7"/>
                <c:pt idx="0">
                  <c:v>6.4</c:v>
                </c:pt>
                <c:pt idx="1">
                  <c:v>6</c:v>
                </c:pt>
                <c:pt idx="2">
                  <c:v>7</c:v>
                </c:pt>
                <c:pt idx="3">
                  <c:v>6.4</c:v>
                </c:pt>
                <c:pt idx="4">
                  <c:v>5.7</c:v>
                </c:pt>
                <c:pt idx="5">
                  <c:v>6.3</c:v>
                </c:pt>
                <c:pt idx="6">
                  <c:v>6.5</c:v>
                </c:pt>
              </c:numCache>
            </c:numRef>
          </c:val>
          <c:extLst>
            <c:ext xmlns:c16="http://schemas.microsoft.com/office/drawing/2014/chart" uri="{C3380CC4-5D6E-409C-BE32-E72D297353CC}">
              <c16:uniqueId val="{00000003-1051-48A0-B82B-06891ED3CE35}"/>
            </c:ext>
          </c:extLst>
        </c:ser>
        <c:dLbls>
          <c:showLegendKey val="0"/>
          <c:showVal val="0"/>
          <c:showCatName val="0"/>
          <c:showSerName val="0"/>
          <c:showPercent val="0"/>
          <c:showBubbleSize val="0"/>
        </c:dLbls>
        <c:gapWidth val="182"/>
        <c:axId val="425410504"/>
        <c:axId val="425411816"/>
      </c:barChart>
      <c:catAx>
        <c:axId val="4254105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just">
              <a:defRPr sz="1050" b="0" i="0" u="none" strike="noStrike" kern="1200" baseline="0">
                <a:solidFill>
                  <a:schemeClr val="tx1">
                    <a:lumMod val="65000"/>
                    <a:lumOff val="35000"/>
                  </a:schemeClr>
                </a:solidFill>
                <a:latin typeface="+mn-lt"/>
                <a:ea typeface="+mn-ea"/>
                <a:cs typeface="+mn-cs"/>
              </a:defRPr>
            </a:pPr>
            <a:endParaRPr lang="sv-SE"/>
          </a:p>
        </c:txPr>
        <c:crossAx val="425411816"/>
        <c:crosses val="autoZero"/>
        <c:auto val="1"/>
        <c:lblAlgn val="ctr"/>
        <c:lblOffset val="100"/>
        <c:noMultiLvlLbl val="0"/>
      </c:catAx>
      <c:valAx>
        <c:axId val="425411816"/>
        <c:scaling>
          <c:orientation val="minMax"/>
          <c:max val="1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sv-SE"/>
          </a:p>
        </c:txPr>
        <c:crossAx val="425410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EAA52EF4-A221-4FBA-AE64-7D3430AC67F7}"/>
              </a:ext>
            </a:extLst>
          </p:cNvPr>
          <p:cNvSpPr>
            <a:spLocks noGrp="1"/>
          </p:cNvSpPr>
          <p:nvPr>
            <p:ph type="hdr" sz="quarter"/>
          </p:nvPr>
        </p:nvSpPr>
        <p:spPr>
          <a:xfrm>
            <a:off x="0" y="0"/>
            <a:ext cx="4302625" cy="341242"/>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B32BD1A5-6026-4E78-85A1-B63ECA44EC08}"/>
              </a:ext>
            </a:extLst>
          </p:cNvPr>
          <p:cNvSpPr>
            <a:spLocks noGrp="1"/>
          </p:cNvSpPr>
          <p:nvPr>
            <p:ph type="dt" sz="quarter" idx="1"/>
          </p:nvPr>
        </p:nvSpPr>
        <p:spPr>
          <a:xfrm>
            <a:off x="5621696" y="0"/>
            <a:ext cx="4302625" cy="341242"/>
          </a:xfrm>
          <a:prstGeom prst="rect">
            <a:avLst/>
          </a:prstGeom>
        </p:spPr>
        <p:txBody>
          <a:bodyPr vert="horz" lIns="91440" tIns="45720" rIns="91440" bIns="45720" rtlCol="0"/>
          <a:lstStyle>
            <a:lvl1pPr algn="r">
              <a:defRPr sz="1200"/>
            </a:lvl1pPr>
          </a:lstStyle>
          <a:p>
            <a:fld id="{86DF61DB-AC4B-450F-93C3-C71E4FE8A52E}" type="datetimeFigureOut">
              <a:rPr lang="sv-SE" smtClean="0"/>
              <a:t>2022-01-24</a:t>
            </a:fld>
            <a:endParaRPr lang="sv-SE"/>
          </a:p>
        </p:txBody>
      </p:sp>
      <p:sp>
        <p:nvSpPr>
          <p:cNvPr id="4" name="Platshållare för sidfot 3">
            <a:extLst>
              <a:ext uri="{FF2B5EF4-FFF2-40B4-BE49-F238E27FC236}">
                <a16:creationId xmlns:a16="http://schemas.microsoft.com/office/drawing/2014/main" id="{B5FC5327-66F8-43D6-BB05-7AEBF3D072CC}"/>
              </a:ext>
            </a:extLst>
          </p:cNvPr>
          <p:cNvSpPr>
            <a:spLocks noGrp="1"/>
          </p:cNvSpPr>
          <p:nvPr>
            <p:ph type="ftr" sz="quarter" idx="2"/>
          </p:nvPr>
        </p:nvSpPr>
        <p:spPr>
          <a:xfrm>
            <a:off x="0" y="6456433"/>
            <a:ext cx="4302625" cy="341242"/>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29E72939-E2AA-4A0B-87BE-CBFB641A7BFA}"/>
              </a:ext>
            </a:extLst>
          </p:cNvPr>
          <p:cNvSpPr>
            <a:spLocks noGrp="1"/>
          </p:cNvSpPr>
          <p:nvPr>
            <p:ph type="sldNum" sz="quarter" idx="3"/>
          </p:nvPr>
        </p:nvSpPr>
        <p:spPr>
          <a:xfrm>
            <a:off x="5621696" y="6456433"/>
            <a:ext cx="4302625" cy="341242"/>
          </a:xfrm>
          <a:prstGeom prst="rect">
            <a:avLst/>
          </a:prstGeom>
        </p:spPr>
        <p:txBody>
          <a:bodyPr vert="horz" lIns="91440" tIns="45720" rIns="91440" bIns="45720" rtlCol="0" anchor="b"/>
          <a:lstStyle>
            <a:lvl1pPr algn="r">
              <a:defRPr sz="1200"/>
            </a:lvl1pPr>
          </a:lstStyle>
          <a:p>
            <a:fld id="{1E0354C0-ECD5-4C44-8214-B6A420EC7CA9}" type="slidenum">
              <a:rPr lang="sv-SE" smtClean="0"/>
              <a:t>‹#›</a:t>
            </a:fld>
            <a:endParaRPr lang="sv-SE"/>
          </a:p>
        </p:txBody>
      </p:sp>
    </p:spTree>
    <p:extLst>
      <p:ext uri="{BB962C8B-B14F-4D97-AF65-F5344CB8AC3E}">
        <p14:creationId xmlns:p14="http://schemas.microsoft.com/office/powerpoint/2010/main" val="53783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4302625" cy="341242"/>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5621696" y="0"/>
            <a:ext cx="4302625" cy="341242"/>
          </a:xfrm>
          <a:prstGeom prst="rect">
            <a:avLst/>
          </a:prstGeom>
        </p:spPr>
        <p:txBody>
          <a:bodyPr vert="horz" lIns="91440" tIns="45720" rIns="91440" bIns="45720" rtlCol="0"/>
          <a:lstStyle>
            <a:lvl1pPr algn="r">
              <a:defRPr sz="1200"/>
            </a:lvl1pPr>
          </a:lstStyle>
          <a:p>
            <a:fld id="{A686C6F5-63B6-49E7-B2F9-5F41140D9FE4}" type="datetimeFigureOut">
              <a:rPr lang="en-GB" smtClean="0"/>
              <a:t>24/01/2022</a:t>
            </a:fld>
            <a:endParaRPr lang="en-GB"/>
          </a:p>
        </p:txBody>
      </p:sp>
      <p:sp>
        <p:nvSpPr>
          <p:cNvPr id="4" name="Platshållare för bildobjekt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992200" y="3271144"/>
            <a:ext cx="7942238" cy="2676687"/>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6456433"/>
            <a:ext cx="4302625" cy="341242"/>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5621696" y="6456433"/>
            <a:ext cx="4302625" cy="341242"/>
          </a:xfrm>
          <a:prstGeom prst="rect">
            <a:avLst/>
          </a:prstGeom>
        </p:spPr>
        <p:txBody>
          <a:bodyPr vert="horz" lIns="91440" tIns="45720" rIns="91440" bIns="45720" rtlCol="0" anchor="b"/>
          <a:lstStyle>
            <a:lvl1pPr algn="r">
              <a:defRPr sz="1200"/>
            </a:lvl1pPr>
          </a:lstStyle>
          <a:p>
            <a:fld id="{7C088DA3-5DB5-423B-869F-710A2F573C74}" type="slidenum">
              <a:rPr lang="en-GB" smtClean="0"/>
              <a:t>‹#›</a:t>
            </a:fld>
            <a:endParaRPr lang="en-GB"/>
          </a:p>
        </p:txBody>
      </p:sp>
    </p:spTree>
    <p:extLst>
      <p:ext uri="{BB962C8B-B14F-4D97-AF65-F5344CB8AC3E}">
        <p14:creationId xmlns:p14="http://schemas.microsoft.com/office/powerpoint/2010/main" val="2314714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sida, bild">
    <p:bg>
      <p:bgPr>
        <a:solidFill>
          <a:srgbClr val="00ADBA"/>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9321DD-D9B2-4EAE-AF79-0962788E7A2B}"/>
              </a:ext>
            </a:extLst>
          </p:cNvPr>
          <p:cNvSpPr>
            <a:spLocks noGrp="1"/>
          </p:cNvSpPr>
          <p:nvPr>
            <p:ph type="title" hasCustomPrompt="1"/>
          </p:nvPr>
        </p:nvSpPr>
        <p:spPr>
          <a:xfrm>
            <a:off x="639791" y="2437430"/>
            <a:ext cx="10212693" cy="1325563"/>
          </a:xfrm>
        </p:spPr>
        <p:txBody>
          <a:bodyPr anchor="b"/>
          <a:lstStyle>
            <a:lvl1pPr>
              <a:defRPr lang="en-GB" sz="4800" kern="1200" cap="all" baseline="0" dirty="0" smtClean="0">
                <a:solidFill>
                  <a:schemeClr val="bg1"/>
                </a:solidFill>
                <a:effectLst>
                  <a:outerShdw blurRad="431800" sx="102000" sy="102000" algn="ctr" rotWithShape="0">
                    <a:prstClr val="black">
                      <a:alpha val="60000"/>
                    </a:prstClr>
                  </a:outerShdw>
                  <a:reflection stA="45000" endPos="0" dist="50800" dir="5400000" sy="-100000" algn="bl" rotWithShape="0"/>
                </a:effectLst>
                <a:latin typeface="+mj-lt"/>
                <a:ea typeface="+mj-ea"/>
                <a:cs typeface="+mj-cs"/>
              </a:defRPr>
            </a:lvl1pPr>
          </a:lstStyle>
          <a:p>
            <a:r>
              <a:rPr lang="sv-SE" dirty="0"/>
              <a:t>Redigera text</a:t>
            </a:r>
          </a:p>
        </p:txBody>
      </p:sp>
      <p:sp>
        <p:nvSpPr>
          <p:cNvPr id="16" name="Platshållare för text 15">
            <a:extLst>
              <a:ext uri="{FF2B5EF4-FFF2-40B4-BE49-F238E27FC236}">
                <a16:creationId xmlns:a16="http://schemas.microsoft.com/office/drawing/2014/main" id="{93A2A7EE-308B-4807-8CF2-EFEBBEE1D2B6}"/>
              </a:ext>
            </a:extLst>
          </p:cNvPr>
          <p:cNvSpPr>
            <a:spLocks noGrp="1"/>
          </p:cNvSpPr>
          <p:nvPr>
            <p:ph type="body" sz="quarter" idx="16" hasCustomPrompt="1"/>
          </p:nvPr>
        </p:nvSpPr>
        <p:spPr>
          <a:xfrm>
            <a:off x="639792" y="3817333"/>
            <a:ext cx="10212693" cy="919767"/>
          </a:xfrm>
        </p:spPr>
        <p:txBody>
          <a:bodyPr>
            <a:noAutofit/>
          </a:bodyPr>
          <a:lstStyle>
            <a:lvl1pPr marL="0" indent="0">
              <a:buNone/>
              <a:defRPr lang="sv-SE" sz="2400" b="0" kern="1200" dirty="0">
                <a:solidFill>
                  <a:schemeClr val="bg1"/>
                </a:solidFill>
                <a:effectLst>
                  <a:outerShdw blurRad="558800" dist="50800" dir="5400000" algn="ctr" rotWithShape="0">
                    <a:schemeClr val="tx1">
                      <a:alpha val="60000"/>
                    </a:schemeClr>
                  </a:outerShdw>
                </a:effectLst>
                <a:latin typeface="+mj-lt"/>
                <a:ea typeface="+mn-ea"/>
                <a:cs typeface="+mn-cs"/>
              </a:defRPr>
            </a:lvl1pPr>
          </a:lstStyle>
          <a:p>
            <a:pPr lvl="0"/>
            <a:r>
              <a:rPr lang="sv-SE" dirty="0"/>
              <a:t>Redigera format för bakgrundstext</a:t>
            </a:r>
          </a:p>
        </p:txBody>
      </p:sp>
      <p:sp>
        <p:nvSpPr>
          <p:cNvPr id="4" name="Platshållare för datum 3">
            <a:extLst>
              <a:ext uri="{FF2B5EF4-FFF2-40B4-BE49-F238E27FC236}">
                <a16:creationId xmlns:a16="http://schemas.microsoft.com/office/drawing/2014/main" id="{AC103F37-C7EE-4C5F-B615-C0FAEDC1D37E}"/>
              </a:ext>
            </a:extLst>
          </p:cNvPr>
          <p:cNvSpPr>
            <a:spLocks noGrp="1"/>
          </p:cNvSpPr>
          <p:nvPr>
            <p:ph type="dt" sz="half" idx="10"/>
          </p:nvPr>
        </p:nvSpPr>
        <p:spPr/>
        <p:txBody>
          <a:bodyPr/>
          <a:lstStyle>
            <a:lvl1pPr>
              <a:defRPr>
                <a:solidFill>
                  <a:schemeClr val="bg1"/>
                </a:solidFill>
              </a:defRPr>
            </a:lvl1pPr>
          </a:lstStyle>
          <a:p>
            <a:r>
              <a:rPr lang="sv-SE"/>
              <a:t>20xx-xx-xx</a:t>
            </a:r>
            <a:endParaRPr lang="sv-SE" dirty="0"/>
          </a:p>
        </p:txBody>
      </p:sp>
      <p:sp>
        <p:nvSpPr>
          <p:cNvPr id="5" name="Platshållare för sidfot 4">
            <a:extLst>
              <a:ext uri="{FF2B5EF4-FFF2-40B4-BE49-F238E27FC236}">
                <a16:creationId xmlns:a16="http://schemas.microsoft.com/office/drawing/2014/main" id="{692F32E4-C181-4548-BFAA-60025A2C4399}"/>
              </a:ext>
            </a:extLst>
          </p:cNvPr>
          <p:cNvSpPr>
            <a:spLocks noGrp="1"/>
          </p:cNvSpPr>
          <p:nvPr>
            <p:ph type="ftr" sz="quarter" idx="11"/>
          </p:nvPr>
        </p:nvSpPr>
        <p:spPr/>
        <p:txBody>
          <a:bodyPr/>
          <a:lstStyle>
            <a:lvl1pPr>
              <a:defRPr>
                <a:solidFill>
                  <a:schemeClr val="bg1"/>
                </a:solidFill>
              </a:defRPr>
            </a:lvl1pPr>
          </a:lstStyle>
          <a:p>
            <a:r>
              <a:rPr lang="sv-SE"/>
              <a:t>Sidfot om man väljer att infoga en sådan i sin presentation</a:t>
            </a:r>
            <a:endParaRPr lang="sv-SE" dirty="0"/>
          </a:p>
        </p:txBody>
      </p:sp>
      <p:sp>
        <p:nvSpPr>
          <p:cNvPr id="6" name="Platshållare för bildnummer 5">
            <a:extLst>
              <a:ext uri="{FF2B5EF4-FFF2-40B4-BE49-F238E27FC236}">
                <a16:creationId xmlns:a16="http://schemas.microsoft.com/office/drawing/2014/main" id="{479C542C-138F-4799-BF0D-52903AC9EC00}"/>
              </a:ext>
            </a:extLst>
          </p:cNvPr>
          <p:cNvSpPr>
            <a:spLocks noGrp="1"/>
          </p:cNvSpPr>
          <p:nvPr>
            <p:ph type="sldNum" sz="quarter" idx="12"/>
          </p:nvPr>
        </p:nvSpPr>
        <p:spPr/>
        <p:txBody>
          <a:bodyPr/>
          <a:lstStyle>
            <a:lvl1pPr>
              <a:defRPr>
                <a:solidFill>
                  <a:schemeClr val="bg1"/>
                </a:solidFill>
              </a:defRPr>
            </a:lvl1pPr>
          </a:lstStyle>
          <a:p>
            <a:fld id="{24DB4950-D2E7-4B1F-BC4A-EE048054108A}" type="slidenum">
              <a:rPr lang="sv-SE" smtClean="0"/>
              <a:pPr/>
              <a:t>‹#›</a:t>
            </a:fld>
            <a:endParaRPr lang="sv-SE" dirty="0"/>
          </a:p>
        </p:txBody>
      </p:sp>
      <p:sp>
        <p:nvSpPr>
          <p:cNvPr id="7" name="Platshållare för text 6">
            <a:extLst>
              <a:ext uri="{FF2B5EF4-FFF2-40B4-BE49-F238E27FC236}">
                <a16:creationId xmlns:a16="http://schemas.microsoft.com/office/drawing/2014/main" id="{BBD9B8F6-4EE4-46B8-B091-3AAB4F69EE9D}"/>
              </a:ext>
            </a:extLst>
          </p:cNvPr>
          <p:cNvSpPr>
            <a:spLocks noGrp="1"/>
          </p:cNvSpPr>
          <p:nvPr>
            <p:ph type="body" sz="quarter" idx="17" hasCustomPrompt="1"/>
          </p:nvPr>
        </p:nvSpPr>
        <p:spPr>
          <a:xfrm>
            <a:off x="9796460" y="5951831"/>
            <a:ext cx="2026674" cy="640267"/>
          </a:xfr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marL="0" indent="0">
              <a:buFontTx/>
              <a:buNone/>
              <a:defRPr/>
            </a:lvl1pPr>
          </a:lstStyle>
          <a:p>
            <a:pPr lvl="0"/>
            <a:r>
              <a:rPr lang="sv-SE" dirty="0"/>
              <a:t> </a:t>
            </a:r>
          </a:p>
        </p:txBody>
      </p:sp>
      <p:sp>
        <p:nvSpPr>
          <p:cNvPr id="9" name="textruta 8">
            <a:extLst>
              <a:ext uri="{FF2B5EF4-FFF2-40B4-BE49-F238E27FC236}">
                <a16:creationId xmlns:a16="http://schemas.microsoft.com/office/drawing/2014/main" id="{EE1DA8B7-4757-4D9C-8531-9B8B734BBDFE}"/>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För att infoga en bild från Nackas </a:t>
            </a:r>
            <a:r>
              <a:rPr lang="sv-SE" sz="1400" dirty="0" err="1"/>
              <a:t>bildbank</a:t>
            </a:r>
            <a:r>
              <a:rPr lang="sv-SE" sz="1400" dirty="0"/>
              <a:t>, klicka på knappen ”Bildbibliotek” i menyn. </a:t>
            </a:r>
            <a:br>
              <a:rPr lang="sv-SE" sz="1400" dirty="0"/>
            </a:br>
            <a:r>
              <a:rPr lang="sv-SE" sz="1400" dirty="0"/>
              <a:t>För att infoga en bild från fil, högerklicka på sidan, välj ”Formatera bakgrund”, ”Bild eller strukturfyllning” och infoga.</a:t>
            </a:r>
          </a:p>
        </p:txBody>
      </p:sp>
    </p:spTree>
    <p:extLst>
      <p:ext uri="{BB962C8B-B14F-4D97-AF65-F5344CB8AC3E}">
        <p14:creationId xmlns:p14="http://schemas.microsoft.com/office/powerpoint/2010/main" val="2973139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ubrik, text BAS 5">
    <p:spTree>
      <p:nvGrpSpPr>
        <p:cNvPr id="1" name=""/>
        <p:cNvGrpSpPr/>
        <p:nvPr/>
      </p:nvGrpSpPr>
      <p:grpSpPr>
        <a:xfrm>
          <a:off x="0" y="0"/>
          <a:ext cx="0" cy="0"/>
          <a:chOff x="0" y="0"/>
          <a:chExt cx="0" cy="0"/>
        </a:xfrm>
      </p:grpSpPr>
      <p:pic>
        <p:nvPicPr>
          <p:cNvPr id="1026" name="E1BA274E-400F-48D9-BE85-ACCA230B7773">
            <a:extLst>
              <a:ext uri="{FF2B5EF4-FFF2-40B4-BE49-F238E27FC236}">
                <a16:creationId xmlns:a16="http://schemas.microsoft.com/office/drawing/2014/main" id="{7325C485-7F01-48BD-BFF5-F5F2B0EA6D5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1066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ubrik 1">
            <a:extLst>
              <a:ext uri="{FF2B5EF4-FFF2-40B4-BE49-F238E27FC236}">
                <a16:creationId xmlns:a16="http://schemas.microsoft.com/office/drawing/2014/main" id="{0E48540C-BA5D-4262-A617-0AD368E27CD5}"/>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
        <p:nvSpPr>
          <p:cNvPr id="10" name="Platshållare för text 9">
            <a:extLst>
              <a:ext uri="{FF2B5EF4-FFF2-40B4-BE49-F238E27FC236}">
                <a16:creationId xmlns:a16="http://schemas.microsoft.com/office/drawing/2014/main" id="{F08F9570-B0D6-45BC-BF45-A7F11871FC9A}"/>
              </a:ext>
            </a:extLst>
          </p:cNvPr>
          <p:cNvSpPr>
            <a:spLocks noGrp="1"/>
          </p:cNvSpPr>
          <p:nvPr>
            <p:ph type="body" sz="quarter" idx="13"/>
          </p:nvPr>
        </p:nvSpPr>
        <p:spPr>
          <a:xfrm>
            <a:off x="639763" y="1808163"/>
            <a:ext cx="7764462" cy="4160837"/>
          </a:xfrm>
        </p:spPr>
        <p:txBody>
          <a:bodyPr/>
          <a:lstStyle>
            <a:lvl1pPr marL="180000" indent="-180000">
              <a:defRPr sz="2000"/>
            </a:lvl1pPr>
            <a:lvl2pPr marL="360000" indent="-228600">
              <a:buFont typeface="Gill Sans MT Pro Light" panose="020B0302020104020203" pitchFamily="34" charset="0"/>
              <a:buChar char="­"/>
              <a:defRPr sz="1800"/>
            </a:lvl2pPr>
            <a:lvl3pPr marL="540000" indent="-228600">
              <a:buFont typeface="Gill Sans MT Pro Light" panose="020B0302020104020203" pitchFamily="34" charset="0"/>
              <a:buChar char="­"/>
              <a:defRPr sz="1600"/>
            </a:lvl3pPr>
            <a:lvl4pPr marL="720000" indent="-228600">
              <a:buFont typeface="Gill Sans MT Pro Light" panose="020B0302020104020203" pitchFamily="34" charset="0"/>
              <a:buChar char="­"/>
              <a:defRPr sz="1400"/>
            </a:lvl4pPr>
            <a:lvl5pPr marL="900000" indent="-228600">
              <a:buFont typeface="Gill Sans MT Pro Light" panose="020B0302020104020203" pitchFamily="34" charset="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p>
            <a:fld id="{24DB4950-D2E7-4B1F-BC4A-EE048054108A}" type="slidenum">
              <a:rPr lang="sv-SE" smtClean="0"/>
              <a:t>‹#›</a:t>
            </a:fld>
            <a:endParaRPr lang="sv-SE" dirty="0"/>
          </a:p>
        </p:txBody>
      </p:sp>
      <p:sp>
        <p:nvSpPr>
          <p:cNvPr id="6" name="Platshållare för text 5">
            <a:extLst>
              <a:ext uri="{FF2B5EF4-FFF2-40B4-BE49-F238E27FC236}">
                <a16:creationId xmlns:a16="http://schemas.microsoft.com/office/drawing/2014/main" id="{7C6CE631-EEED-4565-80DB-87DF643C3136}"/>
              </a:ext>
            </a:extLst>
          </p:cNvPr>
          <p:cNvSpPr>
            <a:spLocks noGrp="1"/>
          </p:cNvSpPr>
          <p:nvPr>
            <p:ph type="body" sz="quarter" idx="14" hasCustomPrompt="1"/>
          </p:nvPr>
        </p:nvSpPr>
        <p:spPr>
          <a:xfrm>
            <a:off x="9796460" y="5951833"/>
            <a:ext cx="2026674" cy="640267"/>
          </a:xfrm>
          <a:blipFill dpi="0" rotWithShape="1">
            <a:blip r:embed="rId3">
              <a:extLst>
                <a:ext uri="{96DAC541-7B7A-43D3-8B79-37D633B846F1}">
                  <asvg:svgBlip xmlns:asvg="http://schemas.microsoft.com/office/drawing/2016/SVG/main" r:embed="rId4"/>
                </a:ext>
              </a:extLst>
            </a:blip>
            <a:srcRect/>
            <a:stretch>
              <a:fillRect/>
            </a:stretch>
          </a:blipFill>
        </p:spPr>
        <p:txBody>
          <a:bodyPr/>
          <a:lstStyle>
            <a:lvl1pPr marL="0" indent="0">
              <a:buFontTx/>
              <a:buNone/>
              <a:defRPr/>
            </a:lvl1pPr>
          </a:lstStyle>
          <a:p>
            <a:pPr lvl="0"/>
            <a:r>
              <a:rPr lang="sv-SE" dirty="0"/>
              <a:t> </a:t>
            </a:r>
          </a:p>
        </p:txBody>
      </p:sp>
      <p:sp>
        <p:nvSpPr>
          <p:cNvPr id="11" name="textruta 10">
            <a:extLst>
              <a:ext uri="{FF2B5EF4-FFF2-40B4-BE49-F238E27FC236}">
                <a16:creationId xmlns:a16="http://schemas.microsoft.com/office/drawing/2014/main" id="{6B85FD2B-6409-45D6-8514-B3C5B31301BB}"/>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På denna sida får INTE bilder infogas, molnet är enda dekoren. Vill du infoga bild, använd då en annan typ av mallsida. </a:t>
            </a:r>
          </a:p>
          <a:p>
            <a:r>
              <a:rPr lang="sv-SE" sz="1400" dirty="0"/>
              <a:t>Se till att anpassa textmängden till textplatshållaren så den inte går ut över molnet för bästa läsbarhet.</a:t>
            </a:r>
          </a:p>
        </p:txBody>
      </p:sp>
    </p:spTree>
    <p:extLst>
      <p:ext uri="{BB962C8B-B14F-4D97-AF65-F5344CB8AC3E}">
        <p14:creationId xmlns:p14="http://schemas.microsoft.com/office/powerpoint/2010/main" val="1867537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Rubrik, text BAS 6">
    <p:spTree>
      <p:nvGrpSpPr>
        <p:cNvPr id="1" name=""/>
        <p:cNvGrpSpPr/>
        <p:nvPr/>
      </p:nvGrpSpPr>
      <p:grpSpPr>
        <a:xfrm>
          <a:off x="0" y="0"/>
          <a:ext cx="0" cy="0"/>
          <a:chOff x="0" y="0"/>
          <a:chExt cx="0" cy="0"/>
        </a:xfrm>
      </p:grpSpPr>
      <p:pic>
        <p:nvPicPr>
          <p:cNvPr id="1026" name="E1BA274E-400F-48D9-BE85-ACCA230B7773">
            <a:extLst>
              <a:ext uri="{FF2B5EF4-FFF2-40B4-BE49-F238E27FC236}">
                <a16:creationId xmlns:a16="http://schemas.microsoft.com/office/drawing/2014/main" id="{7325C485-7F01-48BD-BFF5-F5F2B0EA6D5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1066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ubrik 1">
            <a:extLst>
              <a:ext uri="{FF2B5EF4-FFF2-40B4-BE49-F238E27FC236}">
                <a16:creationId xmlns:a16="http://schemas.microsoft.com/office/drawing/2014/main" id="{0E48540C-BA5D-4262-A617-0AD368E27CD5}"/>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
        <p:nvSpPr>
          <p:cNvPr id="10" name="Platshållare för text 9">
            <a:extLst>
              <a:ext uri="{FF2B5EF4-FFF2-40B4-BE49-F238E27FC236}">
                <a16:creationId xmlns:a16="http://schemas.microsoft.com/office/drawing/2014/main" id="{F08F9570-B0D6-45BC-BF45-A7F11871FC9A}"/>
              </a:ext>
            </a:extLst>
          </p:cNvPr>
          <p:cNvSpPr>
            <a:spLocks noGrp="1"/>
          </p:cNvSpPr>
          <p:nvPr>
            <p:ph type="body" sz="quarter" idx="13"/>
          </p:nvPr>
        </p:nvSpPr>
        <p:spPr>
          <a:xfrm>
            <a:off x="639763" y="1808163"/>
            <a:ext cx="7764462" cy="4160837"/>
          </a:xfrm>
        </p:spPr>
        <p:txBody>
          <a:bodyPr/>
          <a:lstStyle>
            <a:lvl1pPr marL="180000" indent="-180000">
              <a:defRPr sz="2000"/>
            </a:lvl1pPr>
            <a:lvl2pPr marL="360000" indent="-228600">
              <a:buFont typeface="Gill Sans MT Pro Light" panose="020B0302020104020203" pitchFamily="34" charset="0"/>
              <a:buChar char="­"/>
              <a:defRPr sz="1800"/>
            </a:lvl2pPr>
            <a:lvl3pPr marL="540000" indent="-228600">
              <a:buFont typeface="Gill Sans MT Pro Light" panose="020B0302020104020203" pitchFamily="34" charset="0"/>
              <a:buChar char="­"/>
              <a:defRPr sz="1600"/>
            </a:lvl3pPr>
            <a:lvl4pPr marL="720000" indent="-228600">
              <a:buFont typeface="Gill Sans MT Pro Light" panose="020B0302020104020203" pitchFamily="34" charset="0"/>
              <a:buChar char="­"/>
              <a:defRPr sz="1400"/>
            </a:lvl4pPr>
            <a:lvl5pPr marL="900000" indent="-228600">
              <a:buFont typeface="Gill Sans MT Pro Light" panose="020B0302020104020203" pitchFamily="34" charset="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p>
            <a:fld id="{24DB4950-D2E7-4B1F-BC4A-EE048054108A}" type="slidenum">
              <a:rPr lang="sv-SE" smtClean="0"/>
              <a:t>‹#›</a:t>
            </a:fld>
            <a:endParaRPr lang="sv-SE" dirty="0"/>
          </a:p>
        </p:txBody>
      </p:sp>
      <p:sp>
        <p:nvSpPr>
          <p:cNvPr id="6" name="Platshållare för text 5">
            <a:extLst>
              <a:ext uri="{FF2B5EF4-FFF2-40B4-BE49-F238E27FC236}">
                <a16:creationId xmlns:a16="http://schemas.microsoft.com/office/drawing/2014/main" id="{7C6CE631-EEED-4565-80DB-87DF643C3136}"/>
              </a:ext>
            </a:extLst>
          </p:cNvPr>
          <p:cNvSpPr>
            <a:spLocks noGrp="1"/>
          </p:cNvSpPr>
          <p:nvPr>
            <p:ph type="body" sz="quarter" idx="14" hasCustomPrompt="1"/>
          </p:nvPr>
        </p:nvSpPr>
        <p:spPr>
          <a:xfrm>
            <a:off x="9796460" y="5951833"/>
            <a:ext cx="2026674" cy="640267"/>
          </a:xfrm>
          <a:blipFill dpi="0" rotWithShape="1">
            <a:blip r:embed="rId3">
              <a:extLst>
                <a:ext uri="{96DAC541-7B7A-43D3-8B79-37D633B846F1}">
                  <asvg:svgBlip xmlns:asvg="http://schemas.microsoft.com/office/drawing/2016/SVG/main" r:embed="rId4"/>
                </a:ext>
              </a:extLst>
            </a:blip>
            <a:srcRect/>
            <a:stretch>
              <a:fillRect/>
            </a:stretch>
          </a:blipFill>
        </p:spPr>
        <p:txBody>
          <a:bodyPr/>
          <a:lstStyle>
            <a:lvl1pPr marL="0" indent="0">
              <a:buFontTx/>
              <a:buNone/>
              <a:defRPr/>
            </a:lvl1pPr>
          </a:lstStyle>
          <a:p>
            <a:pPr lvl="0"/>
            <a:r>
              <a:rPr lang="sv-SE" dirty="0"/>
              <a:t> </a:t>
            </a:r>
          </a:p>
        </p:txBody>
      </p:sp>
      <p:sp>
        <p:nvSpPr>
          <p:cNvPr id="11" name="textruta 10">
            <a:extLst>
              <a:ext uri="{FF2B5EF4-FFF2-40B4-BE49-F238E27FC236}">
                <a16:creationId xmlns:a16="http://schemas.microsoft.com/office/drawing/2014/main" id="{D73FCD9B-7556-4543-A297-1EE0E14C106A}"/>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På denna sida får INTE bilder infogas, molnet är enda dekoren. Vill du infoga bild, använd då en annan typ av mallsida. </a:t>
            </a:r>
          </a:p>
          <a:p>
            <a:r>
              <a:rPr lang="sv-SE" sz="1400" dirty="0"/>
              <a:t>Se till att anpassa textmängden till textplatshållaren så den inte går ut över molnet för bästa läsbarhet.</a:t>
            </a:r>
          </a:p>
        </p:txBody>
      </p:sp>
    </p:spTree>
    <p:extLst>
      <p:ext uri="{BB962C8B-B14F-4D97-AF65-F5344CB8AC3E}">
        <p14:creationId xmlns:p14="http://schemas.microsoft.com/office/powerpoint/2010/main" val="1169855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ubrik, text BAS 7">
    <p:spTree>
      <p:nvGrpSpPr>
        <p:cNvPr id="1" name=""/>
        <p:cNvGrpSpPr/>
        <p:nvPr/>
      </p:nvGrpSpPr>
      <p:grpSpPr>
        <a:xfrm>
          <a:off x="0" y="0"/>
          <a:ext cx="0" cy="0"/>
          <a:chOff x="0" y="0"/>
          <a:chExt cx="0" cy="0"/>
        </a:xfrm>
      </p:grpSpPr>
      <p:pic>
        <p:nvPicPr>
          <p:cNvPr id="1026" name="E1BA274E-400F-48D9-BE85-ACCA230B7773">
            <a:extLst>
              <a:ext uri="{FF2B5EF4-FFF2-40B4-BE49-F238E27FC236}">
                <a16:creationId xmlns:a16="http://schemas.microsoft.com/office/drawing/2014/main" id="{7325C485-7F01-48BD-BFF5-F5F2B0EA6D5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1066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ubrik 1">
            <a:extLst>
              <a:ext uri="{FF2B5EF4-FFF2-40B4-BE49-F238E27FC236}">
                <a16:creationId xmlns:a16="http://schemas.microsoft.com/office/drawing/2014/main" id="{0E48540C-BA5D-4262-A617-0AD368E27CD5}"/>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
        <p:nvSpPr>
          <p:cNvPr id="10" name="Platshållare för text 9">
            <a:extLst>
              <a:ext uri="{FF2B5EF4-FFF2-40B4-BE49-F238E27FC236}">
                <a16:creationId xmlns:a16="http://schemas.microsoft.com/office/drawing/2014/main" id="{F08F9570-B0D6-45BC-BF45-A7F11871FC9A}"/>
              </a:ext>
            </a:extLst>
          </p:cNvPr>
          <p:cNvSpPr>
            <a:spLocks noGrp="1"/>
          </p:cNvSpPr>
          <p:nvPr>
            <p:ph type="body" sz="quarter" idx="13"/>
          </p:nvPr>
        </p:nvSpPr>
        <p:spPr>
          <a:xfrm>
            <a:off x="639763" y="1808163"/>
            <a:ext cx="7764462" cy="4160837"/>
          </a:xfrm>
        </p:spPr>
        <p:txBody>
          <a:bodyPr/>
          <a:lstStyle>
            <a:lvl1pPr marL="180000" indent="-180000">
              <a:defRPr sz="2000"/>
            </a:lvl1pPr>
            <a:lvl2pPr marL="360000" indent="-228600">
              <a:buFont typeface="Gill Sans MT Pro Light" panose="020B0302020104020203" pitchFamily="34" charset="0"/>
              <a:buChar char="­"/>
              <a:defRPr sz="1800"/>
            </a:lvl2pPr>
            <a:lvl3pPr marL="540000" indent="-228600">
              <a:buFont typeface="Gill Sans MT Pro Light" panose="020B0302020104020203" pitchFamily="34" charset="0"/>
              <a:buChar char="­"/>
              <a:defRPr sz="1600"/>
            </a:lvl3pPr>
            <a:lvl4pPr marL="720000" indent="-228600">
              <a:buFont typeface="Gill Sans MT Pro Light" panose="020B0302020104020203" pitchFamily="34" charset="0"/>
              <a:buChar char="­"/>
              <a:defRPr sz="1400"/>
            </a:lvl4pPr>
            <a:lvl5pPr marL="900000" indent="-228600">
              <a:buFont typeface="Gill Sans MT Pro Light" panose="020B0302020104020203" pitchFamily="34" charset="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p>
            <a:fld id="{24DB4950-D2E7-4B1F-BC4A-EE048054108A}" type="slidenum">
              <a:rPr lang="sv-SE" smtClean="0"/>
              <a:t>‹#›</a:t>
            </a:fld>
            <a:endParaRPr lang="sv-SE" dirty="0"/>
          </a:p>
        </p:txBody>
      </p:sp>
      <p:sp>
        <p:nvSpPr>
          <p:cNvPr id="6" name="Platshållare för text 5">
            <a:extLst>
              <a:ext uri="{FF2B5EF4-FFF2-40B4-BE49-F238E27FC236}">
                <a16:creationId xmlns:a16="http://schemas.microsoft.com/office/drawing/2014/main" id="{7C6CE631-EEED-4565-80DB-87DF643C3136}"/>
              </a:ext>
            </a:extLst>
          </p:cNvPr>
          <p:cNvSpPr>
            <a:spLocks noGrp="1"/>
          </p:cNvSpPr>
          <p:nvPr>
            <p:ph type="body" sz="quarter" idx="14" hasCustomPrompt="1"/>
          </p:nvPr>
        </p:nvSpPr>
        <p:spPr>
          <a:xfrm>
            <a:off x="9796460" y="5951833"/>
            <a:ext cx="2026674" cy="640267"/>
          </a:xfrm>
          <a:blipFill dpi="0" rotWithShape="1">
            <a:blip r:embed="rId3">
              <a:extLst>
                <a:ext uri="{96DAC541-7B7A-43D3-8B79-37D633B846F1}">
                  <asvg:svgBlip xmlns:asvg="http://schemas.microsoft.com/office/drawing/2016/SVG/main" r:embed="rId4"/>
                </a:ext>
              </a:extLst>
            </a:blip>
            <a:srcRect/>
            <a:stretch>
              <a:fillRect/>
            </a:stretch>
          </a:blipFill>
        </p:spPr>
        <p:txBody>
          <a:bodyPr/>
          <a:lstStyle>
            <a:lvl1pPr marL="0" indent="0">
              <a:buFontTx/>
              <a:buNone/>
              <a:defRPr/>
            </a:lvl1pPr>
          </a:lstStyle>
          <a:p>
            <a:pPr lvl="0"/>
            <a:r>
              <a:rPr lang="sv-SE" dirty="0"/>
              <a:t> </a:t>
            </a:r>
          </a:p>
        </p:txBody>
      </p:sp>
      <p:sp>
        <p:nvSpPr>
          <p:cNvPr id="11" name="textruta 10">
            <a:extLst>
              <a:ext uri="{FF2B5EF4-FFF2-40B4-BE49-F238E27FC236}">
                <a16:creationId xmlns:a16="http://schemas.microsoft.com/office/drawing/2014/main" id="{37812766-2F89-46FE-BB86-1D640FBE0302}"/>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På denna sida får INTE bilder infogas, molnet är enda dekoren. Vill du infoga bild, använd då en annan typ av mallsida. </a:t>
            </a:r>
          </a:p>
          <a:p>
            <a:r>
              <a:rPr lang="sv-SE" sz="1400" dirty="0"/>
              <a:t>Se till att anpassa textmängden till textplatshållaren så den inte går ut över molnet för bästa läsbarhet.</a:t>
            </a:r>
          </a:p>
        </p:txBody>
      </p:sp>
    </p:spTree>
    <p:extLst>
      <p:ext uri="{BB962C8B-B14F-4D97-AF65-F5344CB8AC3E}">
        <p14:creationId xmlns:p14="http://schemas.microsoft.com/office/powerpoint/2010/main" val="3253958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m sida med log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51911A-369F-4D76-99B1-3BE8101EC4F8}"/>
              </a:ext>
            </a:extLst>
          </p:cNvPr>
          <p:cNvSpPr>
            <a:spLocks noGrp="1"/>
          </p:cNvSpPr>
          <p:nvPr>
            <p:ph type="dt" sz="half" idx="10"/>
          </p:nvPr>
        </p:nvSpPr>
        <p:spPr/>
        <p:txBody>
          <a:bodyPr/>
          <a:lstStyle/>
          <a:p>
            <a:r>
              <a:rPr lang="sv-SE"/>
              <a:t>20xx-xx-xx</a:t>
            </a:r>
            <a:endParaRPr lang="sv-SE" dirty="0"/>
          </a:p>
        </p:txBody>
      </p:sp>
      <p:sp>
        <p:nvSpPr>
          <p:cNvPr id="4" name="Footer Placeholder 3">
            <a:extLst>
              <a:ext uri="{FF2B5EF4-FFF2-40B4-BE49-F238E27FC236}">
                <a16:creationId xmlns:a16="http://schemas.microsoft.com/office/drawing/2014/main" id="{5433CD0A-BB8F-468A-9FCD-995A75C7146E}"/>
              </a:ext>
            </a:extLst>
          </p:cNvPr>
          <p:cNvSpPr>
            <a:spLocks noGrp="1"/>
          </p:cNvSpPr>
          <p:nvPr>
            <p:ph type="ftr" sz="quarter" idx="11"/>
          </p:nvPr>
        </p:nvSpPr>
        <p:spPr/>
        <p:txBody>
          <a:bodyPr/>
          <a:lstStyle/>
          <a:p>
            <a:r>
              <a:rPr lang="sv-SE" dirty="0"/>
              <a:t>Sidfot om man väljer att infoga en sådan i sin presentation</a:t>
            </a:r>
          </a:p>
        </p:txBody>
      </p:sp>
      <p:sp>
        <p:nvSpPr>
          <p:cNvPr id="5" name="Slide Number Placeholder 4">
            <a:extLst>
              <a:ext uri="{FF2B5EF4-FFF2-40B4-BE49-F238E27FC236}">
                <a16:creationId xmlns:a16="http://schemas.microsoft.com/office/drawing/2014/main" id="{37ECA0E6-F76A-445B-AE0E-1E97629A28AC}"/>
              </a:ext>
            </a:extLst>
          </p:cNvPr>
          <p:cNvSpPr>
            <a:spLocks noGrp="1"/>
          </p:cNvSpPr>
          <p:nvPr>
            <p:ph type="sldNum" sz="quarter" idx="12"/>
          </p:nvPr>
        </p:nvSpPr>
        <p:spPr/>
        <p:txBody>
          <a:bodyPr/>
          <a:lstStyle/>
          <a:p>
            <a:fld id="{24DB4950-D2E7-4B1F-BC4A-EE048054108A}" type="slidenum">
              <a:rPr lang="sv-SE" smtClean="0"/>
              <a:pPr/>
              <a:t>‹#›</a:t>
            </a:fld>
            <a:endParaRPr lang="sv-SE" dirty="0"/>
          </a:p>
        </p:txBody>
      </p:sp>
      <p:sp>
        <p:nvSpPr>
          <p:cNvPr id="7" name="textruta 6">
            <a:extLst>
              <a:ext uri="{FF2B5EF4-FFF2-40B4-BE49-F238E27FC236}">
                <a16:creationId xmlns:a16="http://schemas.microsoft.com/office/drawing/2014/main" id="{5F2D9F1C-5884-4F33-A8E2-8BC5F00A8688}"/>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För att infoga en bild från Nackas </a:t>
            </a:r>
            <a:r>
              <a:rPr lang="sv-SE" sz="1400" dirty="0" err="1"/>
              <a:t>bildbank</a:t>
            </a:r>
            <a:r>
              <a:rPr lang="sv-SE" sz="1400" dirty="0"/>
              <a:t>, klicka på knappen ”Bildbibliotek” i menyn. </a:t>
            </a:r>
            <a:br>
              <a:rPr lang="sv-SE" sz="1400" dirty="0"/>
            </a:br>
            <a:r>
              <a:rPr lang="sv-SE" sz="1400" dirty="0"/>
              <a:t>För att infoga en bild från fil, högerklicka på sidan, välj ”Formatera bakgrund”, ”Bild eller strukturfyllning” och infoga.</a:t>
            </a:r>
          </a:p>
        </p:txBody>
      </p:sp>
    </p:spTree>
    <p:extLst>
      <p:ext uri="{BB962C8B-B14F-4D97-AF65-F5344CB8AC3E}">
        <p14:creationId xmlns:p14="http://schemas.microsoft.com/office/powerpoint/2010/main" val="3302029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ubrik, text YTA 1">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38DD2CC6-E79F-4223-A01A-FEE33DF31A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F797104-044F-41BF-94DC-B093FBCDA021}"/>
              </a:ext>
            </a:extLst>
          </p:cNvPr>
          <p:cNvSpPr>
            <a:spLocks noGrp="1"/>
          </p:cNvSpPr>
          <p:nvPr>
            <p:ph type="title"/>
          </p:nvPr>
        </p:nvSpPr>
        <p:spPr>
          <a:xfrm>
            <a:off x="639792" y="500067"/>
            <a:ext cx="7764433" cy="1133475"/>
          </a:xfrm>
        </p:spPr>
        <p:txBody>
          <a:bodyPr/>
          <a:lstStyle>
            <a:lvl1pPr>
              <a:defRPr>
                <a:solidFill>
                  <a:schemeClr val="bg1"/>
                </a:solidFill>
              </a:defRPr>
            </a:lvl1pPr>
          </a:lstStyle>
          <a:p>
            <a:r>
              <a:rPr lang="sv-SE"/>
              <a:t>Klicka här för att ändra mall för rubrikformat</a:t>
            </a:r>
            <a:endParaRPr lang="sv-SE" dirty="0"/>
          </a:p>
        </p:txBody>
      </p:sp>
      <p:sp>
        <p:nvSpPr>
          <p:cNvPr id="9" name="Platshållare för text 9">
            <a:extLst>
              <a:ext uri="{FF2B5EF4-FFF2-40B4-BE49-F238E27FC236}">
                <a16:creationId xmlns:a16="http://schemas.microsoft.com/office/drawing/2014/main" id="{9B18BC9E-33B4-4996-A41D-E303B37E2DE7}"/>
              </a:ext>
            </a:extLst>
          </p:cNvPr>
          <p:cNvSpPr>
            <a:spLocks noGrp="1"/>
          </p:cNvSpPr>
          <p:nvPr>
            <p:ph type="body" sz="quarter" idx="13"/>
          </p:nvPr>
        </p:nvSpPr>
        <p:spPr>
          <a:xfrm>
            <a:off x="639764" y="1808163"/>
            <a:ext cx="7764461" cy="4160838"/>
          </a:xfrm>
        </p:spPr>
        <p:txBody>
          <a:bodyPr/>
          <a:lstStyle>
            <a:lvl1pPr marL="180000" indent="-180000">
              <a:defRPr sz="2000">
                <a:solidFill>
                  <a:schemeClr val="bg1"/>
                </a:solidFill>
              </a:defRPr>
            </a:lvl1pPr>
            <a:lvl2pPr marL="360000" indent="-228600">
              <a:buFont typeface="Gill Sans MT Pro Light" panose="020B0302020104020203" pitchFamily="34" charset="0"/>
              <a:buChar char="­"/>
              <a:defRPr sz="1800">
                <a:solidFill>
                  <a:schemeClr val="bg1"/>
                </a:solidFill>
              </a:defRPr>
            </a:lvl2pPr>
            <a:lvl3pPr marL="540000" indent="-228600">
              <a:buFont typeface="Gill Sans MT Pro Light" panose="020B0302020104020203" pitchFamily="34" charset="0"/>
              <a:buChar char="­"/>
              <a:defRPr sz="1600">
                <a:solidFill>
                  <a:schemeClr val="bg1"/>
                </a:solidFill>
              </a:defRPr>
            </a:lvl3pPr>
            <a:lvl4pPr marL="720000" indent="-228600">
              <a:buFont typeface="Gill Sans MT Pro Light" panose="020B0302020104020203" pitchFamily="34" charset="0"/>
              <a:buChar char="­"/>
              <a:defRPr sz="1400">
                <a:solidFill>
                  <a:schemeClr val="bg1"/>
                </a:solidFill>
              </a:defRPr>
            </a:lvl4pPr>
            <a:lvl5pPr marL="900000" indent="-228600">
              <a:buFont typeface="Gill Sans MT Pro Light" panose="020B0302020104020203" pitchFamily="34" charset="0"/>
              <a:buChar char="­"/>
              <a:defRPr sz="14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lvl1pPr>
              <a:defRPr>
                <a:solidFill>
                  <a:schemeClr val="bg1"/>
                </a:solidFill>
              </a:defRPr>
            </a:lvl1p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lvl1pPr>
              <a:defRPr>
                <a:solidFill>
                  <a:schemeClr val="bg1"/>
                </a:solidFill>
              </a:defRPr>
            </a:lvl1p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lvl1pPr>
              <a:defRPr>
                <a:solidFill>
                  <a:schemeClr val="bg1"/>
                </a:solidFill>
              </a:defRPr>
            </a:lvl1pPr>
          </a:lstStyle>
          <a:p>
            <a:fld id="{24DB4950-D2E7-4B1F-BC4A-EE048054108A}" type="slidenum">
              <a:rPr lang="sv-SE" smtClean="0"/>
              <a:pPr/>
              <a:t>‹#›</a:t>
            </a:fld>
            <a:endParaRPr lang="sv-SE" dirty="0"/>
          </a:p>
        </p:txBody>
      </p:sp>
      <p:sp>
        <p:nvSpPr>
          <p:cNvPr id="7" name="Platshållare för text 6">
            <a:extLst>
              <a:ext uri="{FF2B5EF4-FFF2-40B4-BE49-F238E27FC236}">
                <a16:creationId xmlns:a16="http://schemas.microsoft.com/office/drawing/2014/main" id="{F480E815-FD6A-4357-A3D4-683EBC61744F}"/>
              </a:ext>
            </a:extLst>
          </p:cNvPr>
          <p:cNvSpPr>
            <a:spLocks noGrp="1"/>
          </p:cNvSpPr>
          <p:nvPr>
            <p:ph type="body" sz="quarter" idx="14" hasCustomPrompt="1"/>
          </p:nvPr>
        </p:nvSpPr>
        <p:spPr>
          <a:xfrm>
            <a:off x="9796460" y="5951832"/>
            <a:ext cx="2026674" cy="640267"/>
          </a:xfrm>
          <a:blipFill dpi="0" rotWithShape="1">
            <a:blip r:embed="rId3">
              <a:extLst>
                <a:ext uri="{96DAC541-7B7A-43D3-8B79-37D633B846F1}">
                  <asvg:svgBlip xmlns:asvg="http://schemas.microsoft.com/office/drawing/2016/SVG/main" r:embed="rId4"/>
                </a:ext>
              </a:extLst>
            </a:blip>
            <a:srcRect/>
            <a:stretch>
              <a:fillRect/>
            </a:stretch>
          </a:blipFill>
        </p:spPr>
        <p:txBody>
          <a:bodyPr/>
          <a:lstStyle>
            <a:lvl1pPr marL="0" indent="0">
              <a:buFontTx/>
              <a:buNone/>
              <a:defRPr/>
            </a:lvl1pPr>
          </a:lstStyle>
          <a:p>
            <a:pPr lvl="0"/>
            <a:r>
              <a:rPr lang="sv-SE" dirty="0"/>
              <a:t> </a:t>
            </a:r>
          </a:p>
        </p:txBody>
      </p:sp>
      <p:sp>
        <p:nvSpPr>
          <p:cNvPr id="12" name="textruta 11">
            <a:extLst>
              <a:ext uri="{FF2B5EF4-FFF2-40B4-BE49-F238E27FC236}">
                <a16:creationId xmlns:a16="http://schemas.microsoft.com/office/drawing/2014/main" id="{D45DC73E-0213-438A-A76D-256BB49ED6BB}"/>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På denna sida får INTE bilder infogas, molnet är enda dekoren. Vill du infoga bild, använd då en annan typ av mallsida. </a:t>
            </a:r>
          </a:p>
          <a:p>
            <a:r>
              <a:rPr lang="sv-SE" sz="1400" dirty="0"/>
              <a:t>Se till att anpassa textmängden till textplatshållaren så den inte går ut över molnet för bästa läsbarhet.</a:t>
            </a:r>
          </a:p>
        </p:txBody>
      </p:sp>
    </p:spTree>
    <p:extLst>
      <p:ext uri="{BB962C8B-B14F-4D97-AF65-F5344CB8AC3E}">
        <p14:creationId xmlns:p14="http://schemas.microsoft.com/office/powerpoint/2010/main" val="2075608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Rubrik, text YTA 2">
    <p:spTree>
      <p:nvGrpSpPr>
        <p:cNvPr id="1" name=""/>
        <p:cNvGrpSpPr/>
        <p:nvPr/>
      </p:nvGrpSpPr>
      <p:grpSpPr>
        <a:xfrm>
          <a:off x="0" y="0"/>
          <a:ext cx="0" cy="0"/>
          <a:chOff x="0" y="0"/>
          <a:chExt cx="0" cy="0"/>
        </a:xfrm>
      </p:grpSpPr>
      <p:pic>
        <p:nvPicPr>
          <p:cNvPr id="9" name="29018B2D-11A5-492E-84E0-7C67D3A37BA9" descr="9C21B0ED-DAB9-4172-B8E6-EB775F9B5DE1@chimney">
            <a:extLst>
              <a:ext uri="{FF2B5EF4-FFF2-40B4-BE49-F238E27FC236}">
                <a16:creationId xmlns:a16="http://schemas.microsoft.com/office/drawing/2014/main" id="{A6FFD144-2D09-4A46-A82D-871EFBEE9BE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246" y="0"/>
            <a:ext cx="12209246" cy="6883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ubrik 1">
            <a:extLst>
              <a:ext uri="{FF2B5EF4-FFF2-40B4-BE49-F238E27FC236}">
                <a16:creationId xmlns:a16="http://schemas.microsoft.com/office/drawing/2014/main" id="{7CCD8F0C-D47B-4D33-A65C-93947E97FF0B}"/>
              </a:ext>
            </a:extLst>
          </p:cNvPr>
          <p:cNvSpPr>
            <a:spLocks noGrp="1"/>
          </p:cNvSpPr>
          <p:nvPr>
            <p:ph type="title"/>
          </p:nvPr>
        </p:nvSpPr>
        <p:spPr>
          <a:xfrm>
            <a:off x="639792" y="500067"/>
            <a:ext cx="7764433" cy="1133475"/>
          </a:xfrm>
        </p:spPr>
        <p:txBody>
          <a:bodyPr/>
          <a:lstStyle>
            <a:lvl1pPr>
              <a:defRPr>
                <a:solidFill>
                  <a:schemeClr val="bg1"/>
                </a:solidFill>
              </a:defRPr>
            </a:lvl1pPr>
          </a:lstStyle>
          <a:p>
            <a:r>
              <a:rPr lang="sv-SE"/>
              <a:t>Klicka här för att ändra mall för rubrikformat</a:t>
            </a:r>
            <a:endParaRPr lang="sv-SE" dirty="0"/>
          </a:p>
        </p:txBody>
      </p:sp>
      <p:sp>
        <p:nvSpPr>
          <p:cNvPr id="13" name="Platshållare för text 9">
            <a:extLst>
              <a:ext uri="{FF2B5EF4-FFF2-40B4-BE49-F238E27FC236}">
                <a16:creationId xmlns:a16="http://schemas.microsoft.com/office/drawing/2014/main" id="{E2234836-560C-4E90-B2DD-BA97CC41DA67}"/>
              </a:ext>
            </a:extLst>
          </p:cNvPr>
          <p:cNvSpPr>
            <a:spLocks noGrp="1"/>
          </p:cNvSpPr>
          <p:nvPr>
            <p:ph type="body" sz="quarter" idx="13"/>
          </p:nvPr>
        </p:nvSpPr>
        <p:spPr>
          <a:xfrm>
            <a:off x="639764" y="1808163"/>
            <a:ext cx="7764461" cy="4160838"/>
          </a:xfrm>
        </p:spPr>
        <p:txBody>
          <a:bodyPr/>
          <a:lstStyle>
            <a:lvl1pPr marL="180000" indent="-180000">
              <a:defRPr sz="2000">
                <a:solidFill>
                  <a:schemeClr val="bg1"/>
                </a:solidFill>
              </a:defRPr>
            </a:lvl1pPr>
            <a:lvl2pPr marL="360000" indent="-228600">
              <a:buFont typeface="Gill Sans MT Pro Light" panose="020B0302020104020203" pitchFamily="34" charset="0"/>
              <a:buChar char="­"/>
              <a:defRPr sz="1800">
                <a:solidFill>
                  <a:schemeClr val="bg1"/>
                </a:solidFill>
              </a:defRPr>
            </a:lvl2pPr>
            <a:lvl3pPr marL="540000" indent="-228600">
              <a:buFont typeface="Gill Sans MT Pro Light" panose="020B0302020104020203" pitchFamily="34" charset="0"/>
              <a:buChar char="­"/>
              <a:defRPr sz="1600">
                <a:solidFill>
                  <a:schemeClr val="bg1"/>
                </a:solidFill>
              </a:defRPr>
            </a:lvl3pPr>
            <a:lvl4pPr marL="720000" indent="-228600">
              <a:buFont typeface="Gill Sans MT Pro Light" panose="020B0302020104020203" pitchFamily="34" charset="0"/>
              <a:buChar char="­"/>
              <a:defRPr sz="1400">
                <a:solidFill>
                  <a:schemeClr val="bg1"/>
                </a:solidFill>
              </a:defRPr>
            </a:lvl4pPr>
            <a:lvl5pPr marL="900000" indent="-228600">
              <a:buFont typeface="Gill Sans MT Pro Light" panose="020B0302020104020203" pitchFamily="34" charset="0"/>
              <a:buChar char="­"/>
              <a:defRPr sz="14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lvl1pPr>
              <a:defRPr>
                <a:solidFill>
                  <a:schemeClr val="bg1"/>
                </a:solidFill>
              </a:defRPr>
            </a:lvl1p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lvl1pPr>
              <a:defRPr>
                <a:solidFill>
                  <a:schemeClr val="bg1"/>
                </a:solidFill>
              </a:defRPr>
            </a:lvl1p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lvl1pPr>
              <a:defRPr>
                <a:solidFill>
                  <a:schemeClr val="bg1"/>
                </a:solidFill>
              </a:defRPr>
            </a:lvl1pPr>
          </a:lstStyle>
          <a:p>
            <a:fld id="{24DB4950-D2E7-4B1F-BC4A-EE048054108A}" type="slidenum">
              <a:rPr lang="sv-SE" smtClean="0"/>
              <a:pPr/>
              <a:t>‹#›</a:t>
            </a:fld>
            <a:endParaRPr lang="sv-SE" dirty="0"/>
          </a:p>
        </p:txBody>
      </p:sp>
      <p:sp>
        <p:nvSpPr>
          <p:cNvPr id="6" name="Platshållare för text 5">
            <a:extLst>
              <a:ext uri="{FF2B5EF4-FFF2-40B4-BE49-F238E27FC236}">
                <a16:creationId xmlns:a16="http://schemas.microsoft.com/office/drawing/2014/main" id="{373E4FD0-B5F4-4AC6-BAE8-BB27619A0383}"/>
              </a:ext>
            </a:extLst>
          </p:cNvPr>
          <p:cNvSpPr>
            <a:spLocks noGrp="1"/>
          </p:cNvSpPr>
          <p:nvPr>
            <p:ph type="body" sz="quarter" idx="14" hasCustomPrompt="1"/>
          </p:nvPr>
        </p:nvSpPr>
        <p:spPr>
          <a:xfrm>
            <a:off x="9796459" y="5951833"/>
            <a:ext cx="2026674" cy="640267"/>
          </a:xfrm>
          <a:blipFill dpi="0" rotWithShape="1">
            <a:blip r:embed="rId3">
              <a:extLst>
                <a:ext uri="{96DAC541-7B7A-43D3-8B79-37D633B846F1}">
                  <asvg:svgBlip xmlns:asvg="http://schemas.microsoft.com/office/drawing/2016/SVG/main" r:embed="rId4"/>
                </a:ext>
              </a:extLst>
            </a:blip>
            <a:srcRect/>
            <a:stretch>
              <a:fillRect/>
            </a:stretch>
          </a:blipFill>
        </p:spPr>
        <p:txBody>
          <a:bodyPr/>
          <a:lstStyle>
            <a:lvl1pPr marL="0" indent="0">
              <a:buFontTx/>
              <a:buNone/>
              <a:defRPr/>
            </a:lvl1pPr>
          </a:lstStyle>
          <a:p>
            <a:pPr lvl="0"/>
            <a:r>
              <a:rPr lang="sv-SE" dirty="0"/>
              <a:t> </a:t>
            </a:r>
          </a:p>
        </p:txBody>
      </p:sp>
      <p:sp>
        <p:nvSpPr>
          <p:cNvPr id="11" name="textruta 10">
            <a:extLst>
              <a:ext uri="{FF2B5EF4-FFF2-40B4-BE49-F238E27FC236}">
                <a16:creationId xmlns:a16="http://schemas.microsoft.com/office/drawing/2014/main" id="{82F79B8F-C10F-4CB4-B6DE-AD088742B76A}"/>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På denna sida får INTE bilder infogas, molnet är enda dekoren. Vill du infoga bild, använd då en annan typ av mallsida. </a:t>
            </a:r>
          </a:p>
          <a:p>
            <a:r>
              <a:rPr lang="sv-SE" sz="1400" dirty="0"/>
              <a:t>Se till att anpassa textmängden till textplatshållaren så den inte går ut över molnet för bästa läsbarhet.</a:t>
            </a:r>
          </a:p>
        </p:txBody>
      </p:sp>
    </p:spTree>
    <p:extLst>
      <p:ext uri="{BB962C8B-B14F-4D97-AF65-F5344CB8AC3E}">
        <p14:creationId xmlns:p14="http://schemas.microsoft.com/office/powerpoint/2010/main" val="721862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Rubrik, text YTA 3">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F8B1830C-9F61-4CBC-8552-0ED32F0B09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Rubrik 1">
            <a:extLst>
              <a:ext uri="{FF2B5EF4-FFF2-40B4-BE49-F238E27FC236}">
                <a16:creationId xmlns:a16="http://schemas.microsoft.com/office/drawing/2014/main" id="{C0D44B3E-2230-4E61-9087-BC24BA6C1527}"/>
              </a:ext>
            </a:extLst>
          </p:cNvPr>
          <p:cNvSpPr>
            <a:spLocks noGrp="1"/>
          </p:cNvSpPr>
          <p:nvPr>
            <p:ph type="title"/>
          </p:nvPr>
        </p:nvSpPr>
        <p:spPr>
          <a:xfrm>
            <a:off x="639792" y="500067"/>
            <a:ext cx="7764433" cy="1133475"/>
          </a:xfrm>
        </p:spPr>
        <p:txBody>
          <a:bodyPr/>
          <a:lstStyle>
            <a:lvl1pPr>
              <a:defRPr>
                <a:solidFill>
                  <a:schemeClr val="bg1"/>
                </a:solidFill>
              </a:defRPr>
            </a:lvl1pPr>
          </a:lstStyle>
          <a:p>
            <a:r>
              <a:rPr lang="sv-SE"/>
              <a:t>Klicka här för att ändra mall för rubrikformat</a:t>
            </a:r>
            <a:endParaRPr lang="sv-SE" dirty="0"/>
          </a:p>
        </p:txBody>
      </p:sp>
      <p:sp>
        <p:nvSpPr>
          <p:cNvPr id="12" name="Platshållare för text 9">
            <a:extLst>
              <a:ext uri="{FF2B5EF4-FFF2-40B4-BE49-F238E27FC236}">
                <a16:creationId xmlns:a16="http://schemas.microsoft.com/office/drawing/2014/main" id="{02198346-753B-4BCB-85CE-9B5714F2374F}"/>
              </a:ext>
            </a:extLst>
          </p:cNvPr>
          <p:cNvSpPr>
            <a:spLocks noGrp="1"/>
          </p:cNvSpPr>
          <p:nvPr>
            <p:ph type="body" sz="quarter" idx="13"/>
          </p:nvPr>
        </p:nvSpPr>
        <p:spPr>
          <a:xfrm>
            <a:off x="639764" y="1808163"/>
            <a:ext cx="7764461" cy="4160838"/>
          </a:xfrm>
        </p:spPr>
        <p:txBody>
          <a:bodyPr/>
          <a:lstStyle>
            <a:lvl1pPr marL="180000" indent="-180000">
              <a:defRPr sz="2000">
                <a:solidFill>
                  <a:schemeClr val="bg1"/>
                </a:solidFill>
              </a:defRPr>
            </a:lvl1pPr>
            <a:lvl2pPr marL="360000" indent="-228600">
              <a:buFont typeface="Gill Sans MT Pro Light" panose="020B0302020104020203" pitchFamily="34" charset="0"/>
              <a:buChar char="­"/>
              <a:defRPr sz="1800">
                <a:solidFill>
                  <a:schemeClr val="bg1"/>
                </a:solidFill>
              </a:defRPr>
            </a:lvl2pPr>
            <a:lvl3pPr marL="540000" indent="-228600">
              <a:buFont typeface="Gill Sans MT Pro Light" panose="020B0302020104020203" pitchFamily="34" charset="0"/>
              <a:buChar char="­"/>
              <a:defRPr sz="1600">
                <a:solidFill>
                  <a:schemeClr val="bg1"/>
                </a:solidFill>
              </a:defRPr>
            </a:lvl3pPr>
            <a:lvl4pPr marL="720000" indent="-228600">
              <a:buFont typeface="Gill Sans MT Pro Light" panose="020B0302020104020203" pitchFamily="34" charset="0"/>
              <a:buChar char="­"/>
              <a:defRPr sz="1400">
                <a:solidFill>
                  <a:schemeClr val="bg1"/>
                </a:solidFill>
              </a:defRPr>
            </a:lvl4pPr>
            <a:lvl5pPr marL="900000" indent="-228600">
              <a:buFont typeface="Gill Sans MT Pro Light" panose="020B0302020104020203" pitchFamily="34" charset="0"/>
              <a:buChar char="­"/>
              <a:defRPr sz="14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lvl1pPr>
              <a:defRPr>
                <a:solidFill>
                  <a:schemeClr val="bg1"/>
                </a:solidFill>
              </a:defRPr>
            </a:lvl1p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lvl1pPr>
              <a:defRPr>
                <a:solidFill>
                  <a:schemeClr val="bg1"/>
                </a:solidFill>
              </a:defRPr>
            </a:lvl1p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lvl1pPr>
              <a:defRPr>
                <a:solidFill>
                  <a:schemeClr val="bg1"/>
                </a:solidFill>
              </a:defRPr>
            </a:lvl1pPr>
          </a:lstStyle>
          <a:p>
            <a:fld id="{24DB4950-D2E7-4B1F-BC4A-EE048054108A}" type="slidenum">
              <a:rPr lang="sv-SE" smtClean="0"/>
              <a:pPr/>
              <a:t>‹#›</a:t>
            </a:fld>
            <a:endParaRPr lang="sv-SE" dirty="0"/>
          </a:p>
        </p:txBody>
      </p:sp>
      <p:sp>
        <p:nvSpPr>
          <p:cNvPr id="6" name="Platshållare för text 5">
            <a:extLst>
              <a:ext uri="{FF2B5EF4-FFF2-40B4-BE49-F238E27FC236}">
                <a16:creationId xmlns:a16="http://schemas.microsoft.com/office/drawing/2014/main" id="{8D9935E0-1D09-469A-AB0D-06F8D36B8517}"/>
              </a:ext>
            </a:extLst>
          </p:cNvPr>
          <p:cNvSpPr>
            <a:spLocks noGrp="1"/>
          </p:cNvSpPr>
          <p:nvPr>
            <p:ph type="body" sz="quarter" idx="14" hasCustomPrompt="1"/>
          </p:nvPr>
        </p:nvSpPr>
        <p:spPr>
          <a:xfrm>
            <a:off x="9796460" y="5951833"/>
            <a:ext cx="2026674" cy="640267"/>
          </a:xfrm>
          <a:blipFill dpi="0" rotWithShape="1">
            <a:blip r:embed="rId3">
              <a:extLst>
                <a:ext uri="{96DAC541-7B7A-43D3-8B79-37D633B846F1}">
                  <asvg:svgBlip xmlns:asvg="http://schemas.microsoft.com/office/drawing/2016/SVG/main" r:embed="rId4"/>
                </a:ext>
              </a:extLst>
            </a:blip>
            <a:srcRect/>
            <a:stretch>
              <a:fillRect/>
            </a:stretch>
          </a:blipFill>
        </p:spPr>
        <p:txBody>
          <a:bodyPr/>
          <a:lstStyle>
            <a:lvl1pPr marL="0" indent="0">
              <a:buFontTx/>
              <a:buNone/>
              <a:defRPr/>
            </a:lvl1pPr>
          </a:lstStyle>
          <a:p>
            <a:pPr lvl="0"/>
            <a:r>
              <a:rPr lang="sv-SE" dirty="0"/>
              <a:t> </a:t>
            </a:r>
          </a:p>
        </p:txBody>
      </p:sp>
      <p:sp>
        <p:nvSpPr>
          <p:cNvPr id="10" name="textruta 9">
            <a:extLst>
              <a:ext uri="{FF2B5EF4-FFF2-40B4-BE49-F238E27FC236}">
                <a16:creationId xmlns:a16="http://schemas.microsoft.com/office/drawing/2014/main" id="{D7F2A66B-9AF7-4323-A8C9-DCFB1EA9ECF8}"/>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På denna sida får INTE bilder infogas, molnet är enda dekoren. Vill du infoga bild, använd då en annan typ av mallsida. </a:t>
            </a:r>
          </a:p>
          <a:p>
            <a:r>
              <a:rPr lang="sv-SE" sz="1400" dirty="0"/>
              <a:t>Se till att anpassa textmängden till textplatshållaren så den inte går ut över molnet för bästa läsbarhet.</a:t>
            </a:r>
          </a:p>
        </p:txBody>
      </p:sp>
    </p:spTree>
    <p:extLst>
      <p:ext uri="{BB962C8B-B14F-4D97-AF65-F5344CB8AC3E}">
        <p14:creationId xmlns:p14="http://schemas.microsoft.com/office/powerpoint/2010/main" val="3069309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 text YTA 4">
    <p:spTree>
      <p:nvGrpSpPr>
        <p:cNvPr id="1" name=""/>
        <p:cNvGrpSpPr/>
        <p:nvPr/>
      </p:nvGrpSpPr>
      <p:grpSpPr>
        <a:xfrm>
          <a:off x="0" y="0"/>
          <a:ext cx="0" cy="0"/>
          <a:chOff x="0" y="0"/>
          <a:chExt cx="0" cy="0"/>
        </a:xfrm>
      </p:grpSpPr>
      <p:pic>
        <p:nvPicPr>
          <p:cNvPr id="11" name="A07EDF14-5A12-41FE-B7BA-5D61B34D2AE4" descr="6FF47256-95D4-4042-A516-8C0DC43CD4CD@chimney">
            <a:extLst>
              <a:ext uri="{FF2B5EF4-FFF2-40B4-BE49-F238E27FC236}">
                <a16:creationId xmlns:a16="http://schemas.microsoft.com/office/drawing/2014/main" id="{36A1D54F-1C19-4517-B99A-C5775151ED3E}"/>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072" t="828" b="483"/>
          <a:stretch/>
        </p:blipFill>
        <p:spPr bwMode="auto">
          <a:xfrm>
            <a:off x="-1200" y="-1"/>
            <a:ext cx="121932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ubrik 1">
            <a:extLst>
              <a:ext uri="{FF2B5EF4-FFF2-40B4-BE49-F238E27FC236}">
                <a16:creationId xmlns:a16="http://schemas.microsoft.com/office/drawing/2014/main" id="{27CDB11F-3996-4954-9D63-C2CB5FE1B3BE}"/>
              </a:ext>
            </a:extLst>
          </p:cNvPr>
          <p:cNvSpPr>
            <a:spLocks noGrp="1"/>
          </p:cNvSpPr>
          <p:nvPr>
            <p:ph type="title"/>
          </p:nvPr>
        </p:nvSpPr>
        <p:spPr>
          <a:xfrm>
            <a:off x="639792" y="500067"/>
            <a:ext cx="7764433" cy="1133475"/>
          </a:xfrm>
        </p:spPr>
        <p:txBody>
          <a:bodyPr/>
          <a:lstStyle>
            <a:lvl1pPr>
              <a:defRPr>
                <a:solidFill>
                  <a:schemeClr val="bg1"/>
                </a:solidFill>
              </a:defRPr>
            </a:lvl1pPr>
          </a:lstStyle>
          <a:p>
            <a:r>
              <a:rPr lang="sv-SE"/>
              <a:t>Klicka här för att ändra mall för rubrikformat</a:t>
            </a:r>
            <a:endParaRPr lang="sv-SE" dirty="0"/>
          </a:p>
        </p:txBody>
      </p:sp>
      <p:sp>
        <p:nvSpPr>
          <p:cNvPr id="12" name="Platshållare för text 9">
            <a:extLst>
              <a:ext uri="{FF2B5EF4-FFF2-40B4-BE49-F238E27FC236}">
                <a16:creationId xmlns:a16="http://schemas.microsoft.com/office/drawing/2014/main" id="{9811892E-62C6-418B-BFE5-8E47F014E3E3}"/>
              </a:ext>
            </a:extLst>
          </p:cNvPr>
          <p:cNvSpPr>
            <a:spLocks noGrp="1"/>
          </p:cNvSpPr>
          <p:nvPr>
            <p:ph type="body" sz="quarter" idx="13"/>
          </p:nvPr>
        </p:nvSpPr>
        <p:spPr>
          <a:xfrm>
            <a:off x="639764" y="1808163"/>
            <a:ext cx="7764461" cy="4160838"/>
          </a:xfrm>
        </p:spPr>
        <p:txBody>
          <a:bodyPr/>
          <a:lstStyle>
            <a:lvl1pPr marL="180000" indent="-180000">
              <a:defRPr sz="2000">
                <a:solidFill>
                  <a:schemeClr val="bg1"/>
                </a:solidFill>
              </a:defRPr>
            </a:lvl1pPr>
            <a:lvl2pPr marL="360000" indent="-228600">
              <a:buFont typeface="Gill Sans MT Pro Light" panose="020B0302020104020203" pitchFamily="34" charset="0"/>
              <a:buChar char="­"/>
              <a:defRPr sz="1800">
                <a:solidFill>
                  <a:schemeClr val="bg1"/>
                </a:solidFill>
              </a:defRPr>
            </a:lvl2pPr>
            <a:lvl3pPr marL="540000" indent="-228600">
              <a:buFont typeface="Gill Sans MT Pro Light" panose="020B0302020104020203" pitchFamily="34" charset="0"/>
              <a:buChar char="­"/>
              <a:defRPr sz="1600">
                <a:solidFill>
                  <a:schemeClr val="bg1"/>
                </a:solidFill>
              </a:defRPr>
            </a:lvl3pPr>
            <a:lvl4pPr marL="720000" indent="-228600">
              <a:buFont typeface="Gill Sans MT Pro Light" panose="020B0302020104020203" pitchFamily="34" charset="0"/>
              <a:buChar char="­"/>
              <a:defRPr sz="1400">
                <a:solidFill>
                  <a:schemeClr val="bg1"/>
                </a:solidFill>
              </a:defRPr>
            </a:lvl4pPr>
            <a:lvl5pPr marL="900000" indent="-228600">
              <a:buFont typeface="Gill Sans MT Pro Light" panose="020B0302020104020203" pitchFamily="34" charset="0"/>
              <a:buChar char="­"/>
              <a:defRPr sz="14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lvl1pPr>
              <a:defRPr>
                <a:solidFill>
                  <a:schemeClr val="bg1"/>
                </a:solidFill>
              </a:defRPr>
            </a:lvl1p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lvl1pPr>
              <a:defRPr>
                <a:solidFill>
                  <a:schemeClr val="bg1"/>
                </a:solidFill>
              </a:defRPr>
            </a:lvl1p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lvl1pPr>
              <a:defRPr>
                <a:solidFill>
                  <a:schemeClr val="bg1"/>
                </a:solidFill>
              </a:defRPr>
            </a:lvl1pPr>
          </a:lstStyle>
          <a:p>
            <a:fld id="{24DB4950-D2E7-4B1F-BC4A-EE048054108A}" type="slidenum">
              <a:rPr lang="sv-SE" smtClean="0"/>
              <a:pPr/>
              <a:t>‹#›</a:t>
            </a:fld>
            <a:endParaRPr lang="sv-SE" dirty="0"/>
          </a:p>
        </p:txBody>
      </p:sp>
      <p:sp>
        <p:nvSpPr>
          <p:cNvPr id="6" name="Platshållare för text 5">
            <a:extLst>
              <a:ext uri="{FF2B5EF4-FFF2-40B4-BE49-F238E27FC236}">
                <a16:creationId xmlns:a16="http://schemas.microsoft.com/office/drawing/2014/main" id="{764968DA-D211-46A4-8075-8C9383F8CC83}"/>
              </a:ext>
            </a:extLst>
          </p:cNvPr>
          <p:cNvSpPr>
            <a:spLocks noGrp="1"/>
          </p:cNvSpPr>
          <p:nvPr>
            <p:ph type="body" sz="quarter" idx="14" hasCustomPrompt="1"/>
          </p:nvPr>
        </p:nvSpPr>
        <p:spPr>
          <a:xfrm>
            <a:off x="9796460" y="5951832"/>
            <a:ext cx="2026674" cy="640267"/>
          </a:xfrm>
          <a:blipFill dpi="0" rotWithShape="1">
            <a:blip r:embed="rId3">
              <a:extLst>
                <a:ext uri="{96DAC541-7B7A-43D3-8B79-37D633B846F1}">
                  <asvg:svgBlip xmlns:asvg="http://schemas.microsoft.com/office/drawing/2016/SVG/main" r:embed="rId4"/>
                </a:ext>
              </a:extLst>
            </a:blip>
            <a:srcRect/>
            <a:stretch>
              <a:fillRect/>
            </a:stretch>
          </a:blipFill>
        </p:spPr>
        <p:txBody>
          <a:bodyPr/>
          <a:lstStyle>
            <a:lvl1pPr marL="0" indent="0">
              <a:buFontTx/>
              <a:buNone/>
              <a:defRPr/>
            </a:lvl1pPr>
          </a:lstStyle>
          <a:p>
            <a:pPr lvl="0"/>
            <a:r>
              <a:rPr lang="sv-SE" dirty="0"/>
              <a:t> </a:t>
            </a:r>
          </a:p>
        </p:txBody>
      </p:sp>
      <p:sp>
        <p:nvSpPr>
          <p:cNvPr id="14" name="textruta 13">
            <a:extLst>
              <a:ext uri="{FF2B5EF4-FFF2-40B4-BE49-F238E27FC236}">
                <a16:creationId xmlns:a16="http://schemas.microsoft.com/office/drawing/2014/main" id="{B6911F1B-3AC3-4ABF-ABB1-F0100F91D55F}"/>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På denna sida får INTE bilder infogas, molnet är enda dekoren. Vill du infoga bild, använd då en annan typ av mallsida. </a:t>
            </a:r>
          </a:p>
          <a:p>
            <a:r>
              <a:rPr lang="sv-SE" sz="1400" dirty="0"/>
              <a:t>Se till att anpassa textmängden till textplatshållaren så den inte går ut över molnet för bästa läsbarhet.</a:t>
            </a:r>
          </a:p>
        </p:txBody>
      </p:sp>
    </p:spTree>
    <p:extLst>
      <p:ext uri="{BB962C8B-B14F-4D97-AF65-F5344CB8AC3E}">
        <p14:creationId xmlns:p14="http://schemas.microsoft.com/office/powerpoint/2010/main" val="3279534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Rubrik, text YTA 5">
    <p:spTree>
      <p:nvGrpSpPr>
        <p:cNvPr id="1" name=""/>
        <p:cNvGrpSpPr/>
        <p:nvPr/>
      </p:nvGrpSpPr>
      <p:grpSpPr>
        <a:xfrm>
          <a:off x="0" y="0"/>
          <a:ext cx="0" cy="0"/>
          <a:chOff x="0" y="0"/>
          <a:chExt cx="0" cy="0"/>
        </a:xfrm>
      </p:grpSpPr>
      <p:pic>
        <p:nvPicPr>
          <p:cNvPr id="11" name="A07EDF14-5A12-41FE-B7BA-5D61B34D2AE4">
            <a:extLst>
              <a:ext uri="{FF2B5EF4-FFF2-40B4-BE49-F238E27FC236}">
                <a16:creationId xmlns:a16="http://schemas.microsoft.com/office/drawing/2014/main" id="{36A1D54F-1C19-4517-B99A-C5775151ED3E}"/>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082" t="714" b="367"/>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ubrik 1">
            <a:extLst>
              <a:ext uri="{FF2B5EF4-FFF2-40B4-BE49-F238E27FC236}">
                <a16:creationId xmlns:a16="http://schemas.microsoft.com/office/drawing/2014/main" id="{27CDB11F-3996-4954-9D63-C2CB5FE1B3BE}"/>
              </a:ext>
            </a:extLst>
          </p:cNvPr>
          <p:cNvSpPr>
            <a:spLocks noGrp="1"/>
          </p:cNvSpPr>
          <p:nvPr>
            <p:ph type="title"/>
          </p:nvPr>
        </p:nvSpPr>
        <p:spPr>
          <a:xfrm>
            <a:off x="639792" y="500067"/>
            <a:ext cx="7764433" cy="1133475"/>
          </a:xfrm>
        </p:spPr>
        <p:txBody>
          <a:bodyPr/>
          <a:lstStyle>
            <a:lvl1pPr>
              <a:defRPr>
                <a:solidFill>
                  <a:schemeClr val="bg1"/>
                </a:solidFill>
              </a:defRPr>
            </a:lvl1pPr>
          </a:lstStyle>
          <a:p>
            <a:r>
              <a:rPr lang="sv-SE"/>
              <a:t>Klicka här för att ändra mall för rubrikformat</a:t>
            </a:r>
            <a:endParaRPr lang="sv-SE" dirty="0"/>
          </a:p>
        </p:txBody>
      </p:sp>
      <p:sp>
        <p:nvSpPr>
          <p:cNvPr id="12" name="Platshållare för text 9">
            <a:extLst>
              <a:ext uri="{FF2B5EF4-FFF2-40B4-BE49-F238E27FC236}">
                <a16:creationId xmlns:a16="http://schemas.microsoft.com/office/drawing/2014/main" id="{9811892E-62C6-418B-BFE5-8E47F014E3E3}"/>
              </a:ext>
            </a:extLst>
          </p:cNvPr>
          <p:cNvSpPr>
            <a:spLocks noGrp="1"/>
          </p:cNvSpPr>
          <p:nvPr>
            <p:ph type="body" sz="quarter" idx="13"/>
          </p:nvPr>
        </p:nvSpPr>
        <p:spPr>
          <a:xfrm>
            <a:off x="639764" y="1808163"/>
            <a:ext cx="7764461" cy="4160838"/>
          </a:xfrm>
        </p:spPr>
        <p:txBody>
          <a:bodyPr/>
          <a:lstStyle>
            <a:lvl1pPr marL="180000" indent="-180000">
              <a:defRPr sz="2000">
                <a:solidFill>
                  <a:schemeClr val="bg1"/>
                </a:solidFill>
              </a:defRPr>
            </a:lvl1pPr>
            <a:lvl2pPr marL="360000" indent="-228600">
              <a:buFont typeface="Gill Sans MT Pro Light" panose="020B0302020104020203" pitchFamily="34" charset="0"/>
              <a:buChar char="­"/>
              <a:defRPr sz="1800">
                <a:solidFill>
                  <a:schemeClr val="bg1"/>
                </a:solidFill>
              </a:defRPr>
            </a:lvl2pPr>
            <a:lvl3pPr marL="540000" indent="-228600">
              <a:buFont typeface="Gill Sans MT Pro Light" panose="020B0302020104020203" pitchFamily="34" charset="0"/>
              <a:buChar char="­"/>
              <a:defRPr sz="1600">
                <a:solidFill>
                  <a:schemeClr val="bg1"/>
                </a:solidFill>
              </a:defRPr>
            </a:lvl3pPr>
            <a:lvl4pPr marL="720000" indent="-228600">
              <a:buFont typeface="Gill Sans MT Pro Light" panose="020B0302020104020203" pitchFamily="34" charset="0"/>
              <a:buChar char="­"/>
              <a:defRPr sz="1400">
                <a:solidFill>
                  <a:schemeClr val="bg1"/>
                </a:solidFill>
              </a:defRPr>
            </a:lvl4pPr>
            <a:lvl5pPr marL="900000" indent="-228600">
              <a:buFont typeface="Gill Sans MT Pro Light" panose="020B0302020104020203" pitchFamily="34" charset="0"/>
              <a:buChar char="­"/>
              <a:defRPr sz="14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lvl1pPr>
              <a:defRPr>
                <a:solidFill>
                  <a:schemeClr val="bg1"/>
                </a:solidFill>
              </a:defRPr>
            </a:lvl1p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lvl1pPr>
              <a:defRPr>
                <a:solidFill>
                  <a:schemeClr val="bg1"/>
                </a:solidFill>
              </a:defRPr>
            </a:lvl1p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lvl1pPr>
              <a:defRPr>
                <a:solidFill>
                  <a:schemeClr val="bg1"/>
                </a:solidFill>
              </a:defRPr>
            </a:lvl1pPr>
          </a:lstStyle>
          <a:p>
            <a:fld id="{24DB4950-D2E7-4B1F-BC4A-EE048054108A}" type="slidenum">
              <a:rPr lang="sv-SE" smtClean="0"/>
              <a:pPr/>
              <a:t>‹#›</a:t>
            </a:fld>
            <a:endParaRPr lang="sv-SE" dirty="0"/>
          </a:p>
        </p:txBody>
      </p:sp>
      <p:sp>
        <p:nvSpPr>
          <p:cNvPr id="6" name="Platshållare för text 5">
            <a:extLst>
              <a:ext uri="{FF2B5EF4-FFF2-40B4-BE49-F238E27FC236}">
                <a16:creationId xmlns:a16="http://schemas.microsoft.com/office/drawing/2014/main" id="{764968DA-D211-46A4-8075-8C9383F8CC83}"/>
              </a:ext>
            </a:extLst>
          </p:cNvPr>
          <p:cNvSpPr>
            <a:spLocks noGrp="1"/>
          </p:cNvSpPr>
          <p:nvPr>
            <p:ph type="body" sz="quarter" idx="14" hasCustomPrompt="1"/>
          </p:nvPr>
        </p:nvSpPr>
        <p:spPr>
          <a:xfrm>
            <a:off x="9796460" y="5951832"/>
            <a:ext cx="2026674" cy="640267"/>
          </a:xfrm>
          <a:blipFill dpi="0" rotWithShape="1">
            <a:blip r:embed="rId3">
              <a:extLst>
                <a:ext uri="{96DAC541-7B7A-43D3-8B79-37D633B846F1}">
                  <asvg:svgBlip xmlns:asvg="http://schemas.microsoft.com/office/drawing/2016/SVG/main" r:embed="rId4"/>
                </a:ext>
              </a:extLst>
            </a:blip>
            <a:srcRect/>
            <a:stretch>
              <a:fillRect/>
            </a:stretch>
          </a:blipFill>
        </p:spPr>
        <p:txBody>
          <a:bodyPr/>
          <a:lstStyle>
            <a:lvl1pPr marL="0" indent="0">
              <a:buFontTx/>
              <a:buNone/>
              <a:defRPr/>
            </a:lvl1pPr>
          </a:lstStyle>
          <a:p>
            <a:pPr lvl="0"/>
            <a:r>
              <a:rPr lang="sv-SE" dirty="0"/>
              <a:t> </a:t>
            </a:r>
          </a:p>
        </p:txBody>
      </p:sp>
      <p:sp>
        <p:nvSpPr>
          <p:cNvPr id="13" name="textruta 12">
            <a:extLst>
              <a:ext uri="{FF2B5EF4-FFF2-40B4-BE49-F238E27FC236}">
                <a16:creationId xmlns:a16="http://schemas.microsoft.com/office/drawing/2014/main" id="{AC85DC5A-37EE-4C40-A31F-27139B40F3A3}"/>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På denna sida får INTE bilder infogas, molnet är enda dekoren. Vill du infoga bild, använd då en annan typ av mallsida. </a:t>
            </a:r>
          </a:p>
          <a:p>
            <a:r>
              <a:rPr lang="sv-SE" sz="1400" dirty="0"/>
              <a:t>Se till att anpassa textmängden till textplatshållaren så den inte går ut över molnet för bästa läsbarhet.</a:t>
            </a:r>
          </a:p>
        </p:txBody>
      </p:sp>
    </p:spTree>
    <p:extLst>
      <p:ext uri="{BB962C8B-B14F-4D97-AF65-F5344CB8AC3E}">
        <p14:creationId xmlns:p14="http://schemas.microsoft.com/office/powerpoint/2010/main" val="163000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Rubrik, text YTA 6">
    <p:spTree>
      <p:nvGrpSpPr>
        <p:cNvPr id="1" name=""/>
        <p:cNvGrpSpPr/>
        <p:nvPr/>
      </p:nvGrpSpPr>
      <p:grpSpPr>
        <a:xfrm>
          <a:off x="0" y="0"/>
          <a:ext cx="0" cy="0"/>
          <a:chOff x="0" y="0"/>
          <a:chExt cx="0" cy="0"/>
        </a:xfrm>
      </p:grpSpPr>
      <p:pic>
        <p:nvPicPr>
          <p:cNvPr id="11" name="A07EDF14-5A12-41FE-B7BA-5D61B34D2AE4">
            <a:extLst>
              <a:ext uri="{FF2B5EF4-FFF2-40B4-BE49-F238E27FC236}">
                <a16:creationId xmlns:a16="http://schemas.microsoft.com/office/drawing/2014/main" id="{36A1D54F-1C19-4517-B99A-C5775151ED3E}"/>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082" t="714" b="367"/>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ubrik 1">
            <a:extLst>
              <a:ext uri="{FF2B5EF4-FFF2-40B4-BE49-F238E27FC236}">
                <a16:creationId xmlns:a16="http://schemas.microsoft.com/office/drawing/2014/main" id="{27CDB11F-3996-4954-9D63-C2CB5FE1B3BE}"/>
              </a:ext>
            </a:extLst>
          </p:cNvPr>
          <p:cNvSpPr>
            <a:spLocks noGrp="1"/>
          </p:cNvSpPr>
          <p:nvPr>
            <p:ph type="title"/>
          </p:nvPr>
        </p:nvSpPr>
        <p:spPr>
          <a:xfrm>
            <a:off x="639792" y="500067"/>
            <a:ext cx="7764433" cy="1133475"/>
          </a:xfrm>
        </p:spPr>
        <p:txBody>
          <a:bodyPr/>
          <a:lstStyle>
            <a:lvl1pPr>
              <a:defRPr>
                <a:solidFill>
                  <a:schemeClr val="bg1"/>
                </a:solidFill>
              </a:defRPr>
            </a:lvl1pPr>
          </a:lstStyle>
          <a:p>
            <a:r>
              <a:rPr lang="sv-SE"/>
              <a:t>Klicka här för att ändra mall för rubrikformat</a:t>
            </a:r>
            <a:endParaRPr lang="sv-SE" dirty="0"/>
          </a:p>
        </p:txBody>
      </p:sp>
      <p:sp>
        <p:nvSpPr>
          <p:cNvPr id="12" name="Platshållare för text 9">
            <a:extLst>
              <a:ext uri="{FF2B5EF4-FFF2-40B4-BE49-F238E27FC236}">
                <a16:creationId xmlns:a16="http://schemas.microsoft.com/office/drawing/2014/main" id="{9811892E-62C6-418B-BFE5-8E47F014E3E3}"/>
              </a:ext>
            </a:extLst>
          </p:cNvPr>
          <p:cNvSpPr>
            <a:spLocks noGrp="1"/>
          </p:cNvSpPr>
          <p:nvPr>
            <p:ph type="body" sz="quarter" idx="13"/>
          </p:nvPr>
        </p:nvSpPr>
        <p:spPr>
          <a:xfrm>
            <a:off x="639764" y="1808163"/>
            <a:ext cx="7764461" cy="4160838"/>
          </a:xfrm>
        </p:spPr>
        <p:txBody>
          <a:bodyPr/>
          <a:lstStyle>
            <a:lvl1pPr marL="180000" indent="-180000">
              <a:defRPr sz="2000">
                <a:solidFill>
                  <a:schemeClr val="bg1"/>
                </a:solidFill>
              </a:defRPr>
            </a:lvl1pPr>
            <a:lvl2pPr marL="360000" indent="-228600">
              <a:buFont typeface="Gill Sans MT Pro Light" panose="020B0302020104020203" pitchFamily="34" charset="0"/>
              <a:buChar char="­"/>
              <a:defRPr sz="1800">
                <a:solidFill>
                  <a:schemeClr val="bg1"/>
                </a:solidFill>
              </a:defRPr>
            </a:lvl2pPr>
            <a:lvl3pPr marL="540000" indent="-228600">
              <a:buFont typeface="Gill Sans MT Pro Light" panose="020B0302020104020203" pitchFamily="34" charset="0"/>
              <a:buChar char="­"/>
              <a:defRPr sz="1600">
                <a:solidFill>
                  <a:schemeClr val="bg1"/>
                </a:solidFill>
              </a:defRPr>
            </a:lvl3pPr>
            <a:lvl4pPr marL="720000" indent="-228600">
              <a:buFont typeface="Gill Sans MT Pro Light" panose="020B0302020104020203" pitchFamily="34" charset="0"/>
              <a:buChar char="­"/>
              <a:defRPr sz="1400">
                <a:solidFill>
                  <a:schemeClr val="bg1"/>
                </a:solidFill>
              </a:defRPr>
            </a:lvl4pPr>
            <a:lvl5pPr marL="900000" indent="-228600">
              <a:buFont typeface="Gill Sans MT Pro Light" panose="020B0302020104020203" pitchFamily="34" charset="0"/>
              <a:buChar char="­"/>
              <a:defRPr sz="14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lvl1pPr>
              <a:defRPr>
                <a:solidFill>
                  <a:schemeClr val="bg1"/>
                </a:solidFill>
              </a:defRPr>
            </a:lvl1p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lvl1pPr>
              <a:defRPr>
                <a:solidFill>
                  <a:schemeClr val="bg1"/>
                </a:solidFill>
              </a:defRPr>
            </a:lvl1p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lvl1pPr>
              <a:defRPr>
                <a:solidFill>
                  <a:schemeClr val="bg1"/>
                </a:solidFill>
              </a:defRPr>
            </a:lvl1pPr>
          </a:lstStyle>
          <a:p>
            <a:fld id="{24DB4950-D2E7-4B1F-BC4A-EE048054108A}" type="slidenum">
              <a:rPr lang="sv-SE" smtClean="0"/>
              <a:pPr/>
              <a:t>‹#›</a:t>
            </a:fld>
            <a:endParaRPr lang="sv-SE" dirty="0"/>
          </a:p>
        </p:txBody>
      </p:sp>
      <p:sp>
        <p:nvSpPr>
          <p:cNvPr id="6" name="Platshållare för text 5">
            <a:extLst>
              <a:ext uri="{FF2B5EF4-FFF2-40B4-BE49-F238E27FC236}">
                <a16:creationId xmlns:a16="http://schemas.microsoft.com/office/drawing/2014/main" id="{764968DA-D211-46A4-8075-8C9383F8CC83}"/>
              </a:ext>
            </a:extLst>
          </p:cNvPr>
          <p:cNvSpPr>
            <a:spLocks noGrp="1"/>
          </p:cNvSpPr>
          <p:nvPr>
            <p:ph type="body" sz="quarter" idx="14" hasCustomPrompt="1"/>
          </p:nvPr>
        </p:nvSpPr>
        <p:spPr>
          <a:xfrm>
            <a:off x="9796460" y="5951832"/>
            <a:ext cx="2026674" cy="640267"/>
          </a:xfrm>
          <a:blipFill dpi="0" rotWithShape="1">
            <a:blip r:embed="rId3">
              <a:extLst>
                <a:ext uri="{96DAC541-7B7A-43D3-8B79-37D633B846F1}">
                  <asvg:svgBlip xmlns:asvg="http://schemas.microsoft.com/office/drawing/2016/SVG/main" r:embed="rId4"/>
                </a:ext>
              </a:extLst>
            </a:blip>
            <a:srcRect/>
            <a:stretch>
              <a:fillRect/>
            </a:stretch>
          </a:blipFill>
        </p:spPr>
        <p:txBody>
          <a:bodyPr/>
          <a:lstStyle>
            <a:lvl1pPr marL="0" indent="0">
              <a:buFontTx/>
              <a:buNone/>
              <a:defRPr/>
            </a:lvl1pPr>
          </a:lstStyle>
          <a:p>
            <a:pPr lvl="0"/>
            <a:r>
              <a:rPr lang="sv-SE" dirty="0"/>
              <a:t> </a:t>
            </a:r>
          </a:p>
        </p:txBody>
      </p:sp>
      <p:sp>
        <p:nvSpPr>
          <p:cNvPr id="13" name="textruta 12">
            <a:extLst>
              <a:ext uri="{FF2B5EF4-FFF2-40B4-BE49-F238E27FC236}">
                <a16:creationId xmlns:a16="http://schemas.microsoft.com/office/drawing/2014/main" id="{73895DE6-7948-4E80-A557-AB21DC17630F}"/>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På denna sida får INTE bilder infogas, molnet är enda dekoren. Vill du infoga bild, använd då en annan typ av mallsida. </a:t>
            </a:r>
          </a:p>
          <a:p>
            <a:r>
              <a:rPr lang="sv-SE" sz="1400" dirty="0"/>
              <a:t>Se till att anpassa textmängden till textplatshållaren så den inte går ut över molnet för bästa läsbarhet.</a:t>
            </a:r>
          </a:p>
        </p:txBody>
      </p:sp>
    </p:spTree>
    <p:extLst>
      <p:ext uri="{BB962C8B-B14F-4D97-AF65-F5344CB8AC3E}">
        <p14:creationId xmlns:p14="http://schemas.microsoft.com/office/powerpoint/2010/main" val="1686787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 text halv bild">
    <p:bg>
      <p:bgPr>
        <a:solidFill>
          <a:schemeClr val="bg1"/>
        </a:solidFill>
        <a:effectLst/>
      </p:bgPr>
    </p:bg>
    <p:spTree>
      <p:nvGrpSpPr>
        <p:cNvPr id="1" name=""/>
        <p:cNvGrpSpPr/>
        <p:nvPr/>
      </p:nvGrpSpPr>
      <p:grpSpPr>
        <a:xfrm>
          <a:off x="0" y="0"/>
          <a:ext cx="0" cy="0"/>
          <a:chOff x="0" y="0"/>
          <a:chExt cx="0" cy="0"/>
        </a:xfrm>
      </p:grpSpPr>
      <p:sp>
        <p:nvSpPr>
          <p:cNvPr id="11" name="Platshållare för bild 2">
            <a:extLst>
              <a:ext uri="{FF2B5EF4-FFF2-40B4-BE49-F238E27FC236}">
                <a16:creationId xmlns:a16="http://schemas.microsoft.com/office/drawing/2014/main" id="{EBF67286-20BC-4ED7-89AF-4F16CB3399AB}"/>
              </a:ext>
            </a:extLst>
          </p:cNvPr>
          <p:cNvSpPr>
            <a:spLocks noGrp="1"/>
          </p:cNvSpPr>
          <p:nvPr>
            <p:ph type="pic" idx="17" hasCustomPrompt="1"/>
          </p:nvPr>
        </p:nvSpPr>
        <p:spPr>
          <a:xfrm>
            <a:off x="6150194" y="0"/>
            <a:ext cx="6048000" cy="6858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2" name="Rubrik 1">
            <a:extLst>
              <a:ext uri="{FF2B5EF4-FFF2-40B4-BE49-F238E27FC236}">
                <a16:creationId xmlns:a16="http://schemas.microsoft.com/office/drawing/2014/main" id="{9FD07510-F66D-4F85-B578-7524CAAC43CF}"/>
              </a:ext>
            </a:extLst>
          </p:cNvPr>
          <p:cNvSpPr>
            <a:spLocks noGrp="1"/>
          </p:cNvSpPr>
          <p:nvPr>
            <p:ph type="title"/>
          </p:nvPr>
        </p:nvSpPr>
        <p:spPr>
          <a:xfrm>
            <a:off x="639793" y="500400"/>
            <a:ext cx="5233470" cy="1133475"/>
          </a:xfrm>
        </p:spPr>
        <p:txBody>
          <a:bodyPr/>
          <a:lstStyle/>
          <a:p>
            <a:r>
              <a:rPr lang="sv-SE"/>
              <a:t>Klicka här för att ändra mall för rubrikformat</a:t>
            </a:r>
            <a:endParaRPr lang="sv-SE" dirty="0"/>
          </a:p>
        </p:txBody>
      </p:sp>
      <p:sp>
        <p:nvSpPr>
          <p:cNvPr id="8" name="Platshållare för text 9">
            <a:extLst>
              <a:ext uri="{FF2B5EF4-FFF2-40B4-BE49-F238E27FC236}">
                <a16:creationId xmlns:a16="http://schemas.microsoft.com/office/drawing/2014/main" id="{1185B14C-4A26-4D84-9CB1-709FD5CD6752}"/>
              </a:ext>
            </a:extLst>
          </p:cNvPr>
          <p:cNvSpPr>
            <a:spLocks noGrp="1"/>
          </p:cNvSpPr>
          <p:nvPr>
            <p:ph type="body" sz="quarter" idx="20"/>
          </p:nvPr>
        </p:nvSpPr>
        <p:spPr>
          <a:xfrm>
            <a:off x="639763" y="1993900"/>
            <a:ext cx="5233470" cy="3975100"/>
          </a:xfrm>
        </p:spPr>
        <p:txBody>
          <a:bodyPr/>
          <a:lstStyle>
            <a:lvl1pPr marL="180000" indent="-180000">
              <a:defRPr sz="2000"/>
            </a:lvl1pPr>
            <a:lvl2pPr marL="360000" indent="-228600">
              <a:buFont typeface="Gill Sans MT Pro Light" panose="020B0302020104020203" pitchFamily="34" charset="0"/>
              <a:buChar char="­"/>
              <a:defRPr sz="1800"/>
            </a:lvl2pPr>
            <a:lvl3pPr marL="540000" indent="-228600">
              <a:buFont typeface="Gill Sans MT Pro Light" panose="020B0302020104020203" pitchFamily="34" charset="0"/>
              <a:buChar char="­"/>
              <a:defRPr sz="1600"/>
            </a:lvl3pPr>
            <a:lvl4pPr marL="720000" indent="-228600">
              <a:buFont typeface="Gill Sans MT Pro Light" panose="020B0302020104020203" pitchFamily="34" charset="0"/>
              <a:buChar char="­"/>
              <a:defRPr sz="1400"/>
            </a:lvl4pPr>
            <a:lvl5pPr marL="900000" indent="-228600">
              <a:buFont typeface="Gill Sans MT Pro Light" panose="020B0302020104020203" pitchFamily="34" charset="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text 3">
            <a:extLst>
              <a:ext uri="{FF2B5EF4-FFF2-40B4-BE49-F238E27FC236}">
                <a16:creationId xmlns:a16="http://schemas.microsoft.com/office/drawing/2014/main" id="{83BA74EE-1BA3-4895-A5D2-64B1E8E7F6A2}"/>
              </a:ext>
            </a:extLst>
          </p:cNvPr>
          <p:cNvSpPr>
            <a:spLocks noGrp="1"/>
          </p:cNvSpPr>
          <p:nvPr>
            <p:ph type="body" sz="quarter" idx="21" hasCustomPrompt="1"/>
          </p:nvPr>
        </p:nvSpPr>
        <p:spPr>
          <a:xfrm>
            <a:off x="9796460" y="5951832"/>
            <a:ext cx="2026674" cy="640267"/>
          </a:xfr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marL="0" indent="0">
              <a:buFontTx/>
              <a:buNone/>
              <a:defRPr/>
            </a:lvl1pPr>
          </a:lstStyle>
          <a:p>
            <a:pPr lvl="0"/>
            <a:r>
              <a:rPr lang="sv-SE" dirty="0"/>
              <a:t> </a:t>
            </a:r>
          </a:p>
        </p:txBody>
      </p:sp>
    </p:spTree>
    <p:extLst>
      <p:ext uri="{BB962C8B-B14F-4D97-AF65-F5344CB8AC3E}">
        <p14:creationId xmlns:p14="http://schemas.microsoft.com/office/powerpoint/2010/main" val="3172844774"/>
      </p:ext>
    </p:extLst>
  </p:cSld>
  <p:clrMapOvr>
    <a:masterClrMapping/>
  </p:clrMapOvr>
  <p:extLst>
    <p:ext uri="{DCECCB84-F9BA-43D5-87BE-67443E8EF086}">
      <p15:sldGuideLst xmlns:p15="http://schemas.microsoft.com/office/powerpoint/2012/main">
        <p15:guide id="1" orient="horz" pos="1176"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ildcollage 2">
    <p:bg>
      <p:bgPr>
        <a:solidFill>
          <a:schemeClr val="bg1"/>
        </a:solid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D67BC8D-5DA5-4E79-BC06-B1186574795C}"/>
              </a:ext>
            </a:extLst>
          </p:cNvPr>
          <p:cNvSpPr>
            <a:spLocks noGrp="1"/>
          </p:cNvSpPr>
          <p:nvPr>
            <p:ph type="pic" idx="1" hasCustomPrompt="1"/>
          </p:nvPr>
        </p:nvSpPr>
        <p:spPr>
          <a:xfrm>
            <a:off x="1" y="0"/>
            <a:ext cx="6048000" cy="6858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9" name="Platshållare för bild 2">
            <a:extLst>
              <a:ext uri="{FF2B5EF4-FFF2-40B4-BE49-F238E27FC236}">
                <a16:creationId xmlns:a16="http://schemas.microsoft.com/office/drawing/2014/main" id="{59935704-DD69-45C8-93D6-70C51DB09123}"/>
              </a:ext>
            </a:extLst>
          </p:cNvPr>
          <p:cNvSpPr>
            <a:spLocks noGrp="1"/>
          </p:cNvSpPr>
          <p:nvPr>
            <p:ph type="pic" idx="13" hasCustomPrompt="1"/>
          </p:nvPr>
        </p:nvSpPr>
        <p:spPr>
          <a:xfrm>
            <a:off x="6150194" y="0"/>
            <a:ext cx="6048000" cy="6858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4" name="Platshållare för text 3">
            <a:extLst>
              <a:ext uri="{FF2B5EF4-FFF2-40B4-BE49-F238E27FC236}">
                <a16:creationId xmlns:a16="http://schemas.microsoft.com/office/drawing/2014/main" id="{A0A09E10-170F-4155-A3FD-6E245A2D1789}"/>
              </a:ext>
            </a:extLst>
          </p:cNvPr>
          <p:cNvSpPr>
            <a:spLocks noGrp="1"/>
          </p:cNvSpPr>
          <p:nvPr>
            <p:ph type="body" sz="quarter" idx="14" hasCustomPrompt="1"/>
          </p:nvPr>
        </p:nvSpPr>
        <p:spPr>
          <a:xfrm>
            <a:off x="9796460" y="5951832"/>
            <a:ext cx="2026674" cy="640267"/>
          </a:xfr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marL="0" indent="0">
              <a:buFontTx/>
              <a:buNone/>
              <a:defRPr/>
            </a:lvl1pPr>
          </a:lstStyle>
          <a:p>
            <a:pPr lvl="0"/>
            <a:r>
              <a:rPr lang="sv-SE" dirty="0"/>
              <a:t> </a:t>
            </a:r>
          </a:p>
        </p:txBody>
      </p:sp>
    </p:spTree>
    <p:extLst>
      <p:ext uri="{BB962C8B-B14F-4D97-AF65-F5344CB8AC3E}">
        <p14:creationId xmlns:p14="http://schemas.microsoft.com/office/powerpoint/2010/main" val="2359864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ildcollage 3">
    <p:bg>
      <p:bgPr>
        <a:solidFill>
          <a:schemeClr val="bg1"/>
        </a:solidFill>
        <a:effectLst/>
      </p:bgPr>
    </p:bg>
    <p:spTree>
      <p:nvGrpSpPr>
        <p:cNvPr id="1" name=""/>
        <p:cNvGrpSpPr/>
        <p:nvPr/>
      </p:nvGrpSpPr>
      <p:grpSpPr>
        <a:xfrm>
          <a:off x="0" y="0"/>
          <a:ext cx="0" cy="0"/>
          <a:chOff x="0" y="0"/>
          <a:chExt cx="0" cy="0"/>
        </a:xfrm>
      </p:grpSpPr>
      <p:sp>
        <p:nvSpPr>
          <p:cNvPr id="6" name="Platshållare för bild 2">
            <a:extLst>
              <a:ext uri="{FF2B5EF4-FFF2-40B4-BE49-F238E27FC236}">
                <a16:creationId xmlns:a16="http://schemas.microsoft.com/office/drawing/2014/main" id="{50212A9E-C464-42DE-825E-5F023B24AABC}"/>
              </a:ext>
            </a:extLst>
          </p:cNvPr>
          <p:cNvSpPr>
            <a:spLocks noGrp="1"/>
          </p:cNvSpPr>
          <p:nvPr>
            <p:ph type="pic" idx="1" hasCustomPrompt="1"/>
          </p:nvPr>
        </p:nvSpPr>
        <p:spPr>
          <a:xfrm>
            <a:off x="1" y="0"/>
            <a:ext cx="6048000" cy="6858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7" name="Platshållare för bild 2">
            <a:extLst>
              <a:ext uri="{FF2B5EF4-FFF2-40B4-BE49-F238E27FC236}">
                <a16:creationId xmlns:a16="http://schemas.microsoft.com/office/drawing/2014/main" id="{BB7266A3-AE9B-4E41-8602-A62536078EE6}"/>
              </a:ext>
            </a:extLst>
          </p:cNvPr>
          <p:cNvSpPr>
            <a:spLocks noGrp="1"/>
          </p:cNvSpPr>
          <p:nvPr>
            <p:ph type="pic" idx="13" hasCustomPrompt="1"/>
          </p:nvPr>
        </p:nvSpPr>
        <p:spPr>
          <a:xfrm>
            <a:off x="6150194" y="-2381"/>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8" name="Platshållare för bild 2">
            <a:extLst>
              <a:ext uri="{FF2B5EF4-FFF2-40B4-BE49-F238E27FC236}">
                <a16:creationId xmlns:a16="http://schemas.microsoft.com/office/drawing/2014/main" id="{4557595D-B44E-423B-B53D-C5F7E2838051}"/>
              </a:ext>
            </a:extLst>
          </p:cNvPr>
          <p:cNvSpPr>
            <a:spLocks noGrp="1"/>
          </p:cNvSpPr>
          <p:nvPr>
            <p:ph type="pic" idx="16" hasCustomPrompt="1"/>
          </p:nvPr>
        </p:nvSpPr>
        <p:spPr>
          <a:xfrm>
            <a:off x="6144001" y="3479991"/>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3" name="Platshållare för text 2">
            <a:extLst>
              <a:ext uri="{FF2B5EF4-FFF2-40B4-BE49-F238E27FC236}">
                <a16:creationId xmlns:a16="http://schemas.microsoft.com/office/drawing/2014/main" id="{E75AB8A6-31DF-4D12-BDDD-85AA79E1F501}"/>
              </a:ext>
            </a:extLst>
          </p:cNvPr>
          <p:cNvSpPr>
            <a:spLocks noGrp="1"/>
          </p:cNvSpPr>
          <p:nvPr>
            <p:ph type="body" sz="quarter" idx="17" hasCustomPrompt="1"/>
          </p:nvPr>
        </p:nvSpPr>
        <p:spPr>
          <a:xfrm>
            <a:off x="9796460" y="5951833"/>
            <a:ext cx="2026674" cy="640267"/>
          </a:xfr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marL="0" indent="0">
              <a:buFontTx/>
              <a:buNone/>
              <a:defRPr/>
            </a:lvl1pPr>
          </a:lstStyle>
          <a:p>
            <a:pPr lvl="0"/>
            <a:r>
              <a:rPr lang="sv-SE" dirty="0"/>
              <a:t> </a:t>
            </a:r>
          </a:p>
        </p:txBody>
      </p:sp>
    </p:spTree>
    <p:extLst>
      <p:ext uri="{BB962C8B-B14F-4D97-AF65-F5344CB8AC3E}">
        <p14:creationId xmlns:p14="http://schemas.microsoft.com/office/powerpoint/2010/main" val="517300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ildcollage 4">
    <p:bg>
      <p:bgPr>
        <a:solidFill>
          <a:schemeClr val="bg1"/>
        </a:solidFill>
        <a:effectLst/>
      </p:bgPr>
    </p:bg>
    <p:spTree>
      <p:nvGrpSpPr>
        <p:cNvPr id="1" name=""/>
        <p:cNvGrpSpPr/>
        <p:nvPr/>
      </p:nvGrpSpPr>
      <p:grpSpPr>
        <a:xfrm>
          <a:off x="0" y="0"/>
          <a:ext cx="0" cy="0"/>
          <a:chOff x="0" y="0"/>
          <a:chExt cx="0" cy="0"/>
        </a:xfrm>
      </p:grpSpPr>
      <p:sp>
        <p:nvSpPr>
          <p:cNvPr id="16" name="Platshållare för bild 2">
            <a:extLst>
              <a:ext uri="{FF2B5EF4-FFF2-40B4-BE49-F238E27FC236}">
                <a16:creationId xmlns:a16="http://schemas.microsoft.com/office/drawing/2014/main" id="{7424A79F-1B59-4EC6-9F01-F1065E75C5F2}"/>
              </a:ext>
            </a:extLst>
          </p:cNvPr>
          <p:cNvSpPr>
            <a:spLocks noGrp="1"/>
          </p:cNvSpPr>
          <p:nvPr>
            <p:ph type="pic" idx="18" hasCustomPrompt="1"/>
          </p:nvPr>
        </p:nvSpPr>
        <p:spPr>
          <a:xfrm>
            <a:off x="1" y="0"/>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14" name="Platshållare för bild 2">
            <a:extLst>
              <a:ext uri="{FF2B5EF4-FFF2-40B4-BE49-F238E27FC236}">
                <a16:creationId xmlns:a16="http://schemas.microsoft.com/office/drawing/2014/main" id="{029A61F7-5DB6-4394-9D77-1AD82E0FC402}"/>
              </a:ext>
            </a:extLst>
          </p:cNvPr>
          <p:cNvSpPr>
            <a:spLocks noGrp="1"/>
          </p:cNvSpPr>
          <p:nvPr>
            <p:ph type="pic" idx="13" hasCustomPrompt="1"/>
          </p:nvPr>
        </p:nvSpPr>
        <p:spPr>
          <a:xfrm>
            <a:off x="6151144" y="0"/>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17" name="Platshållare för bild 2">
            <a:extLst>
              <a:ext uri="{FF2B5EF4-FFF2-40B4-BE49-F238E27FC236}">
                <a16:creationId xmlns:a16="http://schemas.microsoft.com/office/drawing/2014/main" id="{5B71CF3F-4A3E-473B-8B31-F97164CD0D8F}"/>
              </a:ext>
            </a:extLst>
          </p:cNvPr>
          <p:cNvSpPr>
            <a:spLocks noGrp="1"/>
          </p:cNvSpPr>
          <p:nvPr>
            <p:ph type="pic" idx="19" hasCustomPrompt="1"/>
          </p:nvPr>
        </p:nvSpPr>
        <p:spPr>
          <a:xfrm>
            <a:off x="1" y="3482372"/>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15" name="Platshållare för bild 2">
            <a:extLst>
              <a:ext uri="{FF2B5EF4-FFF2-40B4-BE49-F238E27FC236}">
                <a16:creationId xmlns:a16="http://schemas.microsoft.com/office/drawing/2014/main" id="{D59F388B-B781-43C5-8930-9169432CCE73}"/>
              </a:ext>
            </a:extLst>
          </p:cNvPr>
          <p:cNvSpPr>
            <a:spLocks noGrp="1"/>
          </p:cNvSpPr>
          <p:nvPr>
            <p:ph type="pic" idx="16" hasCustomPrompt="1"/>
          </p:nvPr>
        </p:nvSpPr>
        <p:spPr>
          <a:xfrm>
            <a:off x="6151144" y="3482372"/>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3" name="Platshållare för text 2">
            <a:extLst>
              <a:ext uri="{FF2B5EF4-FFF2-40B4-BE49-F238E27FC236}">
                <a16:creationId xmlns:a16="http://schemas.microsoft.com/office/drawing/2014/main" id="{3AF3568C-A856-4C22-9290-890FA2F52398}"/>
              </a:ext>
            </a:extLst>
          </p:cNvPr>
          <p:cNvSpPr>
            <a:spLocks noGrp="1"/>
          </p:cNvSpPr>
          <p:nvPr>
            <p:ph type="body" sz="quarter" idx="20" hasCustomPrompt="1"/>
          </p:nvPr>
        </p:nvSpPr>
        <p:spPr>
          <a:xfrm>
            <a:off x="9796460" y="5951832"/>
            <a:ext cx="2026674" cy="640267"/>
          </a:xfr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marL="0" indent="0">
              <a:buFontTx/>
              <a:buNone/>
              <a:defRPr/>
            </a:lvl1pPr>
          </a:lstStyle>
          <a:p>
            <a:pPr lvl="0"/>
            <a:r>
              <a:rPr lang="sv-SE" dirty="0"/>
              <a:t> </a:t>
            </a:r>
          </a:p>
        </p:txBody>
      </p:sp>
    </p:spTree>
    <p:extLst>
      <p:ext uri="{BB962C8B-B14F-4D97-AF65-F5344CB8AC3E}">
        <p14:creationId xmlns:p14="http://schemas.microsoft.com/office/powerpoint/2010/main" val="9033872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vart rubrik, text hel ljus bild">
    <p:bg>
      <p:bgPr>
        <a:solidFill>
          <a:srgbClr val="00ADBA">
            <a:alpha val="20000"/>
          </a:srgbClr>
        </a:solidFill>
        <a:effectLst/>
      </p:bgPr>
    </p:bg>
    <p:spTree>
      <p:nvGrpSpPr>
        <p:cNvPr id="1" name=""/>
        <p:cNvGrpSpPr/>
        <p:nvPr/>
      </p:nvGrpSpPr>
      <p:grpSpPr>
        <a:xfrm>
          <a:off x="0" y="0"/>
          <a:ext cx="0" cy="0"/>
          <a:chOff x="0" y="0"/>
          <a:chExt cx="0" cy="0"/>
        </a:xfrm>
      </p:grpSpPr>
      <p:sp>
        <p:nvSpPr>
          <p:cNvPr id="16" name="Rubrik 15">
            <a:extLst>
              <a:ext uri="{FF2B5EF4-FFF2-40B4-BE49-F238E27FC236}">
                <a16:creationId xmlns:a16="http://schemas.microsoft.com/office/drawing/2014/main" id="{D34343EF-5E8C-4D2A-8505-64504A589141}"/>
              </a:ext>
            </a:extLst>
          </p:cNvPr>
          <p:cNvSpPr>
            <a:spLocks noGrp="1"/>
          </p:cNvSpPr>
          <p:nvPr>
            <p:ph type="title"/>
          </p:nvPr>
        </p:nvSpPr>
        <p:spPr/>
        <p:txBody>
          <a:bodyPr>
            <a:normAutofit/>
          </a:bodyPr>
          <a:lstStyle>
            <a:lvl1pPr>
              <a:defRPr lang="sv-SE" sz="4200" kern="1200" dirty="0">
                <a:solidFill>
                  <a:schemeClr val="tx1"/>
                </a:solidFill>
                <a:effectLst>
                  <a:outerShdw blurRad="444500" dist="50800" dir="5400000" algn="ctr" rotWithShape="0">
                    <a:schemeClr val="bg1">
                      <a:lumMod val="50000"/>
                    </a:schemeClr>
                  </a:outerShdw>
                </a:effectLst>
                <a:latin typeface="+mj-lt"/>
                <a:ea typeface="+mj-ea"/>
                <a:cs typeface="+mj-cs"/>
              </a:defRPr>
            </a:lvl1pPr>
          </a:lstStyle>
          <a:p>
            <a:r>
              <a:rPr lang="sv-SE"/>
              <a:t>Klicka här för att ändra mall för rubrikformat</a:t>
            </a:r>
            <a:endParaRPr lang="sv-SE" dirty="0"/>
          </a:p>
        </p:txBody>
      </p:sp>
      <p:sp>
        <p:nvSpPr>
          <p:cNvPr id="4" name="Platshållare för datum 3">
            <a:extLst>
              <a:ext uri="{FF2B5EF4-FFF2-40B4-BE49-F238E27FC236}">
                <a16:creationId xmlns:a16="http://schemas.microsoft.com/office/drawing/2014/main" id="{AC103F37-C7EE-4C5F-B615-C0FAEDC1D37E}"/>
              </a:ext>
            </a:extLst>
          </p:cNvPr>
          <p:cNvSpPr>
            <a:spLocks noGrp="1"/>
          </p:cNvSpPr>
          <p:nvPr>
            <p:ph type="dt" sz="half" idx="10"/>
          </p:nvPr>
        </p:nvSpPr>
        <p:spPr/>
        <p:txBody>
          <a:bodyPr/>
          <a:lstStyle/>
          <a:p>
            <a:r>
              <a:rPr lang="sv-SE" dirty="0"/>
              <a:t>20xx-xx-xx</a:t>
            </a:r>
          </a:p>
        </p:txBody>
      </p:sp>
      <p:sp>
        <p:nvSpPr>
          <p:cNvPr id="5" name="Platshållare för sidfot 4">
            <a:extLst>
              <a:ext uri="{FF2B5EF4-FFF2-40B4-BE49-F238E27FC236}">
                <a16:creationId xmlns:a16="http://schemas.microsoft.com/office/drawing/2014/main" id="{692F32E4-C181-4548-BFAA-60025A2C4399}"/>
              </a:ext>
            </a:extLst>
          </p:cNvPr>
          <p:cNvSpPr>
            <a:spLocks noGrp="1"/>
          </p:cNvSpPr>
          <p:nvPr>
            <p:ph type="ftr" sz="quarter" idx="11"/>
          </p:nvPr>
        </p:nvSpPr>
        <p:spPr/>
        <p:txBody>
          <a:bodyPr/>
          <a:lstStyle/>
          <a:p>
            <a:r>
              <a:rPr lang="sv-SE" dirty="0"/>
              <a:t>Sidfot om man väljer att infoga en sådan i sin presentation</a:t>
            </a:r>
          </a:p>
        </p:txBody>
      </p:sp>
      <p:sp>
        <p:nvSpPr>
          <p:cNvPr id="6" name="Platshållare för bildnummer 5">
            <a:extLst>
              <a:ext uri="{FF2B5EF4-FFF2-40B4-BE49-F238E27FC236}">
                <a16:creationId xmlns:a16="http://schemas.microsoft.com/office/drawing/2014/main" id="{479C542C-138F-4799-BF0D-52903AC9EC00}"/>
              </a:ext>
            </a:extLst>
          </p:cNvPr>
          <p:cNvSpPr>
            <a:spLocks noGrp="1"/>
          </p:cNvSpPr>
          <p:nvPr>
            <p:ph type="sldNum" sz="quarter" idx="12"/>
          </p:nvPr>
        </p:nvSpPr>
        <p:spPr/>
        <p:txBody>
          <a:bodyPr/>
          <a:lstStyle/>
          <a:p>
            <a:fld id="{24DB4950-D2E7-4B1F-BC4A-EE048054108A}" type="slidenum">
              <a:rPr lang="sv-SE" smtClean="0"/>
              <a:t>‹#›</a:t>
            </a:fld>
            <a:endParaRPr lang="sv-SE" dirty="0"/>
          </a:p>
        </p:txBody>
      </p:sp>
      <p:pic>
        <p:nvPicPr>
          <p:cNvPr id="9" name="Bildobjekt 8">
            <a:extLst>
              <a:ext uri="{FF2B5EF4-FFF2-40B4-BE49-F238E27FC236}">
                <a16:creationId xmlns:a16="http://schemas.microsoft.com/office/drawing/2014/main" id="{8FE46B08-D3FF-4DE6-A0A7-7EE395A6E90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795729" y="5955824"/>
            <a:ext cx="2012116" cy="635953"/>
          </a:xfrm>
          <a:prstGeom prst="rect">
            <a:avLst/>
          </a:prstGeom>
        </p:spPr>
      </p:pic>
      <p:sp>
        <p:nvSpPr>
          <p:cNvPr id="3" name="Platshållare för text 2">
            <a:extLst>
              <a:ext uri="{FF2B5EF4-FFF2-40B4-BE49-F238E27FC236}">
                <a16:creationId xmlns:a16="http://schemas.microsoft.com/office/drawing/2014/main" id="{E6155EB1-40EA-4333-A5B8-5F76C366DDB7}"/>
              </a:ext>
            </a:extLst>
          </p:cNvPr>
          <p:cNvSpPr>
            <a:spLocks noGrp="1"/>
          </p:cNvSpPr>
          <p:nvPr>
            <p:ph type="body" sz="quarter" idx="18"/>
          </p:nvPr>
        </p:nvSpPr>
        <p:spPr>
          <a:xfrm>
            <a:off x="655068" y="2710340"/>
            <a:ext cx="5795514" cy="2921358"/>
          </a:xfrm>
        </p:spPr>
        <p:txBody>
          <a:bodyPr anchor="b" anchorCtr="0"/>
          <a:lstStyle>
            <a:lvl1pPr marL="180000" indent="-180000">
              <a:defRPr sz="2800" b="1">
                <a:effectLst>
                  <a:outerShdw blurRad="558800" dist="50800" dir="5400000" algn="tl">
                    <a:srgbClr val="000000">
                      <a:alpha val="60000"/>
                    </a:srgbClr>
                  </a:outerShdw>
                </a:effectLst>
              </a:defRPr>
            </a:lvl1pPr>
          </a:lstStyle>
          <a:p>
            <a:pPr lvl="0"/>
            <a:r>
              <a:rPr lang="sv-SE"/>
              <a:t>Klicka här för att ändra format på bakgrundstexten</a:t>
            </a:r>
          </a:p>
        </p:txBody>
      </p:sp>
      <p:sp>
        <p:nvSpPr>
          <p:cNvPr id="11" name="textruta 10">
            <a:extLst>
              <a:ext uri="{FF2B5EF4-FFF2-40B4-BE49-F238E27FC236}">
                <a16:creationId xmlns:a16="http://schemas.microsoft.com/office/drawing/2014/main" id="{45DCB75F-F8F9-478C-A12E-320A32C68211}"/>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För att infoga en bild från Nackas </a:t>
            </a:r>
            <a:r>
              <a:rPr lang="sv-SE" sz="1400" dirty="0" err="1"/>
              <a:t>bildbank</a:t>
            </a:r>
            <a:r>
              <a:rPr lang="sv-SE" sz="1400" dirty="0"/>
              <a:t>, klicka på knappen ”Bildbibliotek” i menyn. </a:t>
            </a:r>
            <a:br>
              <a:rPr lang="sv-SE" sz="1400" dirty="0"/>
            </a:br>
            <a:r>
              <a:rPr lang="sv-SE" sz="1400" dirty="0"/>
              <a:t>För att infoga en bild från fil, högerklicka på sidan, välj ”Formatera bakgrund”, ”Bild eller strukturfyllning” och infoga.</a:t>
            </a:r>
          </a:p>
        </p:txBody>
      </p:sp>
    </p:spTree>
    <p:extLst>
      <p:ext uri="{BB962C8B-B14F-4D97-AF65-F5344CB8AC3E}">
        <p14:creationId xmlns:p14="http://schemas.microsoft.com/office/powerpoint/2010/main" val="3997214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ild, kort text/citat">
    <p:bg>
      <p:bgPr>
        <a:solidFill>
          <a:srgbClr val="00ADBA"/>
        </a:solidFill>
        <a:effectLst/>
      </p:bgPr>
    </p:bg>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C3A069D7-A832-4F5A-9DE9-18BD6C778C87}"/>
              </a:ext>
            </a:extLst>
          </p:cNvPr>
          <p:cNvSpPr>
            <a:spLocks noGrp="1"/>
          </p:cNvSpPr>
          <p:nvPr>
            <p:ph type="title" hasCustomPrompt="1"/>
          </p:nvPr>
        </p:nvSpPr>
        <p:spPr>
          <a:xfrm>
            <a:off x="639792" y="500400"/>
            <a:ext cx="5025187" cy="1777712"/>
          </a:xfrm>
        </p:spPr>
        <p:txBody>
          <a:bodyPr>
            <a:normAutofit/>
          </a:bodyPr>
          <a:lstStyle>
            <a:lvl1pPr>
              <a:defRPr lang="en-GB" sz="2800" b="1" kern="1200" cap="none" baseline="0" dirty="0">
                <a:solidFill>
                  <a:schemeClr val="bg1"/>
                </a:solidFill>
                <a:effectLst>
                  <a:outerShdw blurRad="558800" dist="50800" dir="5400000" algn="ctr" rotWithShape="0">
                    <a:schemeClr val="tx1">
                      <a:alpha val="60000"/>
                    </a:schemeClr>
                  </a:outerShdw>
                </a:effectLst>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sv-SE" dirty="0"/>
              <a:t>Klicka här för att lägga till större text eller citat</a:t>
            </a:r>
          </a:p>
        </p:txBody>
      </p:sp>
      <p:sp>
        <p:nvSpPr>
          <p:cNvPr id="4" name="Platshållare för datum 3">
            <a:extLst>
              <a:ext uri="{FF2B5EF4-FFF2-40B4-BE49-F238E27FC236}">
                <a16:creationId xmlns:a16="http://schemas.microsoft.com/office/drawing/2014/main" id="{AC103F37-C7EE-4C5F-B615-C0FAEDC1D37E}"/>
              </a:ext>
            </a:extLst>
          </p:cNvPr>
          <p:cNvSpPr>
            <a:spLocks noGrp="1"/>
          </p:cNvSpPr>
          <p:nvPr>
            <p:ph type="dt" sz="half" idx="10"/>
          </p:nvPr>
        </p:nvSpPr>
        <p:spPr/>
        <p:txBody>
          <a:bodyPr/>
          <a:lstStyle>
            <a:lvl1pPr>
              <a:defRPr>
                <a:solidFill>
                  <a:schemeClr val="bg1"/>
                </a:solidFill>
              </a:defRPr>
            </a:lvl1pPr>
          </a:lstStyle>
          <a:p>
            <a:r>
              <a:rPr lang="sv-SE"/>
              <a:t>20xx-xx-xx</a:t>
            </a:r>
            <a:endParaRPr lang="sv-SE" dirty="0">
              <a:solidFill>
                <a:schemeClr val="bg1"/>
              </a:solidFill>
            </a:endParaRPr>
          </a:p>
        </p:txBody>
      </p:sp>
      <p:sp>
        <p:nvSpPr>
          <p:cNvPr id="5" name="Platshållare för sidfot 4">
            <a:extLst>
              <a:ext uri="{FF2B5EF4-FFF2-40B4-BE49-F238E27FC236}">
                <a16:creationId xmlns:a16="http://schemas.microsoft.com/office/drawing/2014/main" id="{692F32E4-C181-4548-BFAA-60025A2C4399}"/>
              </a:ext>
            </a:extLst>
          </p:cNvPr>
          <p:cNvSpPr>
            <a:spLocks noGrp="1"/>
          </p:cNvSpPr>
          <p:nvPr>
            <p:ph type="ftr" sz="quarter" idx="11"/>
          </p:nvPr>
        </p:nvSpPr>
        <p:spPr/>
        <p:txBody>
          <a:bodyPr/>
          <a:lstStyle>
            <a:lvl1pPr>
              <a:defRPr>
                <a:solidFill>
                  <a:schemeClr val="bg1"/>
                </a:solidFill>
              </a:defRPr>
            </a:lvl1pPr>
          </a:lstStyle>
          <a:p>
            <a:r>
              <a:rPr lang="sv-SE"/>
              <a:t>Sidfot om man väljer att infoga en sådan i sin presentation</a:t>
            </a:r>
            <a:endParaRPr lang="sv-SE" dirty="0">
              <a:solidFill>
                <a:schemeClr val="bg1"/>
              </a:solidFill>
            </a:endParaRPr>
          </a:p>
        </p:txBody>
      </p:sp>
      <p:sp>
        <p:nvSpPr>
          <p:cNvPr id="6" name="Platshållare för bildnummer 5">
            <a:extLst>
              <a:ext uri="{FF2B5EF4-FFF2-40B4-BE49-F238E27FC236}">
                <a16:creationId xmlns:a16="http://schemas.microsoft.com/office/drawing/2014/main" id="{479C542C-138F-4799-BF0D-52903AC9EC00}"/>
              </a:ext>
            </a:extLst>
          </p:cNvPr>
          <p:cNvSpPr>
            <a:spLocks noGrp="1"/>
          </p:cNvSpPr>
          <p:nvPr>
            <p:ph type="sldNum" sz="quarter" idx="12"/>
          </p:nvPr>
        </p:nvSpPr>
        <p:spPr/>
        <p:txBody>
          <a:bodyPr/>
          <a:lstStyle>
            <a:lvl1pPr>
              <a:defRPr>
                <a:solidFill>
                  <a:schemeClr val="bg1"/>
                </a:solidFill>
              </a:defRPr>
            </a:lvl1pPr>
          </a:lstStyle>
          <a:p>
            <a:fld id="{24DB4950-D2E7-4B1F-BC4A-EE048054108A}" type="slidenum">
              <a:rPr lang="sv-SE" smtClean="0"/>
              <a:pPr/>
              <a:t>‹#›</a:t>
            </a:fld>
            <a:endParaRPr lang="sv-SE" dirty="0"/>
          </a:p>
        </p:txBody>
      </p:sp>
      <p:sp>
        <p:nvSpPr>
          <p:cNvPr id="3" name="Platshållare för text 2">
            <a:extLst>
              <a:ext uri="{FF2B5EF4-FFF2-40B4-BE49-F238E27FC236}">
                <a16:creationId xmlns:a16="http://schemas.microsoft.com/office/drawing/2014/main" id="{93404C47-BD6D-42F6-9A2F-8075F48D10BA}"/>
              </a:ext>
            </a:extLst>
          </p:cNvPr>
          <p:cNvSpPr>
            <a:spLocks noGrp="1"/>
          </p:cNvSpPr>
          <p:nvPr>
            <p:ph type="body" sz="quarter" idx="13" hasCustomPrompt="1"/>
          </p:nvPr>
        </p:nvSpPr>
        <p:spPr>
          <a:xfrm>
            <a:off x="9796459" y="5951832"/>
            <a:ext cx="2026674" cy="640267"/>
          </a:xfr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marL="0" indent="0">
              <a:buFontTx/>
              <a:buNone/>
              <a:defRPr/>
            </a:lvl1pPr>
          </a:lstStyle>
          <a:p>
            <a:pPr lvl="0"/>
            <a:r>
              <a:rPr lang="sv-SE" dirty="0"/>
              <a:t> </a:t>
            </a:r>
          </a:p>
        </p:txBody>
      </p:sp>
      <p:sp>
        <p:nvSpPr>
          <p:cNvPr id="8" name="textruta 7">
            <a:extLst>
              <a:ext uri="{FF2B5EF4-FFF2-40B4-BE49-F238E27FC236}">
                <a16:creationId xmlns:a16="http://schemas.microsoft.com/office/drawing/2014/main" id="{4E275C34-2FFB-40FD-9662-32DB3AFF5F80}"/>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För att infoga en bild från Nackas </a:t>
            </a:r>
            <a:r>
              <a:rPr lang="sv-SE" sz="1400" dirty="0" err="1"/>
              <a:t>bildbank</a:t>
            </a:r>
            <a:r>
              <a:rPr lang="sv-SE" sz="1400" dirty="0"/>
              <a:t>, klicka på knappen ”Bildbibliotek” i menyn. </a:t>
            </a:r>
            <a:br>
              <a:rPr lang="sv-SE" sz="1400" dirty="0"/>
            </a:br>
            <a:r>
              <a:rPr lang="sv-SE" sz="1400" dirty="0"/>
              <a:t>För att infoga en bild från fil, högerklicka på sidan, välj ”Formatera bakgrund”, ”Bild eller strukturfyllning” och infoga.</a:t>
            </a:r>
          </a:p>
        </p:txBody>
      </p:sp>
    </p:spTree>
    <p:extLst>
      <p:ext uri="{BB962C8B-B14F-4D97-AF65-F5344CB8AC3E}">
        <p14:creationId xmlns:p14="http://schemas.microsoft.com/office/powerpoint/2010/main" val="1647449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tt diagram m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EF8181-DAE5-463D-B620-21E8981E8AF6}"/>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
        <p:nvSpPr>
          <p:cNvPr id="11" name="Platshållare för diagram 10">
            <a:extLst>
              <a:ext uri="{FF2B5EF4-FFF2-40B4-BE49-F238E27FC236}">
                <a16:creationId xmlns:a16="http://schemas.microsoft.com/office/drawing/2014/main" id="{0C18B7AA-70C0-4E97-AF69-0847B1E91849}"/>
              </a:ext>
            </a:extLst>
          </p:cNvPr>
          <p:cNvSpPr>
            <a:spLocks noGrp="1"/>
          </p:cNvSpPr>
          <p:nvPr>
            <p:ph type="chart" sz="quarter" idx="13" hasCustomPrompt="1"/>
          </p:nvPr>
        </p:nvSpPr>
        <p:spPr>
          <a:xfrm>
            <a:off x="639763" y="1808163"/>
            <a:ext cx="7764461" cy="4160838"/>
          </a:xfrm>
        </p:spPr>
        <p:txBody>
          <a:bodyPr/>
          <a:lstStyle>
            <a:lvl1pPr marL="0" indent="0">
              <a:buFontTx/>
              <a:buNone/>
              <a:defRPr sz="1600"/>
            </a:lvl1pPr>
          </a:lstStyle>
          <a:p>
            <a:pPr lvl="0"/>
            <a:r>
              <a:rPr lang="sv-SE" dirty="0"/>
              <a:t>Diagram</a:t>
            </a:r>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lstStyle/>
          <a:p>
            <a:fld id="{24DB4950-D2E7-4B1F-BC4A-EE048054108A}" type="slidenum">
              <a:rPr lang="sv-SE" smtClean="0"/>
              <a:t>‹#›</a:t>
            </a:fld>
            <a:endParaRPr lang="sv-SE" dirty="0"/>
          </a:p>
        </p:txBody>
      </p:sp>
    </p:spTree>
    <p:extLst>
      <p:ext uri="{BB962C8B-B14F-4D97-AF65-F5344CB8AC3E}">
        <p14:creationId xmlns:p14="http://schemas.microsoft.com/office/powerpoint/2010/main" val="17014206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vå diagram m rubrik">
    <p:spTree>
      <p:nvGrpSpPr>
        <p:cNvPr id="1" name=""/>
        <p:cNvGrpSpPr/>
        <p:nvPr/>
      </p:nvGrpSpPr>
      <p:grpSpPr>
        <a:xfrm>
          <a:off x="0" y="0"/>
          <a:ext cx="0" cy="0"/>
          <a:chOff x="0" y="0"/>
          <a:chExt cx="0" cy="0"/>
        </a:xfrm>
      </p:grpSpPr>
      <p:sp>
        <p:nvSpPr>
          <p:cNvPr id="11" name="Rubrik 1">
            <a:extLst>
              <a:ext uri="{FF2B5EF4-FFF2-40B4-BE49-F238E27FC236}">
                <a16:creationId xmlns:a16="http://schemas.microsoft.com/office/drawing/2014/main" id="{ED9EF822-6A7B-4AB4-BF58-7A5EB718A1E6}"/>
              </a:ext>
            </a:extLst>
          </p:cNvPr>
          <p:cNvSpPr>
            <a:spLocks noGrp="1"/>
          </p:cNvSpPr>
          <p:nvPr>
            <p:ph type="title"/>
          </p:nvPr>
        </p:nvSpPr>
        <p:spPr>
          <a:xfrm>
            <a:off x="656003" y="706644"/>
            <a:ext cx="4295954" cy="694260"/>
          </a:xfrm>
        </p:spPr>
        <p:txBody>
          <a:bodyPr anchor="b">
            <a:normAutofit/>
          </a:bodyPr>
          <a:lstStyle>
            <a:lvl1pPr>
              <a:defRPr lang="en-GB" sz="2400" b="1" kern="1200" cap="all" baseline="0" dirty="0">
                <a:solidFill>
                  <a:schemeClr val="tx1"/>
                </a:solidFill>
                <a:latin typeface="+mj-lt"/>
                <a:ea typeface="+mn-ea"/>
                <a:cs typeface="+mn-cs"/>
              </a:defRPr>
            </a:lvl1pPr>
          </a:lstStyle>
          <a:p>
            <a:r>
              <a:rPr lang="sv-SE"/>
              <a:t>Klicka här för att ändra mall för rubrikformat</a:t>
            </a:r>
            <a:endParaRPr lang="sv-SE" dirty="0"/>
          </a:p>
        </p:txBody>
      </p:sp>
      <p:sp>
        <p:nvSpPr>
          <p:cNvPr id="5" name="Platshållare för text 4">
            <a:extLst>
              <a:ext uri="{FF2B5EF4-FFF2-40B4-BE49-F238E27FC236}">
                <a16:creationId xmlns:a16="http://schemas.microsoft.com/office/drawing/2014/main" id="{7FE0F6F0-AAB2-41C2-BCC7-8C271E8B9837}"/>
              </a:ext>
            </a:extLst>
          </p:cNvPr>
          <p:cNvSpPr>
            <a:spLocks noGrp="1"/>
          </p:cNvSpPr>
          <p:nvPr>
            <p:ph type="body" sz="quarter" idx="3" hasCustomPrompt="1"/>
          </p:nvPr>
        </p:nvSpPr>
        <p:spPr>
          <a:xfrm>
            <a:off x="5988414" y="706644"/>
            <a:ext cx="4295954" cy="694260"/>
          </a:xfrm>
        </p:spPr>
        <p:txBody>
          <a:bodyPr anchor="b">
            <a:normAutofit/>
          </a:bodyPr>
          <a:lstStyle>
            <a:lvl1pPr marL="0" indent="0">
              <a:buNone/>
              <a:defRPr sz="24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för att lägga till rubrik</a:t>
            </a:r>
          </a:p>
        </p:txBody>
      </p:sp>
      <p:sp>
        <p:nvSpPr>
          <p:cNvPr id="3" name="Platshållare för diagram 2">
            <a:extLst>
              <a:ext uri="{FF2B5EF4-FFF2-40B4-BE49-F238E27FC236}">
                <a16:creationId xmlns:a16="http://schemas.microsoft.com/office/drawing/2014/main" id="{474C87EF-BADA-4697-890E-5F1C31233CF2}"/>
              </a:ext>
            </a:extLst>
          </p:cNvPr>
          <p:cNvSpPr>
            <a:spLocks noGrp="1"/>
          </p:cNvSpPr>
          <p:nvPr>
            <p:ph type="chart" sz="quarter" idx="13" hasCustomPrompt="1"/>
          </p:nvPr>
        </p:nvSpPr>
        <p:spPr>
          <a:xfrm>
            <a:off x="656003" y="1668315"/>
            <a:ext cx="5052054" cy="3684588"/>
          </a:xfr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600"/>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sv-SE" dirty="0"/>
              <a:t>Diagram</a:t>
            </a:r>
          </a:p>
        </p:txBody>
      </p:sp>
      <p:sp>
        <p:nvSpPr>
          <p:cNvPr id="12" name="Platshållare för diagram 11">
            <a:extLst>
              <a:ext uri="{FF2B5EF4-FFF2-40B4-BE49-F238E27FC236}">
                <a16:creationId xmlns:a16="http://schemas.microsoft.com/office/drawing/2014/main" id="{9F13C966-A51D-478E-B930-E7268FB0E0DA}"/>
              </a:ext>
            </a:extLst>
          </p:cNvPr>
          <p:cNvSpPr>
            <a:spLocks noGrp="1"/>
          </p:cNvSpPr>
          <p:nvPr>
            <p:ph type="chart" sz="quarter" idx="14" hasCustomPrompt="1"/>
          </p:nvPr>
        </p:nvSpPr>
        <p:spPr>
          <a:xfrm>
            <a:off x="5988414" y="1668316"/>
            <a:ext cx="5076934" cy="368458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Diagram</a:t>
            </a:r>
          </a:p>
        </p:txBody>
      </p:sp>
      <p:sp>
        <p:nvSpPr>
          <p:cNvPr id="7" name="Platshållare för datum 6">
            <a:extLst>
              <a:ext uri="{FF2B5EF4-FFF2-40B4-BE49-F238E27FC236}">
                <a16:creationId xmlns:a16="http://schemas.microsoft.com/office/drawing/2014/main" id="{316381CF-2E64-4AD5-AEBB-70396CAD592B}"/>
              </a:ext>
            </a:extLst>
          </p:cNvPr>
          <p:cNvSpPr>
            <a:spLocks noGrp="1"/>
          </p:cNvSpPr>
          <p:nvPr>
            <p:ph type="dt" sz="half" idx="10"/>
          </p:nvPr>
        </p:nvSpPr>
        <p:spPr/>
        <p:txBody>
          <a:bodyPr/>
          <a:lstStyle/>
          <a:p>
            <a:r>
              <a:rPr lang="sv-SE"/>
              <a:t>20xx-xx-xx</a:t>
            </a:r>
            <a:endParaRPr lang="sv-SE" dirty="0"/>
          </a:p>
        </p:txBody>
      </p:sp>
      <p:sp>
        <p:nvSpPr>
          <p:cNvPr id="8" name="Platshållare för sidfot 7">
            <a:extLst>
              <a:ext uri="{FF2B5EF4-FFF2-40B4-BE49-F238E27FC236}">
                <a16:creationId xmlns:a16="http://schemas.microsoft.com/office/drawing/2014/main" id="{EE84E61B-4EE4-4BE4-9DD2-5ED8D14FF7AE}"/>
              </a:ext>
            </a:extLst>
          </p:cNvPr>
          <p:cNvSpPr>
            <a:spLocks noGrp="1"/>
          </p:cNvSpPr>
          <p:nvPr>
            <p:ph type="ftr" sz="quarter" idx="11"/>
          </p:nvPr>
        </p:nvSpPr>
        <p:spPr/>
        <p:txBody>
          <a:bodyPr/>
          <a:lstStyle/>
          <a:p>
            <a:r>
              <a:rPr lang="sv-SE"/>
              <a:t>Sidfot om man väljer att infoga en sådan i sin presentation</a:t>
            </a:r>
            <a:endParaRPr lang="sv-SE" dirty="0"/>
          </a:p>
        </p:txBody>
      </p:sp>
      <p:sp>
        <p:nvSpPr>
          <p:cNvPr id="9" name="Platshållare för bildnummer 8">
            <a:extLst>
              <a:ext uri="{FF2B5EF4-FFF2-40B4-BE49-F238E27FC236}">
                <a16:creationId xmlns:a16="http://schemas.microsoft.com/office/drawing/2014/main" id="{D50FC205-9444-4A85-9F1F-C0EA6B540C20}"/>
              </a:ext>
            </a:extLst>
          </p:cNvPr>
          <p:cNvSpPr>
            <a:spLocks noGrp="1"/>
          </p:cNvSpPr>
          <p:nvPr>
            <p:ph type="sldNum" sz="quarter" idx="12"/>
          </p:nvPr>
        </p:nvSpPr>
        <p:spPr/>
        <p:txBody>
          <a:bodyPr/>
          <a:lstStyle/>
          <a:p>
            <a:fld id="{24DB4950-D2E7-4B1F-BC4A-EE048054108A}" type="slidenum">
              <a:rPr lang="sv-SE" smtClean="0"/>
              <a:t>‹#›</a:t>
            </a:fld>
            <a:endParaRPr lang="sv-SE" dirty="0"/>
          </a:p>
        </p:txBody>
      </p:sp>
    </p:spTree>
    <p:extLst>
      <p:ext uri="{BB962C8B-B14F-4D97-AF65-F5344CB8AC3E}">
        <p14:creationId xmlns:p14="http://schemas.microsoft.com/office/powerpoint/2010/main" val="4229109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Kontaktsida">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98786BA4-903B-479F-9D70-DE3764B6901F}"/>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4819650" y="666251"/>
            <a:ext cx="7372350" cy="6191750"/>
          </a:xfrm>
          <a:prstGeom prst="rect">
            <a:avLst/>
          </a:prstGeom>
        </p:spPr>
      </p:pic>
      <p:sp>
        <p:nvSpPr>
          <p:cNvPr id="2" name="Rubrik 1">
            <a:extLst>
              <a:ext uri="{FF2B5EF4-FFF2-40B4-BE49-F238E27FC236}">
                <a16:creationId xmlns:a16="http://schemas.microsoft.com/office/drawing/2014/main" id="{672A561D-DAC6-4902-9B6A-06B7CFA2CE53}"/>
              </a:ext>
            </a:extLst>
          </p:cNvPr>
          <p:cNvSpPr>
            <a:spLocks noGrp="1"/>
          </p:cNvSpPr>
          <p:nvPr>
            <p:ph type="title" hasCustomPrompt="1"/>
          </p:nvPr>
        </p:nvSpPr>
        <p:spPr>
          <a:xfrm>
            <a:off x="2266949" y="666750"/>
            <a:ext cx="4000501" cy="365125"/>
          </a:xfrm>
        </p:spPr>
        <p:txBody>
          <a:bodyPr anchor="ctr"/>
          <a:lstStyle>
            <a:lvl1pPr>
              <a:defRPr sz="2000" b="1"/>
            </a:lvl1pPr>
          </a:lstStyle>
          <a:p>
            <a:r>
              <a:rPr lang="sv-SE" dirty="0"/>
              <a:t>Förnamn Efternamn</a:t>
            </a:r>
          </a:p>
        </p:txBody>
      </p:sp>
      <p:sp>
        <p:nvSpPr>
          <p:cNvPr id="7" name="Platshållare för text 6">
            <a:extLst>
              <a:ext uri="{FF2B5EF4-FFF2-40B4-BE49-F238E27FC236}">
                <a16:creationId xmlns:a16="http://schemas.microsoft.com/office/drawing/2014/main" id="{E8DE1D47-7EC0-4963-940D-4E4F709C70D8}"/>
              </a:ext>
            </a:extLst>
          </p:cNvPr>
          <p:cNvSpPr>
            <a:spLocks noGrp="1"/>
          </p:cNvSpPr>
          <p:nvPr>
            <p:ph type="body" sz="quarter" idx="13" hasCustomPrompt="1"/>
          </p:nvPr>
        </p:nvSpPr>
        <p:spPr>
          <a:xfrm>
            <a:off x="2266948" y="1079399"/>
            <a:ext cx="4000499" cy="438150"/>
          </a:xfrm>
        </p:spPr>
        <p:txBody>
          <a:bodyPr anchor="ctr">
            <a:normAutofit/>
          </a:bodyPr>
          <a:lstStyle>
            <a:lvl1pPr marL="0" indent="0">
              <a:buNone/>
              <a:defRPr sz="2000">
                <a:latin typeface="+mj-lt"/>
              </a:defRPr>
            </a:lvl1pPr>
          </a:lstStyle>
          <a:p>
            <a:pPr lvl="0"/>
            <a:r>
              <a:rPr lang="sv-SE" dirty="0"/>
              <a:t>Mail:</a:t>
            </a:r>
          </a:p>
        </p:txBody>
      </p:sp>
      <p:sp>
        <p:nvSpPr>
          <p:cNvPr id="13" name="Platshållare för text 6">
            <a:extLst>
              <a:ext uri="{FF2B5EF4-FFF2-40B4-BE49-F238E27FC236}">
                <a16:creationId xmlns:a16="http://schemas.microsoft.com/office/drawing/2014/main" id="{4109FDD4-BABA-47BF-997B-3FFFA1E1E202}"/>
              </a:ext>
            </a:extLst>
          </p:cNvPr>
          <p:cNvSpPr>
            <a:spLocks noGrp="1"/>
          </p:cNvSpPr>
          <p:nvPr>
            <p:ph type="body" sz="quarter" idx="14" hasCustomPrompt="1"/>
          </p:nvPr>
        </p:nvSpPr>
        <p:spPr>
          <a:xfrm>
            <a:off x="2266949" y="1565073"/>
            <a:ext cx="4000500" cy="438150"/>
          </a:xfrm>
        </p:spPr>
        <p:txBody>
          <a:bodyPr anchor="ctr">
            <a:normAutofit/>
          </a:bodyPr>
          <a:lstStyle>
            <a:lvl1pPr marL="0" indent="0">
              <a:buNone/>
              <a:defRPr sz="2000">
                <a:latin typeface="+mj-lt"/>
              </a:defRPr>
            </a:lvl1pPr>
          </a:lstStyle>
          <a:p>
            <a:pPr lvl="0"/>
            <a:r>
              <a:rPr lang="sv-SE" dirty="0"/>
              <a:t>Telefon:</a:t>
            </a:r>
          </a:p>
        </p:txBody>
      </p:sp>
      <p:sp>
        <p:nvSpPr>
          <p:cNvPr id="14" name="Platshållare för bild 13">
            <a:extLst>
              <a:ext uri="{FF2B5EF4-FFF2-40B4-BE49-F238E27FC236}">
                <a16:creationId xmlns:a16="http://schemas.microsoft.com/office/drawing/2014/main" id="{A2AFE334-1578-4E1D-9442-E0BEB7778A13}"/>
              </a:ext>
            </a:extLst>
          </p:cNvPr>
          <p:cNvSpPr>
            <a:spLocks noGrp="1"/>
          </p:cNvSpPr>
          <p:nvPr>
            <p:ph type="pic" sz="quarter" idx="15"/>
          </p:nvPr>
        </p:nvSpPr>
        <p:spPr>
          <a:xfrm>
            <a:off x="636346" y="666749"/>
            <a:ext cx="1332000" cy="1980000"/>
          </a:xfrm>
        </p:spPr>
        <p:txBody>
          <a:bodyPr/>
          <a:lstStyle>
            <a:lvl1pPr marL="0" indent="0">
              <a:buNone/>
              <a:defRPr sz="1600"/>
            </a:lvl1pPr>
          </a:lstStyle>
          <a:p>
            <a:r>
              <a:rPr lang="sv-SE"/>
              <a:t>Klicka på ikonen för att lägga till en bild</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lstStyle/>
          <a:p>
            <a:r>
              <a:rPr lang="sv-SE"/>
              <a:t>20xx-xx-xx</a:t>
            </a:r>
            <a:endParaRPr lang="sv-SE" dirty="0"/>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lstStyle/>
          <a:p>
            <a:fld id="{24DB4950-D2E7-4B1F-BC4A-EE048054108A}" type="slidenum">
              <a:rPr lang="sv-SE" smtClean="0"/>
              <a:t>‹#›</a:t>
            </a:fld>
            <a:endParaRPr lang="sv-SE" dirty="0"/>
          </a:p>
        </p:txBody>
      </p:sp>
      <p:sp>
        <p:nvSpPr>
          <p:cNvPr id="8" name="Platshållare för text 7">
            <a:extLst>
              <a:ext uri="{FF2B5EF4-FFF2-40B4-BE49-F238E27FC236}">
                <a16:creationId xmlns:a16="http://schemas.microsoft.com/office/drawing/2014/main" id="{B64F950A-3DF1-435B-A04C-D5EA316E9E6F}"/>
              </a:ext>
            </a:extLst>
          </p:cNvPr>
          <p:cNvSpPr>
            <a:spLocks noGrp="1"/>
          </p:cNvSpPr>
          <p:nvPr>
            <p:ph type="body" sz="quarter" idx="16" hasCustomPrompt="1"/>
          </p:nvPr>
        </p:nvSpPr>
        <p:spPr>
          <a:xfrm>
            <a:off x="9796459" y="5951832"/>
            <a:ext cx="2026674" cy="640267"/>
          </a:xfrm>
          <a:blipFill dpi="0" rotWithShape="1">
            <a:blip r:embed="rId3">
              <a:extLst>
                <a:ext uri="{96DAC541-7B7A-43D3-8B79-37D633B846F1}">
                  <asvg:svgBlip xmlns:asvg="http://schemas.microsoft.com/office/drawing/2016/SVG/main" r:embed="rId4"/>
                </a:ext>
              </a:extLst>
            </a:blip>
            <a:srcRect/>
            <a:stretch>
              <a:fillRect/>
            </a:stretch>
          </a:blipFill>
        </p:spPr>
        <p:txBody>
          <a:bodyPr/>
          <a:lstStyle>
            <a:lvl1pPr marL="0" indent="0">
              <a:buFontTx/>
              <a:buNone/>
              <a:defRPr/>
            </a:lvl1pPr>
          </a:lstStyle>
          <a:p>
            <a:pPr lvl="0"/>
            <a:r>
              <a:rPr lang="sv-SE" dirty="0"/>
              <a:t> </a:t>
            </a:r>
          </a:p>
        </p:txBody>
      </p:sp>
      <p:sp>
        <p:nvSpPr>
          <p:cNvPr id="12" name="textruta 11">
            <a:extLst>
              <a:ext uri="{FF2B5EF4-FFF2-40B4-BE49-F238E27FC236}">
                <a16:creationId xmlns:a16="http://schemas.microsoft.com/office/drawing/2014/main" id="{59213FD1-3E18-4067-8D54-EF13F8E4415D}"/>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På denna sida får INTE bilder infogas utöver bilden i bildplatshållaren, molnet är enda dekoren. Vill du infoga bild, använd då en annan typ av mallsida. </a:t>
            </a:r>
          </a:p>
          <a:p>
            <a:r>
              <a:rPr lang="sv-SE" sz="1400" dirty="0"/>
              <a:t>Se till att anpassa textmängden till textplatshållaren så den inte går ut över molnet för bästa läsbarhet.</a:t>
            </a:r>
          </a:p>
        </p:txBody>
      </p:sp>
    </p:spTree>
    <p:extLst>
      <p:ext uri="{BB962C8B-B14F-4D97-AF65-F5344CB8AC3E}">
        <p14:creationId xmlns:p14="http://schemas.microsoft.com/office/powerpoint/2010/main" val="20521479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lutsida">
    <p:bg>
      <p:bgPr>
        <a:solidFill>
          <a:schemeClr val="accent5"/>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B08C93E5-7595-473E-9DBB-3799E27C697D}"/>
              </a:ext>
            </a:extLst>
          </p:cNvPr>
          <p:cNvSpPr>
            <a:spLocks noGrp="1"/>
          </p:cNvSpPr>
          <p:nvPr>
            <p:ph type="dt" sz="half" idx="10"/>
          </p:nvPr>
        </p:nvSpPr>
        <p:spPr/>
        <p:txBody>
          <a:bodyPr/>
          <a:lstStyle>
            <a:lvl1pPr>
              <a:defRPr>
                <a:solidFill>
                  <a:schemeClr val="bg1"/>
                </a:solidFill>
              </a:defRPr>
            </a:lvl1pPr>
          </a:lstStyle>
          <a:p>
            <a:r>
              <a:rPr lang="sv-SE"/>
              <a:t>20xx-xx-xx</a:t>
            </a:r>
            <a:endParaRPr lang="sv-SE" dirty="0"/>
          </a:p>
        </p:txBody>
      </p:sp>
      <p:sp>
        <p:nvSpPr>
          <p:cNvPr id="5" name="Platshållare för sidfot 4">
            <a:extLst>
              <a:ext uri="{FF2B5EF4-FFF2-40B4-BE49-F238E27FC236}">
                <a16:creationId xmlns:a16="http://schemas.microsoft.com/office/drawing/2014/main" id="{811D74C4-B564-431C-AD3B-A7E715A4C8E8}"/>
              </a:ext>
            </a:extLst>
          </p:cNvPr>
          <p:cNvSpPr>
            <a:spLocks noGrp="1"/>
          </p:cNvSpPr>
          <p:nvPr>
            <p:ph type="ftr" sz="quarter" idx="11"/>
          </p:nvPr>
        </p:nvSpPr>
        <p:spPr/>
        <p:txBody>
          <a:bodyPr/>
          <a:lstStyle>
            <a:lvl1pPr>
              <a:defRPr>
                <a:solidFill>
                  <a:schemeClr val="bg1"/>
                </a:solidFill>
              </a:defRPr>
            </a:lvl1pPr>
          </a:lstStyle>
          <a:p>
            <a:r>
              <a:rPr lang="sv-SE" dirty="0"/>
              <a:t>Sidfot om man väljer att infoga en sådan i sin presentation</a:t>
            </a:r>
          </a:p>
        </p:txBody>
      </p:sp>
      <p:sp>
        <p:nvSpPr>
          <p:cNvPr id="6" name="Platshållare för bildnummer 5">
            <a:extLst>
              <a:ext uri="{FF2B5EF4-FFF2-40B4-BE49-F238E27FC236}">
                <a16:creationId xmlns:a16="http://schemas.microsoft.com/office/drawing/2014/main" id="{5B06D967-945C-40B2-8BBB-D8CBCC565526}"/>
              </a:ext>
            </a:extLst>
          </p:cNvPr>
          <p:cNvSpPr>
            <a:spLocks noGrp="1"/>
          </p:cNvSpPr>
          <p:nvPr>
            <p:ph type="sldNum" sz="quarter" idx="12"/>
          </p:nvPr>
        </p:nvSpPr>
        <p:spPr/>
        <p:txBody>
          <a:bodyPr/>
          <a:lstStyle>
            <a:lvl1pPr>
              <a:defRPr>
                <a:solidFill>
                  <a:schemeClr val="bg1"/>
                </a:solidFill>
              </a:defRPr>
            </a:lvl1pPr>
          </a:lstStyle>
          <a:p>
            <a:fld id="{24DB4950-D2E7-4B1F-BC4A-EE048054108A}" type="slidenum">
              <a:rPr lang="sv-SE" smtClean="0"/>
              <a:pPr/>
              <a:t>‹#›</a:t>
            </a:fld>
            <a:endParaRPr lang="sv-SE" dirty="0"/>
          </a:p>
        </p:txBody>
      </p:sp>
      <p:pic>
        <p:nvPicPr>
          <p:cNvPr id="7" name="Bildobjekt 6">
            <a:extLst>
              <a:ext uri="{FF2B5EF4-FFF2-40B4-BE49-F238E27FC236}">
                <a16:creationId xmlns:a16="http://schemas.microsoft.com/office/drawing/2014/main" id="{E1F4C3BD-E6E1-4D1F-B30A-8284B67E87A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22949" y="2615756"/>
            <a:ext cx="5146101" cy="1626488"/>
          </a:xfrm>
          <a:prstGeom prst="rect">
            <a:avLst/>
          </a:prstGeom>
        </p:spPr>
      </p:pic>
      <p:sp>
        <p:nvSpPr>
          <p:cNvPr id="9" name="textruta 8">
            <a:extLst>
              <a:ext uri="{FF2B5EF4-FFF2-40B4-BE49-F238E27FC236}">
                <a16:creationId xmlns:a16="http://schemas.microsoft.com/office/drawing/2014/main" id="{42E96C2D-C8F6-45AD-B0DF-DEF2ED32D6EC}"/>
              </a:ext>
            </a:extLst>
          </p:cNvPr>
          <p:cNvSpPr txBox="1"/>
          <p:nvPr userDrawn="1"/>
        </p:nvSpPr>
        <p:spPr>
          <a:xfrm>
            <a:off x="0" y="-422129"/>
            <a:ext cx="12193200" cy="307777"/>
          </a:xfrm>
          <a:prstGeom prst="rect">
            <a:avLst/>
          </a:prstGeom>
          <a:solidFill>
            <a:schemeClr val="bg1"/>
          </a:solidFill>
        </p:spPr>
        <p:txBody>
          <a:bodyPr wrap="square" lIns="144000" rIns="144000" rtlCol="0">
            <a:spAutoFit/>
          </a:bodyPr>
          <a:lstStyle/>
          <a:p>
            <a:r>
              <a:rPr lang="sv-SE" sz="1400" dirty="0"/>
              <a:t>För att byta färg, högerklicka på sidan, välj ”Formatera bakgrund”, välj ”Hel fyllning” och välj den färg du vill ska fylla sidan.</a:t>
            </a:r>
          </a:p>
        </p:txBody>
      </p:sp>
    </p:spTree>
    <p:extLst>
      <p:ext uri="{BB962C8B-B14F-4D97-AF65-F5344CB8AC3E}">
        <p14:creationId xmlns:p14="http://schemas.microsoft.com/office/powerpoint/2010/main" val="281324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 text, bild">
    <p:bg>
      <p:bgPr>
        <a:solidFill>
          <a:schemeClr val="bg1"/>
        </a:solidFill>
        <a:effectLst/>
      </p:bgPr>
    </p:bg>
    <p:spTree>
      <p:nvGrpSpPr>
        <p:cNvPr id="1" name=""/>
        <p:cNvGrpSpPr/>
        <p:nvPr/>
      </p:nvGrpSpPr>
      <p:grpSpPr>
        <a:xfrm>
          <a:off x="0" y="0"/>
          <a:ext cx="0" cy="0"/>
          <a:chOff x="0" y="0"/>
          <a:chExt cx="0" cy="0"/>
        </a:xfrm>
      </p:grpSpPr>
      <p:sp>
        <p:nvSpPr>
          <p:cNvPr id="7" name="Platshållare för bild 2">
            <a:extLst>
              <a:ext uri="{FF2B5EF4-FFF2-40B4-BE49-F238E27FC236}">
                <a16:creationId xmlns:a16="http://schemas.microsoft.com/office/drawing/2014/main" id="{B61A0864-2A98-40C1-BEA0-0641453C6AFB}"/>
              </a:ext>
            </a:extLst>
          </p:cNvPr>
          <p:cNvSpPr>
            <a:spLocks noGrp="1"/>
          </p:cNvSpPr>
          <p:nvPr>
            <p:ph type="pic" idx="13" hasCustomPrompt="1"/>
          </p:nvPr>
        </p:nvSpPr>
        <p:spPr>
          <a:xfrm>
            <a:off x="6150194" y="-2"/>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11" name="Platshållare för bild 2">
            <a:extLst>
              <a:ext uri="{FF2B5EF4-FFF2-40B4-BE49-F238E27FC236}">
                <a16:creationId xmlns:a16="http://schemas.microsoft.com/office/drawing/2014/main" id="{EBF67286-20BC-4ED7-89AF-4F16CB3399AB}"/>
              </a:ext>
            </a:extLst>
          </p:cNvPr>
          <p:cNvSpPr>
            <a:spLocks noGrp="1"/>
          </p:cNvSpPr>
          <p:nvPr>
            <p:ph type="pic" idx="17" hasCustomPrompt="1"/>
          </p:nvPr>
        </p:nvSpPr>
        <p:spPr>
          <a:xfrm>
            <a:off x="6144001" y="3477610"/>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2" name="Rubrik 1">
            <a:extLst>
              <a:ext uri="{FF2B5EF4-FFF2-40B4-BE49-F238E27FC236}">
                <a16:creationId xmlns:a16="http://schemas.microsoft.com/office/drawing/2014/main" id="{9FD07510-F66D-4F85-B578-7524CAAC43CF}"/>
              </a:ext>
            </a:extLst>
          </p:cNvPr>
          <p:cNvSpPr>
            <a:spLocks noGrp="1"/>
          </p:cNvSpPr>
          <p:nvPr>
            <p:ph type="title"/>
          </p:nvPr>
        </p:nvSpPr>
        <p:spPr>
          <a:xfrm>
            <a:off x="639793" y="500400"/>
            <a:ext cx="5233470" cy="1133475"/>
          </a:xfrm>
        </p:spPr>
        <p:txBody>
          <a:bodyPr/>
          <a:lstStyle/>
          <a:p>
            <a:r>
              <a:rPr lang="sv-SE"/>
              <a:t>Klicka här för att ändra mall för rubrikformat</a:t>
            </a:r>
            <a:endParaRPr lang="sv-SE" dirty="0"/>
          </a:p>
        </p:txBody>
      </p:sp>
      <p:sp>
        <p:nvSpPr>
          <p:cNvPr id="8" name="Platshållare för text 9">
            <a:extLst>
              <a:ext uri="{FF2B5EF4-FFF2-40B4-BE49-F238E27FC236}">
                <a16:creationId xmlns:a16="http://schemas.microsoft.com/office/drawing/2014/main" id="{1185B14C-4A26-4D84-9CB1-709FD5CD6752}"/>
              </a:ext>
            </a:extLst>
          </p:cNvPr>
          <p:cNvSpPr>
            <a:spLocks noGrp="1"/>
          </p:cNvSpPr>
          <p:nvPr>
            <p:ph type="body" sz="quarter" idx="20"/>
          </p:nvPr>
        </p:nvSpPr>
        <p:spPr>
          <a:xfrm>
            <a:off x="639763" y="1993900"/>
            <a:ext cx="5233470" cy="3975100"/>
          </a:xfrm>
        </p:spPr>
        <p:txBody>
          <a:bodyPr/>
          <a:lstStyle>
            <a:lvl1pPr marL="180000" indent="-180000">
              <a:defRPr sz="2000"/>
            </a:lvl1pPr>
            <a:lvl2pPr marL="360000" indent="-228600">
              <a:buFont typeface="Gill Sans MT Pro Light" panose="020B0302020104020203" pitchFamily="34" charset="0"/>
              <a:buChar char="­"/>
              <a:defRPr sz="1800"/>
            </a:lvl2pPr>
            <a:lvl3pPr marL="540000" indent="-228600">
              <a:buFont typeface="Gill Sans MT Pro Light" panose="020B0302020104020203" pitchFamily="34" charset="0"/>
              <a:buChar char="­"/>
              <a:defRPr sz="1600"/>
            </a:lvl3pPr>
            <a:lvl4pPr marL="720000" indent="-228600">
              <a:buFont typeface="Gill Sans MT Pro Light" panose="020B0302020104020203" pitchFamily="34" charset="0"/>
              <a:buChar char="­"/>
              <a:defRPr sz="1400"/>
            </a:lvl4pPr>
            <a:lvl5pPr marL="900000" indent="-228600">
              <a:buFont typeface="Gill Sans MT Pro Light" panose="020B0302020104020203" pitchFamily="34" charset="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text 5">
            <a:extLst>
              <a:ext uri="{FF2B5EF4-FFF2-40B4-BE49-F238E27FC236}">
                <a16:creationId xmlns:a16="http://schemas.microsoft.com/office/drawing/2014/main" id="{D84A01CD-0C33-445B-B8F4-5027F007940D}"/>
              </a:ext>
            </a:extLst>
          </p:cNvPr>
          <p:cNvSpPr>
            <a:spLocks noGrp="1"/>
          </p:cNvSpPr>
          <p:nvPr>
            <p:ph type="body" sz="quarter" idx="21" hasCustomPrompt="1"/>
          </p:nvPr>
        </p:nvSpPr>
        <p:spPr>
          <a:xfrm>
            <a:off x="9796459" y="5951833"/>
            <a:ext cx="2026674" cy="640267"/>
          </a:xfr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marL="0" indent="0">
              <a:buFontTx/>
              <a:buNone/>
              <a:defRPr/>
            </a:lvl1pPr>
          </a:lstStyle>
          <a:p>
            <a:pPr lvl="0"/>
            <a:r>
              <a:rPr lang="sv-SE" dirty="0"/>
              <a:t> </a:t>
            </a:r>
          </a:p>
        </p:txBody>
      </p:sp>
    </p:spTree>
    <p:extLst>
      <p:ext uri="{BB962C8B-B14F-4D97-AF65-F5344CB8AC3E}">
        <p14:creationId xmlns:p14="http://schemas.microsoft.com/office/powerpoint/2010/main" val="615605423"/>
      </p:ext>
    </p:extLst>
  </p:cSld>
  <p:clrMapOvr>
    <a:masterClrMapping/>
  </p:clrMapOvr>
  <p:extLst>
    <p:ext uri="{DCECCB84-F9BA-43D5-87BE-67443E8EF086}">
      <p15:sldGuideLst xmlns:p15="http://schemas.microsoft.com/office/powerpoint/2012/main">
        <p15:guide id="1" orient="horz" pos="1176">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it rubrik, text hel bild">
    <p:bg>
      <p:bgPr>
        <a:solidFill>
          <a:srgbClr val="00ADBA"/>
        </a:solidFill>
        <a:effectLst/>
      </p:bgPr>
    </p:bg>
    <p:spTree>
      <p:nvGrpSpPr>
        <p:cNvPr id="1" name=""/>
        <p:cNvGrpSpPr/>
        <p:nvPr/>
      </p:nvGrpSpPr>
      <p:grpSpPr>
        <a:xfrm>
          <a:off x="0" y="0"/>
          <a:ext cx="0" cy="0"/>
          <a:chOff x="0" y="0"/>
          <a:chExt cx="0" cy="0"/>
        </a:xfrm>
      </p:grpSpPr>
      <p:sp>
        <p:nvSpPr>
          <p:cNvPr id="16" name="Rubrik 15">
            <a:extLst>
              <a:ext uri="{FF2B5EF4-FFF2-40B4-BE49-F238E27FC236}">
                <a16:creationId xmlns:a16="http://schemas.microsoft.com/office/drawing/2014/main" id="{D34343EF-5E8C-4D2A-8505-64504A589141}"/>
              </a:ext>
            </a:extLst>
          </p:cNvPr>
          <p:cNvSpPr>
            <a:spLocks noGrp="1"/>
          </p:cNvSpPr>
          <p:nvPr>
            <p:ph type="title"/>
          </p:nvPr>
        </p:nvSpPr>
        <p:spPr/>
        <p:txBody>
          <a:bodyPr>
            <a:normAutofit/>
          </a:bodyPr>
          <a:lstStyle>
            <a:lvl1pPr>
              <a:defRPr lang="sv-SE" sz="4200" kern="1200" dirty="0">
                <a:solidFill>
                  <a:schemeClr val="bg1"/>
                </a:solidFill>
                <a:effectLst>
                  <a:outerShdw blurRad="444500" dist="50800" dir="5400000" algn="ctr" rotWithShape="0">
                    <a:schemeClr val="bg1">
                      <a:lumMod val="50000"/>
                    </a:schemeClr>
                  </a:outerShdw>
                </a:effectLst>
                <a:latin typeface="+mj-lt"/>
                <a:ea typeface="+mj-ea"/>
                <a:cs typeface="+mj-cs"/>
              </a:defRPr>
            </a:lvl1pPr>
          </a:lstStyle>
          <a:p>
            <a:r>
              <a:rPr lang="sv-SE"/>
              <a:t>Klicka här för att ändra mall för rubrikformat</a:t>
            </a:r>
            <a:endParaRPr lang="sv-SE" dirty="0"/>
          </a:p>
        </p:txBody>
      </p:sp>
      <p:sp>
        <p:nvSpPr>
          <p:cNvPr id="4" name="Platshållare för datum 3">
            <a:extLst>
              <a:ext uri="{FF2B5EF4-FFF2-40B4-BE49-F238E27FC236}">
                <a16:creationId xmlns:a16="http://schemas.microsoft.com/office/drawing/2014/main" id="{AC103F37-C7EE-4C5F-B615-C0FAEDC1D37E}"/>
              </a:ext>
            </a:extLst>
          </p:cNvPr>
          <p:cNvSpPr>
            <a:spLocks noGrp="1"/>
          </p:cNvSpPr>
          <p:nvPr>
            <p:ph type="dt" sz="half" idx="10"/>
          </p:nvPr>
        </p:nvSpPr>
        <p:spPr/>
        <p:txBody>
          <a:bodyPr/>
          <a:lstStyle>
            <a:lvl1pPr>
              <a:defRPr>
                <a:solidFill>
                  <a:schemeClr val="bg1"/>
                </a:solidFill>
              </a:defRPr>
            </a:lvl1pPr>
          </a:lstStyle>
          <a:p>
            <a:r>
              <a:rPr lang="sv-SE"/>
              <a:t>20xx-xx-xx</a:t>
            </a:r>
            <a:endParaRPr lang="sv-SE" dirty="0">
              <a:solidFill>
                <a:schemeClr val="bg1"/>
              </a:solidFill>
            </a:endParaRPr>
          </a:p>
        </p:txBody>
      </p:sp>
      <p:sp>
        <p:nvSpPr>
          <p:cNvPr id="5" name="Platshållare för sidfot 4">
            <a:extLst>
              <a:ext uri="{FF2B5EF4-FFF2-40B4-BE49-F238E27FC236}">
                <a16:creationId xmlns:a16="http://schemas.microsoft.com/office/drawing/2014/main" id="{692F32E4-C181-4548-BFAA-60025A2C4399}"/>
              </a:ext>
            </a:extLst>
          </p:cNvPr>
          <p:cNvSpPr>
            <a:spLocks noGrp="1"/>
          </p:cNvSpPr>
          <p:nvPr>
            <p:ph type="ftr" sz="quarter" idx="11"/>
          </p:nvPr>
        </p:nvSpPr>
        <p:spPr/>
        <p:txBody>
          <a:bodyPr/>
          <a:lstStyle>
            <a:lvl1pPr>
              <a:defRPr>
                <a:solidFill>
                  <a:schemeClr val="bg1"/>
                </a:solidFill>
              </a:defRPr>
            </a:lvl1pPr>
          </a:lstStyle>
          <a:p>
            <a:r>
              <a:rPr lang="sv-SE"/>
              <a:t>Sidfot om man väljer att infoga en sådan i sin presentation</a:t>
            </a:r>
            <a:endParaRPr lang="sv-SE" dirty="0">
              <a:solidFill>
                <a:schemeClr val="bg1"/>
              </a:solidFill>
            </a:endParaRPr>
          </a:p>
        </p:txBody>
      </p:sp>
      <p:sp>
        <p:nvSpPr>
          <p:cNvPr id="6" name="Platshållare för bildnummer 5">
            <a:extLst>
              <a:ext uri="{FF2B5EF4-FFF2-40B4-BE49-F238E27FC236}">
                <a16:creationId xmlns:a16="http://schemas.microsoft.com/office/drawing/2014/main" id="{479C542C-138F-4799-BF0D-52903AC9EC00}"/>
              </a:ext>
            </a:extLst>
          </p:cNvPr>
          <p:cNvSpPr>
            <a:spLocks noGrp="1"/>
          </p:cNvSpPr>
          <p:nvPr>
            <p:ph type="sldNum" sz="quarter" idx="12"/>
          </p:nvPr>
        </p:nvSpPr>
        <p:spPr/>
        <p:txBody>
          <a:bodyPr/>
          <a:lstStyle>
            <a:lvl1pPr>
              <a:defRPr>
                <a:solidFill>
                  <a:schemeClr val="bg1"/>
                </a:solidFill>
              </a:defRPr>
            </a:lvl1pPr>
          </a:lstStyle>
          <a:p>
            <a:fld id="{24DB4950-D2E7-4B1F-BC4A-EE048054108A}" type="slidenum">
              <a:rPr lang="sv-SE" smtClean="0"/>
              <a:pPr/>
              <a:t>‹#›</a:t>
            </a:fld>
            <a:endParaRPr lang="sv-SE" dirty="0"/>
          </a:p>
        </p:txBody>
      </p:sp>
      <p:sp>
        <p:nvSpPr>
          <p:cNvPr id="3" name="Platshållare för text 2">
            <a:extLst>
              <a:ext uri="{FF2B5EF4-FFF2-40B4-BE49-F238E27FC236}">
                <a16:creationId xmlns:a16="http://schemas.microsoft.com/office/drawing/2014/main" id="{3E43936A-4F2C-48F4-89F0-FBD8E64A2724}"/>
              </a:ext>
            </a:extLst>
          </p:cNvPr>
          <p:cNvSpPr>
            <a:spLocks noGrp="1"/>
          </p:cNvSpPr>
          <p:nvPr>
            <p:ph type="body" sz="quarter" idx="17" hasCustomPrompt="1"/>
          </p:nvPr>
        </p:nvSpPr>
        <p:spPr>
          <a:xfrm>
            <a:off x="9796460" y="5951832"/>
            <a:ext cx="2026674" cy="640267"/>
          </a:xfr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marL="0" indent="0">
              <a:buFontTx/>
              <a:buNone/>
              <a:defRPr/>
            </a:lvl1pPr>
          </a:lstStyle>
          <a:p>
            <a:pPr lvl="0"/>
            <a:r>
              <a:rPr lang="sv-SE" dirty="0"/>
              <a:t> </a:t>
            </a:r>
          </a:p>
        </p:txBody>
      </p:sp>
      <p:sp>
        <p:nvSpPr>
          <p:cNvPr id="14" name="Platshållare för text 13">
            <a:extLst>
              <a:ext uri="{FF2B5EF4-FFF2-40B4-BE49-F238E27FC236}">
                <a16:creationId xmlns:a16="http://schemas.microsoft.com/office/drawing/2014/main" id="{7F2A22A5-5B16-450C-BFBE-06E87CEF9C02}"/>
              </a:ext>
            </a:extLst>
          </p:cNvPr>
          <p:cNvSpPr>
            <a:spLocks noGrp="1"/>
          </p:cNvSpPr>
          <p:nvPr>
            <p:ph type="body" sz="quarter" idx="19"/>
          </p:nvPr>
        </p:nvSpPr>
        <p:spPr>
          <a:xfrm>
            <a:off x="655068" y="2710340"/>
            <a:ext cx="5795514" cy="2921358"/>
          </a:xfrm>
        </p:spPr>
        <p:txBody>
          <a:bodyPr anchor="b" anchorCtr="0"/>
          <a:lstStyle>
            <a:lvl1pPr marL="180000" indent="-180000">
              <a:defRPr sz="2400">
                <a:solidFill>
                  <a:schemeClr val="bg1"/>
                </a:solidFill>
                <a:effectLst>
                  <a:outerShdw blurRad="558800" dist="50800" dir="540000" algn="tl">
                    <a:srgbClr val="000000">
                      <a:alpha val="60000"/>
                    </a:srgbClr>
                  </a:outerShdw>
                </a:effectLst>
              </a:defRPr>
            </a:lvl1pPr>
            <a:lvl2pPr marL="360000">
              <a:buFont typeface="Gill Sans MT" panose="020B0502020104020203"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0" name="textruta 9">
            <a:extLst>
              <a:ext uri="{FF2B5EF4-FFF2-40B4-BE49-F238E27FC236}">
                <a16:creationId xmlns:a16="http://schemas.microsoft.com/office/drawing/2014/main" id="{36C36CA1-C28D-49E6-8695-1FD99CD8492F}"/>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För att infoga en bild från Nackas </a:t>
            </a:r>
            <a:r>
              <a:rPr lang="sv-SE" sz="1400" dirty="0" err="1"/>
              <a:t>bildbank</a:t>
            </a:r>
            <a:r>
              <a:rPr lang="sv-SE" sz="1400" dirty="0"/>
              <a:t>, klicka på knappen ”Bildbibliotek” i menyn. </a:t>
            </a:r>
            <a:br>
              <a:rPr lang="sv-SE" sz="1400" dirty="0"/>
            </a:br>
            <a:r>
              <a:rPr lang="sv-SE" sz="1400" dirty="0"/>
              <a:t>För att infoga en bild från fil, högerklicka på sidan, välj ”Formatera bakgrund”, ”Bild eller strukturfyllning” och infoga.</a:t>
            </a:r>
          </a:p>
        </p:txBody>
      </p:sp>
    </p:spTree>
    <p:extLst>
      <p:ext uri="{BB962C8B-B14F-4D97-AF65-F5344CB8AC3E}">
        <p14:creationId xmlns:p14="http://schemas.microsoft.com/office/powerpoint/2010/main" val="4164945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EF8181-DAE5-463D-B620-21E8981E8AF6}"/>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
        <p:nvSpPr>
          <p:cNvPr id="10" name="Platshållare för text 9">
            <a:extLst>
              <a:ext uri="{FF2B5EF4-FFF2-40B4-BE49-F238E27FC236}">
                <a16:creationId xmlns:a16="http://schemas.microsoft.com/office/drawing/2014/main" id="{4333F44D-3889-49A2-9A5C-FD01C1C54A35}"/>
              </a:ext>
            </a:extLst>
          </p:cNvPr>
          <p:cNvSpPr>
            <a:spLocks noGrp="1"/>
          </p:cNvSpPr>
          <p:nvPr>
            <p:ph type="body" sz="quarter" idx="13"/>
          </p:nvPr>
        </p:nvSpPr>
        <p:spPr>
          <a:xfrm>
            <a:off x="639763" y="1808163"/>
            <a:ext cx="7764462" cy="4160837"/>
          </a:xfrm>
        </p:spPr>
        <p:txBody>
          <a:bodyPr/>
          <a:lstStyle>
            <a:lvl1pPr marL="180000" indent="-180000">
              <a:defRPr sz="2000"/>
            </a:lvl1pPr>
            <a:lvl2pPr marL="360000" indent="-228600">
              <a:buFont typeface="Gill Sans MT Pro Light" panose="020B0302020104020203" pitchFamily="34" charset="0"/>
              <a:buChar char="­"/>
              <a:defRPr sz="1800"/>
            </a:lvl2pPr>
            <a:lvl3pPr marL="540000" indent="-228600">
              <a:buFont typeface="Gill Sans MT Pro Light" panose="020B0302020104020203" pitchFamily="34" charset="0"/>
              <a:buChar char="­"/>
              <a:defRPr sz="1600"/>
            </a:lvl3pPr>
            <a:lvl4pPr marL="720000" indent="-228600">
              <a:buFont typeface="Gill Sans MT Pro Light" panose="020B0302020104020203" pitchFamily="34" charset="0"/>
              <a:buChar char="­"/>
              <a:defRPr sz="1400"/>
            </a:lvl4pPr>
            <a:lvl5pPr marL="900000" indent="-228600">
              <a:buFont typeface="Gill Sans MT Pro Light" panose="020B0302020104020203" pitchFamily="34" charset="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lstStyle/>
          <a:p>
            <a:fld id="{24DB4950-D2E7-4B1F-BC4A-EE048054108A}" type="slidenum">
              <a:rPr lang="sv-SE" smtClean="0"/>
              <a:t>‹#›</a:t>
            </a:fld>
            <a:endParaRPr lang="sv-SE" dirty="0"/>
          </a:p>
        </p:txBody>
      </p:sp>
    </p:spTree>
    <p:extLst>
      <p:ext uri="{BB962C8B-B14F-4D97-AF65-F5344CB8AC3E}">
        <p14:creationId xmlns:p14="http://schemas.microsoft.com/office/powerpoint/2010/main" val="2335299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Rubrik, text BAS 1">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391C0B8D-FD03-4137-959C-C2131EBF13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7718"/>
          <a:stretch/>
        </p:blipFill>
        <p:spPr>
          <a:xfrm>
            <a:off x="8234305" y="882652"/>
            <a:ext cx="3957695" cy="5979160"/>
          </a:xfrm>
          <a:prstGeom prst="rect">
            <a:avLst/>
          </a:prstGeom>
        </p:spPr>
      </p:pic>
      <p:sp>
        <p:nvSpPr>
          <p:cNvPr id="2" name="Rubrik 1">
            <a:extLst>
              <a:ext uri="{FF2B5EF4-FFF2-40B4-BE49-F238E27FC236}">
                <a16:creationId xmlns:a16="http://schemas.microsoft.com/office/drawing/2014/main" id="{E3EF8181-DAE5-463D-B620-21E8981E8AF6}"/>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
        <p:nvSpPr>
          <p:cNvPr id="10" name="Platshållare för text 9">
            <a:extLst>
              <a:ext uri="{FF2B5EF4-FFF2-40B4-BE49-F238E27FC236}">
                <a16:creationId xmlns:a16="http://schemas.microsoft.com/office/drawing/2014/main" id="{4333F44D-3889-49A2-9A5C-FD01C1C54A35}"/>
              </a:ext>
            </a:extLst>
          </p:cNvPr>
          <p:cNvSpPr>
            <a:spLocks noGrp="1"/>
          </p:cNvSpPr>
          <p:nvPr>
            <p:ph type="body" sz="quarter" idx="13"/>
          </p:nvPr>
        </p:nvSpPr>
        <p:spPr>
          <a:xfrm>
            <a:off x="639763" y="1808163"/>
            <a:ext cx="7764462" cy="4160837"/>
          </a:xfrm>
        </p:spPr>
        <p:txBody>
          <a:bodyPr/>
          <a:lstStyle>
            <a:lvl1pPr marL="180000" indent="-180000">
              <a:defRPr sz="2000"/>
            </a:lvl1pPr>
            <a:lvl2pPr marL="360000" indent="-228600">
              <a:buFont typeface="Gill Sans MT Pro Light" panose="020B0302020104020203" pitchFamily="34" charset="0"/>
              <a:buChar char="­"/>
              <a:defRPr sz="1800"/>
            </a:lvl2pPr>
            <a:lvl3pPr marL="540000" indent="-228600">
              <a:buFont typeface="Gill Sans MT Pro Light" panose="020B0302020104020203" pitchFamily="34" charset="0"/>
              <a:buChar char="­"/>
              <a:defRPr sz="1600"/>
            </a:lvl3pPr>
            <a:lvl4pPr marL="720000" indent="-228600">
              <a:buFont typeface="Gill Sans MT Pro Light" panose="020B0302020104020203" pitchFamily="34" charset="0"/>
              <a:buChar char="­"/>
              <a:defRPr sz="1400"/>
            </a:lvl4pPr>
            <a:lvl5pPr marL="900000" indent="-228600">
              <a:buFont typeface="Gill Sans MT Pro Light" panose="020B0302020104020203" pitchFamily="34" charset="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lstStyle/>
          <a:p>
            <a:fld id="{24DB4950-D2E7-4B1F-BC4A-EE048054108A}" type="slidenum">
              <a:rPr lang="sv-SE" smtClean="0"/>
              <a:t>‹#›</a:t>
            </a:fld>
            <a:endParaRPr lang="sv-SE" dirty="0"/>
          </a:p>
        </p:txBody>
      </p:sp>
      <p:sp>
        <p:nvSpPr>
          <p:cNvPr id="7" name="Platshållare för text 6">
            <a:extLst>
              <a:ext uri="{FF2B5EF4-FFF2-40B4-BE49-F238E27FC236}">
                <a16:creationId xmlns:a16="http://schemas.microsoft.com/office/drawing/2014/main" id="{4CA94EBC-08A0-4F04-9DBD-6CA838CAE0DF}"/>
              </a:ext>
            </a:extLst>
          </p:cNvPr>
          <p:cNvSpPr>
            <a:spLocks noGrp="1"/>
          </p:cNvSpPr>
          <p:nvPr>
            <p:ph type="body" sz="quarter" idx="14" hasCustomPrompt="1"/>
          </p:nvPr>
        </p:nvSpPr>
        <p:spPr>
          <a:xfrm>
            <a:off x="9796460" y="5951833"/>
            <a:ext cx="2026674" cy="640267"/>
          </a:xfrm>
          <a:blipFill dpi="0" rotWithShape="1">
            <a:blip r:embed="rId3">
              <a:extLst>
                <a:ext uri="{96DAC541-7B7A-43D3-8B79-37D633B846F1}">
                  <asvg:svgBlip xmlns:asvg="http://schemas.microsoft.com/office/drawing/2016/SVG/main" r:embed="rId4"/>
                </a:ext>
              </a:extLst>
            </a:blip>
            <a:srcRect/>
            <a:stretch>
              <a:fillRect/>
            </a:stretch>
          </a:blipFill>
        </p:spPr>
        <p:txBody>
          <a:bodyPr/>
          <a:lstStyle>
            <a:lvl1pPr marL="0" indent="0">
              <a:buFontTx/>
              <a:buNone/>
              <a:defRPr/>
            </a:lvl1pPr>
          </a:lstStyle>
          <a:p>
            <a:pPr lvl="0"/>
            <a:r>
              <a:rPr lang="sv-SE" dirty="0"/>
              <a:t> </a:t>
            </a:r>
          </a:p>
        </p:txBody>
      </p:sp>
      <p:sp>
        <p:nvSpPr>
          <p:cNvPr id="12" name="textruta 11">
            <a:extLst>
              <a:ext uri="{FF2B5EF4-FFF2-40B4-BE49-F238E27FC236}">
                <a16:creationId xmlns:a16="http://schemas.microsoft.com/office/drawing/2014/main" id="{24C6D7BA-915D-42FE-B952-FDE6EBCF961E}"/>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På denna sida får INTE bilder infogas, molnet är enda dekoren. Vill du infoga bild, använd då en annan typ av mallsida. </a:t>
            </a:r>
          </a:p>
          <a:p>
            <a:r>
              <a:rPr lang="sv-SE" sz="1400" dirty="0"/>
              <a:t>Se till att anpassa textmängden till textplatshållaren så den inte går ut över molnet för bästa läsbarhet.</a:t>
            </a:r>
          </a:p>
        </p:txBody>
      </p:sp>
    </p:spTree>
    <p:extLst>
      <p:ext uri="{BB962C8B-B14F-4D97-AF65-F5344CB8AC3E}">
        <p14:creationId xmlns:p14="http://schemas.microsoft.com/office/powerpoint/2010/main" val="2888606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Rubrik, text BAS 2">
    <p:spTree>
      <p:nvGrpSpPr>
        <p:cNvPr id="1" name=""/>
        <p:cNvGrpSpPr/>
        <p:nvPr/>
      </p:nvGrpSpPr>
      <p:grpSpPr>
        <a:xfrm>
          <a:off x="0" y="0"/>
          <a:ext cx="0" cy="0"/>
          <a:chOff x="0" y="0"/>
          <a:chExt cx="0" cy="0"/>
        </a:xfrm>
      </p:grpSpPr>
      <p:pic>
        <p:nvPicPr>
          <p:cNvPr id="10" name="53F831D6-7135-4A24-99C1-F0DF17C94649" descr="619662A7-C6E3-493E-AB4D-8A0EB9BEFD5A@chimney">
            <a:extLst>
              <a:ext uri="{FF2B5EF4-FFF2-40B4-BE49-F238E27FC236}">
                <a16:creationId xmlns:a16="http://schemas.microsoft.com/office/drawing/2014/main" id="{446C5C2E-84C1-468B-8495-1E19C6F13A5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322" y="0"/>
            <a:ext cx="12167678" cy="6857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ubrik 1">
            <a:extLst>
              <a:ext uri="{FF2B5EF4-FFF2-40B4-BE49-F238E27FC236}">
                <a16:creationId xmlns:a16="http://schemas.microsoft.com/office/drawing/2014/main" id="{F2A74945-F6A6-4723-B1C7-CE05F8169B5E}"/>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
        <p:nvSpPr>
          <p:cNvPr id="11" name="Platshållare för text 9">
            <a:extLst>
              <a:ext uri="{FF2B5EF4-FFF2-40B4-BE49-F238E27FC236}">
                <a16:creationId xmlns:a16="http://schemas.microsoft.com/office/drawing/2014/main" id="{8ECBB630-7E87-4289-BDA6-AA0F8039FDE0}"/>
              </a:ext>
            </a:extLst>
          </p:cNvPr>
          <p:cNvSpPr>
            <a:spLocks noGrp="1"/>
          </p:cNvSpPr>
          <p:nvPr>
            <p:ph type="body" sz="quarter" idx="13"/>
          </p:nvPr>
        </p:nvSpPr>
        <p:spPr>
          <a:xfrm>
            <a:off x="639763" y="1808163"/>
            <a:ext cx="7764462" cy="4160837"/>
          </a:xfrm>
        </p:spPr>
        <p:txBody>
          <a:bodyPr/>
          <a:lstStyle>
            <a:lvl1pPr marL="180000" indent="-180000">
              <a:defRPr sz="2000"/>
            </a:lvl1pPr>
            <a:lvl2pPr marL="360000" indent="-228600">
              <a:buFont typeface="Gill Sans MT Pro Light" panose="020B0302020104020203" pitchFamily="34" charset="0"/>
              <a:buChar char="­"/>
              <a:defRPr sz="1800"/>
            </a:lvl2pPr>
            <a:lvl3pPr marL="540000" indent="-228600">
              <a:buFont typeface="Gill Sans MT Pro Light" panose="020B0302020104020203" pitchFamily="34" charset="0"/>
              <a:buChar char="­"/>
              <a:defRPr sz="1600"/>
            </a:lvl3pPr>
            <a:lvl4pPr marL="720000" indent="-228600">
              <a:buFont typeface="Gill Sans MT Pro Light" panose="020B0302020104020203" pitchFamily="34" charset="0"/>
              <a:buChar char="­"/>
              <a:defRPr sz="1400"/>
            </a:lvl4pPr>
            <a:lvl5pPr marL="900000" indent="-228600">
              <a:buFont typeface="Gill Sans MT Pro Light" panose="020B0302020104020203" pitchFamily="34" charset="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lstStyle/>
          <a:p>
            <a:fld id="{24DB4950-D2E7-4B1F-BC4A-EE048054108A}" type="slidenum">
              <a:rPr lang="sv-SE" smtClean="0"/>
              <a:t>‹#›</a:t>
            </a:fld>
            <a:endParaRPr lang="sv-SE" dirty="0"/>
          </a:p>
        </p:txBody>
      </p:sp>
      <p:sp>
        <p:nvSpPr>
          <p:cNvPr id="6" name="Platshållare för text 5">
            <a:extLst>
              <a:ext uri="{FF2B5EF4-FFF2-40B4-BE49-F238E27FC236}">
                <a16:creationId xmlns:a16="http://schemas.microsoft.com/office/drawing/2014/main" id="{410D00ED-BF2A-4CFC-AE60-E8B527FC7C0F}"/>
              </a:ext>
            </a:extLst>
          </p:cNvPr>
          <p:cNvSpPr>
            <a:spLocks noGrp="1"/>
          </p:cNvSpPr>
          <p:nvPr>
            <p:ph type="body" sz="quarter" idx="14" hasCustomPrompt="1"/>
          </p:nvPr>
        </p:nvSpPr>
        <p:spPr>
          <a:xfrm>
            <a:off x="9796459" y="5951833"/>
            <a:ext cx="2026674" cy="640267"/>
          </a:xfrm>
          <a:blipFill dpi="0" rotWithShape="1">
            <a:blip r:embed="rId3">
              <a:extLst>
                <a:ext uri="{96DAC541-7B7A-43D3-8B79-37D633B846F1}">
                  <asvg:svgBlip xmlns:asvg="http://schemas.microsoft.com/office/drawing/2016/SVG/main" r:embed="rId4"/>
                </a:ext>
              </a:extLst>
            </a:blip>
            <a:srcRect/>
            <a:stretch>
              <a:fillRect/>
            </a:stretch>
          </a:blipFill>
        </p:spPr>
        <p:txBody>
          <a:bodyPr/>
          <a:lstStyle>
            <a:lvl1pPr marL="0" indent="0">
              <a:buFontTx/>
              <a:buNone/>
              <a:defRPr/>
            </a:lvl1pPr>
          </a:lstStyle>
          <a:p>
            <a:pPr lvl="0"/>
            <a:r>
              <a:rPr lang="sv-SE" dirty="0"/>
              <a:t> </a:t>
            </a:r>
          </a:p>
        </p:txBody>
      </p:sp>
      <p:sp>
        <p:nvSpPr>
          <p:cNvPr id="13" name="textruta 12">
            <a:extLst>
              <a:ext uri="{FF2B5EF4-FFF2-40B4-BE49-F238E27FC236}">
                <a16:creationId xmlns:a16="http://schemas.microsoft.com/office/drawing/2014/main" id="{50088F07-221B-4592-BD24-D62E4EC00BD0}"/>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På denna sida får INTE bilder infogas, molnet är enda dekoren. Vill du infoga bild, använd då en annan typ av mallsida. </a:t>
            </a:r>
          </a:p>
          <a:p>
            <a:r>
              <a:rPr lang="sv-SE" sz="1400" dirty="0"/>
              <a:t>Se till att anpassa textmängden till textplatshållaren så den inte går ut över molnet för bästa läsbarhet.</a:t>
            </a:r>
          </a:p>
        </p:txBody>
      </p:sp>
    </p:spTree>
    <p:extLst>
      <p:ext uri="{BB962C8B-B14F-4D97-AF65-F5344CB8AC3E}">
        <p14:creationId xmlns:p14="http://schemas.microsoft.com/office/powerpoint/2010/main" val="304622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Rubrik, text BAS 3">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84AF43B1-71B2-46E5-8479-C58CF8859A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280401" y="128816"/>
            <a:ext cx="3911600" cy="6767574"/>
          </a:xfrm>
          <a:prstGeom prst="rect">
            <a:avLst/>
          </a:prstGeom>
        </p:spPr>
      </p:pic>
      <p:sp>
        <p:nvSpPr>
          <p:cNvPr id="11" name="Rubrik 1">
            <a:extLst>
              <a:ext uri="{FF2B5EF4-FFF2-40B4-BE49-F238E27FC236}">
                <a16:creationId xmlns:a16="http://schemas.microsoft.com/office/drawing/2014/main" id="{7E10A433-C73D-4180-B2D7-A447536AD354}"/>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
        <p:nvSpPr>
          <p:cNvPr id="10" name="Platshållare för text 9">
            <a:extLst>
              <a:ext uri="{FF2B5EF4-FFF2-40B4-BE49-F238E27FC236}">
                <a16:creationId xmlns:a16="http://schemas.microsoft.com/office/drawing/2014/main" id="{076D419E-A1E4-4A0E-ACDF-6D9A7AF14017}"/>
              </a:ext>
            </a:extLst>
          </p:cNvPr>
          <p:cNvSpPr>
            <a:spLocks noGrp="1"/>
          </p:cNvSpPr>
          <p:nvPr>
            <p:ph type="body" sz="quarter" idx="13"/>
          </p:nvPr>
        </p:nvSpPr>
        <p:spPr>
          <a:xfrm>
            <a:off x="639763" y="1808163"/>
            <a:ext cx="7764462" cy="4160837"/>
          </a:xfrm>
        </p:spPr>
        <p:txBody>
          <a:bodyPr/>
          <a:lstStyle>
            <a:lvl1pPr marL="180000" indent="-180000">
              <a:defRPr sz="2000"/>
            </a:lvl1pPr>
            <a:lvl2pPr marL="360000" indent="-228600">
              <a:buFont typeface="Gill Sans MT Pro Light" panose="020B0302020104020203" pitchFamily="34" charset="0"/>
              <a:buChar char="­"/>
              <a:defRPr sz="1800"/>
            </a:lvl2pPr>
            <a:lvl3pPr marL="540000" indent="-228600">
              <a:buFont typeface="Gill Sans MT Pro Light" panose="020B0302020104020203" pitchFamily="34" charset="0"/>
              <a:buChar char="­"/>
              <a:defRPr sz="1600"/>
            </a:lvl3pPr>
            <a:lvl4pPr marL="720000" indent="-228600">
              <a:buFont typeface="Gill Sans MT Pro Light" panose="020B0302020104020203" pitchFamily="34" charset="0"/>
              <a:buChar char="­"/>
              <a:defRPr sz="1400"/>
            </a:lvl4pPr>
            <a:lvl5pPr marL="900000" indent="-228600">
              <a:buFont typeface="Gill Sans MT Pro Light" panose="020B0302020104020203" pitchFamily="34" charset="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p>
            <a:fld id="{24DB4950-D2E7-4B1F-BC4A-EE048054108A}" type="slidenum">
              <a:rPr lang="sv-SE" smtClean="0"/>
              <a:t>‹#›</a:t>
            </a:fld>
            <a:endParaRPr lang="sv-SE" dirty="0"/>
          </a:p>
        </p:txBody>
      </p:sp>
      <p:sp>
        <p:nvSpPr>
          <p:cNvPr id="6" name="Platshållare för text 5">
            <a:extLst>
              <a:ext uri="{FF2B5EF4-FFF2-40B4-BE49-F238E27FC236}">
                <a16:creationId xmlns:a16="http://schemas.microsoft.com/office/drawing/2014/main" id="{7AF80ED9-5EF2-4185-85F6-4C76B974C64F}"/>
              </a:ext>
            </a:extLst>
          </p:cNvPr>
          <p:cNvSpPr>
            <a:spLocks noGrp="1"/>
          </p:cNvSpPr>
          <p:nvPr>
            <p:ph type="body" sz="quarter" idx="14" hasCustomPrompt="1"/>
          </p:nvPr>
        </p:nvSpPr>
        <p:spPr>
          <a:xfrm>
            <a:off x="9796459" y="5951833"/>
            <a:ext cx="2026674" cy="640267"/>
          </a:xfrm>
          <a:blipFill dpi="0" rotWithShape="1">
            <a:blip r:embed="rId3">
              <a:extLst>
                <a:ext uri="{96DAC541-7B7A-43D3-8B79-37D633B846F1}">
                  <asvg:svgBlip xmlns:asvg="http://schemas.microsoft.com/office/drawing/2016/SVG/main" r:embed="rId4"/>
                </a:ext>
              </a:extLst>
            </a:blip>
            <a:srcRect/>
            <a:stretch>
              <a:fillRect/>
            </a:stretch>
          </a:blipFill>
        </p:spPr>
        <p:txBody>
          <a:bodyPr/>
          <a:lstStyle>
            <a:lvl1pPr marL="0" indent="0">
              <a:buFontTx/>
              <a:buNone/>
              <a:defRPr/>
            </a:lvl1pPr>
          </a:lstStyle>
          <a:p>
            <a:pPr lvl="0"/>
            <a:r>
              <a:rPr lang="sv-SE" dirty="0"/>
              <a:t> </a:t>
            </a:r>
          </a:p>
        </p:txBody>
      </p:sp>
      <p:sp>
        <p:nvSpPr>
          <p:cNvPr id="13" name="textruta 12">
            <a:extLst>
              <a:ext uri="{FF2B5EF4-FFF2-40B4-BE49-F238E27FC236}">
                <a16:creationId xmlns:a16="http://schemas.microsoft.com/office/drawing/2014/main" id="{FFEF107E-4AC8-4982-8F56-2345429F6954}"/>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På denna sida får INTE bilder infogas, molnet är enda dekoren. Vill du infoga bild, använd då en annan typ av mallsida. </a:t>
            </a:r>
          </a:p>
          <a:p>
            <a:r>
              <a:rPr lang="sv-SE" sz="1400" dirty="0"/>
              <a:t>Se till att anpassa textmängden till textplatshållaren så den inte går ut över molnet för bästa läsbarhet.</a:t>
            </a:r>
          </a:p>
        </p:txBody>
      </p:sp>
    </p:spTree>
    <p:extLst>
      <p:ext uri="{BB962C8B-B14F-4D97-AF65-F5344CB8AC3E}">
        <p14:creationId xmlns:p14="http://schemas.microsoft.com/office/powerpoint/2010/main" val="3952937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Rubrik, text BAS 4">
    <p:spTree>
      <p:nvGrpSpPr>
        <p:cNvPr id="1" name=""/>
        <p:cNvGrpSpPr/>
        <p:nvPr/>
      </p:nvGrpSpPr>
      <p:grpSpPr>
        <a:xfrm>
          <a:off x="0" y="0"/>
          <a:ext cx="0" cy="0"/>
          <a:chOff x="0" y="0"/>
          <a:chExt cx="0" cy="0"/>
        </a:xfrm>
      </p:grpSpPr>
      <p:pic>
        <p:nvPicPr>
          <p:cNvPr id="1026" name="E1BA274E-400F-48D9-BE85-ACCA230B7773" descr="F17F010F-174D-444B-877B-4423E8E1FE16@chimney">
            <a:extLst>
              <a:ext uri="{FF2B5EF4-FFF2-40B4-BE49-F238E27FC236}">
                <a16:creationId xmlns:a16="http://schemas.microsoft.com/office/drawing/2014/main" id="{7325C485-7F01-48BD-BFF5-F5F2B0EA6D5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226" b="3149"/>
          <a:stretch/>
        </p:blipFill>
        <p:spPr bwMode="auto">
          <a:xfrm>
            <a:off x="0" y="-21325"/>
            <a:ext cx="12192000" cy="687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ubrik 1">
            <a:extLst>
              <a:ext uri="{FF2B5EF4-FFF2-40B4-BE49-F238E27FC236}">
                <a16:creationId xmlns:a16="http://schemas.microsoft.com/office/drawing/2014/main" id="{0E48540C-BA5D-4262-A617-0AD368E27CD5}"/>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
        <p:nvSpPr>
          <p:cNvPr id="10" name="Platshållare för text 9">
            <a:extLst>
              <a:ext uri="{FF2B5EF4-FFF2-40B4-BE49-F238E27FC236}">
                <a16:creationId xmlns:a16="http://schemas.microsoft.com/office/drawing/2014/main" id="{F08F9570-B0D6-45BC-BF45-A7F11871FC9A}"/>
              </a:ext>
            </a:extLst>
          </p:cNvPr>
          <p:cNvSpPr>
            <a:spLocks noGrp="1"/>
          </p:cNvSpPr>
          <p:nvPr>
            <p:ph type="body" sz="quarter" idx="13"/>
          </p:nvPr>
        </p:nvSpPr>
        <p:spPr>
          <a:xfrm>
            <a:off x="639763" y="1808163"/>
            <a:ext cx="7764462" cy="4160837"/>
          </a:xfrm>
        </p:spPr>
        <p:txBody>
          <a:bodyPr/>
          <a:lstStyle>
            <a:lvl1pPr marL="180000" indent="-180000">
              <a:defRPr sz="2000"/>
            </a:lvl1pPr>
            <a:lvl2pPr marL="360000" indent="-228600">
              <a:buFont typeface="Gill Sans MT Pro Light" panose="020B0302020104020203" pitchFamily="34" charset="0"/>
              <a:buChar char="­"/>
              <a:defRPr sz="1800"/>
            </a:lvl2pPr>
            <a:lvl3pPr marL="540000" indent="-228600">
              <a:buFont typeface="Gill Sans MT Pro Light" panose="020B0302020104020203" pitchFamily="34" charset="0"/>
              <a:buChar char="­"/>
              <a:defRPr sz="1600"/>
            </a:lvl3pPr>
            <a:lvl4pPr marL="720000" indent="-228600">
              <a:buFont typeface="Gill Sans MT Pro Light" panose="020B0302020104020203" pitchFamily="34" charset="0"/>
              <a:buChar char="­"/>
              <a:defRPr sz="1400"/>
            </a:lvl4pPr>
            <a:lvl5pPr marL="900000" indent="-228600">
              <a:buFont typeface="Gill Sans MT Pro Light" panose="020B0302020104020203" pitchFamily="34" charset="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p>
            <a:fld id="{24DB4950-D2E7-4B1F-BC4A-EE048054108A}" type="slidenum">
              <a:rPr lang="sv-SE" smtClean="0"/>
              <a:t>‹#›</a:t>
            </a:fld>
            <a:endParaRPr lang="sv-SE" dirty="0"/>
          </a:p>
        </p:txBody>
      </p:sp>
      <p:sp>
        <p:nvSpPr>
          <p:cNvPr id="6" name="Platshållare för text 5">
            <a:extLst>
              <a:ext uri="{FF2B5EF4-FFF2-40B4-BE49-F238E27FC236}">
                <a16:creationId xmlns:a16="http://schemas.microsoft.com/office/drawing/2014/main" id="{7C6CE631-EEED-4565-80DB-87DF643C3136}"/>
              </a:ext>
            </a:extLst>
          </p:cNvPr>
          <p:cNvSpPr>
            <a:spLocks noGrp="1"/>
          </p:cNvSpPr>
          <p:nvPr>
            <p:ph type="body" sz="quarter" idx="14" hasCustomPrompt="1"/>
          </p:nvPr>
        </p:nvSpPr>
        <p:spPr>
          <a:xfrm>
            <a:off x="9796460" y="5951833"/>
            <a:ext cx="2026674" cy="640267"/>
          </a:xfrm>
          <a:blipFill dpi="0" rotWithShape="1">
            <a:blip r:embed="rId3">
              <a:extLst>
                <a:ext uri="{96DAC541-7B7A-43D3-8B79-37D633B846F1}">
                  <asvg:svgBlip xmlns:asvg="http://schemas.microsoft.com/office/drawing/2016/SVG/main" r:embed="rId4"/>
                </a:ext>
              </a:extLst>
            </a:blip>
            <a:srcRect/>
            <a:stretch>
              <a:fillRect/>
            </a:stretch>
          </a:blipFill>
        </p:spPr>
        <p:txBody>
          <a:bodyPr/>
          <a:lstStyle>
            <a:lvl1pPr marL="0" indent="0">
              <a:buFontTx/>
              <a:buNone/>
              <a:defRPr/>
            </a:lvl1pPr>
          </a:lstStyle>
          <a:p>
            <a:pPr lvl="0"/>
            <a:r>
              <a:rPr lang="sv-SE" dirty="0"/>
              <a:t> </a:t>
            </a:r>
          </a:p>
        </p:txBody>
      </p:sp>
      <p:sp>
        <p:nvSpPr>
          <p:cNvPr id="11" name="textruta 10">
            <a:extLst>
              <a:ext uri="{FF2B5EF4-FFF2-40B4-BE49-F238E27FC236}">
                <a16:creationId xmlns:a16="http://schemas.microsoft.com/office/drawing/2014/main" id="{2B85C3D4-67AE-425C-98E8-B09F508AB1D6}"/>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På denna sida får INTE bilder infogas, molnet är enda dekoren. Vill du infoga bild, använd då en annan typ av mallsida. </a:t>
            </a:r>
          </a:p>
          <a:p>
            <a:r>
              <a:rPr lang="sv-SE" sz="1400" dirty="0"/>
              <a:t>Se till att anpassa textmängden till textplatshållaren så den inte går ut över molnet för bästa läsbarhet.</a:t>
            </a:r>
          </a:p>
        </p:txBody>
      </p:sp>
    </p:spTree>
    <p:extLst>
      <p:ext uri="{BB962C8B-B14F-4D97-AF65-F5344CB8AC3E}">
        <p14:creationId xmlns:p14="http://schemas.microsoft.com/office/powerpoint/2010/main" val="2013214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512EBFF-0A5E-42EA-92A6-B3F7CE2A9F5C}"/>
              </a:ext>
            </a:extLst>
          </p:cNvPr>
          <p:cNvSpPr>
            <a:spLocks noGrp="1"/>
          </p:cNvSpPr>
          <p:nvPr>
            <p:ph type="title"/>
          </p:nvPr>
        </p:nvSpPr>
        <p:spPr>
          <a:xfrm>
            <a:off x="639792" y="500067"/>
            <a:ext cx="10714007" cy="1133475"/>
          </a:xfrm>
          <a:prstGeom prst="rect">
            <a:avLst/>
          </a:prstGeom>
        </p:spPr>
        <p:txBody>
          <a:bodyPr vert="horz" lIns="0" tIns="0" rIns="0" bIns="0" rtlCol="0" anchor="t">
            <a:normAutofit/>
          </a:bodyPr>
          <a:lstStyle/>
          <a:p>
            <a:r>
              <a:rPr lang="sv-SE" dirty="0"/>
              <a:t>KLICKA FÖR ATT ÄNDRA RUBRIK</a:t>
            </a:r>
          </a:p>
        </p:txBody>
      </p:sp>
      <p:sp>
        <p:nvSpPr>
          <p:cNvPr id="3" name="Platshållare för text 2">
            <a:extLst>
              <a:ext uri="{FF2B5EF4-FFF2-40B4-BE49-F238E27FC236}">
                <a16:creationId xmlns:a16="http://schemas.microsoft.com/office/drawing/2014/main" id="{E49BA34E-B4BF-4408-8F7B-DF53C1325996}"/>
              </a:ext>
            </a:extLst>
          </p:cNvPr>
          <p:cNvSpPr>
            <a:spLocks noGrp="1"/>
          </p:cNvSpPr>
          <p:nvPr>
            <p:ph type="body" idx="1"/>
          </p:nvPr>
        </p:nvSpPr>
        <p:spPr>
          <a:xfrm>
            <a:off x="639793" y="1808163"/>
            <a:ext cx="10714007" cy="4147661"/>
          </a:xfrm>
          <a:prstGeom prst="rect">
            <a:avLst/>
          </a:prstGeom>
        </p:spPr>
        <p:txBody>
          <a:bodyPr vert="horz" lIns="0" tIns="0" rIns="0" bIns="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721C3A22-1EA6-4603-B419-F7A46993714E}"/>
              </a:ext>
            </a:extLst>
          </p:cNvPr>
          <p:cNvSpPr>
            <a:spLocks noGrp="1"/>
          </p:cNvSpPr>
          <p:nvPr>
            <p:ph type="dt" sz="half" idx="2"/>
          </p:nvPr>
        </p:nvSpPr>
        <p:spPr>
          <a:xfrm>
            <a:off x="639793" y="6356350"/>
            <a:ext cx="2941607"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sv-SE" dirty="0"/>
              <a:t>20xx-xx-xx</a:t>
            </a:r>
          </a:p>
        </p:txBody>
      </p:sp>
      <p:sp>
        <p:nvSpPr>
          <p:cNvPr id="5" name="Platshållare för sidfot 4">
            <a:extLst>
              <a:ext uri="{FF2B5EF4-FFF2-40B4-BE49-F238E27FC236}">
                <a16:creationId xmlns:a16="http://schemas.microsoft.com/office/drawing/2014/main" id="{B64971C2-088F-43EC-A7C4-7B2DDF36BC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sv-SE" dirty="0"/>
              <a:t>Sidfot om man väljer att infoga en sådan i sin presentation</a:t>
            </a:r>
          </a:p>
        </p:txBody>
      </p:sp>
      <p:sp>
        <p:nvSpPr>
          <p:cNvPr id="6" name="Platshållare för bildnummer 5">
            <a:extLst>
              <a:ext uri="{FF2B5EF4-FFF2-40B4-BE49-F238E27FC236}">
                <a16:creationId xmlns:a16="http://schemas.microsoft.com/office/drawing/2014/main" id="{0864CD66-6F9F-486E-843C-7E61E4953B8F}"/>
              </a:ext>
            </a:extLst>
          </p:cNvPr>
          <p:cNvSpPr>
            <a:spLocks noGrp="1"/>
          </p:cNvSpPr>
          <p:nvPr>
            <p:ph type="sldNum" sz="quarter" idx="4"/>
          </p:nvPr>
        </p:nvSpPr>
        <p:spPr>
          <a:xfrm>
            <a:off x="8610600" y="6356350"/>
            <a:ext cx="733425" cy="36512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24DB4950-D2E7-4B1F-BC4A-EE048054108A}" type="slidenum">
              <a:rPr lang="sv-SE" smtClean="0"/>
              <a:pPr/>
              <a:t>‹#›</a:t>
            </a:fld>
            <a:endParaRPr lang="sv-SE" dirty="0"/>
          </a:p>
        </p:txBody>
      </p:sp>
      <p:pic>
        <p:nvPicPr>
          <p:cNvPr id="10" name="Bildobjekt 9">
            <a:extLst>
              <a:ext uri="{FF2B5EF4-FFF2-40B4-BE49-F238E27FC236}">
                <a16:creationId xmlns:a16="http://schemas.microsoft.com/office/drawing/2014/main" id="{EF08A0FB-003D-4442-B66D-5B415FAC1E2F}"/>
              </a:ext>
            </a:extLst>
          </p:cNvPr>
          <p:cNvPicPr>
            <a:picLocks noChangeAspect="1"/>
          </p:cNvPicPr>
          <p:nvPr userDrawn="1"/>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rcRect/>
          <a:stretch/>
        </p:blipFill>
        <p:spPr>
          <a:xfrm>
            <a:off x="9795729" y="5955824"/>
            <a:ext cx="2012116" cy="635953"/>
          </a:xfrm>
          <a:prstGeom prst="rect">
            <a:avLst/>
          </a:prstGeom>
        </p:spPr>
      </p:pic>
    </p:spTree>
    <p:extLst>
      <p:ext uri="{BB962C8B-B14F-4D97-AF65-F5344CB8AC3E}">
        <p14:creationId xmlns:p14="http://schemas.microsoft.com/office/powerpoint/2010/main" val="2313512763"/>
      </p:ext>
    </p:extLst>
  </p:cSld>
  <p:clrMap bg1="lt1" tx1="dk1" bg2="lt2" tx2="dk2" accent1="accent1" accent2="accent2" accent3="accent3" accent4="accent4" accent5="accent5" accent6="accent6" hlink="hlink" folHlink="folHlink"/>
  <p:sldLayoutIdLst>
    <p:sldLayoutId id="2147483660" r:id="rId1"/>
    <p:sldLayoutId id="2147483686" r:id="rId2"/>
    <p:sldLayoutId id="2147483689" r:id="rId3"/>
    <p:sldLayoutId id="2147483650" r:id="rId4"/>
    <p:sldLayoutId id="2147483690" r:id="rId5"/>
    <p:sldLayoutId id="2147483665" r:id="rId6"/>
    <p:sldLayoutId id="2147483683" r:id="rId7"/>
    <p:sldLayoutId id="2147483666" r:id="rId8"/>
    <p:sldLayoutId id="2147483684" r:id="rId9"/>
    <p:sldLayoutId id="2147483692" r:id="rId10"/>
    <p:sldLayoutId id="2147483693" r:id="rId11"/>
    <p:sldLayoutId id="2147483694" r:id="rId12"/>
    <p:sldLayoutId id="2147483688" r:id="rId13"/>
    <p:sldLayoutId id="2147483667" r:id="rId14"/>
    <p:sldLayoutId id="2147483681" r:id="rId15"/>
    <p:sldLayoutId id="2147483668" r:id="rId16"/>
    <p:sldLayoutId id="2147483682" r:id="rId17"/>
    <p:sldLayoutId id="2147483695" r:id="rId18"/>
    <p:sldLayoutId id="2147483696" r:id="rId19"/>
    <p:sldLayoutId id="2147483663" r:id="rId20"/>
    <p:sldLayoutId id="2147483657" r:id="rId21"/>
    <p:sldLayoutId id="2147483664" r:id="rId22"/>
    <p:sldLayoutId id="2147483687" r:id="rId23"/>
    <p:sldLayoutId id="2147483662" r:id="rId24"/>
    <p:sldLayoutId id="2147483691" r:id="rId25"/>
    <p:sldLayoutId id="2147483672" r:id="rId26"/>
    <p:sldLayoutId id="2147483676" r:id="rId27"/>
    <p:sldLayoutId id="2147483649" r:id="rId28"/>
  </p:sldLayoutIdLst>
  <p:hf sldNum="0" hdr="0" ftr="0" dt="0"/>
  <p:txStyles>
    <p:titleStyle>
      <a:lvl1pPr algn="l" defTabSz="914400" rtl="0" eaLnBrk="1" latinLnBrk="0" hangingPunct="1">
        <a:lnSpc>
          <a:spcPct val="90000"/>
        </a:lnSpc>
        <a:spcBef>
          <a:spcPct val="0"/>
        </a:spcBef>
        <a:buNone/>
        <a:defRPr sz="4200" kern="1200" cap="all" baseline="0">
          <a:solidFill>
            <a:schemeClr val="tx1"/>
          </a:solidFill>
          <a:latin typeface="+mj-lt"/>
          <a:ea typeface="+mj-ea"/>
          <a:cs typeface="+mj-cs"/>
        </a:defRPr>
      </a:lvl1pPr>
    </p:titleStyle>
    <p:bodyStyle>
      <a:lvl1pPr marL="540000" indent="-54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792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044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260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512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1764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01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268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520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53" userDrawn="1">
          <p15:clr>
            <a:srgbClr val="F26B43"/>
          </p15:clr>
        </p15:guide>
        <p15:guide id="2" pos="7439" userDrawn="1">
          <p15:clr>
            <a:srgbClr val="F26B43"/>
          </p15:clr>
        </p15:guide>
        <p15:guide id="3" orient="horz" pos="4087" userDrawn="1">
          <p15:clr>
            <a:srgbClr val="F26B43"/>
          </p15:clr>
        </p15:guide>
        <p15:guide id="4" orient="horz" pos="1139" userDrawn="1">
          <p15:clr>
            <a:srgbClr val="F26B43"/>
          </p15:clr>
        </p15:guide>
        <p15:guide id="5" orient="horz" pos="314" userDrawn="1">
          <p15:clr>
            <a:srgbClr val="F26B43"/>
          </p15:clr>
        </p15:guide>
        <p15:guide id="6" orient="horz" pos="3811" userDrawn="1">
          <p15:clr>
            <a:srgbClr val="F26B43"/>
          </p15:clr>
        </p15:guide>
        <p15:guide id="7" orient="horz" pos="3748" userDrawn="1">
          <p15:clr>
            <a:srgbClr val="F26B43"/>
          </p15:clr>
        </p15:guide>
        <p15:guide id="8" pos="6171" userDrawn="1">
          <p15:clr>
            <a:srgbClr val="F26B43"/>
          </p15:clr>
        </p15:guide>
        <p15:guide id="9" pos="40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B7104F-80DD-43FC-A5C3-9FDD88AB0595}"/>
              </a:ext>
            </a:extLst>
          </p:cNvPr>
          <p:cNvSpPr>
            <a:spLocks noGrp="1"/>
          </p:cNvSpPr>
          <p:nvPr>
            <p:ph type="title"/>
          </p:nvPr>
        </p:nvSpPr>
        <p:spPr/>
        <p:txBody>
          <a:bodyPr/>
          <a:lstStyle/>
          <a:p>
            <a:r>
              <a:rPr lang="sv-SE" dirty="0"/>
              <a:t>Vad tycker medborgarna i Nacka kommun om sin kommun</a:t>
            </a:r>
          </a:p>
        </p:txBody>
      </p:sp>
      <p:sp>
        <p:nvSpPr>
          <p:cNvPr id="3" name="Platshållare för text 2">
            <a:extLst>
              <a:ext uri="{FF2B5EF4-FFF2-40B4-BE49-F238E27FC236}">
                <a16:creationId xmlns:a16="http://schemas.microsoft.com/office/drawing/2014/main" id="{7FFE1680-F2FA-483B-BD16-07CA2248C3A7}"/>
              </a:ext>
            </a:extLst>
          </p:cNvPr>
          <p:cNvSpPr>
            <a:spLocks noGrp="1"/>
          </p:cNvSpPr>
          <p:nvPr>
            <p:ph type="body" sz="quarter" idx="16"/>
          </p:nvPr>
        </p:nvSpPr>
        <p:spPr/>
        <p:txBody>
          <a:bodyPr/>
          <a:lstStyle/>
          <a:p>
            <a:r>
              <a:rPr lang="sv-SE" dirty="0"/>
              <a:t>SCB:s medborgarundersökning 2021</a:t>
            </a:r>
          </a:p>
        </p:txBody>
      </p:sp>
      <p:sp>
        <p:nvSpPr>
          <p:cNvPr id="4" name="Platshållare för text 3">
            <a:extLst>
              <a:ext uri="{FF2B5EF4-FFF2-40B4-BE49-F238E27FC236}">
                <a16:creationId xmlns:a16="http://schemas.microsoft.com/office/drawing/2014/main" id="{6E820DE7-9915-4B7B-8042-376F324EF7D8}"/>
              </a:ext>
            </a:extLst>
          </p:cNvPr>
          <p:cNvSpPr>
            <a:spLocks noGrp="1"/>
          </p:cNvSpPr>
          <p:nvPr>
            <p:ph type="body" sz="quarter" idx="17"/>
          </p:nvPr>
        </p:nvSpPr>
        <p:spPr/>
        <p:txBody>
          <a:bodyPr/>
          <a:lstStyle/>
          <a:p>
            <a:endParaRPr lang="sv-SE"/>
          </a:p>
        </p:txBody>
      </p:sp>
    </p:spTree>
    <p:extLst>
      <p:ext uri="{BB962C8B-B14F-4D97-AF65-F5344CB8AC3E}">
        <p14:creationId xmlns:p14="http://schemas.microsoft.com/office/powerpoint/2010/main" val="2503539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3610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D7C9BB-56E8-4B83-ABBA-FB5CFB7B28FB}"/>
              </a:ext>
            </a:extLst>
          </p:cNvPr>
          <p:cNvSpPr>
            <a:spLocks noGrp="1"/>
          </p:cNvSpPr>
          <p:nvPr>
            <p:ph type="title"/>
          </p:nvPr>
        </p:nvSpPr>
        <p:spPr>
          <a:xfrm>
            <a:off x="639792" y="500067"/>
            <a:ext cx="11009283" cy="1133475"/>
          </a:xfrm>
        </p:spPr>
        <p:txBody>
          <a:bodyPr>
            <a:normAutofit/>
          </a:bodyPr>
          <a:lstStyle/>
          <a:p>
            <a:r>
              <a:rPr lang="sv-SE" dirty="0"/>
              <a:t>Medborgarundersökning i ny </a:t>
            </a:r>
            <a:r>
              <a:rPr lang="sv-SE" dirty="0" err="1"/>
              <a:t>formAT</a:t>
            </a:r>
            <a:r>
              <a:rPr lang="sv-SE" dirty="0"/>
              <a:t> </a:t>
            </a:r>
          </a:p>
        </p:txBody>
      </p:sp>
      <p:sp>
        <p:nvSpPr>
          <p:cNvPr id="3" name="Platshållare för text 2">
            <a:extLst>
              <a:ext uri="{FF2B5EF4-FFF2-40B4-BE49-F238E27FC236}">
                <a16:creationId xmlns:a16="http://schemas.microsoft.com/office/drawing/2014/main" id="{9375D99A-5853-4793-9C66-A66A9BE3F95D}"/>
              </a:ext>
            </a:extLst>
          </p:cNvPr>
          <p:cNvSpPr>
            <a:spLocks noGrp="1"/>
          </p:cNvSpPr>
          <p:nvPr>
            <p:ph type="body" sz="quarter" idx="13"/>
          </p:nvPr>
        </p:nvSpPr>
        <p:spPr>
          <a:xfrm>
            <a:off x="639762" y="1360800"/>
            <a:ext cx="9418638" cy="5231300"/>
          </a:xfrm>
        </p:spPr>
        <p:txBody>
          <a:bodyPr/>
          <a:lstStyle/>
          <a:p>
            <a:pPr marL="0" indent="0">
              <a:lnSpc>
                <a:spcPct val="90000"/>
              </a:lnSpc>
              <a:spcAft>
                <a:spcPts val="1200"/>
              </a:spcAft>
              <a:buNone/>
            </a:pPr>
            <a:r>
              <a:rPr lang="sv-SE" b="1" dirty="0"/>
              <a:t>Förändringarna i SCB:s medborgarundersökning, kan inte jämföra bakåt i tid</a:t>
            </a:r>
            <a:endParaRPr lang="sv-SE" dirty="0"/>
          </a:p>
          <a:p>
            <a:pPr>
              <a:spcBef>
                <a:spcPts val="1400"/>
              </a:spcBef>
            </a:pPr>
            <a:r>
              <a:rPr lang="sv-SE" dirty="0"/>
              <a:t>Frågor med verbaliserade skalor istället för numeriska. INTE index utan andel.</a:t>
            </a:r>
          </a:p>
          <a:p>
            <a:pPr>
              <a:spcBef>
                <a:spcPts val="1400"/>
              </a:spcBef>
            </a:pPr>
            <a:r>
              <a:rPr lang="sv-SE" dirty="0"/>
              <a:t>I PP-presentationen redovisas andelen negativa svar (mycket eller ganska dåligt) och andelen positiva svar (mycket eller ganska bra). </a:t>
            </a:r>
          </a:p>
          <a:p>
            <a:pPr>
              <a:spcBef>
                <a:spcPts val="1400"/>
              </a:spcBef>
            </a:pPr>
            <a:r>
              <a:rPr lang="sv-SE" dirty="0"/>
              <a:t>Ingen övre åldersgräns, undregräns 18 år.</a:t>
            </a:r>
          </a:p>
          <a:p>
            <a:pPr>
              <a:spcBef>
                <a:spcPts val="1400"/>
              </a:spcBef>
            </a:pPr>
            <a:r>
              <a:rPr lang="sv-SE" dirty="0"/>
              <a:t>161 kommuner, jämförelse med riket då urval även i de kommuner som inte deltar gjorts.</a:t>
            </a:r>
          </a:p>
          <a:p>
            <a:pPr>
              <a:spcBef>
                <a:spcPts val="1400"/>
              </a:spcBef>
            </a:pPr>
            <a:r>
              <a:rPr lang="sv-SE" dirty="0"/>
              <a:t>1600 personer, 37 procents svarsfrekvens (591 personer),  40 procents 2020.</a:t>
            </a:r>
          </a:p>
          <a:p>
            <a:pPr>
              <a:spcBef>
                <a:spcPts val="1400"/>
              </a:spcBef>
            </a:pPr>
            <a:r>
              <a:rPr lang="sv-SE" dirty="0"/>
              <a:t>Riket 38 procents svarsfrekvens, Lomma högst med 49%.</a:t>
            </a:r>
          </a:p>
          <a:p>
            <a:pPr>
              <a:spcBef>
                <a:spcPts val="1400"/>
              </a:spcBef>
            </a:pPr>
            <a:r>
              <a:rPr lang="sv-SE" dirty="0"/>
              <a:t>87 kommuner med högre svarsfrekvens</a:t>
            </a:r>
          </a:p>
          <a:p>
            <a:pPr>
              <a:spcBef>
                <a:spcPts val="1400"/>
              </a:spcBef>
            </a:pPr>
            <a:r>
              <a:rPr lang="sv-SE" dirty="0"/>
              <a:t>Danderyd och Vaxholm 2:a </a:t>
            </a:r>
            <a:r>
              <a:rPr lang="sv-SE" dirty="0" err="1"/>
              <a:t>resp</a:t>
            </a:r>
            <a:r>
              <a:rPr lang="sv-SE" dirty="0"/>
              <a:t> 3:a med 45%, Täby 44%, Lidingö 39%</a:t>
            </a:r>
          </a:p>
          <a:p>
            <a:pPr>
              <a:spcBef>
                <a:spcPts val="1400"/>
              </a:spcBef>
            </a:pPr>
            <a:endParaRPr lang="sv-SE" dirty="0"/>
          </a:p>
        </p:txBody>
      </p:sp>
      <p:sp>
        <p:nvSpPr>
          <p:cNvPr id="4" name="Platshållare för text 3">
            <a:extLst>
              <a:ext uri="{FF2B5EF4-FFF2-40B4-BE49-F238E27FC236}">
                <a16:creationId xmlns:a16="http://schemas.microsoft.com/office/drawing/2014/main" id="{2E5EBA28-E1FA-40B4-989E-32BB7A2710B4}"/>
              </a:ext>
            </a:extLst>
          </p:cNvPr>
          <p:cNvSpPr>
            <a:spLocks noGrp="1"/>
          </p:cNvSpPr>
          <p:nvPr>
            <p:ph type="body" sz="quarter" idx="14"/>
          </p:nvPr>
        </p:nvSpPr>
        <p:spPr/>
        <p:txBody>
          <a:bodyPr/>
          <a:lstStyle/>
          <a:p>
            <a:endParaRPr lang="sv-SE"/>
          </a:p>
        </p:txBody>
      </p:sp>
    </p:spTree>
    <p:extLst>
      <p:ext uri="{BB962C8B-B14F-4D97-AF65-F5344CB8AC3E}">
        <p14:creationId xmlns:p14="http://schemas.microsoft.com/office/powerpoint/2010/main" val="581857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C353EF-134A-44BD-88B3-5CEE24F1F510}"/>
              </a:ext>
            </a:extLst>
          </p:cNvPr>
          <p:cNvSpPr>
            <a:spLocks noGrp="1"/>
          </p:cNvSpPr>
          <p:nvPr>
            <p:ph type="title"/>
          </p:nvPr>
        </p:nvSpPr>
        <p:spPr>
          <a:xfrm>
            <a:off x="639792" y="500067"/>
            <a:ext cx="9609108" cy="1133475"/>
          </a:xfrm>
        </p:spPr>
        <p:txBody>
          <a:bodyPr>
            <a:normAutofit fontScale="90000"/>
          </a:bodyPr>
          <a:lstStyle/>
          <a:p>
            <a:r>
              <a:rPr lang="sv-SE" dirty="0"/>
              <a:t>Kommunen som helhet – Nacka i topp</a:t>
            </a:r>
          </a:p>
        </p:txBody>
      </p:sp>
      <p:sp>
        <p:nvSpPr>
          <p:cNvPr id="3" name="Platshållare för text 2">
            <a:extLst>
              <a:ext uri="{FF2B5EF4-FFF2-40B4-BE49-F238E27FC236}">
                <a16:creationId xmlns:a16="http://schemas.microsoft.com/office/drawing/2014/main" id="{C4D461EC-4CB4-460E-B30F-DADAC5562095}"/>
              </a:ext>
            </a:extLst>
          </p:cNvPr>
          <p:cNvSpPr>
            <a:spLocks noGrp="1"/>
          </p:cNvSpPr>
          <p:nvPr>
            <p:ph type="body" sz="quarter" idx="13"/>
          </p:nvPr>
        </p:nvSpPr>
        <p:spPr>
          <a:xfrm>
            <a:off x="640800" y="1360800"/>
            <a:ext cx="8361362" cy="4248149"/>
          </a:xfrm>
        </p:spPr>
        <p:txBody>
          <a:bodyPr/>
          <a:lstStyle/>
          <a:p>
            <a:pPr marL="0" indent="0">
              <a:buNone/>
            </a:pPr>
            <a:r>
              <a:rPr lang="sv-SE" b="1" dirty="0"/>
              <a:t>Slutsats:  </a:t>
            </a:r>
            <a:r>
              <a:rPr lang="sv-SE" dirty="0">
                <a:solidFill>
                  <a:srgbClr val="0070C0"/>
                </a:solidFill>
              </a:rPr>
              <a:t>Nacka är bland de tio procent bästa i riket</a:t>
            </a:r>
            <a:r>
              <a:rPr lang="sv-SE" dirty="0"/>
              <a:t>. </a:t>
            </a:r>
          </a:p>
          <a:p>
            <a:pPr marL="0" indent="0">
              <a:buNone/>
            </a:pPr>
            <a:r>
              <a:rPr lang="sv-SE" dirty="0"/>
              <a:t>Möjlighet till insyn och inflytande är ett fortsatt förbättringsområde (ett  förbättringsområde för alla kommuner).							</a:t>
            </a:r>
            <a:endParaRPr lang="sv-SE" sz="1100" dirty="0"/>
          </a:p>
        </p:txBody>
      </p:sp>
      <p:sp>
        <p:nvSpPr>
          <p:cNvPr id="4" name="Platshållare för text 3">
            <a:extLst>
              <a:ext uri="{FF2B5EF4-FFF2-40B4-BE49-F238E27FC236}">
                <a16:creationId xmlns:a16="http://schemas.microsoft.com/office/drawing/2014/main" id="{36D47E9B-69FC-4348-B6AC-1C2A77332D34}"/>
              </a:ext>
            </a:extLst>
          </p:cNvPr>
          <p:cNvSpPr>
            <a:spLocks noGrp="1"/>
          </p:cNvSpPr>
          <p:nvPr>
            <p:ph type="body" sz="quarter" idx="14"/>
          </p:nvPr>
        </p:nvSpPr>
        <p:spPr/>
        <p:txBody>
          <a:bodyPr/>
          <a:lstStyle/>
          <a:p>
            <a:endParaRPr lang="sv-SE"/>
          </a:p>
        </p:txBody>
      </p:sp>
      <p:graphicFrame>
        <p:nvGraphicFramePr>
          <p:cNvPr id="7" name="Tabell 7">
            <a:extLst>
              <a:ext uri="{FF2B5EF4-FFF2-40B4-BE49-F238E27FC236}">
                <a16:creationId xmlns:a16="http://schemas.microsoft.com/office/drawing/2014/main" id="{3246C9F5-CF44-498A-B01D-8A54AD2EA34E}"/>
              </a:ext>
            </a:extLst>
          </p:cNvPr>
          <p:cNvGraphicFramePr>
            <a:graphicFrameLocks noGrp="1"/>
          </p:cNvGraphicFramePr>
          <p:nvPr>
            <p:extLst>
              <p:ext uri="{D42A27DB-BD31-4B8C-83A1-F6EECF244321}">
                <p14:modId xmlns:p14="http://schemas.microsoft.com/office/powerpoint/2010/main" val="2529379085"/>
              </p:ext>
            </p:extLst>
          </p:nvPr>
        </p:nvGraphicFramePr>
        <p:xfrm>
          <a:off x="640800" y="2608800"/>
          <a:ext cx="8115302" cy="2976436"/>
        </p:xfrm>
        <a:graphic>
          <a:graphicData uri="http://schemas.openxmlformats.org/drawingml/2006/table">
            <a:tbl>
              <a:tblPr firstRow="1" bandRow="1">
                <a:tableStyleId>{6E25E649-3F16-4E02-A733-19D2CDBF48F0}</a:tableStyleId>
              </a:tblPr>
              <a:tblGrid>
                <a:gridCol w="4531468">
                  <a:extLst>
                    <a:ext uri="{9D8B030D-6E8A-4147-A177-3AD203B41FA5}">
                      <a16:colId xmlns:a16="http://schemas.microsoft.com/office/drawing/2014/main" val="3899324626"/>
                    </a:ext>
                  </a:extLst>
                </a:gridCol>
                <a:gridCol w="925214">
                  <a:extLst>
                    <a:ext uri="{9D8B030D-6E8A-4147-A177-3AD203B41FA5}">
                      <a16:colId xmlns:a16="http://schemas.microsoft.com/office/drawing/2014/main" val="3822197013"/>
                    </a:ext>
                  </a:extLst>
                </a:gridCol>
                <a:gridCol w="901700">
                  <a:extLst>
                    <a:ext uri="{9D8B030D-6E8A-4147-A177-3AD203B41FA5}">
                      <a16:colId xmlns:a16="http://schemas.microsoft.com/office/drawing/2014/main" val="1495305762"/>
                    </a:ext>
                  </a:extLst>
                </a:gridCol>
                <a:gridCol w="920587">
                  <a:extLst>
                    <a:ext uri="{9D8B030D-6E8A-4147-A177-3AD203B41FA5}">
                      <a16:colId xmlns:a16="http://schemas.microsoft.com/office/drawing/2014/main" val="3937666152"/>
                    </a:ext>
                  </a:extLst>
                </a:gridCol>
                <a:gridCol w="836333">
                  <a:extLst>
                    <a:ext uri="{9D8B030D-6E8A-4147-A177-3AD203B41FA5}">
                      <a16:colId xmlns:a16="http://schemas.microsoft.com/office/drawing/2014/main" val="1743187930"/>
                    </a:ext>
                  </a:extLst>
                </a:gridCol>
              </a:tblGrid>
              <a:tr h="695325">
                <a:tc>
                  <a:txBody>
                    <a:bodyPr/>
                    <a:lstStyle/>
                    <a:p>
                      <a:endParaRPr lang="sv-SE" dirty="0"/>
                    </a:p>
                  </a:txBody>
                  <a:tcPr/>
                </a:tc>
                <a:tc>
                  <a:txBody>
                    <a:bodyPr/>
                    <a:lstStyle/>
                    <a:p>
                      <a:r>
                        <a:rPr lang="sv-SE" sz="1400" dirty="0"/>
                        <a:t>Nacka </a:t>
                      </a:r>
                      <a:r>
                        <a:rPr lang="sv-SE" sz="1200" dirty="0"/>
                        <a:t>Andel negativa</a:t>
                      </a:r>
                    </a:p>
                  </a:txBody>
                  <a:tcPr/>
                </a:tc>
                <a:tc>
                  <a:txBody>
                    <a:bodyPr/>
                    <a:lstStyle/>
                    <a:p>
                      <a:r>
                        <a:rPr lang="sv-SE" sz="1400" dirty="0"/>
                        <a:t>Nacka </a:t>
                      </a:r>
                      <a:r>
                        <a:rPr lang="sv-SE" sz="1200" dirty="0"/>
                        <a:t>Andel positiva</a:t>
                      </a:r>
                    </a:p>
                  </a:txBody>
                  <a:tcPr/>
                </a:tc>
                <a:tc>
                  <a:txBody>
                    <a:bodyPr/>
                    <a:lstStyle/>
                    <a:p>
                      <a:r>
                        <a:rPr lang="sv-SE" sz="1400" dirty="0"/>
                        <a:t>Riket </a:t>
                      </a:r>
                      <a:r>
                        <a:rPr lang="sv-SE" sz="1200" dirty="0"/>
                        <a:t>Andel negativa</a:t>
                      </a:r>
                    </a:p>
                  </a:txBody>
                  <a:tcPr/>
                </a:tc>
                <a:tc>
                  <a:txBody>
                    <a:bodyPr/>
                    <a:lstStyle/>
                    <a:p>
                      <a:r>
                        <a:rPr lang="sv-SE" sz="1400" dirty="0"/>
                        <a:t>Riket </a:t>
                      </a:r>
                      <a:r>
                        <a:rPr lang="sv-SE" sz="1200" dirty="0"/>
                        <a:t>Andel positiva</a:t>
                      </a:r>
                    </a:p>
                  </a:txBody>
                  <a:tcPr/>
                </a:tc>
                <a:extLst>
                  <a:ext uri="{0D108BD9-81ED-4DB2-BD59-A6C34878D82A}">
                    <a16:rowId xmlns:a16="http://schemas.microsoft.com/office/drawing/2014/main" val="1766638695"/>
                  </a:ext>
                </a:extLst>
              </a:tr>
              <a:tr h="513271">
                <a:tc>
                  <a:txBody>
                    <a:bodyPr/>
                    <a:lstStyle/>
                    <a:p>
                      <a:r>
                        <a:rPr lang="sv-SE" sz="1400" dirty="0"/>
                        <a:t>Vad tycker du om din kommun som plats att bo och leva på?</a:t>
                      </a:r>
                    </a:p>
                  </a:txBody>
                  <a:tcPr anchor="ctr"/>
                </a:tc>
                <a:tc>
                  <a:txBody>
                    <a:bodyPr/>
                    <a:lstStyle/>
                    <a:p>
                      <a:pPr algn="ctr"/>
                      <a:r>
                        <a:rPr lang="sv-SE" sz="1400" dirty="0"/>
                        <a:t>3</a:t>
                      </a:r>
                    </a:p>
                  </a:txBody>
                  <a:tcPr anchor="ctr"/>
                </a:tc>
                <a:tc>
                  <a:txBody>
                    <a:bodyPr/>
                    <a:lstStyle/>
                    <a:p>
                      <a:pPr algn="ctr"/>
                      <a:r>
                        <a:rPr lang="sv-SE" sz="1400" dirty="0">
                          <a:solidFill>
                            <a:schemeClr val="tx1"/>
                          </a:solidFill>
                        </a:rPr>
                        <a:t>97</a:t>
                      </a:r>
                    </a:p>
                  </a:txBody>
                  <a:tcPr anchor="ctr"/>
                </a:tc>
                <a:tc>
                  <a:txBody>
                    <a:bodyPr/>
                    <a:lstStyle/>
                    <a:p>
                      <a:pPr algn="ctr"/>
                      <a:r>
                        <a:rPr lang="sv-SE" sz="1400" dirty="0"/>
                        <a:t>8</a:t>
                      </a:r>
                    </a:p>
                  </a:txBody>
                  <a:tcPr anchor="ctr"/>
                </a:tc>
                <a:tc>
                  <a:txBody>
                    <a:bodyPr/>
                    <a:lstStyle/>
                    <a:p>
                      <a:pPr algn="ctr"/>
                      <a:r>
                        <a:rPr lang="sv-SE" sz="1400" dirty="0"/>
                        <a:t>92</a:t>
                      </a:r>
                    </a:p>
                  </a:txBody>
                  <a:tcPr anchor="ctr"/>
                </a:tc>
                <a:extLst>
                  <a:ext uri="{0D108BD9-81ED-4DB2-BD59-A6C34878D82A}">
                    <a16:rowId xmlns:a16="http://schemas.microsoft.com/office/drawing/2014/main" val="3206746923"/>
                  </a:ext>
                </a:extLst>
              </a:tr>
              <a:tr h="513271">
                <a:tc>
                  <a:txBody>
                    <a:bodyPr/>
                    <a:lstStyle/>
                    <a:p>
                      <a:r>
                        <a:rPr lang="sv-SE" sz="1400" dirty="0"/>
                        <a:t>Hur tycker du att din kommun sköter sina olika verksamheter?</a:t>
                      </a:r>
                    </a:p>
                  </a:txBody>
                  <a:tcPr anchor="ctr"/>
                </a:tc>
                <a:tc>
                  <a:txBody>
                    <a:bodyPr/>
                    <a:lstStyle/>
                    <a:p>
                      <a:pPr algn="ctr"/>
                      <a:r>
                        <a:rPr lang="sv-SE" sz="1400" dirty="0"/>
                        <a:t>11</a:t>
                      </a:r>
                    </a:p>
                  </a:txBody>
                  <a:tcPr anchor="ctr"/>
                </a:tc>
                <a:tc>
                  <a:txBody>
                    <a:bodyPr/>
                    <a:lstStyle/>
                    <a:p>
                      <a:pPr algn="ctr"/>
                      <a:r>
                        <a:rPr lang="sv-SE" sz="1400" dirty="0">
                          <a:solidFill>
                            <a:schemeClr val="tx1"/>
                          </a:solidFill>
                        </a:rPr>
                        <a:t>89</a:t>
                      </a:r>
                    </a:p>
                  </a:txBody>
                  <a:tcPr anchor="ctr"/>
                </a:tc>
                <a:tc>
                  <a:txBody>
                    <a:bodyPr/>
                    <a:lstStyle/>
                    <a:p>
                      <a:pPr algn="ctr"/>
                      <a:r>
                        <a:rPr lang="sv-SE" sz="1400" dirty="0"/>
                        <a:t>19</a:t>
                      </a:r>
                    </a:p>
                  </a:txBody>
                  <a:tcPr anchor="ctr"/>
                </a:tc>
                <a:tc>
                  <a:txBody>
                    <a:bodyPr/>
                    <a:lstStyle/>
                    <a:p>
                      <a:pPr algn="ctr"/>
                      <a:r>
                        <a:rPr lang="sv-SE" sz="1400" dirty="0"/>
                        <a:t>81</a:t>
                      </a:r>
                    </a:p>
                  </a:txBody>
                  <a:tcPr anchor="ctr"/>
                </a:tc>
                <a:extLst>
                  <a:ext uri="{0D108BD9-81ED-4DB2-BD59-A6C34878D82A}">
                    <a16:rowId xmlns:a16="http://schemas.microsoft.com/office/drawing/2014/main" val="1981376838"/>
                  </a:ext>
                </a:extLst>
              </a:tr>
              <a:tr h="7246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a:t>Hur tycker du att invånarna i din kommun har möjlighet har möjlighet till insyn och inflytande över kommunens beslut och verksamheter?</a:t>
                      </a:r>
                      <a:endParaRPr lang="sv-SE" dirty="0"/>
                    </a:p>
                  </a:txBody>
                  <a:tcPr anchor="ctr"/>
                </a:tc>
                <a:tc>
                  <a:txBody>
                    <a:bodyPr/>
                    <a:lstStyle/>
                    <a:p>
                      <a:pPr algn="ctr"/>
                      <a:r>
                        <a:rPr lang="sv-SE" sz="1400" dirty="0"/>
                        <a:t>69</a:t>
                      </a:r>
                    </a:p>
                  </a:txBody>
                  <a:tcPr anchor="ctr"/>
                </a:tc>
                <a:tc>
                  <a:txBody>
                    <a:bodyPr/>
                    <a:lstStyle/>
                    <a:p>
                      <a:pPr algn="ctr"/>
                      <a:r>
                        <a:rPr lang="sv-SE" sz="1400" dirty="0">
                          <a:solidFill>
                            <a:schemeClr val="tx1"/>
                          </a:solidFill>
                        </a:rPr>
                        <a:t>31</a:t>
                      </a:r>
                    </a:p>
                  </a:txBody>
                  <a:tcPr anchor="ctr"/>
                </a:tc>
                <a:tc>
                  <a:txBody>
                    <a:bodyPr/>
                    <a:lstStyle/>
                    <a:p>
                      <a:pPr algn="ctr"/>
                      <a:r>
                        <a:rPr lang="sv-SE" sz="1400" dirty="0"/>
                        <a:t>81</a:t>
                      </a:r>
                    </a:p>
                  </a:txBody>
                  <a:tcPr anchor="ctr"/>
                </a:tc>
                <a:tc>
                  <a:txBody>
                    <a:bodyPr/>
                    <a:lstStyle/>
                    <a:p>
                      <a:pPr algn="ctr"/>
                      <a:r>
                        <a:rPr lang="sv-SE" sz="1400" dirty="0"/>
                        <a:t>19</a:t>
                      </a:r>
                    </a:p>
                  </a:txBody>
                  <a:tcPr anchor="ctr"/>
                </a:tc>
                <a:extLst>
                  <a:ext uri="{0D108BD9-81ED-4DB2-BD59-A6C34878D82A}">
                    <a16:rowId xmlns:a16="http://schemas.microsoft.com/office/drawing/2014/main" val="1898945847"/>
                  </a:ext>
                </a:extLst>
              </a:tr>
              <a:tr h="513271">
                <a:tc>
                  <a:txBody>
                    <a:bodyPr/>
                    <a:lstStyle/>
                    <a:p>
                      <a:r>
                        <a:rPr lang="sv-SE" sz="1400" dirty="0"/>
                        <a:t>Kan du rekommendera andra som inte bor här i kommunen att flytta hit?</a:t>
                      </a:r>
                    </a:p>
                  </a:txBody>
                  <a:tcPr anchor="ctr"/>
                </a:tc>
                <a:tc>
                  <a:txBody>
                    <a:bodyPr/>
                    <a:lstStyle/>
                    <a:p>
                      <a:pPr algn="ctr"/>
                      <a:r>
                        <a:rPr lang="sv-SE" sz="1400" dirty="0"/>
                        <a:t>16</a:t>
                      </a:r>
                    </a:p>
                  </a:txBody>
                  <a:tcPr anchor="ctr"/>
                </a:tc>
                <a:tc>
                  <a:txBody>
                    <a:bodyPr/>
                    <a:lstStyle/>
                    <a:p>
                      <a:pPr algn="ctr"/>
                      <a:r>
                        <a:rPr lang="sv-SE" sz="1400" dirty="0">
                          <a:solidFill>
                            <a:schemeClr val="tx1"/>
                          </a:solidFill>
                        </a:rPr>
                        <a:t>84</a:t>
                      </a:r>
                    </a:p>
                  </a:txBody>
                  <a:tcPr anchor="ctr"/>
                </a:tc>
                <a:tc>
                  <a:txBody>
                    <a:bodyPr/>
                    <a:lstStyle/>
                    <a:p>
                      <a:pPr algn="ctr"/>
                      <a:r>
                        <a:rPr lang="sv-SE" sz="1400" dirty="0"/>
                        <a:t>38</a:t>
                      </a:r>
                    </a:p>
                  </a:txBody>
                  <a:tcPr anchor="ctr"/>
                </a:tc>
                <a:tc>
                  <a:txBody>
                    <a:bodyPr/>
                    <a:lstStyle/>
                    <a:p>
                      <a:pPr algn="ctr"/>
                      <a:r>
                        <a:rPr lang="sv-SE" sz="1400" dirty="0"/>
                        <a:t>62</a:t>
                      </a:r>
                    </a:p>
                  </a:txBody>
                  <a:tcPr anchor="ctr"/>
                </a:tc>
                <a:extLst>
                  <a:ext uri="{0D108BD9-81ED-4DB2-BD59-A6C34878D82A}">
                    <a16:rowId xmlns:a16="http://schemas.microsoft.com/office/drawing/2014/main" val="2652700123"/>
                  </a:ext>
                </a:extLst>
              </a:tr>
            </a:tbl>
          </a:graphicData>
        </a:graphic>
      </p:graphicFrame>
    </p:spTree>
    <p:extLst>
      <p:ext uri="{BB962C8B-B14F-4D97-AF65-F5344CB8AC3E}">
        <p14:creationId xmlns:p14="http://schemas.microsoft.com/office/powerpoint/2010/main" val="3080162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7DD897-A0E5-43C7-80F6-7EF0E992F6AD}"/>
              </a:ext>
            </a:extLst>
          </p:cNvPr>
          <p:cNvSpPr>
            <a:spLocks noGrp="1"/>
          </p:cNvSpPr>
          <p:nvPr>
            <p:ph type="title"/>
          </p:nvPr>
        </p:nvSpPr>
        <p:spPr>
          <a:xfrm>
            <a:off x="639792" y="500067"/>
            <a:ext cx="9647208" cy="1133475"/>
          </a:xfrm>
        </p:spPr>
        <p:txBody>
          <a:bodyPr>
            <a:normAutofit/>
          </a:bodyPr>
          <a:lstStyle/>
          <a:p>
            <a:r>
              <a:rPr lang="sv-SE" sz="3800" dirty="0"/>
              <a:t>Bo och leva i Nacka </a:t>
            </a:r>
          </a:p>
        </p:txBody>
      </p:sp>
      <p:sp>
        <p:nvSpPr>
          <p:cNvPr id="3" name="Platshållare för text 2">
            <a:extLst>
              <a:ext uri="{FF2B5EF4-FFF2-40B4-BE49-F238E27FC236}">
                <a16:creationId xmlns:a16="http://schemas.microsoft.com/office/drawing/2014/main" id="{35135419-D8F6-4D8D-9AA4-03FB927C045D}"/>
              </a:ext>
            </a:extLst>
          </p:cNvPr>
          <p:cNvSpPr>
            <a:spLocks noGrp="1"/>
          </p:cNvSpPr>
          <p:nvPr>
            <p:ph type="body" sz="quarter" idx="13"/>
          </p:nvPr>
        </p:nvSpPr>
        <p:spPr>
          <a:xfrm>
            <a:off x="639792" y="1360800"/>
            <a:ext cx="9656763" cy="5237496"/>
          </a:xfrm>
        </p:spPr>
        <p:txBody>
          <a:bodyPr/>
          <a:lstStyle/>
          <a:p>
            <a:pPr marL="0" indent="0">
              <a:buNone/>
            </a:pPr>
            <a:r>
              <a:rPr lang="sv-SE" sz="1800" b="1" dirty="0"/>
              <a:t>Andel positiva 97 procent (riket 92 procent) </a:t>
            </a:r>
          </a:p>
          <a:p>
            <a:pPr marL="0" indent="0">
              <a:lnSpc>
                <a:spcPts val="1500"/>
              </a:lnSpc>
              <a:spcAft>
                <a:spcPts val="1200"/>
              </a:spcAft>
              <a:buNone/>
            </a:pPr>
            <a:r>
              <a:rPr lang="sv-SE" sz="1800" dirty="0">
                <a:cs typeface="Times New Roman" panose="02020603050405020304" pitchFamily="18" charset="0"/>
              </a:rPr>
              <a:t>2020 Nöjd-Region-Index (NRI) berör Nacka som plats att bo och leva på – index 70 medel 60.</a:t>
            </a:r>
          </a:p>
          <a:p>
            <a:pPr marL="0" indent="0">
              <a:lnSpc>
                <a:spcPts val="1500"/>
              </a:lnSpc>
              <a:buNone/>
            </a:pPr>
            <a:r>
              <a:rPr lang="sv-SE" sz="1800" b="1" dirty="0">
                <a:effectLst/>
                <a:ea typeface="Times New Roman" panose="02020603050405020304" pitchFamily="18" charset="0"/>
                <a:cs typeface="Times New Roman" panose="02020603050405020304" pitchFamily="18" charset="0"/>
              </a:rPr>
              <a:t>En väl fungerande förskola och skola men äldreomsorgen kan bli bättre</a:t>
            </a:r>
            <a:endParaRPr lang="sv-SE" sz="1800" dirty="0">
              <a:effectLst/>
              <a:ea typeface="Times New Roman" panose="02020603050405020304" pitchFamily="18" charset="0"/>
              <a:cs typeface="Times New Roman" panose="02020603050405020304" pitchFamily="18" charset="0"/>
            </a:endParaRPr>
          </a:p>
          <a:p>
            <a:pPr marL="0" indent="0">
              <a:lnSpc>
                <a:spcPts val="1500"/>
              </a:lnSpc>
              <a:spcAft>
                <a:spcPts val="1200"/>
              </a:spcAft>
              <a:buNone/>
            </a:pPr>
            <a:r>
              <a:rPr lang="sv-SE" sz="1800" dirty="0">
                <a:effectLst/>
                <a:ea typeface="Times New Roman" panose="02020603050405020304" pitchFamily="18" charset="0"/>
                <a:cs typeface="Times New Roman" panose="02020603050405020304" pitchFamily="18" charset="0"/>
              </a:rPr>
              <a:t>Resultatet visar att Nackaborna tycker att Nacka har en väl fungerande förskola, grundskola och gymnasieskola. 35 procent tycker att äldreomsorgen kan fungera bättre.</a:t>
            </a:r>
          </a:p>
          <a:p>
            <a:pPr marL="0" indent="0">
              <a:lnSpc>
                <a:spcPts val="1600"/>
              </a:lnSpc>
              <a:spcBef>
                <a:spcPts val="1200"/>
              </a:spcBef>
              <a:buNone/>
            </a:pPr>
            <a:r>
              <a:rPr lang="sv-SE" sz="1800" b="1" dirty="0">
                <a:effectLst/>
              </a:rPr>
              <a:t>Boende och boendemiljö är viktiga för Nackaborna</a:t>
            </a:r>
          </a:p>
          <a:p>
            <a:pPr marL="0" indent="0">
              <a:lnSpc>
                <a:spcPts val="1500"/>
              </a:lnSpc>
              <a:spcAft>
                <a:spcPts val="1200"/>
              </a:spcAft>
              <a:buNone/>
            </a:pPr>
            <a:r>
              <a:rPr lang="sv-SE" sz="1800" dirty="0">
                <a:cs typeface="Times New Roman" panose="02020603050405020304" pitchFamily="18" charset="0"/>
              </a:rPr>
              <a:t>Resultatet visar att boendemiljön är viktigt för Nackaborna. Viktigast är närhet till natur och parker samt förbindelser med kollektivtrafik. Att det är en blandning av människor från olika kulturer eller bakgrund är inte lika viktigt. </a:t>
            </a:r>
          </a:p>
          <a:p>
            <a:pPr marL="0" indent="0">
              <a:lnSpc>
                <a:spcPts val="1600"/>
              </a:lnSpc>
              <a:spcBef>
                <a:spcPts val="1200"/>
              </a:spcBef>
              <a:buNone/>
            </a:pPr>
            <a:r>
              <a:rPr lang="sv-SE" sz="1800" b="1" dirty="0"/>
              <a:t>Bättre lokala arbets- och utbildningsmöjligheter</a:t>
            </a:r>
          </a:p>
          <a:p>
            <a:pPr marL="0" indent="0">
              <a:lnSpc>
                <a:spcPts val="1500"/>
              </a:lnSpc>
              <a:spcAft>
                <a:spcPts val="1200"/>
              </a:spcAft>
              <a:buNone/>
            </a:pPr>
            <a:r>
              <a:rPr lang="sv-SE" sz="1800" dirty="0">
                <a:solidFill>
                  <a:srgbClr val="FF0000"/>
                </a:solidFill>
                <a:cs typeface="Times New Roman" panose="02020603050405020304" pitchFamily="18" charset="0"/>
              </a:rPr>
              <a:t>Nackas resultat är lägre än rikssnittet</a:t>
            </a:r>
            <a:r>
              <a:rPr lang="sv-SE" sz="1800" dirty="0">
                <a:cs typeface="Times New Roman" panose="02020603050405020304" pitchFamily="18" charset="0"/>
              </a:rPr>
              <a:t>, vilket visar att det är ett förbättringsområde.</a:t>
            </a:r>
          </a:p>
          <a:p>
            <a:pPr marL="0" indent="0">
              <a:lnSpc>
                <a:spcPts val="1500"/>
              </a:lnSpc>
              <a:spcAft>
                <a:spcPts val="1200"/>
              </a:spcAft>
              <a:buNone/>
            </a:pPr>
            <a:r>
              <a:rPr lang="sv-SE" sz="1800" b="1" dirty="0">
                <a:cs typeface="Times New Roman" panose="02020603050405020304" pitchFamily="18" charset="0"/>
              </a:rPr>
              <a:t>Bra tillgång till samhällsservice  </a:t>
            </a:r>
          </a:p>
          <a:p>
            <a:pPr marL="0" indent="0">
              <a:lnSpc>
                <a:spcPts val="1500"/>
              </a:lnSpc>
              <a:spcAft>
                <a:spcPts val="1200"/>
              </a:spcAft>
              <a:buNone/>
            </a:pPr>
            <a:r>
              <a:rPr lang="sv-SE" sz="1800" dirty="0">
                <a:cs typeface="Times New Roman" panose="02020603050405020304" pitchFamily="18" charset="0"/>
              </a:rPr>
              <a:t>Nackaborna tycker att tillgången till service i kommunen är mycket bra. Fler kvinnor än män tycker att det fungerar med kommunal service utanför centralort.</a:t>
            </a:r>
          </a:p>
          <a:p>
            <a:pPr marL="0" indent="0">
              <a:buNone/>
            </a:pPr>
            <a:endParaRPr lang="sv-SE" sz="1800" dirty="0"/>
          </a:p>
        </p:txBody>
      </p:sp>
      <p:sp>
        <p:nvSpPr>
          <p:cNvPr id="4" name="Platshållare för text 3">
            <a:extLst>
              <a:ext uri="{FF2B5EF4-FFF2-40B4-BE49-F238E27FC236}">
                <a16:creationId xmlns:a16="http://schemas.microsoft.com/office/drawing/2014/main" id="{3066F817-11B9-4320-BBA2-38D99EC2A212}"/>
              </a:ext>
            </a:extLst>
          </p:cNvPr>
          <p:cNvSpPr>
            <a:spLocks noGrp="1"/>
          </p:cNvSpPr>
          <p:nvPr>
            <p:ph type="body" sz="quarter" idx="14"/>
          </p:nvPr>
        </p:nvSpPr>
        <p:spPr/>
        <p:txBody>
          <a:bodyPr/>
          <a:lstStyle/>
          <a:p>
            <a:endParaRPr lang="sv-SE"/>
          </a:p>
        </p:txBody>
      </p:sp>
    </p:spTree>
    <p:extLst>
      <p:ext uri="{BB962C8B-B14F-4D97-AF65-F5344CB8AC3E}">
        <p14:creationId xmlns:p14="http://schemas.microsoft.com/office/powerpoint/2010/main" val="4116780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C4D461EC-4CB4-460E-B30F-DADAC5562095}"/>
              </a:ext>
            </a:extLst>
          </p:cNvPr>
          <p:cNvSpPr>
            <a:spLocks noGrp="1"/>
          </p:cNvSpPr>
          <p:nvPr>
            <p:ph type="body" sz="quarter" idx="13"/>
          </p:nvPr>
        </p:nvSpPr>
        <p:spPr>
          <a:xfrm>
            <a:off x="640799" y="1360800"/>
            <a:ext cx="7865025" cy="4997133"/>
          </a:xfrm>
        </p:spPr>
        <p:txBody>
          <a:bodyPr/>
          <a:lstStyle/>
          <a:p>
            <a:pPr marL="0" indent="0">
              <a:lnSpc>
                <a:spcPts val="1500"/>
              </a:lnSpc>
              <a:spcAft>
                <a:spcPts val="1200"/>
              </a:spcAft>
              <a:buNone/>
            </a:pPr>
            <a:r>
              <a:rPr lang="sv-SE" sz="1800" b="1" dirty="0">
                <a:cs typeface="Times New Roman" panose="02020603050405020304" pitchFamily="18" charset="0"/>
              </a:rPr>
              <a:t>Bra kommunikationer men gärna fler laddningsstolpar</a:t>
            </a:r>
          </a:p>
          <a:p>
            <a:pPr marL="0" indent="0">
              <a:lnSpc>
                <a:spcPts val="1500"/>
              </a:lnSpc>
              <a:spcAft>
                <a:spcPts val="1200"/>
              </a:spcAft>
              <a:buNone/>
            </a:pPr>
            <a:r>
              <a:rPr lang="sv-SE" sz="1800" dirty="0">
                <a:cs typeface="Times New Roman" panose="02020603050405020304" pitchFamily="18" charset="0"/>
              </a:rPr>
              <a:t>Nackas resultat är bättre än rikets när det gäller användandet av kollektivtrafiken och möjligheten att göra längre resor utan att använda bil, dock är kvinnor mer missnöjda med resor och kollektivtrafiken till arbete, skola eller annan sysselsättning. Utbudet av gång och cykelvägar anses vara mycket bra. Nackaborna ser gärna att utbudet av laddningsstolpar och pendlarparkeringar ökar.	</a:t>
            </a:r>
          </a:p>
          <a:p>
            <a:pPr marL="0" indent="0">
              <a:lnSpc>
                <a:spcPts val="1500"/>
              </a:lnSpc>
              <a:spcAft>
                <a:spcPts val="1200"/>
              </a:spcAft>
              <a:buNone/>
            </a:pPr>
            <a:r>
              <a:rPr lang="sv-SE" sz="1800" b="1" dirty="0">
                <a:cs typeface="Times New Roman" panose="02020603050405020304" pitchFamily="18" charset="0"/>
              </a:rPr>
              <a:t>Bra biblioteksutbud men bättre lokalt kulturliv och fler mötesplatser</a:t>
            </a:r>
          </a:p>
          <a:p>
            <a:pPr marL="0" indent="0">
              <a:lnSpc>
                <a:spcPts val="1500"/>
              </a:lnSpc>
              <a:spcAft>
                <a:spcPts val="1200"/>
              </a:spcAft>
              <a:buNone/>
            </a:pPr>
            <a:r>
              <a:rPr lang="sv-SE" sz="1800" dirty="0">
                <a:cs typeface="Times New Roman" panose="02020603050405020304" pitchFamily="18" charset="0"/>
              </a:rPr>
              <a:t>Nackaborna tycker att det finns ett mycket bra biblioteksutbud samt bra med lekplatser och parker. Men ser gärna att det behövs mötesplatser för unga och äldre samt ett bättre utbud av lokalt kultur- och nöjesliv.</a:t>
            </a:r>
          </a:p>
          <a:p>
            <a:pPr marL="0" indent="0">
              <a:lnSpc>
                <a:spcPts val="1500"/>
              </a:lnSpc>
              <a:spcAft>
                <a:spcPts val="1200"/>
              </a:spcAft>
              <a:buNone/>
            </a:pPr>
            <a:r>
              <a:rPr lang="sv-SE" sz="1800" b="1" dirty="0">
                <a:cs typeface="Times New Roman" panose="02020603050405020304" pitchFamily="18" charset="0"/>
              </a:rPr>
              <a:t>Bra friluftsliv men bättre nyttjande av idrotts- och motionsanläggningar </a:t>
            </a:r>
          </a:p>
          <a:p>
            <a:pPr marL="0" indent="0">
              <a:lnSpc>
                <a:spcPts val="1500"/>
              </a:lnSpc>
              <a:spcAft>
                <a:spcPts val="1200"/>
              </a:spcAft>
              <a:buNone/>
            </a:pPr>
            <a:r>
              <a:rPr lang="sv-SE" sz="1800" dirty="0">
                <a:cs typeface="Times New Roman" panose="02020603050405020304" pitchFamily="18" charset="0"/>
              </a:rPr>
              <a:t>Nackaborna tycker att det finns ett bra idrotts- och motionsutbud och i synnerhet friluftsliv. Utbudet av allmänna träningsplatser utomhus är bättre än i riket. Nackaborna ser gärna att det finns en bättre möjlighet till att nyttja idrotts-och motionsanläggningar samt ett ökat utbud av belysta motionsspår.</a:t>
            </a:r>
          </a:p>
          <a:p>
            <a:pPr marL="0" indent="0">
              <a:lnSpc>
                <a:spcPts val="1500"/>
              </a:lnSpc>
              <a:spcAft>
                <a:spcPts val="1200"/>
              </a:spcAft>
              <a:buNone/>
            </a:pPr>
            <a:endParaRPr lang="sv-SE" sz="1800" dirty="0">
              <a:cs typeface="Times New Roman" panose="02020603050405020304" pitchFamily="18" charset="0"/>
            </a:endParaRPr>
          </a:p>
        </p:txBody>
      </p:sp>
      <p:sp>
        <p:nvSpPr>
          <p:cNvPr id="4" name="Platshållare för text 3">
            <a:extLst>
              <a:ext uri="{FF2B5EF4-FFF2-40B4-BE49-F238E27FC236}">
                <a16:creationId xmlns:a16="http://schemas.microsoft.com/office/drawing/2014/main" id="{36D47E9B-69FC-4348-B6AC-1C2A77332D34}"/>
              </a:ext>
            </a:extLst>
          </p:cNvPr>
          <p:cNvSpPr>
            <a:spLocks noGrp="1"/>
          </p:cNvSpPr>
          <p:nvPr>
            <p:ph type="body" sz="quarter" idx="14"/>
          </p:nvPr>
        </p:nvSpPr>
        <p:spPr/>
        <p:txBody>
          <a:bodyPr/>
          <a:lstStyle/>
          <a:p>
            <a:endParaRPr lang="sv-SE"/>
          </a:p>
        </p:txBody>
      </p:sp>
      <p:sp>
        <p:nvSpPr>
          <p:cNvPr id="5" name="Rubrik 1">
            <a:extLst>
              <a:ext uri="{FF2B5EF4-FFF2-40B4-BE49-F238E27FC236}">
                <a16:creationId xmlns:a16="http://schemas.microsoft.com/office/drawing/2014/main" id="{1C9A833C-BB7B-4437-B284-A13FBE5ACD3A}"/>
              </a:ext>
            </a:extLst>
          </p:cNvPr>
          <p:cNvSpPr>
            <a:spLocks noGrp="1"/>
          </p:cNvSpPr>
          <p:nvPr>
            <p:ph type="title"/>
          </p:nvPr>
        </p:nvSpPr>
        <p:spPr>
          <a:xfrm>
            <a:off x="639792" y="500067"/>
            <a:ext cx="9647208" cy="1133475"/>
          </a:xfrm>
        </p:spPr>
        <p:txBody>
          <a:bodyPr>
            <a:normAutofit/>
          </a:bodyPr>
          <a:lstStyle/>
          <a:p>
            <a:r>
              <a:rPr lang="sv-SE" sz="3800" dirty="0"/>
              <a:t>Bo och leva i Nacka </a:t>
            </a:r>
          </a:p>
        </p:txBody>
      </p:sp>
    </p:spTree>
    <p:extLst>
      <p:ext uri="{BB962C8B-B14F-4D97-AF65-F5344CB8AC3E}">
        <p14:creationId xmlns:p14="http://schemas.microsoft.com/office/powerpoint/2010/main" val="3111614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7DD897-A0E5-43C7-80F6-7EF0E992F6AD}"/>
              </a:ext>
            </a:extLst>
          </p:cNvPr>
          <p:cNvSpPr>
            <a:spLocks noGrp="1"/>
          </p:cNvSpPr>
          <p:nvPr>
            <p:ph type="title"/>
          </p:nvPr>
        </p:nvSpPr>
        <p:spPr>
          <a:xfrm>
            <a:off x="639792" y="500067"/>
            <a:ext cx="9647208" cy="1133475"/>
          </a:xfrm>
        </p:spPr>
        <p:txBody>
          <a:bodyPr>
            <a:normAutofit/>
          </a:bodyPr>
          <a:lstStyle/>
          <a:p>
            <a:r>
              <a:rPr lang="sv-SE" sz="3800" dirty="0"/>
              <a:t>Kommunens tjänster/verksamheter </a:t>
            </a:r>
          </a:p>
        </p:txBody>
      </p:sp>
      <p:sp>
        <p:nvSpPr>
          <p:cNvPr id="3" name="Platshållare för text 2">
            <a:extLst>
              <a:ext uri="{FF2B5EF4-FFF2-40B4-BE49-F238E27FC236}">
                <a16:creationId xmlns:a16="http://schemas.microsoft.com/office/drawing/2014/main" id="{35135419-D8F6-4D8D-9AA4-03FB927C045D}"/>
              </a:ext>
            </a:extLst>
          </p:cNvPr>
          <p:cNvSpPr>
            <a:spLocks noGrp="1"/>
          </p:cNvSpPr>
          <p:nvPr>
            <p:ph type="body" sz="quarter" idx="13"/>
          </p:nvPr>
        </p:nvSpPr>
        <p:spPr>
          <a:xfrm>
            <a:off x="639792" y="1360800"/>
            <a:ext cx="9656763" cy="5237496"/>
          </a:xfrm>
        </p:spPr>
        <p:txBody>
          <a:bodyPr/>
          <a:lstStyle/>
          <a:p>
            <a:pPr marL="0" indent="0">
              <a:buNone/>
            </a:pPr>
            <a:r>
              <a:rPr lang="sv-SE" b="1" dirty="0"/>
              <a:t>Kommunens tjänster/verksamheter – andel positiva 89 procent (riket 81 procent)</a:t>
            </a:r>
          </a:p>
          <a:p>
            <a:pPr marL="0" indent="0">
              <a:lnSpc>
                <a:spcPts val="1500"/>
              </a:lnSpc>
              <a:spcAft>
                <a:spcPts val="1200"/>
              </a:spcAft>
              <a:buNone/>
            </a:pPr>
            <a:r>
              <a:rPr lang="sv-SE" sz="1800" dirty="0">
                <a:cs typeface="Times New Roman" panose="02020603050405020304" pitchFamily="18" charset="0"/>
              </a:rPr>
              <a:t>2020 Nöjd-Medborgar-Index berör kommunens olika verksamheter - Index 62 medel 55</a:t>
            </a:r>
          </a:p>
          <a:p>
            <a:pPr marL="0" indent="0">
              <a:buNone/>
            </a:pPr>
            <a:r>
              <a:rPr lang="sv-SE" sz="1800" b="1" dirty="0"/>
              <a:t>Trygghet i samhället</a:t>
            </a:r>
          </a:p>
          <a:p>
            <a:pPr marL="342900" indent="-342900">
              <a:buFont typeface="+mj-lt"/>
              <a:buAutoNum type="arabicPeriod"/>
            </a:pPr>
            <a:r>
              <a:rPr lang="sv-SE" sz="1800" dirty="0"/>
              <a:t>Nackas resultat är i nivå med riket eller bättre, förutom kommunens information vid samhällsstörningar. Nackaborna tycker att räddningstjänsten fungerar mycket bra. </a:t>
            </a:r>
            <a:br>
              <a:rPr lang="sv-SE" sz="1800" dirty="0"/>
            </a:br>
            <a:r>
              <a:rPr lang="sv-SE" sz="1800" dirty="0"/>
              <a:t>Polisens närvaro är något högre i Nacka jämfört med riket, men fler män än kvinnor </a:t>
            </a:r>
            <a:br>
              <a:rPr lang="sv-SE" sz="1800" dirty="0"/>
            </a:br>
            <a:r>
              <a:rPr lang="sv-SE" sz="1800" dirty="0"/>
              <a:t>tycker att den är låg.</a:t>
            </a:r>
          </a:p>
          <a:p>
            <a:pPr marL="342900" indent="-342900">
              <a:buFont typeface="+mj-lt"/>
              <a:buAutoNum type="arabicPeriod"/>
            </a:pPr>
            <a:r>
              <a:rPr lang="sv-SE" sz="1800" dirty="0"/>
              <a:t>Den upplevda tryggheten är högre i Nacka jämfört med riket. </a:t>
            </a:r>
            <a:br>
              <a:rPr lang="sv-SE" sz="1800" dirty="0"/>
            </a:br>
            <a:r>
              <a:rPr lang="sv-SE" sz="1800" dirty="0"/>
              <a:t>Men en del Nackabor känner en viss oro för att drabbas av inbrott (24 procent) och för identitetsstöld (31 procent). Fler kvinnor än män är oroliga för sexuella trakasserier.	</a:t>
            </a:r>
          </a:p>
          <a:p>
            <a:pPr marL="342900" indent="-342900">
              <a:buFont typeface="+mj-lt"/>
              <a:buAutoNum type="arabicPeriod"/>
            </a:pPr>
            <a:r>
              <a:rPr lang="sv-SE" sz="1800" dirty="0"/>
              <a:t>37 procent anser att det är ett problem med inbrott och stölder där de bor. </a:t>
            </a:r>
            <a:br>
              <a:rPr lang="sv-SE" sz="1800" dirty="0"/>
            </a:br>
            <a:r>
              <a:rPr lang="sv-SE" sz="1800" dirty="0"/>
              <a:t>Nedskräpning och narkotikahandel anses också vara ett problem. </a:t>
            </a:r>
          </a:p>
        </p:txBody>
      </p:sp>
      <p:sp>
        <p:nvSpPr>
          <p:cNvPr id="4" name="Platshållare för text 3">
            <a:extLst>
              <a:ext uri="{FF2B5EF4-FFF2-40B4-BE49-F238E27FC236}">
                <a16:creationId xmlns:a16="http://schemas.microsoft.com/office/drawing/2014/main" id="{3066F817-11B9-4320-BBA2-38D99EC2A212}"/>
              </a:ext>
            </a:extLst>
          </p:cNvPr>
          <p:cNvSpPr>
            <a:spLocks noGrp="1"/>
          </p:cNvSpPr>
          <p:nvPr>
            <p:ph type="body" sz="quarter" idx="14"/>
          </p:nvPr>
        </p:nvSpPr>
        <p:spPr/>
        <p:txBody>
          <a:bodyPr/>
          <a:lstStyle/>
          <a:p>
            <a:endParaRPr lang="sv-SE"/>
          </a:p>
        </p:txBody>
      </p:sp>
    </p:spTree>
    <p:extLst>
      <p:ext uri="{BB962C8B-B14F-4D97-AF65-F5344CB8AC3E}">
        <p14:creationId xmlns:p14="http://schemas.microsoft.com/office/powerpoint/2010/main" val="3591975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7DD897-A0E5-43C7-80F6-7EF0E992F6AD}"/>
              </a:ext>
            </a:extLst>
          </p:cNvPr>
          <p:cNvSpPr>
            <a:spLocks noGrp="1"/>
          </p:cNvSpPr>
          <p:nvPr>
            <p:ph type="title"/>
          </p:nvPr>
        </p:nvSpPr>
        <p:spPr>
          <a:xfrm>
            <a:off x="639792" y="500067"/>
            <a:ext cx="9647208" cy="1133475"/>
          </a:xfrm>
        </p:spPr>
        <p:txBody>
          <a:bodyPr>
            <a:normAutofit/>
          </a:bodyPr>
          <a:lstStyle/>
          <a:p>
            <a:r>
              <a:rPr lang="sv-SE" sz="3800" dirty="0"/>
              <a:t>Kommunens tjänster/verksamheter </a:t>
            </a:r>
          </a:p>
        </p:txBody>
      </p:sp>
      <p:sp>
        <p:nvSpPr>
          <p:cNvPr id="3" name="Platshållare för text 2">
            <a:extLst>
              <a:ext uri="{FF2B5EF4-FFF2-40B4-BE49-F238E27FC236}">
                <a16:creationId xmlns:a16="http://schemas.microsoft.com/office/drawing/2014/main" id="{35135419-D8F6-4D8D-9AA4-03FB927C045D}"/>
              </a:ext>
            </a:extLst>
          </p:cNvPr>
          <p:cNvSpPr>
            <a:spLocks noGrp="1"/>
          </p:cNvSpPr>
          <p:nvPr>
            <p:ph type="body" sz="quarter" idx="13"/>
          </p:nvPr>
        </p:nvSpPr>
        <p:spPr>
          <a:xfrm>
            <a:off x="639792" y="1360800"/>
            <a:ext cx="9656763" cy="5237496"/>
          </a:xfrm>
        </p:spPr>
        <p:txBody>
          <a:bodyPr/>
          <a:lstStyle/>
          <a:p>
            <a:pPr marL="0" indent="0">
              <a:buNone/>
            </a:pPr>
            <a:r>
              <a:rPr lang="sv-SE" sz="1800" b="1" dirty="0"/>
              <a:t>Klimat- och miljöarbetet kan förbättras</a:t>
            </a:r>
          </a:p>
          <a:p>
            <a:pPr marL="0" indent="0">
              <a:buNone/>
            </a:pPr>
            <a:r>
              <a:rPr lang="sv-SE" sz="1800" dirty="0">
                <a:solidFill>
                  <a:srgbClr val="FF0000"/>
                </a:solidFill>
              </a:rPr>
              <a:t>Nackas resultat är lägre än rikets</a:t>
            </a:r>
            <a:r>
              <a:rPr lang="sv-SE" sz="1800" dirty="0"/>
              <a:t>. Nackaborna vill framförallt slippa att transportera bort avfall med bil eller annat motordrivet fordon. </a:t>
            </a:r>
            <a:br>
              <a:rPr lang="sv-SE" sz="1800" dirty="0"/>
            </a:br>
            <a:r>
              <a:rPr lang="sv-SE" sz="1800" dirty="0"/>
              <a:t>Nackaborna tycker också att kommunens arbete för att minska de egna verksamheternas klimat- och miljöpåverkan kan förbättras. </a:t>
            </a:r>
            <a:br>
              <a:rPr lang="sv-SE" sz="1800" dirty="0"/>
            </a:br>
            <a:r>
              <a:rPr lang="sv-SE" sz="1800" dirty="0"/>
              <a:t>Även kommunens information till kommunens invånare kan bli bättre. </a:t>
            </a:r>
          </a:p>
          <a:p>
            <a:pPr marL="0" indent="0">
              <a:buNone/>
            </a:pPr>
            <a:r>
              <a:rPr lang="sv-SE" sz="1800" b="1" dirty="0"/>
              <a:t>Nackaborna nöjda med underhållet av den offentliga miljön</a:t>
            </a:r>
          </a:p>
          <a:p>
            <a:pPr marL="0" indent="0">
              <a:buNone/>
            </a:pPr>
            <a:r>
              <a:rPr lang="sv-SE" sz="1800" dirty="0"/>
              <a:t>Nackaborna ser gärna en ser gärna en förbättring snöröjning av gång- och cykelvägar samt gator och vägar. 24 procent tycker att åtgärder mot skadegörelse eller annan förstörelse inte fungerar i kommunen.</a:t>
            </a:r>
          </a:p>
          <a:p>
            <a:pPr marL="0" indent="0">
              <a:buNone/>
            </a:pPr>
            <a:endParaRPr lang="sv-SE" sz="1800" dirty="0"/>
          </a:p>
        </p:txBody>
      </p:sp>
      <p:sp>
        <p:nvSpPr>
          <p:cNvPr id="4" name="Platshållare för text 3">
            <a:extLst>
              <a:ext uri="{FF2B5EF4-FFF2-40B4-BE49-F238E27FC236}">
                <a16:creationId xmlns:a16="http://schemas.microsoft.com/office/drawing/2014/main" id="{3066F817-11B9-4320-BBA2-38D99EC2A212}"/>
              </a:ext>
            </a:extLst>
          </p:cNvPr>
          <p:cNvSpPr>
            <a:spLocks noGrp="1"/>
          </p:cNvSpPr>
          <p:nvPr>
            <p:ph type="body" sz="quarter" idx="14"/>
          </p:nvPr>
        </p:nvSpPr>
        <p:spPr/>
        <p:txBody>
          <a:bodyPr/>
          <a:lstStyle/>
          <a:p>
            <a:endParaRPr lang="sv-SE"/>
          </a:p>
        </p:txBody>
      </p:sp>
    </p:spTree>
    <p:extLst>
      <p:ext uri="{BB962C8B-B14F-4D97-AF65-F5344CB8AC3E}">
        <p14:creationId xmlns:p14="http://schemas.microsoft.com/office/powerpoint/2010/main" val="780614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7DD897-A0E5-43C7-80F6-7EF0E992F6AD}"/>
              </a:ext>
            </a:extLst>
          </p:cNvPr>
          <p:cNvSpPr>
            <a:spLocks noGrp="1"/>
          </p:cNvSpPr>
          <p:nvPr>
            <p:ph type="title"/>
          </p:nvPr>
        </p:nvSpPr>
        <p:spPr>
          <a:xfrm>
            <a:off x="639792" y="500067"/>
            <a:ext cx="9647208" cy="1133475"/>
          </a:xfrm>
        </p:spPr>
        <p:txBody>
          <a:bodyPr>
            <a:normAutofit/>
          </a:bodyPr>
          <a:lstStyle/>
          <a:p>
            <a:r>
              <a:rPr lang="sv-SE" sz="3800" dirty="0"/>
              <a:t>Inflytande</a:t>
            </a:r>
          </a:p>
        </p:txBody>
      </p:sp>
      <p:sp>
        <p:nvSpPr>
          <p:cNvPr id="3" name="Platshållare för text 2">
            <a:extLst>
              <a:ext uri="{FF2B5EF4-FFF2-40B4-BE49-F238E27FC236}">
                <a16:creationId xmlns:a16="http://schemas.microsoft.com/office/drawing/2014/main" id="{35135419-D8F6-4D8D-9AA4-03FB927C045D}"/>
              </a:ext>
            </a:extLst>
          </p:cNvPr>
          <p:cNvSpPr>
            <a:spLocks noGrp="1"/>
          </p:cNvSpPr>
          <p:nvPr>
            <p:ph type="body" sz="quarter" idx="13"/>
          </p:nvPr>
        </p:nvSpPr>
        <p:spPr>
          <a:xfrm>
            <a:off x="639792" y="1360800"/>
            <a:ext cx="9656763" cy="5237496"/>
          </a:xfrm>
        </p:spPr>
        <p:txBody>
          <a:bodyPr/>
          <a:lstStyle/>
          <a:p>
            <a:pPr marL="0" indent="0">
              <a:buNone/>
            </a:pPr>
            <a:r>
              <a:rPr lang="sv-SE" b="1" dirty="0"/>
              <a:t>andel positiva 31 procent (riket 19 procent - fortsatt utvecklingsområde) </a:t>
            </a:r>
          </a:p>
          <a:p>
            <a:pPr marL="0" indent="0">
              <a:spcBef>
                <a:spcPts val="600"/>
              </a:spcBef>
              <a:buNone/>
            </a:pPr>
            <a:r>
              <a:rPr lang="sv-SE" sz="1800" dirty="0"/>
              <a:t>2020 Nöjd-Inflytande-Index berör medborgarnas inflytande över kommunala beslut och verksamheter - Index 47 medel 40</a:t>
            </a:r>
          </a:p>
          <a:p>
            <a:pPr marL="0" indent="0">
              <a:buNone/>
            </a:pPr>
            <a:r>
              <a:rPr lang="sv-SE" sz="1800" b="1" dirty="0"/>
              <a:t>Bra bemötande men information och inflytande kan bli bättre</a:t>
            </a:r>
          </a:p>
          <a:p>
            <a:pPr marL="0" indent="0">
              <a:spcBef>
                <a:spcPts val="600"/>
              </a:spcBef>
              <a:buNone/>
            </a:pPr>
            <a:r>
              <a:rPr lang="sv-SE" sz="1800" dirty="0"/>
              <a:t>Enbart 31 procent tycker att de har möjligheter att påverka innehållet i politiska beslut. Nackaborna tycker också att informationen vid större förändringar i kommunen kan bli bättre. 82 procent tycker att de fick ett gott bemötande vid den senaste kontakten med tjänstepersoner.</a:t>
            </a:r>
          </a:p>
          <a:p>
            <a:pPr marL="0" indent="0">
              <a:buNone/>
            </a:pPr>
            <a:r>
              <a:rPr lang="sv-SE" sz="1800" b="1" dirty="0"/>
              <a:t>Kommunen kan göra mer för jämlikhet och integration</a:t>
            </a:r>
          </a:p>
          <a:p>
            <a:pPr marL="0" indent="0">
              <a:spcBef>
                <a:spcPts val="600"/>
              </a:spcBef>
              <a:buNone/>
            </a:pPr>
            <a:r>
              <a:rPr lang="sv-SE" sz="1800" dirty="0"/>
              <a:t>Nackas resultat är i stort sett i nivå med riket, Nacka har dock ett bättre resultat för </a:t>
            </a:r>
            <a:br>
              <a:rPr lang="sv-SE" sz="1800" dirty="0"/>
            </a:br>
            <a:r>
              <a:rPr lang="sv-SE" sz="1800" dirty="0"/>
              <a:t>”leva ditt liv som du vill” i jämförelse med riket. </a:t>
            </a:r>
          </a:p>
          <a:p>
            <a:pPr marL="0" indent="0">
              <a:buNone/>
            </a:pPr>
            <a:r>
              <a:rPr lang="sv-SE" sz="1800" b="1" dirty="0"/>
              <a:t>Förtroendet för Nackas politiker och anställda är bättre än i riket</a:t>
            </a:r>
          </a:p>
          <a:p>
            <a:pPr marL="0" indent="0">
              <a:spcBef>
                <a:spcPts val="600"/>
              </a:spcBef>
              <a:buNone/>
            </a:pPr>
            <a:r>
              <a:rPr lang="sv-SE" sz="1800" dirty="0"/>
              <a:t>68 procent upplever att kommunens anställda arbetar för kommunens bästa och 71 procent </a:t>
            </a:r>
            <a:br>
              <a:rPr lang="sv-SE" sz="1800" dirty="0"/>
            </a:br>
            <a:r>
              <a:rPr lang="sv-SE" sz="1800" dirty="0"/>
              <a:t>litar på människor i allmänhet. </a:t>
            </a:r>
            <a:br>
              <a:rPr lang="sv-SE" sz="1800" dirty="0"/>
            </a:br>
            <a:r>
              <a:rPr lang="sv-SE" sz="1800" dirty="0"/>
              <a:t>47 procent har lågt förtroende för kommunens politiker och 33 procent upplever att </a:t>
            </a:r>
            <a:br>
              <a:rPr lang="sv-SE" sz="1800" dirty="0"/>
            </a:br>
            <a:r>
              <a:rPr lang="sv-SE" sz="1800" dirty="0"/>
              <a:t>kommunens politiker är lyhörda för invånarnas tankar och idéer kring kommunen och dess verksamheter. </a:t>
            </a:r>
            <a:br>
              <a:rPr lang="sv-SE" sz="1800" dirty="0"/>
            </a:br>
            <a:r>
              <a:rPr lang="sv-SE" sz="1800" dirty="0"/>
              <a:t>68 procent upplever att det inte finns en transparens i hur politiska beslut fattas i kommunen och 18 procent upplever att det förekommer korruption inom kommunens verksamheter. </a:t>
            </a:r>
          </a:p>
          <a:p>
            <a:pPr marL="0" indent="0">
              <a:buNone/>
            </a:pPr>
            <a:endParaRPr lang="sv-SE" sz="1800" dirty="0"/>
          </a:p>
        </p:txBody>
      </p:sp>
      <p:sp>
        <p:nvSpPr>
          <p:cNvPr id="4" name="Platshållare för text 3">
            <a:extLst>
              <a:ext uri="{FF2B5EF4-FFF2-40B4-BE49-F238E27FC236}">
                <a16:creationId xmlns:a16="http://schemas.microsoft.com/office/drawing/2014/main" id="{3066F817-11B9-4320-BBA2-38D99EC2A212}"/>
              </a:ext>
            </a:extLst>
          </p:cNvPr>
          <p:cNvSpPr>
            <a:spLocks noGrp="1"/>
          </p:cNvSpPr>
          <p:nvPr>
            <p:ph type="body" sz="quarter" idx="14"/>
          </p:nvPr>
        </p:nvSpPr>
        <p:spPr/>
        <p:txBody>
          <a:bodyPr/>
          <a:lstStyle/>
          <a:p>
            <a:endParaRPr lang="sv-SE"/>
          </a:p>
        </p:txBody>
      </p:sp>
    </p:spTree>
    <p:extLst>
      <p:ext uri="{BB962C8B-B14F-4D97-AF65-F5344CB8AC3E}">
        <p14:creationId xmlns:p14="http://schemas.microsoft.com/office/powerpoint/2010/main" val="4144791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0046ED-88DC-4E73-97B1-14989C90F1CE}"/>
              </a:ext>
            </a:extLst>
          </p:cNvPr>
          <p:cNvSpPr>
            <a:spLocks noGrp="1"/>
          </p:cNvSpPr>
          <p:nvPr>
            <p:ph type="title"/>
          </p:nvPr>
        </p:nvSpPr>
        <p:spPr/>
        <p:txBody>
          <a:bodyPr>
            <a:normAutofit/>
          </a:bodyPr>
          <a:lstStyle/>
          <a:p>
            <a:r>
              <a:rPr lang="sv-SE" sz="3800" dirty="0"/>
              <a:t>Tilläggsfrågor</a:t>
            </a:r>
            <a:br>
              <a:rPr lang="sv-SE" dirty="0"/>
            </a:br>
            <a:r>
              <a:rPr lang="sv-SE" sz="1600" dirty="0"/>
              <a:t>snittbetyg på skala 1-10</a:t>
            </a:r>
          </a:p>
        </p:txBody>
      </p:sp>
      <p:sp>
        <p:nvSpPr>
          <p:cNvPr id="4" name="Platshållare för text 3">
            <a:extLst>
              <a:ext uri="{FF2B5EF4-FFF2-40B4-BE49-F238E27FC236}">
                <a16:creationId xmlns:a16="http://schemas.microsoft.com/office/drawing/2014/main" id="{41BF0986-0AA0-43AB-998A-6C3AB94B17BB}"/>
              </a:ext>
            </a:extLst>
          </p:cNvPr>
          <p:cNvSpPr>
            <a:spLocks noGrp="1"/>
          </p:cNvSpPr>
          <p:nvPr>
            <p:ph type="body" sz="quarter" idx="14"/>
          </p:nvPr>
        </p:nvSpPr>
        <p:spPr/>
        <p:txBody>
          <a:bodyPr/>
          <a:lstStyle/>
          <a:p>
            <a:endParaRPr lang="sv-SE"/>
          </a:p>
        </p:txBody>
      </p:sp>
      <p:graphicFrame>
        <p:nvGraphicFramePr>
          <p:cNvPr id="6" name="Diagram 5">
            <a:extLst>
              <a:ext uri="{FF2B5EF4-FFF2-40B4-BE49-F238E27FC236}">
                <a16:creationId xmlns:a16="http://schemas.microsoft.com/office/drawing/2014/main" id="{3AEEEE9A-D6DE-4747-9920-A43F9692F5D6}"/>
              </a:ext>
            </a:extLst>
          </p:cNvPr>
          <p:cNvGraphicFramePr>
            <a:graphicFrameLocks/>
          </p:cNvGraphicFramePr>
          <p:nvPr>
            <p:extLst>
              <p:ext uri="{D42A27DB-BD31-4B8C-83A1-F6EECF244321}">
                <p14:modId xmlns:p14="http://schemas.microsoft.com/office/powerpoint/2010/main" val="4070632871"/>
              </p:ext>
            </p:extLst>
          </p:nvPr>
        </p:nvGraphicFramePr>
        <p:xfrm>
          <a:off x="640800" y="1314451"/>
          <a:ext cx="9903375" cy="54387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882704"/>
      </p:ext>
    </p:extLst>
  </p:cSld>
  <p:clrMapOvr>
    <a:masterClrMapping/>
  </p:clrMapOvr>
</p:sld>
</file>

<file path=ppt/theme/theme1.xml><?xml version="1.0" encoding="utf-8"?>
<a:theme xmlns:a="http://schemas.openxmlformats.org/drawingml/2006/main" name="Nacka kommun maj 2021">
  <a:themeElements>
    <a:clrScheme name="Nacka Kommun_Color">
      <a:dk1>
        <a:sysClr val="windowText" lastClr="000000"/>
      </a:dk1>
      <a:lt1>
        <a:sysClr val="window" lastClr="FFFFFF"/>
      </a:lt1>
      <a:dk2>
        <a:srgbClr val="44546A"/>
      </a:dk2>
      <a:lt2>
        <a:srgbClr val="E7E6E6"/>
      </a:lt2>
      <a:accent1>
        <a:srgbClr val="0096D6"/>
      </a:accent1>
      <a:accent2>
        <a:srgbClr val="96B400"/>
      </a:accent2>
      <a:accent3>
        <a:srgbClr val="8C5AA0"/>
      </a:accent3>
      <a:accent4>
        <a:srgbClr val="CD0019"/>
      </a:accent4>
      <a:accent5>
        <a:srgbClr val="EB6400"/>
      </a:accent5>
      <a:accent6>
        <a:srgbClr val="FFCD00"/>
      </a:accent6>
      <a:hlink>
        <a:srgbClr val="0563C1"/>
      </a:hlink>
      <a:folHlink>
        <a:srgbClr val="954F72"/>
      </a:folHlink>
    </a:clrScheme>
    <a:fontScheme name="Nacka_Font_2">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rundmall Nacka kommun.potx" id="{84AF4FB9-3AFC-4A1B-814D-385FD9381BD8}" vid="{B3A2868C-4DAE-40C1-BA3C-282F403B065E}"/>
    </a:ext>
  </a:extLst>
</a:theme>
</file>

<file path=ppt/theme/theme2.xml><?xml version="1.0" encoding="utf-8"?>
<a:theme xmlns:a="http://schemas.openxmlformats.org/drawingml/2006/main" name="Office-tema">
  <a:themeElements>
    <a:clrScheme name="Nacka Kommun_Color">
      <a:dk1>
        <a:sysClr val="windowText" lastClr="000000"/>
      </a:dk1>
      <a:lt1>
        <a:sysClr val="window" lastClr="FFFFFF"/>
      </a:lt1>
      <a:dk2>
        <a:srgbClr val="44546A"/>
      </a:dk2>
      <a:lt2>
        <a:srgbClr val="E7E6E6"/>
      </a:lt2>
      <a:accent1>
        <a:srgbClr val="0096D6"/>
      </a:accent1>
      <a:accent2>
        <a:srgbClr val="96B400"/>
      </a:accent2>
      <a:accent3>
        <a:srgbClr val="8C5AA0"/>
      </a:accent3>
      <a:accent4>
        <a:srgbClr val="CD0019"/>
      </a:accent4>
      <a:accent5>
        <a:srgbClr val="EB6400"/>
      </a:accent5>
      <a:accent6>
        <a:srgbClr val="FFCD00"/>
      </a:accent6>
      <a:hlink>
        <a:srgbClr val="0563C1"/>
      </a:hlink>
      <a:folHlink>
        <a:srgbClr val="954F72"/>
      </a:folHlink>
    </a:clrScheme>
    <a:fontScheme name="Nacka_Font_2">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Nacka Kommun_Color">
      <a:dk1>
        <a:sysClr val="windowText" lastClr="000000"/>
      </a:dk1>
      <a:lt1>
        <a:sysClr val="window" lastClr="FFFFFF"/>
      </a:lt1>
      <a:dk2>
        <a:srgbClr val="44546A"/>
      </a:dk2>
      <a:lt2>
        <a:srgbClr val="E7E6E6"/>
      </a:lt2>
      <a:accent1>
        <a:srgbClr val="0096D6"/>
      </a:accent1>
      <a:accent2>
        <a:srgbClr val="96B400"/>
      </a:accent2>
      <a:accent3>
        <a:srgbClr val="8C5AA0"/>
      </a:accent3>
      <a:accent4>
        <a:srgbClr val="CD0019"/>
      </a:accent4>
      <a:accent5>
        <a:srgbClr val="EB6400"/>
      </a:accent5>
      <a:accent6>
        <a:srgbClr val="FFCD00"/>
      </a:accent6>
      <a:hlink>
        <a:srgbClr val="0563C1"/>
      </a:hlink>
      <a:folHlink>
        <a:srgbClr val="954F72"/>
      </a:folHlink>
    </a:clrScheme>
    <a:fontScheme name="Nacka_Font_2">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18E4493CC3D31C419619854A10DBED52" ma:contentTypeVersion="7" ma:contentTypeDescription="Skapa ett nytt dokument." ma:contentTypeScope="" ma:versionID="30a7be628a065e659e19f451dad3fe17">
  <xsd:schema xmlns:xsd="http://www.w3.org/2001/XMLSchema" xmlns:xs="http://www.w3.org/2001/XMLSchema" xmlns:p="http://schemas.microsoft.com/office/2006/metadata/properties" xmlns:ns2="c63e3c75-d87f-4107-8a45-c2c59f6a783f" xmlns:ns3="201f82fd-7440-4dff-889f-1cc20eb90f7c" targetNamespace="http://schemas.microsoft.com/office/2006/metadata/properties" ma:root="true" ma:fieldsID="fd36f58f8d69d3199a913d9eb4aac6cc" ns2:_="" ns3:_="">
    <xsd:import namespace="c63e3c75-d87f-4107-8a45-c2c59f6a783f"/>
    <xsd:import namespace="201f82fd-7440-4dff-889f-1cc20eb90f7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3e3c75-d87f-4107-8a45-c2c59f6a78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1f82fd-7440-4dff-889f-1cc20eb90f7c" elementFormDefault="qualified">
    <xsd:import namespace="http://schemas.microsoft.com/office/2006/documentManagement/types"/>
    <xsd:import namespace="http://schemas.microsoft.com/office/infopath/2007/PartnerControls"/>
    <xsd:element name="SharedWithUsers" ma:index="13"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85C7B5-4F93-4D26-9679-FFD5F26C2C17}">
  <ds:schemaRefs>
    <ds:schemaRef ds:uri="http://schemas.microsoft.com/sharepoint/v3/contenttype/forms"/>
  </ds:schemaRefs>
</ds:datastoreItem>
</file>

<file path=customXml/itemProps2.xml><?xml version="1.0" encoding="utf-8"?>
<ds:datastoreItem xmlns:ds="http://schemas.openxmlformats.org/officeDocument/2006/customXml" ds:itemID="{FB20682E-6860-4F88-9B2A-E5057B0F5BB7}">
  <ds:schemaRefs>
    <ds:schemaRef ds:uri="http://schemas.microsoft.com/office/2006/metadata/properties"/>
    <ds:schemaRef ds:uri="http://purl.org/dc/terms/"/>
    <ds:schemaRef ds:uri="201f82fd-7440-4dff-889f-1cc20eb90f7c"/>
    <ds:schemaRef ds:uri="http://schemas.microsoft.com/office/2006/documentManagement/types"/>
    <ds:schemaRef ds:uri="http://schemas.microsoft.com/office/infopath/2007/PartnerControls"/>
    <ds:schemaRef ds:uri="c63e3c75-d87f-4107-8a45-c2c59f6a783f"/>
    <ds:schemaRef ds:uri="http://purl.org/dc/elements/1.1/"/>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140F54A3-85F3-4772-B2FC-74A64B0CAC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3e3c75-d87f-4107-8a45-c2c59f6a783f"/>
    <ds:schemaRef ds:uri="201f82fd-7440-4dff-889f-1cc20eb90f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1825</TotalTime>
  <Words>1085</Words>
  <Application>Microsoft Office PowerPoint</Application>
  <PresentationFormat>Bredbild</PresentationFormat>
  <Paragraphs>79</Paragraphs>
  <Slides>10</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10</vt:i4>
      </vt:variant>
    </vt:vector>
  </HeadingPairs>
  <TitlesOfParts>
    <vt:vector size="14" baseType="lpstr">
      <vt:lpstr>Arial</vt:lpstr>
      <vt:lpstr>Gill Sans MT</vt:lpstr>
      <vt:lpstr>Gill Sans MT Pro Light</vt:lpstr>
      <vt:lpstr>Nacka kommun maj 2021</vt:lpstr>
      <vt:lpstr>Vad tycker medborgarna i Nacka kommun om sin kommun</vt:lpstr>
      <vt:lpstr>Medborgarundersökning i ny formAT </vt:lpstr>
      <vt:lpstr>Kommunen som helhet – Nacka i topp</vt:lpstr>
      <vt:lpstr>Bo och leva i Nacka </vt:lpstr>
      <vt:lpstr>Bo och leva i Nacka </vt:lpstr>
      <vt:lpstr>Kommunens tjänster/verksamheter </vt:lpstr>
      <vt:lpstr>Kommunens tjänster/verksamheter </vt:lpstr>
      <vt:lpstr>Inflytande</vt:lpstr>
      <vt:lpstr>Tilläggsfrågor snittbetyg på skala 1-10</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Vad tycker medborgarna i Nacka kommun om sin kommun</dc:title>
  <dc:creator>Caballero Luis</dc:creator>
  <cp:lastModifiedBy>Lybeck Leif</cp:lastModifiedBy>
  <cp:revision>280</cp:revision>
  <cp:lastPrinted>2022-01-17T13:14:58Z</cp:lastPrinted>
  <dcterms:created xsi:type="dcterms:W3CDTF">2021-12-27T09:44:09Z</dcterms:created>
  <dcterms:modified xsi:type="dcterms:W3CDTF">2022-01-24T11:34:23Z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0x01010018E4493CC3D31C419619854A10DBED52</vt:lpwstr>
  </property>
</Properties>
</file>